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72" r:id="rId4"/>
    <p:sldId id="258" r:id="rId5"/>
    <p:sldId id="271" r:id="rId6"/>
    <p:sldId id="259" r:id="rId7"/>
    <p:sldId id="260" r:id="rId8"/>
    <p:sldId id="270" r:id="rId9"/>
    <p:sldId id="261" r:id="rId10"/>
    <p:sldId id="273" r:id="rId11"/>
    <p:sldId id="262" r:id="rId12"/>
    <p:sldId id="274" r:id="rId13"/>
    <p:sldId id="263" r:id="rId14"/>
    <p:sldId id="264" r:id="rId15"/>
    <p:sldId id="275" r:id="rId16"/>
    <p:sldId id="265" r:id="rId17"/>
    <p:sldId id="266" r:id="rId18"/>
    <p:sldId id="276" r:id="rId19"/>
    <p:sldId id="267" r:id="rId20"/>
    <p:sldId id="277" r:id="rId21"/>
    <p:sldId id="268" r:id="rId22"/>
    <p:sldId id="278" r:id="rId23"/>
  </p:sldIdLst>
  <p:sldSz cx="18300700" cy="10299700"/>
  <p:notesSz cx="18300700" cy="102997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680" autoAdjust="0"/>
    <p:restoredTop sz="94694"/>
  </p:normalViewPr>
  <p:slideViewPr>
    <p:cSldViewPr>
      <p:cViewPr varScale="1">
        <p:scale>
          <a:sx n="72" d="100"/>
          <a:sy n="72" d="100"/>
        </p:scale>
        <p:origin x="1110" y="90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372552" y="3192907"/>
            <a:ext cx="15555595" cy="216293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9850" b="0" i="0">
                <a:solidFill>
                  <a:srgbClr val="332C2C"/>
                </a:solidFill>
                <a:latin typeface="Cambria"/>
                <a:cs typeface="Cambr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2745105" y="5767832"/>
            <a:ext cx="12810490" cy="25749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800" b="0" i="0">
                <a:solidFill>
                  <a:srgbClr val="332C2C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1/30/2025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9850" b="0" i="0">
                <a:solidFill>
                  <a:srgbClr val="332C2C"/>
                </a:solidFill>
                <a:latin typeface="Cambria"/>
                <a:cs typeface="Cambr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800" b="0" i="0">
                <a:solidFill>
                  <a:srgbClr val="332C2C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1/30/2025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9850" b="0" i="0">
                <a:solidFill>
                  <a:srgbClr val="332C2C"/>
                </a:solidFill>
                <a:latin typeface="Cambria"/>
                <a:cs typeface="Cambr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915035" y="2368931"/>
            <a:ext cx="7960804" cy="679780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9424860" y="2368931"/>
            <a:ext cx="7960804" cy="679780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1/30/2025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9850" b="0" i="0">
                <a:solidFill>
                  <a:srgbClr val="332C2C"/>
                </a:solidFill>
                <a:latin typeface="Cambria"/>
                <a:cs typeface="Cambr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1/30/2025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1/30/2025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-1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solidFill>
            <a:srgbClr val="F5F2E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35711" y="1091190"/>
            <a:ext cx="17629276" cy="259134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9850" b="0" i="0">
                <a:solidFill>
                  <a:srgbClr val="332C2C"/>
                </a:solidFill>
                <a:latin typeface="Cambria"/>
                <a:cs typeface="Cambr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21619" y="4144162"/>
            <a:ext cx="10293985" cy="35629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800" b="0" i="0">
                <a:solidFill>
                  <a:srgbClr val="332C2C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6222238" y="9578721"/>
            <a:ext cx="5856224" cy="51498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915035" y="9578721"/>
            <a:ext cx="4209161" cy="51498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1/30/2025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3176505" y="9578721"/>
            <a:ext cx="4209161" cy="51498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kqS3PzwA2w0?feature=oembed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2Yfb4Njp7_k?feature=oembed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YEBiOaVqMho?feature=oembed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gCfONJqDdzs?feature=oembed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kM_be0S04i0?feature=oembed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a8se4nKul2o?feature=oembed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afISKLI2v7w?feature=oembed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ckY_we2dqX0?feature=oembed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116666" y="2379459"/>
            <a:ext cx="9761220" cy="5184140"/>
          </a:xfrm>
          <a:prstGeom prst="rect">
            <a:avLst/>
          </a:prstGeom>
        </p:spPr>
        <p:txBody>
          <a:bodyPr vert="horz" wrap="square" lIns="0" tIns="14605" rIns="0" bIns="0" rtlCol="0">
            <a:spAutoFit/>
          </a:bodyPr>
          <a:lstStyle/>
          <a:p>
            <a:pPr marL="12065" marR="5080" algn="ctr">
              <a:lnSpc>
                <a:spcPct val="100099"/>
              </a:lnSpc>
              <a:spcBef>
                <a:spcPts val="115"/>
              </a:spcBef>
            </a:pPr>
            <a:r>
              <a:rPr sz="8450" spc="-170" dirty="0">
                <a:solidFill>
                  <a:srgbClr val="332C2C"/>
                </a:solidFill>
                <a:latin typeface="Cambria"/>
                <a:cs typeface="Cambria"/>
              </a:rPr>
              <a:t>Transforming</a:t>
            </a:r>
            <a:r>
              <a:rPr sz="8450" spc="-204" dirty="0">
                <a:solidFill>
                  <a:srgbClr val="332C2C"/>
                </a:solidFill>
                <a:latin typeface="Cambria"/>
                <a:cs typeface="Cambria"/>
              </a:rPr>
              <a:t> </a:t>
            </a:r>
            <a:r>
              <a:rPr sz="8450" spc="-165" dirty="0">
                <a:solidFill>
                  <a:srgbClr val="332C2C"/>
                </a:solidFill>
                <a:latin typeface="Cambria"/>
                <a:cs typeface="Cambria"/>
              </a:rPr>
              <a:t>Visions: </a:t>
            </a:r>
            <a:r>
              <a:rPr sz="8450" spc="-185" dirty="0">
                <a:solidFill>
                  <a:srgbClr val="332C2C"/>
                </a:solidFill>
                <a:latin typeface="Cambria"/>
                <a:cs typeface="Cambria"/>
              </a:rPr>
              <a:t>The</a:t>
            </a:r>
            <a:r>
              <a:rPr sz="8450" spc="-285" dirty="0">
                <a:solidFill>
                  <a:srgbClr val="332C2C"/>
                </a:solidFill>
                <a:latin typeface="Cambria"/>
                <a:cs typeface="Cambria"/>
              </a:rPr>
              <a:t> </a:t>
            </a:r>
            <a:r>
              <a:rPr sz="8450" spc="-160" dirty="0">
                <a:solidFill>
                  <a:srgbClr val="332C2C"/>
                </a:solidFill>
                <a:latin typeface="Cambria"/>
                <a:cs typeface="Cambria"/>
              </a:rPr>
              <a:t>Role</a:t>
            </a:r>
            <a:r>
              <a:rPr sz="8450" spc="-305" dirty="0">
                <a:solidFill>
                  <a:srgbClr val="332C2C"/>
                </a:solidFill>
                <a:latin typeface="Cambria"/>
                <a:cs typeface="Cambria"/>
              </a:rPr>
              <a:t> </a:t>
            </a:r>
            <a:r>
              <a:rPr sz="8450" dirty="0">
                <a:solidFill>
                  <a:srgbClr val="332C2C"/>
                </a:solidFill>
                <a:latin typeface="Cambria"/>
                <a:cs typeface="Cambria"/>
              </a:rPr>
              <a:t>of</a:t>
            </a:r>
            <a:r>
              <a:rPr sz="8450" spc="-420" dirty="0">
                <a:solidFill>
                  <a:srgbClr val="332C2C"/>
                </a:solidFill>
                <a:latin typeface="Cambria"/>
                <a:cs typeface="Cambria"/>
              </a:rPr>
              <a:t> </a:t>
            </a:r>
            <a:r>
              <a:rPr sz="8450" spc="-114" dirty="0">
                <a:solidFill>
                  <a:srgbClr val="332C2C"/>
                </a:solidFill>
                <a:latin typeface="Cambria"/>
                <a:cs typeface="Cambria"/>
              </a:rPr>
              <a:t>VFX</a:t>
            </a:r>
            <a:r>
              <a:rPr sz="8450" spc="-330" dirty="0">
                <a:solidFill>
                  <a:srgbClr val="332C2C"/>
                </a:solidFill>
                <a:latin typeface="Cambria"/>
                <a:cs typeface="Cambria"/>
              </a:rPr>
              <a:t> </a:t>
            </a:r>
            <a:r>
              <a:rPr sz="8450" spc="-25" dirty="0">
                <a:solidFill>
                  <a:srgbClr val="332C2C"/>
                </a:solidFill>
                <a:latin typeface="Cambria"/>
                <a:cs typeface="Cambria"/>
              </a:rPr>
              <a:t>in </a:t>
            </a:r>
            <a:r>
              <a:rPr sz="8450" spc="-65" dirty="0">
                <a:solidFill>
                  <a:srgbClr val="332C2C"/>
                </a:solidFill>
                <a:latin typeface="Cambria"/>
                <a:cs typeface="Cambria"/>
              </a:rPr>
              <a:t>Creating</a:t>
            </a:r>
            <a:r>
              <a:rPr sz="8450" spc="-345" dirty="0">
                <a:solidFill>
                  <a:srgbClr val="332C2C"/>
                </a:solidFill>
                <a:latin typeface="Cambria"/>
                <a:cs typeface="Cambria"/>
              </a:rPr>
              <a:t> </a:t>
            </a:r>
            <a:r>
              <a:rPr sz="8450" spc="-40" dirty="0">
                <a:solidFill>
                  <a:srgbClr val="332C2C"/>
                </a:solidFill>
                <a:latin typeface="Cambria"/>
                <a:cs typeface="Cambria"/>
              </a:rPr>
              <a:t>Positive </a:t>
            </a:r>
            <a:r>
              <a:rPr sz="8450" dirty="0">
                <a:solidFill>
                  <a:srgbClr val="332C2C"/>
                </a:solidFill>
                <a:latin typeface="Cambria"/>
                <a:cs typeface="Cambria"/>
              </a:rPr>
              <a:t>Social</a:t>
            </a:r>
            <a:r>
              <a:rPr sz="8450" spc="-280" dirty="0">
                <a:solidFill>
                  <a:srgbClr val="332C2C"/>
                </a:solidFill>
                <a:latin typeface="Cambria"/>
                <a:cs typeface="Cambria"/>
              </a:rPr>
              <a:t> </a:t>
            </a:r>
            <a:r>
              <a:rPr sz="8450" spc="-10" dirty="0">
                <a:solidFill>
                  <a:srgbClr val="332C2C"/>
                </a:solidFill>
                <a:latin typeface="Cambria"/>
                <a:cs typeface="Cambria"/>
              </a:rPr>
              <a:t>Change</a:t>
            </a:r>
            <a:endParaRPr sz="8450" dirty="0">
              <a:latin typeface="Cambria"/>
              <a:cs typeface="Cambria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0" y="12"/>
            <a:ext cx="18288000" cy="2550795"/>
          </a:xfrm>
          <a:custGeom>
            <a:avLst/>
            <a:gdLst/>
            <a:ahLst/>
            <a:cxnLst/>
            <a:rect l="l" t="t" r="r" b="b"/>
            <a:pathLst>
              <a:path w="18288000" h="2550795">
                <a:moveTo>
                  <a:pt x="18287988" y="526821"/>
                </a:moveTo>
                <a:lnTo>
                  <a:pt x="3380956" y="526821"/>
                </a:lnTo>
                <a:lnTo>
                  <a:pt x="3399358" y="512914"/>
                </a:lnTo>
                <a:lnTo>
                  <a:pt x="3439884" y="483222"/>
                </a:lnTo>
                <a:lnTo>
                  <a:pt x="3480841" y="454215"/>
                </a:lnTo>
                <a:lnTo>
                  <a:pt x="3522243" y="425958"/>
                </a:lnTo>
                <a:lnTo>
                  <a:pt x="3564115" y="398475"/>
                </a:lnTo>
                <a:lnTo>
                  <a:pt x="3606482" y="371843"/>
                </a:lnTo>
                <a:lnTo>
                  <a:pt x="3649370" y="346113"/>
                </a:lnTo>
                <a:lnTo>
                  <a:pt x="3692779" y="321335"/>
                </a:lnTo>
                <a:lnTo>
                  <a:pt x="3733800" y="298945"/>
                </a:lnTo>
                <a:lnTo>
                  <a:pt x="3775430" y="277202"/>
                </a:lnTo>
                <a:lnTo>
                  <a:pt x="3817683" y="256120"/>
                </a:lnTo>
                <a:lnTo>
                  <a:pt x="3860584" y="235686"/>
                </a:lnTo>
                <a:lnTo>
                  <a:pt x="3904119" y="215900"/>
                </a:lnTo>
                <a:lnTo>
                  <a:pt x="3948328" y="196748"/>
                </a:lnTo>
                <a:lnTo>
                  <a:pt x="3993210" y="178231"/>
                </a:lnTo>
                <a:lnTo>
                  <a:pt x="4038790" y="160350"/>
                </a:lnTo>
                <a:lnTo>
                  <a:pt x="4085056" y="143078"/>
                </a:lnTo>
                <a:lnTo>
                  <a:pt x="4132046" y="126441"/>
                </a:lnTo>
                <a:lnTo>
                  <a:pt x="4179747" y="110413"/>
                </a:lnTo>
                <a:lnTo>
                  <a:pt x="4228198" y="94996"/>
                </a:lnTo>
                <a:lnTo>
                  <a:pt x="4277398" y="80187"/>
                </a:lnTo>
                <a:lnTo>
                  <a:pt x="4327360" y="65989"/>
                </a:lnTo>
                <a:lnTo>
                  <a:pt x="4378096" y="52387"/>
                </a:lnTo>
                <a:lnTo>
                  <a:pt x="4429620" y="39370"/>
                </a:lnTo>
                <a:lnTo>
                  <a:pt x="4481931" y="26949"/>
                </a:lnTo>
                <a:lnTo>
                  <a:pt x="4535068" y="15113"/>
                </a:lnTo>
                <a:lnTo>
                  <a:pt x="4589030" y="3860"/>
                </a:lnTo>
                <a:lnTo>
                  <a:pt x="4608830" y="0"/>
                </a:lnTo>
                <a:lnTo>
                  <a:pt x="4355033" y="0"/>
                </a:lnTo>
                <a:lnTo>
                  <a:pt x="4311916" y="11557"/>
                </a:lnTo>
                <a:lnTo>
                  <a:pt x="4261091" y="26022"/>
                </a:lnTo>
                <a:lnTo>
                  <a:pt x="4211028" y="41097"/>
                </a:lnTo>
                <a:lnTo>
                  <a:pt x="4161739" y="56794"/>
                </a:lnTo>
                <a:lnTo>
                  <a:pt x="4113187" y="73113"/>
                </a:lnTo>
                <a:lnTo>
                  <a:pt x="4065371" y="90068"/>
                </a:lnTo>
                <a:lnTo>
                  <a:pt x="4018280" y="107645"/>
                </a:lnTo>
                <a:lnTo>
                  <a:pt x="3971887" y="125882"/>
                </a:lnTo>
                <a:lnTo>
                  <a:pt x="3926192" y="144741"/>
                </a:lnTo>
                <a:lnTo>
                  <a:pt x="3881170" y="164261"/>
                </a:lnTo>
                <a:lnTo>
                  <a:pt x="3836809" y="184429"/>
                </a:lnTo>
                <a:lnTo>
                  <a:pt x="3793096" y="205257"/>
                </a:lnTo>
                <a:lnTo>
                  <a:pt x="3750030" y="226745"/>
                </a:lnTo>
                <a:lnTo>
                  <a:pt x="3707574" y="248907"/>
                </a:lnTo>
                <a:lnTo>
                  <a:pt x="3665728" y="271741"/>
                </a:lnTo>
                <a:lnTo>
                  <a:pt x="3621519" y="297053"/>
                </a:lnTo>
                <a:lnTo>
                  <a:pt x="3577869" y="323291"/>
                </a:lnTo>
                <a:lnTo>
                  <a:pt x="3534778" y="350418"/>
                </a:lnTo>
                <a:lnTo>
                  <a:pt x="3492233" y="378345"/>
                </a:lnTo>
                <a:lnTo>
                  <a:pt x="3450183" y="407060"/>
                </a:lnTo>
                <a:lnTo>
                  <a:pt x="3408616" y="436486"/>
                </a:lnTo>
                <a:lnTo>
                  <a:pt x="3367519" y="466585"/>
                </a:lnTo>
                <a:lnTo>
                  <a:pt x="3326866" y="497293"/>
                </a:lnTo>
                <a:lnTo>
                  <a:pt x="3288868" y="526821"/>
                </a:lnTo>
                <a:lnTo>
                  <a:pt x="0" y="526821"/>
                </a:lnTo>
                <a:lnTo>
                  <a:pt x="0" y="574446"/>
                </a:lnTo>
                <a:lnTo>
                  <a:pt x="3229508" y="574446"/>
                </a:lnTo>
                <a:lnTo>
                  <a:pt x="3207308" y="592582"/>
                </a:lnTo>
                <a:lnTo>
                  <a:pt x="3168180" y="625233"/>
                </a:lnTo>
                <a:lnTo>
                  <a:pt x="3129381" y="658241"/>
                </a:lnTo>
                <a:lnTo>
                  <a:pt x="3090888" y="691553"/>
                </a:lnTo>
                <a:lnTo>
                  <a:pt x="3052673" y="725119"/>
                </a:lnTo>
                <a:lnTo>
                  <a:pt x="2976981" y="792784"/>
                </a:lnTo>
                <a:lnTo>
                  <a:pt x="2739758" y="1009802"/>
                </a:lnTo>
                <a:lnTo>
                  <a:pt x="2637764" y="1102182"/>
                </a:lnTo>
                <a:lnTo>
                  <a:pt x="2532392" y="1195946"/>
                </a:lnTo>
                <a:lnTo>
                  <a:pt x="2460269" y="1258951"/>
                </a:lnTo>
                <a:lnTo>
                  <a:pt x="2386660" y="1322158"/>
                </a:lnTo>
                <a:lnTo>
                  <a:pt x="2311577" y="1385404"/>
                </a:lnTo>
                <a:lnTo>
                  <a:pt x="2235035" y="1448523"/>
                </a:lnTo>
                <a:lnTo>
                  <a:pt x="2157044" y="1511350"/>
                </a:lnTo>
                <a:lnTo>
                  <a:pt x="2117496" y="1542605"/>
                </a:lnTo>
                <a:lnTo>
                  <a:pt x="2077593" y="1573733"/>
                </a:lnTo>
                <a:lnTo>
                  <a:pt x="2037321" y="1604695"/>
                </a:lnTo>
                <a:lnTo>
                  <a:pt x="1996706" y="1635493"/>
                </a:lnTo>
                <a:lnTo>
                  <a:pt x="1955723" y="1666087"/>
                </a:lnTo>
                <a:lnTo>
                  <a:pt x="1914385" y="1696466"/>
                </a:lnTo>
                <a:lnTo>
                  <a:pt x="1872703" y="1726603"/>
                </a:lnTo>
                <a:lnTo>
                  <a:pt x="1830654" y="1756486"/>
                </a:lnTo>
                <a:lnTo>
                  <a:pt x="1788261" y="1786089"/>
                </a:lnTo>
                <a:lnTo>
                  <a:pt x="1745513" y="1815388"/>
                </a:lnTo>
                <a:lnTo>
                  <a:pt x="1702409" y="1844382"/>
                </a:lnTo>
                <a:lnTo>
                  <a:pt x="1658962" y="1873021"/>
                </a:lnTo>
                <a:lnTo>
                  <a:pt x="1615160" y="1901317"/>
                </a:lnTo>
                <a:lnTo>
                  <a:pt x="1571028" y="1929218"/>
                </a:lnTo>
                <a:lnTo>
                  <a:pt x="1526527" y="1956714"/>
                </a:lnTo>
                <a:lnTo>
                  <a:pt x="1481696" y="1983803"/>
                </a:lnTo>
                <a:lnTo>
                  <a:pt x="1436522" y="2010435"/>
                </a:lnTo>
                <a:lnTo>
                  <a:pt x="1390992" y="2036610"/>
                </a:lnTo>
                <a:lnTo>
                  <a:pt x="1345133" y="2062302"/>
                </a:lnTo>
                <a:lnTo>
                  <a:pt x="1298930" y="2087486"/>
                </a:lnTo>
                <a:lnTo>
                  <a:pt x="1252270" y="2112200"/>
                </a:lnTo>
                <a:lnTo>
                  <a:pt x="1204734" y="2136648"/>
                </a:lnTo>
                <a:lnTo>
                  <a:pt x="1157046" y="2160397"/>
                </a:lnTo>
                <a:lnTo>
                  <a:pt x="1109319" y="2183396"/>
                </a:lnTo>
                <a:lnTo>
                  <a:pt x="1061554" y="2205634"/>
                </a:lnTo>
                <a:lnTo>
                  <a:pt x="1013764" y="2227122"/>
                </a:lnTo>
                <a:lnTo>
                  <a:pt x="965962" y="2247862"/>
                </a:lnTo>
                <a:lnTo>
                  <a:pt x="918133" y="2267839"/>
                </a:lnTo>
                <a:lnTo>
                  <a:pt x="870305" y="2287066"/>
                </a:lnTo>
                <a:lnTo>
                  <a:pt x="822464" y="2305532"/>
                </a:lnTo>
                <a:lnTo>
                  <a:pt x="774623" y="2323236"/>
                </a:lnTo>
                <a:lnTo>
                  <a:pt x="726782" y="2340191"/>
                </a:lnTo>
                <a:lnTo>
                  <a:pt x="678954" y="2356383"/>
                </a:lnTo>
                <a:lnTo>
                  <a:pt x="631139" y="2371801"/>
                </a:lnTo>
                <a:lnTo>
                  <a:pt x="583349" y="2386469"/>
                </a:lnTo>
                <a:lnTo>
                  <a:pt x="535584" y="2400376"/>
                </a:lnTo>
                <a:lnTo>
                  <a:pt x="487845" y="2413520"/>
                </a:lnTo>
                <a:lnTo>
                  <a:pt x="440143" y="2425903"/>
                </a:lnTo>
                <a:lnTo>
                  <a:pt x="392480" y="2437511"/>
                </a:lnTo>
                <a:lnTo>
                  <a:pt x="344855" y="2448356"/>
                </a:lnTo>
                <a:lnTo>
                  <a:pt x="297294" y="2458440"/>
                </a:lnTo>
                <a:lnTo>
                  <a:pt x="249783" y="2467749"/>
                </a:lnTo>
                <a:lnTo>
                  <a:pt x="202323" y="2476296"/>
                </a:lnTo>
                <a:lnTo>
                  <a:pt x="154940" y="2484082"/>
                </a:lnTo>
                <a:lnTo>
                  <a:pt x="107251" y="2490000"/>
                </a:lnTo>
                <a:lnTo>
                  <a:pt x="59728" y="2493099"/>
                </a:lnTo>
                <a:lnTo>
                  <a:pt x="12458" y="2493441"/>
                </a:lnTo>
                <a:lnTo>
                  <a:pt x="0" y="2492819"/>
                </a:lnTo>
                <a:lnTo>
                  <a:pt x="0" y="2549702"/>
                </a:lnTo>
                <a:lnTo>
                  <a:pt x="13512" y="2550083"/>
                </a:lnTo>
                <a:lnTo>
                  <a:pt x="30060" y="2550249"/>
                </a:lnTo>
                <a:lnTo>
                  <a:pt x="58394" y="2549702"/>
                </a:lnTo>
                <a:lnTo>
                  <a:pt x="61785" y="2549702"/>
                </a:lnTo>
                <a:lnTo>
                  <a:pt x="129921" y="2544508"/>
                </a:lnTo>
                <a:lnTo>
                  <a:pt x="211213" y="2532215"/>
                </a:lnTo>
                <a:lnTo>
                  <a:pt x="259473" y="2523591"/>
                </a:lnTo>
                <a:lnTo>
                  <a:pt x="307784" y="2514181"/>
                </a:lnTo>
                <a:lnTo>
                  <a:pt x="356146" y="2503982"/>
                </a:lnTo>
                <a:lnTo>
                  <a:pt x="402564" y="2493441"/>
                </a:lnTo>
                <a:lnTo>
                  <a:pt x="453009" y="2481211"/>
                </a:lnTo>
                <a:lnTo>
                  <a:pt x="501484" y="2468651"/>
                </a:lnTo>
                <a:lnTo>
                  <a:pt x="550011" y="2455303"/>
                </a:lnTo>
                <a:lnTo>
                  <a:pt x="598551" y="2441181"/>
                </a:lnTo>
                <a:lnTo>
                  <a:pt x="647115" y="2426284"/>
                </a:lnTo>
                <a:lnTo>
                  <a:pt x="695693" y="2410599"/>
                </a:lnTo>
                <a:lnTo>
                  <a:pt x="744283" y="2394140"/>
                </a:lnTo>
                <a:lnTo>
                  <a:pt x="792873" y="2376906"/>
                </a:lnTo>
                <a:lnTo>
                  <a:pt x="841463" y="2358910"/>
                </a:lnTo>
                <a:lnTo>
                  <a:pt x="889914" y="2340191"/>
                </a:lnTo>
                <a:lnTo>
                  <a:pt x="938631" y="2320594"/>
                </a:lnTo>
                <a:lnTo>
                  <a:pt x="987196" y="2300287"/>
                </a:lnTo>
                <a:lnTo>
                  <a:pt x="1035748" y="2279218"/>
                </a:lnTo>
                <a:lnTo>
                  <a:pt x="1084275" y="2257374"/>
                </a:lnTo>
                <a:lnTo>
                  <a:pt x="1132763" y="2234781"/>
                </a:lnTo>
                <a:lnTo>
                  <a:pt x="1181214" y="2211425"/>
                </a:lnTo>
                <a:lnTo>
                  <a:pt x="1229639" y="2187321"/>
                </a:lnTo>
                <a:lnTo>
                  <a:pt x="1278001" y="2162454"/>
                </a:lnTo>
                <a:lnTo>
                  <a:pt x="1325003" y="2137587"/>
                </a:lnTo>
                <a:lnTo>
                  <a:pt x="1371650" y="2112200"/>
                </a:lnTo>
                <a:lnTo>
                  <a:pt x="1417955" y="2086305"/>
                </a:lnTo>
                <a:lnTo>
                  <a:pt x="1463903" y="2059927"/>
                </a:lnTo>
                <a:lnTo>
                  <a:pt x="1509509" y="2033066"/>
                </a:lnTo>
                <a:lnTo>
                  <a:pt x="1554759" y="2005774"/>
                </a:lnTo>
                <a:lnTo>
                  <a:pt x="1599653" y="1978050"/>
                </a:lnTo>
                <a:lnTo>
                  <a:pt x="1644192" y="1949919"/>
                </a:lnTo>
                <a:lnTo>
                  <a:pt x="1688376" y="1921395"/>
                </a:lnTo>
                <a:lnTo>
                  <a:pt x="1732216" y="1892528"/>
                </a:lnTo>
                <a:lnTo>
                  <a:pt x="1775688" y="1863305"/>
                </a:lnTo>
                <a:lnTo>
                  <a:pt x="1818805" y="1833765"/>
                </a:lnTo>
                <a:lnTo>
                  <a:pt x="1861553" y="1803920"/>
                </a:lnTo>
                <a:lnTo>
                  <a:pt x="1903945" y="1773796"/>
                </a:lnTo>
                <a:lnTo>
                  <a:pt x="1945982" y="1743417"/>
                </a:lnTo>
                <a:lnTo>
                  <a:pt x="1987651" y="1712798"/>
                </a:lnTo>
                <a:lnTo>
                  <a:pt x="2028964" y="1681962"/>
                </a:lnTo>
                <a:lnTo>
                  <a:pt x="2069909" y="1650923"/>
                </a:lnTo>
                <a:lnTo>
                  <a:pt x="2110486" y="1619707"/>
                </a:lnTo>
                <a:lnTo>
                  <a:pt x="2150707" y="1588350"/>
                </a:lnTo>
                <a:lnTo>
                  <a:pt x="2190546" y="1556842"/>
                </a:lnTo>
                <a:lnTo>
                  <a:pt x="2269134" y="1493532"/>
                </a:lnTo>
                <a:lnTo>
                  <a:pt x="2346236" y="1429918"/>
                </a:lnTo>
                <a:lnTo>
                  <a:pt x="2421852" y="1366202"/>
                </a:lnTo>
                <a:lnTo>
                  <a:pt x="2495969" y="1302512"/>
                </a:lnTo>
                <a:lnTo>
                  <a:pt x="2568575" y="1239050"/>
                </a:lnTo>
                <a:lnTo>
                  <a:pt x="2674645" y="1144612"/>
                </a:lnTo>
                <a:lnTo>
                  <a:pt x="2777274" y="1051598"/>
                </a:lnTo>
                <a:lnTo>
                  <a:pt x="3013252" y="835710"/>
                </a:lnTo>
                <a:lnTo>
                  <a:pt x="3088195" y="768667"/>
                </a:lnTo>
                <a:lnTo>
                  <a:pt x="3126016" y="735418"/>
                </a:lnTo>
                <a:lnTo>
                  <a:pt x="3164103" y="702437"/>
                </a:lnTo>
                <a:lnTo>
                  <a:pt x="3202482" y="669759"/>
                </a:lnTo>
                <a:lnTo>
                  <a:pt x="3241167" y="637451"/>
                </a:lnTo>
                <a:lnTo>
                  <a:pt x="3280168" y="605548"/>
                </a:lnTo>
                <a:lnTo>
                  <a:pt x="3319119" y="574446"/>
                </a:lnTo>
                <a:lnTo>
                  <a:pt x="18287988" y="574446"/>
                </a:lnTo>
                <a:lnTo>
                  <a:pt x="18287988" y="526821"/>
                </a:lnTo>
                <a:close/>
              </a:path>
            </a:pathLst>
          </a:custGeom>
          <a:solidFill>
            <a:srgbClr val="332C2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7892605"/>
            <a:ext cx="18288000" cy="2395220"/>
          </a:xfrm>
          <a:custGeom>
            <a:avLst/>
            <a:gdLst/>
            <a:ahLst/>
            <a:cxnLst/>
            <a:rect l="l" t="t" r="r" b="b"/>
            <a:pathLst>
              <a:path w="18288000" h="2395220">
                <a:moveTo>
                  <a:pt x="18287988" y="0"/>
                </a:moveTo>
                <a:lnTo>
                  <a:pt x="18231523" y="5473"/>
                </a:lnTo>
                <a:lnTo>
                  <a:pt x="18154549" y="18618"/>
                </a:lnTo>
                <a:lnTo>
                  <a:pt x="18108041" y="27863"/>
                </a:lnTo>
                <a:lnTo>
                  <a:pt x="18061496" y="37909"/>
                </a:lnTo>
                <a:lnTo>
                  <a:pt x="18014912" y="48768"/>
                </a:lnTo>
                <a:lnTo>
                  <a:pt x="17968303" y="60413"/>
                </a:lnTo>
                <a:lnTo>
                  <a:pt x="17921669" y="72859"/>
                </a:lnTo>
                <a:lnTo>
                  <a:pt x="17875009" y="86106"/>
                </a:lnTo>
                <a:lnTo>
                  <a:pt x="17828337" y="100139"/>
                </a:lnTo>
                <a:lnTo>
                  <a:pt x="17781664" y="114960"/>
                </a:lnTo>
                <a:lnTo>
                  <a:pt x="17734966" y="130568"/>
                </a:lnTo>
                <a:lnTo>
                  <a:pt x="17688281" y="146964"/>
                </a:lnTo>
                <a:lnTo>
                  <a:pt x="17641596" y="164147"/>
                </a:lnTo>
                <a:lnTo>
                  <a:pt x="17594936" y="182105"/>
                </a:lnTo>
                <a:lnTo>
                  <a:pt x="17548276" y="200850"/>
                </a:lnTo>
                <a:lnTo>
                  <a:pt x="17501642" y="220370"/>
                </a:lnTo>
                <a:lnTo>
                  <a:pt x="17455033" y="240665"/>
                </a:lnTo>
                <a:lnTo>
                  <a:pt x="17408462" y="261734"/>
                </a:lnTo>
                <a:lnTo>
                  <a:pt x="17361916" y="283578"/>
                </a:lnTo>
                <a:lnTo>
                  <a:pt x="17315422" y="306197"/>
                </a:lnTo>
                <a:lnTo>
                  <a:pt x="17268978" y="329577"/>
                </a:lnTo>
                <a:lnTo>
                  <a:pt x="17222572" y="353720"/>
                </a:lnTo>
                <a:lnTo>
                  <a:pt x="17176230" y="378637"/>
                </a:lnTo>
                <a:lnTo>
                  <a:pt x="17129405" y="404558"/>
                </a:lnTo>
                <a:lnTo>
                  <a:pt x="17082974" y="431063"/>
                </a:lnTo>
                <a:lnTo>
                  <a:pt x="17036936" y="458114"/>
                </a:lnTo>
                <a:lnTo>
                  <a:pt x="16991292" y="485698"/>
                </a:lnTo>
                <a:lnTo>
                  <a:pt x="16946042" y="513765"/>
                </a:lnTo>
                <a:lnTo>
                  <a:pt x="16901186" y="542302"/>
                </a:lnTo>
                <a:lnTo>
                  <a:pt x="16856736" y="571296"/>
                </a:lnTo>
                <a:lnTo>
                  <a:pt x="16812667" y="600710"/>
                </a:lnTo>
                <a:lnTo>
                  <a:pt x="16769004" y="630529"/>
                </a:lnTo>
                <a:lnTo>
                  <a:pt x="16725735" y="660717"/>
                </a:lnTo>
                <a:lnTo>
                  <a:pt x="16682860" y="691248"/>
                </a:lnTo>
                <a:lnTo>
                  <a:pt x="16640391" y="722109"/>
                </a:lnTo>
                <a:lnTo>
                  <a:pt x="16598329" y="753262"/>
                </a:lnTo>
                <a:lnTo>
                  <a:pt x="16556660" y="784682"/>
                </a:lnTo>
                <a:lnTo>
                  <a:pt x="16515385" y="816368"/>
                </a:lnTo>
                <a:lnTo>
                  <a:pt x="16474529" y="848271"/>
                </a:lnTo>
                <a:lnTo>
                  <a:pt x="16434067" y="880364"/>
                </a:lnTo>
                <a:lnTo>
                  <a:pt x="16393998" y="912647"/>
                </a:lnTo>
                <a:lnTo>
                  <a:pt x="16354349" y="945070"/>
                </a:lnTo>
                <a:lnTo>
                  <a:pt x="16315106" y="977620"/>
                </a:lnTo>
                <a:lnTo>
                  <a:pt x="16276257" y="1010259"/>
                </a:lnTo>
                <a:lnTo>
                  <a:pt x="16237827" y="1042987"/>
                </a:lnTo>
                <a:lnTo>
                  <a:pt x="16199790" y="1075766"/>
                </a:lnTo>
                <a:lnTo>
                  <a:pt x="16162173" y="1108557"/>
                </a:lnTo>
                <a:lnTo>
                  <a:pt x="16088157" y="1174127"/>
                </a:lnTo>
                <a:lnTo>
                  <a:pt x="16015792" y="1239494"/>
                </a:lnTo>
                <a:lnTo>
                  <a:pt x="15945066" y="1304467"/>
                </a:lnTo>
                <a:lnTo>
                  <a:pt x="15842069" y="1400746"/>
                </a:lnTo>
                <a:lnTo>
                  <a:pt x="15617203" y="1614512"/>
                </a:lnTo>
                <a:lnTo>
                  <a:pt x="15542121" y="1684680"/>
                </a:lnTo>
                <a:lnTo>
                  <a:pt x="15504198" y="1719491"/>
                </a:lnTo>
                <a:lnTo>
                  <a:pt x="15465971" y="1754047"/>
                </a:lnTo>
                <a:lnTo>
                  <a:pt x="15427427" y="1788274"/>
                </a:lnTo>
                <a:lnTo>
                  <a:pt x="15388527" y="1822094"/>
                </a:lnTo>
                <a:lnTo>
                  <a:pt x="15349258" y="1855457"/>
                </a:lnTo>
                <a:lnTo>
                  <a:pt x="15341003" y="1862289"/>
                </a:lnTo>
                <a:lnTo>
                  <a:pt x="0" y="1862289"/>
                </a:lnTo>
                <a:lnTo>
                  <a:pt x="0" y="1909914"/>
                </a:lnTo>
                <a:lnTo>
                  <a:pt x="15282698" y="1909914"/>
                </a:lnTo>
                <a:lnTo>
                  <a:pt x="15269490" y="1920532"/>
                </a:lnTo>
                <a:lnTo>
                  <a:pt x="15228926" y="1952117"/>
                </a:lnTo>
                <a:lnTo>
                  <a:pt x="15187879" y="1982965"/>
                </a:lnTo>
                <a:lnTo>
                  <a:pt x="15146325" y="2013026"/>
                </a:lnTo>
                <a:lnTo>
                  <a:pt x="15104225" y="2042223"/>
                </a:lnTo>
                <a:lnTo>
                  <a:pt x="15061565" y="2070493"/>
                </a:lnTo>
                <a:lnTo>
                  <a:pt x="15018309" y="2097773"/>
                </a:lnTo>
                <a:lnTo>
                  <a:pt x="14974431" y="2123998"/>
                </a:lnTo>
                <a:lnTo>
                  <a:pt x="14932660" y="2147773"/>
                </a:lnTo>
                <a:lnTo>
                  <a:pt x="14890166" y="2170798"/>
                </a:lnTo>
                <a:lnTo>
                  <a:pt x="14846948" y="2193099"/>
                </a:lnTo>
                <a:lnTo>
                  <a:pt x="14802866" y="2214727"/>
                </a:lnTo>
                <a:lnTo>
                  <a:pt x="14758264" y="2235530"/>
                </a:lnTo>
                <a:lnTo>
                  <a:pt x="14712760" y="2255672"/>
                </a:lnTo>
                <a:lnTo>
                  <a:pt x="14666468" y="2275103"/>
                </a:lnTo>
                <a:lnTo>
                  <a:pt x="14619364" y="2293836"/>
                </a:lnTo>
                <a:lnTo>
                  <a:pt x="14571434" y="2311870"/>
                </a:lnTo>
                <a:lnTo>
                  <a:pt x="14522666" y="2329218"/>
                </a:lnTo>
                <a:lnTo>
                  <a:pt x="14473047" y="2345893"/>
                </a:lnTo>
                <a:lnTo>
                  <a:pt x="14422552" y="2361869"/>
                </a:lnTo>
                <a:lnTo>
                  <a:pt x="14371168" y="2377198"/>
                </a:lnTo>
                <a:lnTo>
                  <a:pt x="14318882" y="2391841"/>
                </a:lnTo>
                <a:lnTo>
                  <a:pt x="14306271" y="2395169"/>
                </a:lnTo>
                <a:lnTo>
                  <a:pt x="14490573" y="2395169"/>
                </a:lnTo>
                <a:lnTo>
                  <a:pt x="14566392" y="2369375"/>
                </a:lnTo>
                <a:lnTo>
                  <a:pt x="14612988" y="2352306"/>
                </a:lnTo>
                <a:lnTo>
                  <a:pt x="14658835" y="2334603"/>
                </a:lnTo>
                <a:lnTo>
                  <a:pt x="14703946" y="2316251"/>
                </a:lnTo>
                <a:lnTo>
                  <a:pt x="14748332" y="2297265"/>
                </a:lnTo>
                <a:lnTo>
                  <a:pt x="14792008" y="2277618"/>
                </a:lnTo>
                <a:lnTo>
                  <a:pt x="14834985" y="2257323"/>
                </a:lnTo>
                <a:lnTo>
                  <a:pt x="14877276" y="2236355"/>
                </a:lnTo>
                <a:lnTo>
                  <a:pt x="14918906" y="2214727"/>
                </a:lnTo>
                <a:lnTo>
                  <a:pt x="14959876" y="2192426"/>
                </a:lnTo>
                <a:lnTo>
                  <a:pt x="15000212" y="2169452"/>
                </a:lnTo>
                <a:lnTo>
                  <a:pt x="15042693" y="2144039"/>
                </a:lnTo>
                <a:lnTo>
                  <a:pt x="15084565" y="2117687"/>
                </a:lnTo>
                <a:lnTo>
                  <a:pt x="15125853" y="2090458"/>
                </a:lnTo>
                <a:lnTo>
                  <a:pt x="15166594" y="2062416"/>
                </a:lnTo>
                <a:lnTo>
                  <a:pt x="15206802" y="2033600"/>
                </a:lnTo>
                <a:lnTo>
                  <a:pt x="15246503" y="2004072"/>
                </a:lnTo>
                <a:lnTo>
                  <a:pt x="15285733" y="1973897"/>
                </a:lnTo>
                <a:lnTo>
                  <a:pt x="15324506" y="1943112"/>
                </a:lnTo>
                <a:lnTo>
                  <a:pt x="15362860" y="1911781"/>
                </a:lnTo>
                <a:lnTo>
                  <a:pt x="15365083" y="1909914"/>
                </a:lnTo>
                <a:lnTo>
                  <a:pt x="18287988" y="1909914"/>
                </a:lnTo>
                <a:lnTo>
                  <a:pt x="18287988" y="1862289"/>
                </a:lnTo>
                <a:lnTo>
                  <a:pt x="15421394" y="1862289"/>
                </a:lnTo>
                <a:lnTo>
                  <a:pt x="15438374" y="1847710"/>
                </a:lnTo>
                <a:lnTo>
                  <a:pt x="15475611" y="1815071"/>
                </a:lnTo>
                <a:lnTo>
                  <a:pt x="15512504" y="1782114"/>
                </a:lnTo>
                <a:lnTo>
                  <a:pt x="15549106" y="1748878"/>
                </a:lnTo>
                <a:lnTo>
                  <a:pt x="15585428" y="1715439"/>
                </a:lnTo>
                <a:lnTo>
                  <a:pt x="15657373" y="1648104"/>
                </a:lnTo>
                <a:lnTo>
                  <a:pt x="15877286" y="1439024"/>
                </a:lnTo>
                <a:lnTo>
                  <a:pt x="15979610" y="1343406"/>
                </a:lnTo>
                <a:lnTo>
                  <a:pt x="16049867" y="1278902"/>
                </a:lnTo>
                <a:lnTo>
                  <a:pt x="16121749" y="1214005"/>
                </a:lnTo>
                <a:lnTo>
                  <a:pt x="16195243" y="1148930"/>
                </a:lnTo>
                <a:lnTo>
                  <a:pt x="16270364" y="1083856"/>
                </a:lnTo>
                <a:lnTo>
                  <a:pt x="16308515" y="1051382"/>
                </a:lnTo>
                <a:lnTo>
                  <a:pt x="16347085" y="1018984"/>
                </a:lnTo>
                <a:lnTo>
                  <a:pt x="16386036" y="986688"/>
                </a:lnTo>
                <a:lnTo>
                  <a:pt x="16425393" y="954519"/>
                </a:lnTo>
                <a:lnTo>
                  <a:pt x="16465144" y="922489"/>
                </a:lnTo>
                <a:lnTo>
                  <a:pt x="16505301" y="890638"/>
                </a:lnTo>
                <a:lnTo>
                  <a:pt x="16545840" y="858989"/>
                </a:lnTo>
                <a:lnTo>
                  <a:pt x="16586784" y="827557"/>
                </a:lnTo>
                <a:lnTo>
                  <a:pt x="16628110" y="796378"/>
                </a:lnTo>
                <a:lnTo>
                  <a:pt x="16669842" y="765479"/>
                </a:lnTo>
                <a:lnTo>
                  <a:pt x="16711956" y="734860"/>
                </a:lnTo>
                <a:lnTo>
                  <a:pt x="16754475" y="704570"/>
                </a:lnTo>
                <a:lnTo>
                  <a:pt x="16797376" y="674636"/>
                </a:lnTo>
                <a:lnTo>
                  <a:pt x="16840657" y="645058"/>
                </a:lnTo>
                <a:lnTo>
                  <a:pt x="16884333" y="615873"/>
                </a:lnTo>
                <a:lnTo>
                  <a:pt x="16928402" y="587121"/>
                </a:lnTo>
                <a:lnTo>
                  <a:pt x="16972852" y="558800"/>
                </a:lnTo>
                <a:lnTo>
                  <a:pt x="17017683" y="530961"/>
                </a:lnTo>
                <a:lnTo>
                  <a:pt x="17062908" y="503605"/>
                </a:lnTo>
                <a:lnTo>
                  <a:pt x="17108513" y="476770"/>
                </a:lnTo>
                <a:lnTo>
                  <a:pt x="17154500" y="450481"/>
                </a:lnTo>
                <a:lnTo>
                  <a:pt x="17200868" y="424764"/>
                </a:lnTo>
                <a:lnTo>
                  <a:pt x="17248670" y="399072"/>
                </a:lnTo>
                <a:lnTo>
                  <a:pt x="17296537" y="374218"/>
                </a:lnTo>
                <a:lnTo>
                  <a:pt x="17344454" y="350189"/>
                </a:lnTo>
                <a:lnTo>
                  <a:pt x="17392422" y="326999"/>
                </a:lnTo>
                <a:lnTo>
                  <a:pt x="17440440" y="304660"/>
                </a:lnTo>
                <a:lnTo>
                  <a:pt x="17488485" y="283146"/>
                </a:lnTo>
                <a:lnTo>
                  <a:pt x="17536567" y="262470"/>
                </a:lnTo>
                <a:lnTo>
                  <a:pt x="17584662" y="242646"/>
                </a:lnTo>
                <a:lnTo>
                  <a:pt x="17632782" y="223659"/>
                </a:lnTo>
                <a:lnTo>
                  <a:pt x="17680915" y="205511"/>
                </a:lnTo>
                <a:lnTo>
                  <a:pt x="17729048" y="188201"/>
                </a:lnTo>
                <a:lnTo>
                  <a:pt x="17777194" y="171742"/>
                </a:lnTo>
                <a:lnTo>
                  <a:pt x="17825314" y="156133"/>
                </a:lnTo>
                <a:lnTo>
                  <a:pt x="17873434" y="141363"/>
                </a:lnTo>
                <a:lnTo>
                  <a:pt x="17921529" y="127457"/>
                </a:lnTo>
                <a:lnTo>
                  <a:pt x="17969611" y="114388"/>
                </a:lnTo>
                <a:lnTo>
                  <a:pt x="18017655" y="102171"/>
                </a:lnTo>
                <a:lnTo>
                  <a:pt x="18065649" y="90805"/>
                </a:lnTo>
                <a:lnTo>
                  <a:pt x="18113617" y="80289"/>
                </a:lnTo>
                <a:lnTo>
                  <a:pt x="18161521" y="70637"/>
                </a:lnTo>
                <a:lnTo>
                  <a:pt x="18209375" y="61836"/>
                </a:lnTo>
                <a:lnTo>
                  <a:pt x="18257381" y="55105"/>
                </a:lnTo>
                <a:lnTo>
                  <a:pt x="18287988" y="52781"/>
                </a:lnTo>
                <a:lnTo>
                  <a:pt x="18287988" y="0"/>
                </a:lnTo>
                <a:close/>
              </a:path>
            </a:pathLst>
          </a:custGeom>
          <a:solidFill>
            <a:srgbClr val="332C2C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1096307" y="3131096"/>
            <a:ext cx="7204709" cy="7168515"/>
            <a:chOff x="11096307" y="3131096"/>
            <a:chExt cx="7204709" cy="7168515"/>
          </a:xfrm>
        </p:grpSpPr>
        <p:sp>
          <p:nvSpPr>
            <p:cNvPr id="3" name="object 3"/>
            <p:cNvSpPr/>
            <p:nvPr/>
          </p:nvSpPr>
          <p:spPr>
            <a:xfrm>
              <a:off x="13042213" y="5610076"/>
              <a:ext cx="5246370" cy="4677410"/>
            </a:xfrm>
            <a:custGeom>
              <a:avLst/>
              <a:gdLst/>
              <a:ahLst/>
              <a:cxnLst/>
              <a:rect l="l" t="t" r="r" b="b"/>
              <a:pathLst>
                <a:path w="5246369" h="4677409">
                  <a:moveTo>
                    <a:pt x="5245785" y="0"/>
                  </a:moveTo>
                  <a:lnTo>
                    <a:pt x="5190872" y="5807"/>
                  </a:lnTo>
                  <a:lnTo>
                    <a:pt x="5140122" y="12097"/>
                  </a:lnTo>
                  <a:lnTo>
                    <a:pt x="5089918" y="19185"/>
                  </a:lnTo>
                  <a:lnTo>
                    <a:pt x="5040254" y="27063"/>
                  </a:lnTo>
                  <a:lnTo>
                    <a:pt x="4991124" y="35720"/>
                  </a:lnTo>
                  <a:lnTo>
                    <a:pt x="4942520" y="45146"/>
                  </a:lnTo>
                  <a:lnTo>
                    <a:pt x="4894437" y="55333"/>
                  </a:lnTo>
                  <a:lnTo>
                    <a:pt x="4846867" y="66271"/>
                  </a:lnTo>
                  <a:lnTo>
                    <a:pt x="4799805" y="77951"/>
                  </a:lnTo>
                  <a:lnTo>
                    <a:pt x="4753244" y="90362"/>
                  </a:lnTo>
                  <a:lnTo>
                    <a:pt x="4707177" y="103495"/>
                  </a:lnTo>
                  <a:lnTo>
                    <a:pt x="4661597" y="117341"/>
                  </a:lnTo>
                  <a:lnTo>
                    <a:pt x="4616499" y="131891"/>
                  </a:lnTo>
                  <a:lnTo>
                    <a:pt x="4571876" y="147134"/>
                  </a:lnTo>
                  <a:lnTo>
                    <a:pt x="4527722" y="163062"/>
                  </a:lnTo>
                  <a:lnTo>
                    <a:pt x="4484029" y="179664"/>
                  </a:lnTo>
                  <a:lnTo>
                    <a:pt x="4440791" y="196932"/>
                  </a:lnTo>
                  <a:lnTo>
                    <a:pt x="4398002" y="214855"/>
                  </a:lnTo>
                  <a:lnTo>
                    <a:pt x="4355656" y="233425"/>
                  </a:lnTo>
                  <a:lnTo>
                    <a:pt x="4313745" y="252632"/>
                  </a:lnTo>
                  <a:lnTo>
                    <a:pt x="4272263" y="272466"/>
                  </a:lnTo>
                  <a:lnTo>
                    <a:pt x="4231205" y="292917"/>
                  </a:lnTo>
                  <a:lnTo>
                    <a:pt x="4190562" y="313977"/>
                  </a:lnTo>
                  <a:lnTo>
                    <a:pt x="4150330" y="335636"/>
                  </a:lnTo>
                  <a:lnTo>
                    <a:pt x="4110500" y="357884"/>
                  </a:lnTo>
                  <a:lnTo>
                    <a:pt x="4071068" y="380712"/>
                  </a:lnTo>
                  <a:lnTo>
                    <a:pt x="4032026" y="404110"/>
                  </a:lnTo>
                  <a:lnTo>
                    <a:pt x="3993367" y="428069"/>
                  </a:lnTo>
                  <a:lnTo>
                    <a:pt x="3955086" y="452579"/>
                  </a:lnTo>
                  <a:lnTo>
                    <a:pt x="3917175" y="477630"/>
                  </a:lnTo>
                  <a:lnTo>
                    <a:pt x="3879629" y="503214"/>
                  </a:lnTo>
                  <a:lnTo>
                    <a:pt x="3842441" y="529321"/>
                  </a:lnTo>
                  <a:lnTo>
                    <a:pt x="3805604" y="555941"/>
                  </a:lnTo>
                  <a:lnTo>
                    <a:pt x="3769111" y="583065"/>
                  </a:lnTo>
                  <a:lnTo>
                    <a:pt x="3732957" y="610683"/>
                  </a:lnTo>
                  <a:lnTo>
                    <a:pt x="3697135" y="638786"/>
                  </a:lnTo>
                  <a:lnTo>
                    <a:pt x="3661638" y="667364"/>
                  </a:lnTo>
                  <a:lnTo>
                    <a:pt x="3626459" y="696407"/>
                  </a:lnTo>
                  <a:lnTo>
                    <a:pt x="3591593" y="725907"/>
                  </a:lnTo>
                  <a:lnTo>
                    <a:pt x="3557033" y="755853"/>
                  </a:lnTo>
                  <a:lnTo>
                    <a:pt x="3522771" y="786237"/>
                  </a:lnTo>
                  <a:lnTo>
                    <a:pt x="3488803" y="817049"/>
                  </a:lnTo>
                  <a:lnTo>
                    <a:pt x="3455121" y="848278"/>
                  </a:lnTo>
                  <a:lnTo>
                    <a:pt x="3421718" y="879917"/>
                  </a:lnTo>
                  <a:lnTo>
                    <a:pt x="3388589" y="911954"/>
                  </a:lnTo>
                  <a:lnTo>
                    <a:pt x="3355726" y="944381"/>
                  </a:lnTo>
                  <a:lnTo>
                    <a:pt x="3323124" y="977189"/>
                  </a:lnTo>
                  <a:lnTo>
                    <a:pt x="3290775" y="1010367"/>
                  </a:lnTo>
                  <a:lnTo>
                    <a:pt x="3258674" y="1043906"/>
                  </a:lnTo>
                  <a:lnTo>
                    <a:pt x="3226813" y="1077797"/>
                  </a:lnTo>
                  <a:lnTo>
                    <a:pt x="3195186" y="1112030"/>
                  </a:lnTo>
                  <a:lnTo>
                    <a:pt x="3163788" y="1146595"/>
                  </a:lnTo>
                  <a:lnTo>
                    <a:pt x="3132610" y="1181484"/>
                  </a:lnTo>
                  <a:lnTo>
                    <a:pt x="3101647" y="1216687"/>
                  </a:lnTo>
                  <a:lnTo>
                    <a:pt x="3070892" y="1252193"/>
                  </a:lnTo>
                  <a:lnTo>
                    <a:pt x="3040339" y="1287995"/>
                  </a:lnTo>
                  <a:lnTo>
                    <a:pt x="3009981" y="1324081"/>
                  </a:lnTo>
                  <a:lnTo>
                    <a:pt x="2979812" y="1360443"/>
                  </a:lnTo>
                  <a:lnTo>
                    <a:pt x="2949825" y="1397071"/>
                  </a:lnTo>
                  <a:lnTo>
                    <a:pt x="2920014" y="1433956"/>
                  </a:lnTo>
                  <a:lnTo>
                    <a:pt x="2890371" y="1471088"/>
                  </a:lnTo>
                  <a:lnTo>
                    <a:pt x="2860892" y="1508457"/>
                  </a:lnTo>
                  <a:lnTo>
                    <a:pt x="2831569" y="1546055"/>
                  </a:lnTo>
                  <a:lnTo>
                    <a:pt x="2802395" y="1583871"/>
                  </a:lnTo>
                  <a:lnTo>
                    <a:pt x="2773364" y="1621897"/>
                  </a:lnTo>
                  <a:lnTo>
                    <a:pt x="2744470" y="1660121"/>
                  </a:lnTo>
                  <a:lnTo>
                    <a:pt x="2715707" y="1698536"/>
                  </a:lnTo>
                  <a:lnTo>
                    <a:pt x="2687067" y="1737132"/>
                  </a:lnTo>
                  <a:lnTo>
                    <a:pt x="2658544" y="1775899"/>
                  </a:lnTo>
                  <a:lnTo>
                    <a:pt x="2630131" y="1814827"/>
                  </a:lnTo>
                  <a:lnTo>
                    <a:pt x="2601823" y="1853907"/>
                  </a:lnTo>
                  <a:lnTo>
                    <a:pt x="2573613" y="1893130"/>
                  </a:lnTo>
                  <a:lnTo>
                    <a:pt x="2545493" y="1932486"/>
                  </a:lnTo>
                  <a:lnTo>
                    <a:pt x="2517458" y="1971966"/>
                  </a:lnTo>
                  <a:lnTo>
                    <a:pt x="2489502" y="2011559"/>
                  </a:lnTo>
                  <a:lnTo>
                    <a:pt x="2461617" y="2051258"/>
                  </a:lnTo>
                  <a:lnTo>
                    <a:pt x="2433797" y="2091051"/>
                  </a:lnTo>
                  <a:lnTo>
                    <a:pt x="2406036" y="2130930"/>
                  </a:lnTo>
                  <a:lnTo>
                    <a:pt x="2378327" y="2170884"/>
                  </a:lnTo>
                  <a:lnTo>
                    <a:pt x="2350663" y="2210906"/>
                  </a:lnTo>
                  <a:lnTo>
                    <a:pt x="2323039" y="2250984"/>
                  </a:lnTo>
                  <a:lnTo>
                    <a:pt x="2295447" y="2291110"/>
                  </a:lnTo>
                  <a:lnTo>
                    <a:pt x="2267881" y="2331274"/>
                  </a:lnTo>
                  <a:lnTo>
                    <a:pt x="2240335" y="2371466"/>
                  </a:lnTo>
                  <a:lnTo>
                    <a:pt x="2212802" y="2411678"/>
                  </a:lnTo>
                  <a:lnTo>
                    <a:pt x="2185275" y="2451899"/>
                  </a:lnTo>
                  <a:lnTo>
                    <a:pt x="2157749" y="2492120"/>
                  </a:lnTo>
                  <a:lnTo>
                    <a:pt x="2130216" y="2532331"/>
                  </a:lnTo>
                  <a:lnTo>
                    <a:pt x="2102670" y="2572523"/>
                  </a:lnTo>
                  <a:lnTo>
                    <a:pt x="2075104" y="2612687"/>
                  </a:lnTo>
                  <a:lnTo>
                    <a:pt x="2047512" y="2652812"/>
                  </a:lnTo>
                  <a:lnTo>
                    <a:pt x="2019888" y="2692891"/>
                  </a:lnTo>
                  <a:lnTo>
                    <a:pt x="1992224" y="2732912"/>
                  </a:lnTo>
                  <a:lnTo>
                    <a:pt x="1964515" y="2772866"/>
                  </a:lnTo>
                  <a:lnTo>
                    <a:pt x="1936754" y="2812745"/>
                  </a:lnTo>
                  <a:lnTo>
                    <a:pt x="1908934" y="2852538"/>
                  </a:lnTo>
                  <a:lnTo>
                    <a:pt x="1881049" y="2892236"/>
                  </a:lnTo>
                  <a:lnTo>
                    <a:pt x="1853093" y="2931829"/>
                  </a:lnTo>
                  <a:lnTo>
                    <a:pt x="1825058" y="2971309"/>
                  </a:lnTo>
                  <a:lnTo>
                    <a:pt x="1796939" y="3010665"/>
                  </a:lnTo>
                  <a:lnTo>
                    <a:pt x="1768728" y="3049888"/>
                  </a:lnTo>
                  <a:lnTo>
                    <a:pt x="1740420" y="3088968"/>
                  </a:lnTo>
                  <a:lnTo>
                    <a:pt x="1712008" y="3127896"/>
                  </a:lnTo>
                  <a:lnTo>
                    <a:pt x="1683485" y="3166663"/>
                  </a:lnTo>
                  <a:lnTo>
                    <a:pt x="1654845" y="3205258"/>
                  </a:lnTo>
                  <a:lnTo>
                    <a:pt x="1626082" y="3243673"/>
                  </a:lnTo>
                  <a:lnTo>
                    <a:pt x="1597188" y="3281898"/>
                  </a:lnTo>
                  <a:lnTo>
                    <a:pt x="1568157" y="3319923"/>
                  </a:lnTo>
                  <a:lnTo>
                    <a:pt x="1538984" y="3357739"/>
                  </a:lnTo>
                  <a:lnTo>
                    <a:pt x="1509661" y="3395337"/>
                  </a:lnTo>
                  <a:lnTo>
                    <a:pt x="1480182" y="3432706"/>
                  </a:lnTo>
                  <a:lnTo>
                    <a:pt x="1450540" y="3469838"/>
                  </a:lnTo>
                  <a:lnTo>
                    <a:pt x="1420728" y="3506723"/>
                  </a:lnTo>
                  <a:lnTo>
                    <a:pt x="1390742" y="3543351"/>
                  </a:lnTo>
                  <a:lnTo>
                    <a:pt x="1360573" y="3579713"/>
                  </a:lnTo>
                  <a:lnTo>
                    <a:pt x="1330215" y="3615800"/>
                  </a:lnTo>
                  <a:lnTo>
                    <a:pt x="1299663" y="3651601"/>
                  </a:lnTo>
                  <a:lnTo>
                    <a:pt x="1268908" y="3687107"/>
                  </a:lnTo>
                  <a:lnTo>
                    <a:pt x="1237946" y="3722310"/>
                  </a:lnTo>
                  <a:lnTo>
                    <a:pt x="1206768" y="3757199"/>
                  </a:lnTo>
                  <a:lnTo>
                    <a:pt x="1175370" y="3791764"/>
                  </a:lnTo>
                  <a:lnTo>
                    <a:pt x="1143744" y="3825998"/>
                  </a:lnTo>
                  <a:lnTo>
                    <a:pt x="1111884" y="3859888"/>
                  </a:lnTo>
                  <a:lnTo>
                    <a:pt x="1079783" y="3893428"/>
                  </a:lnTo>
                  <a:lnTo>
                    <a:pt x="1047435" y="3926606"/>
                  </a:lnTo>
                  <a:lnTo>
                    <a:pt x="1014833" y="3959413"/>
                  </a:lnTo>
                  <a:lnTo>
                    <a:pt x="981971" y="3991840"/>
                  </a:lnTo>
                  <a:lnTo>
                    <a:pt x="948842" y="4023878"/>
                  </a:lnTo>
                  <a:lnTo>
                    <a:pt x="915441" y="4055516"/>
                  </a:lnTo>
                  <a:lnTo>
                    <a:pt x="881759" y="4086746"/>
                  </a:lnTo>
                  <a:lnTo>
                    <a:pt x="847791" y="4117557"/>
                  </a:lnTo>
                  <a:lnTo>
                    <a:pt x="813531" y="4147941"/>
                  </a:lnTo>
                  <a:lnTo>
                    <a:pt x="778971" y="4177888"/>
                  </a:lnTo>
                  <a:lnTo>
                    <a:pt x="744106" y="4207388"/>
                  </a:lnTo>
                  <a:lnTo>
                    <a:pt x="708929" y="4236431"/>
                  </a:lnTo>
                  <a:lnTo>
                    <a:pt x="673432" y="4265009"/>
                  </a:lnTo>
                  <a:lnTo>
                    <a:pt x="637611" y="4293112"/>
                  </a:lnTo>
                  <a:lnTo>
                    <a:pt x="601458" y="4320730"/>
                  </a:lnTo>
                  <a:lnTo>
                    <a:pt x="564967" y="4347854"/>
                  </a:lnTo>
                  <a:lnTo>
                    <a:pt x="528131" y="4374474"/>
                  </a:lnTo>
                  <a:lnTo>
                    <a:pt x="490943" y="4400581"/>
                  </a:lnTo>
                  <a:lnTo>
                    <a:pt x="453398" y="4426165"/>
                  </a:lnTo>
                  <a:lnTo>
                    <a:pt x="415489" y="4451217"/>
                  </a:lnTo>
                  <a:lnTo>
                    <a:pt x="377209" y="4475727"/>
                  </a:lnTo>
                  <a:lnTo>
                    <a:pt x="338552" y="4499686"/>
                  </a:lnTo>
                  <a:lnTo>
                    <a:pt x="299511" y="4523084"/>
                  </a:lnTo>
                  <a:lnTo>
                    <a:pt x="260080" y="4545912"/>
                  </a:lnTo>
                  <a:lnTo>
                    <a:pt x="220252" y="4568160"/>
                  </a:lnTo>
                  <a:lnTo>
                    <a:pt x="180021" y="4589819"/>
                  </a:lnTo>
                  <a:lnTo>
                    <a:pt x="139380" y="4610879"/>
                  </a:lnTo>
                  <a:lnTo>
                    <a:pt x="98323" y="4631331"/>
                  </a:lnTo>
                  <a:lnTo>
                    <a:pt x="56844" y="4651165"/>
                  </a:lnTo>
                  <a:lnTo>
                    <a:pt x="14935" y="4670371"/>
                  </a:lnTo>
                  <a:lnTo>
                    <a:pt x="0" y="4676921"/>
                  </a:lnTo>
                </a:path>
              </a:pathLst>
            </a:custGeom>
            <a:ln w="24995">
              <a:solidFill>
                <a:srgbClr val="332C2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1096307" y="3131096"/>
              <a:ext cx="5229225" cy="5229225"/>
            </a:xfrm>
            <a:custGeom>
              <a:avLst/>
              <a:gdLst/>
              <a:ahLst/>
              <a:cxnLst/>
              <a:rect l="l" t="t" r="r" b="b"/>
              <a:pathLst>
                <a:path w="5229225" h="5229225">
                  <a:moveTo>
                    <a:pt x="5229225" y="0"/>
                  </a:moveTo>
                  <a:lnTo>
                    <a:pt x="0" y="0"/>
                  </a:lnTo>
                  <a:lnTo>
                    <a:pt x="0" y="5229225"/>
                  </a:lnTo>
                  <a:lnTo>
                    <a:pt x="5229225" y="5229225"/>
                  </a:lnTo>
                  <a:lnTo>
                    <a:pt x="5229225" y="0"/>
                  </a:lnTo>
                  <a:close/>
                </a:path>
              </a:pathLst>
            </a:custGeom>
            <a:solidFill>
              <a:srgbClr val="332C2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1173549" y="3209823"/>
              <a:ext cx="5076824" cy="5076824"/>
            </a:xfrm>
            <a:prstGeom prst="rect">
              <a:avLst/>
            </a:prstGeom>
          </p:spPr>
        </p:pic>
      </p:grpSp>
      <p:sp>
        <p:nvSpPr>
          <p:cNvPr id="6" name="object 6"/>
          <p:cNvSpPr/>
          <p:nvPr/>
        </p:nvSpPr>
        <p:spPr>
          <a:xfrm>
            <a:off x="0" y="548208"/>
            <a:ext cx="18288000" cy="47625"/>
          </a:xfrm>
          <a:custGeom>
            <a:avLst/>
            <a:gdLst/>
            <a:ahLst/>
            <a:cxnLst/>
            <a:rect l="l" t="t" r="r" b="b"/>
            <a:pathLst>
              <a:path w="18288000" h="47625">
                <a:moveTo>
                  <a:pt x="18287988" y="0"/>
                </a:moveTo>
                <a:lnTo>
                  <a:pt x="0" y="0"/>
                </a:lnTo>
                <a:lnTo>
                  <a:pt x="0" y="47625"/>
                </a:lnTo>
                <a:lnTo>
                  <a:pt x="18287988" y="47625"/>
                </a:lnTo>
                <a:lnTo>
                  <a:pt x="18287988" y="0"/>
                </a:lnTo>
                <a:close/>
              </a:path>
            </a:pathLst>
          </a:custGeom>
          <a:solidFill>
            <a:srgbClr val="332C2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0" y="9754908"/>
            <a:ext cx="18288000" cy="47625"/>
          </a:xfrm>
          <a:custGeom>
            <a:avLst/>
            <a:gdLst/>
            <a:ahLst/>
            <a:cxnLst/>
            <a:rect l="l" t="t" r="r" b="b"/>
            <a:pathLst>
              <a:path w="18288000" h="47625">
                <a:moveTo>
                  <a:pt x="18287988" y="0"/>
                </a:moveTo>
                <a:lnTo>
                  <a:pt x="0" y="0"/>
                </a:lnTo>
                <a:lnTo>
                  <a:pt x="0" y="47625"/>
                </a:lnTo>
                <a:lnTo>
                  <a:pt x="18287988" y="47625"/>
                </a:lnTo>
                <a:lnTo>
                  <a:pt x="18287988" y="0"/>
                </a:lnTo>
                <a:close/>
              </a:path>
            </a:pathLst>
          </a:custGeom>
          <a:solidFill>
            <a:srgbClr val="332C2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4151731" y="3523398"/>
            <a:ext cx="702310" cy="259715"/>
          </a:xfrm>
          <a:custGeom>
            <a:avLst/>
            <a:gdLst/>
            <a:ahLst/>
            <a:cxnLst/>
            <a:rect l="l" t="t" r="r" b="b"/>
            <a:pathLst>
              <a:path w="702310" h="259714">
                <a:moveTo>
                  <a:pt x="264934" y="0"/>
                </a:moveTo>
                <a:lnTo>
                  <a:pt x="222808" y="0"/>
                </a:lnTo>
                <a:lnTo>
                  <a:pt x="133045" y="202476"/>
                </a:lnTo>
                <a:lnTo>
                  <a:pt x="43916" y="0"/>
                </a:lnTo>
                <a:lnTo>
                  <a:pt x="0" y="0"/>
                </a:lnTo>
                <a:lnTo>
                  <a:pt x="114998" y="259473"/>
                </a:lnTo>
                <a:lnTo>
                  <a:pt x="149936" y="259473"/>
                </a:lnTo>
                <a:lnTo>
                  <a:pt x="175196" y="202476"/>
                </a:lnTo>
                <a:lnTo>
                  <a:pt x="264934" y="0"/>
                </a:lnTo>
                <a:close/>
              </a:path>
              <a:path w="702310" h="259714">
                <a:moveTo>
                  <a:pt x="702259" y="259473"/>
                </a:moveTo>
                <a:lnTo>
                  <a:pt x="626567" y="156730"/>
                </a:lnTo>
                <a:lnTo>
                  <a:pt x="603592" y="125526"/>
                </a:lnTo>
                <a:lnTo>
                  <a:pt x="625932" y="95059"/>
                </a:lnTo>
                <a:lnTo>
                  <a:pt x="695680" y="0"/>
                </a:lnTo>
                <a:lnTo>
                  <a:pt x="649643" y="0"/>
                </a:lnTo>
                <a:lnTo>
                  <a:pt x="579729" y="95059"/>
                </a:lnTo>
                <a:lnTo>
                  <a:pt x="509600" y="0"/>
                </a:lnTo>
                <a:lnTo>
                  <a:pt x="464273" y="0"/>
                </a:lnTo>
                <a:lnTo>
                  <a:pt x="461848" y="0"/>
                </a:lnTo>
                <a:lnTo>
                  <a:pt x="281774" y="0"/>
                </a:lnTo>
                <a:lnTo>
                  <a:pt x="281774" y="259473"/>
                </a:lnTo>
                <a:lnTo>
                  <a:pt x="322186" y="259473"/>
                </a:lnTo>
                <a:lnTo>
                  <a:pt x="322186" y="155498"/>
                </a:lnTo>
                <a:lnTo>
                  <a:pt x="448894" y="155498"/>
                </a:lnTo>
                <a:lnTo>
                  <a:pt x="448894" y="118592"/>
                </a:lnTo>
                <a:lnTo>
                  <a:pt x="322186" y="118592"/>
                </a:lnTo>
                <a:lnTo>
                  <a:pt x="322186" y="36918"/>
                </a:lnTo>
                <a:lnTo>
                  <a:pt x="464273" y="36918"/>
                </a:lnTo>
                <a:lnTo>
                  <a:pt x="464273" y="3314"/>
                </a:lnTo>
                <a:lnTo>
                  <a:pt x="554342" y="126326"/>
                </a:lnTo>
                <a:lnTo>
                  <a:pt x="455866" y="259473"/>
                </a:lnTo>
                <a:lnTo>
                  <a:pt x="503707" y="259473"/>
                </a:lnTo>
                <a:lnTo>
                  <a:pt x="577621" y="158115"/>
                </a:lnTo>
                <a:lnTo>
                  <a:pt x="577951" y="158572"/>
                </a:lnTo>
                <a:lnTo>
                  <a:pt x="577951" y="158115"/>
                </a:lnTo>
                <a:lnTo>
                  <a:pt x="577951" y="157670"/>
                </a:lnTo>
                <a:lnTo>
                  <a:pt x="578637" y="156730"/>
                </a:lnTo>
                <a:lnTo>
                  <a:pt x="654164" y="259473"/>
                </a:lnTo>
                <a:lnTo>
                  <a:pt x="702259" y="259473"/>
                </a:lnTo>
                <a:close/>
              </a:path>
            </a:pathLst>
          </a:custGeom>
          <a:solidFill>
            <a:srgbClr val="332C2C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9" name="object 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5200459" y="5213680"/>
            <a:ext cx="3805186" cy="343801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1612747" y="3420224"/>
            <a:ext cx="7423784" cy="2569845"/>
          </a:xfrm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/>
          <a:p>
            <a:pPr marL="12700" marR="5080">
              <a:lnSpc>
                <a:spcPct val="101699"/>
              </a:lnSpc>
              <a:spcBef>
                <a:spcPts val="50"/>
              </a:spcBef>
              <a:tabLst>
                <a:tab pos="3225165" algn="l"/>
              </a:tabLst>
            </a:pPr>
            <a:r>
              <a:rPr sz="2750" spc="245" dirty="0">
                <a:solidFill>
                  <a:srgbClr val="332C2C"/>
                </a:solidFill>
                <a:latin typeface="Calibri"/>
                <a:cs typeface="Calibri"/>
              </a:rPr>
              <a:t>Visual</a:t>
            </a:r>
            <a:r>
              <a:rPr sz="2750" spc="10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2750" spc="254" dirty="0">
                <a:solidFill>
                  <a:srgbClr val="332C2C"/>
                </a:solidFill>
                <a:latin typeface="Calibri"/>
                <a:cs typeface="Calibri"/>
              </a:rPr>
              <a:t>Effects</a:t>
            </a:r>
            <a:r>
              <a:rPr sz="2750" spc="10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2750" spc="15" dirty="0">
                <a:solidFill>
                  <a:srgbClr val="332C2C"/>
                </a:solidFill>
                <a:latin typeface="Calibri"/>
                <a:cs typeface="Calibri"/>
              </a:rPr>
              <a:t>(</a:t>
            </a:r>
            <a:r>
              <a:rPr sz="2750" dirty="0">
                <a:solidFill>
                  <a:srgbClr val="332C2C"/>
                </a:solidFill>
                <a:latin typeface="Calibri"/>
                <a:cs typeface="Calibri"/>
              </a:rPr>
              <a:t>	</a:t>
            </a:r>
            <a:r>
              <a:rPr sz="2750" spc="65" dirty="0">
                <a:solidFill>
                  <a:srgbClr val="332C2C"/>
                </a:solidFill>
                <a:latin typeface="Calibri"/>
                <a:cs typeface="Calibri"/>
              </a:rPr>
              <a:t>)</a:t>
            </a:r>
            <a:r>
              <a:rPr sz="2750" spc="11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2750" spc="250" dirty="0">
                <a:solidFill>
                  <a:srgbClr val="332C2C"/>
                </a:solidFill>
                <a:latin typeface="Calibri"/>
                <a:cs typeface="Calibri"/>
              </a:rPr>
              <a:t>play</a:t>
            </a:r>
            <a:r>
              <a:rPr sz="2750" spc="10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2750" spc="300" dirty="0">
                <a:solidFill>
                  <a:srgbClr val="332C2C"/>
                </a:solidFill>
                <a:latin typeface="Calibri"/>
                <a:cs typeface="Calibri"/>
              </a:rPr>
              <a:t>a</a:t>
            </a:r>
            <a:r>
              <a:rPr sz="2750" spc="10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2750" spc="250" dirty="0">
                <a:solidFill>
                  <a:srgbClr val="332C2C"/>
                </a:solidFill>
                <a:latin typeface="Calibri"/>
                <a:cs typeface="Calibri"/>
              </a:rPr>
              <a:t>crucial</a:t>
            </a:r>
            <a:r>
              <a:rPr sz="2750" spc="11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2750" spc="190" dirty="0">
                <a:solidFill>
                  <a:srgbClr val="332C2C"/>
                </a:solidFill>
                <a:latin typeface="Calibri"/>
                <a:cs typeface="Calibri"/>
              </a:rPr>
              <a:t>role</a:t>
            </a:r>
            <a:r>
              <a:rPr sz="2750" spc="10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2750" spc="229" dirty="0">
                <a:solidFill>
                  <a:srgbClr val="332C2C"/>
                </a:solidFill>
                <a:latin typeface="Calibri"/>
                <a:cs typeface="Calibri"/>
              </a:rPr>
              <a:t>in </a:t>
            </a:r>
            <a:r>
              <a:rPr sz="2750" spc="210" dirty="0">
                <a:solidFill>
                  <a:srgbClr val="332C2C"/>
                </a:solidFill>
                <a:latin typeface="Calibri"/>
                <a:cs typeface="Calibri"/>
              </a:rPr>
              <a:t>storytelling,</a:t>
            </a:r>
            <a:r>
              <a:rPr sz="2750" spc="10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2750" spc="360" dirty="0">
                <a:solidFill>
                  <a:srgbClr val="332C2C"/>
                </a:solidFill>
                <a:latin typeface="Calibri"/>
                <a:cs typeface="Calibri"/>
              </a:rPr>
              <a:t>enhancing</a:t>
            </a:r>
            <a:r>
              <a:rPr sz="2750" spc="10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2750" spc="215" dirty="0">
                <a:solidFill>
                  <a:srgbClr val="332C2C"/>
                </a:solidFill>
                <a:latin typeface="Calibri"/>
                <a:cs typeface="Calibri"/>
              </a:rPr>
              <a:t>narratives</a:t>
            </a:r>
            <a:r>
              <a:rPr sz="2750" spc="10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2750" spc="200" dirty="0">
                <a:solidFill>
                  <a:srgbClr val="332C2C"/>
                </a:solidFill>
                <a:latin typeface="Calibri"/>
                <a:cs typeface="Calibri"/>
              </a:rPr>
              <a:t>to</a:t>
            </a:r>
            <a:r>
              <a:rPr sz="2750" spc="10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2750" spc="265" dirty="0">
                <a:solidFill>
                  <a:srgbClr val="332C2C"/>
                </a:solidFill>
                <a:latin typeface="Calibri"/>
                <a:cs typeface="Calibri"/>
              </a:rPr>
              <a:t>evoke </a:t>
            </a:r>
            <a:r>
              <a:rPr sz="2750" spc="310" dirty="0">
                <a:solidFill>
                  <a:srgbClr val="332C2C"/>
                </a:solidFill>
                <a:latin typeface="Calibri"/>
                <a:cs typeface="Calibri"/>
              </a:rPr>
              <a:t>emotions</a:t>
            </a:r>
            <a:r>
              <a:rPr sz="2750" spc="10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2750" spc="365" dirty="0">
                <a:solidFill>
                  <a:srgbClr val="332C2C"/>
                </a:solidFill>
                <a:latin typeface="Calibri"/>
                <a:cs typeface="Calibri"/>
              </a:rPr>
              <a:t>and</a:t>
            </a:r>
            <a:r>
              <a:rPr sz="2750" spc="10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2750" spc="220" dirty="0">
                <a:solidFill>
                  <a:srgbClr val="332C2C"/>
                </a:solidFill>
                <a:latin typeface="Calibri"/>
                <a:cs typeface="Calibri"/>
              </a:rPr>
              <a:t>drive</a:t>
            </a:r>
            <a:r>
              <a:rPr sz="2750" spc="10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2750" spc="235" dirty="0">
                <a:solidFill>
                  <a:srgbClr val="332C2C"/>
                </a:solidFill>
                <a:latin typeface="Calibri"/>
                <a:cs typeface="Calibri"/>
              </a:rPr>
              <a:t>social</a:t>
            </a:r>
            <a:r>
              <a:rPr sz="2750" spc="11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2750" spc="315" dirty="0">
                <a:solidFill>
                  <a:srgbClr val="332C2C"/>
                </a:solidFill>
                <a:latin typeface="Calibri"/>
                <a:cs typeface="Calibri"/>
              </a:rPr>
              <a:t>messages.</a:t>
            </a:r>
            <a:r>
              <a:rPr sz="2750" spc="10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2750" spc="229" dirty="0">
                <a:solidFill>
                  <a:srgbClr val="332C2C"/>
                </a:solidFill>
                <a:latin typeface="Calibri"/>
                <a:cs typeface="Calibri"/>
              </a:rPr>
              <a:t>This </a:t>
            </a:r>
            <a:r>
              <a:rPr sz="2750" spc="265" dirty="0">
                <a:solidFill>
                  <a:srgbClr val="332C2C"/>
                </a:solidFill>
                <a:latin typeface="Calibri"/>
                <a:cs typeface="Calibri"/>
              </a:rPr>
              <a:t>presentation</a:t>
            </a:r>
            <a:r>
              <a:rPr sz="2750" spc="8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2750" spc="245" dirty="0">
                <a:solidFill>
                  <a:srgbClr val="332C2C"/>
                </a:solidFill>
                <a:latin typeface="Calibri"/>
                <a:cs typeface="Calibri"/>
              </a:rPr>
              <a:t>explores</a:t>
            </a:r>
            <a:r>
              <a:rPr sz="2750" spc="10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2750" spc="360" dirty="0">
                <a:solidFill>
                  <a:srgbClr val="332C2C"/>
                </a:solidFill>
                <a:latin typeface="Calibri"/>
                <a:cs typeface="Calibri"/>
              </a:rPr>
              <a:t>how</a:t>
            </a:r>
            <a:r>
              <a:rPr sz="2750" spc="10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2750" spc="370" dirty="0">
                <a:solidFill>
                  <a:srgbClr val="332C2C"/>
                </a:solidFill>
                <a:latin typeface="Calibri"/>
                <a:cs typeface="Calibri"/>
              </a:rPr>
              <a:t>VFX</a:t>
            </a:r>
            <a:r>
              <a:rPr sz="2750" spc="10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2750" spc="360" dirty="0">
                <a:solidFill>
                  <a:srgbClr val="332C2C"/>
                </a:solidFill>
                <a:latin typeface="Calibri"/>
                <a:cs typeface="Calibri"/>
              </a:rPr>
              <a:t>can</a:t>
            </a:r>
            <a:r>
              <a:rPr sz="2750" spc="10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2750" spc="315" dirty="0">
                <a:solidFill>
                  <a:srgbClr val="332C2C"/>
                </a:solidFill>
                <a:latin typeface="Calibri"/>
                <a:cs typeface="Calibri"/>
              </a:rPr>
              <a:t>be </a:t>
            </a:r>
            <a:r>
              <a:rPr sz="2750" spc="300" dirty="0">
                <a:solidFill>
                  <a:srgbClr val="332C2C"/>
                </a:solidFill>
                <a:latin typeface="Calibri"/>
                <a:cs typeface="Calibri"/>
              </a:rPr>
              <a:t>harnessed</a:t>
            </a:r>
            <a:r>
              <a:rPr sz="2750" spc="11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2750" spc="200" dirty="0">
                <a:solidFill>
                  <a:srgbClr val="332C2C"/>
                </a:solidFill>
                <a:latin typeface="Calibri"/>
                <a:cs typeface="Calibri"/>
              </a:rPr>
              <a:t>to</a:t>
            </a:r>
            <a:r>
              <a:rPr sz="2750" spc="114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2750" spc="229" dirty="0">
                <a:solidFill>
                  <a:srgbClr val="332C2C"/>
                </a:solidFill>
                <a:latin typeface="Calibri"/>
                <a:cs typeface="Calibri"/>
              </a:rPr>
              <a:t>create</a:t>
            </a:r>
            <a:endParaRPr sz="275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2750" spc="365" dirty="0">
                <a:solidFill>
                  <a:srgbClr val="332C2C"/>
                </a:solidFill>
                <a:latin typeface="Calibri"/>
                <a:cs typeface="Calibri"/>
              </a:rPr>
              <a:t>and</a:t>
            </a:r>
            <a:r>
              <a:rPr sz="2750" spc="11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2750" spc="235" dirty="0">
                <a:solidFill>
                  <a:srgbClr val="332C2C"/>
                </a:solidFill>
                <a:latin typeface="Calibri"/>
                <a:cs typeface="Calibri"/>
              </a:rPr>
              <a:t>inspire</a:t>
            </a:r>
            <a:r>
              <a:rPr sz="2750" spc="114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2750" spc="310" dirty="0">
                <a:solidFill>
                  <a:srgbClr val="332C2C"/>
                </a:solidFill>
                <a:latin typeface="Calibri"/>
                <a:cs typeface="Calibri"/>
              </a:rPr>
              <a:t>audiences</a:t>
            </a:r>
            <a:r>
              <a:rPr sz="2750" spc="11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2750" spc="229" dirty="0">
                <a:solidFill>
                  <a:srgbClr val="332C2C"/>
                </a:solidFill>
                <a:latin typeface="Calibri"/>
                <a:cs typeface="Calibri"/>
              </a:rPr>
              <a:t>worldwide.</a:t>
            </a:r>
            <a:endParaRPr sz="2750" dirty="0">
              <a:latin typeface="Calibri"/>
              <a:cs typeface="Calibri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1587296" y="1444498"/>
            <a:ext cx="6086475" cy="9169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850" spc="-75" dirty="0"/>
              <a:t>Introduction</a:t>
            </a:r>
            <a:r>
              <a:rPr sz="5850" spc="-229" dirty="0"/>
              <a:t> </a:t>
            </a:r>
            <a:r>
              <a:rPr sz="5850" spc="-114" dirty="0"/>
              <a:t>to</a:t>
            </a:r>
            <a:r>
              <a:rPr sz="5850" spc="-204" dirty="0"/>
              <a:t> </a:t>
            </a:r>
            <a:r>
              <a:rPr sz="5850" spc="-25" dirty="0"/>
              <a:t>VFX</a:t>
            </a:r>
            <a:endParaRPr sz="585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Top Amazing Work in movies (VFX) (CGI) before and after shot">
            <a:hlinkClick r:id="" action="ppaction://media"/>
            <a:extLst>
              <a:ext uri="{FF2B5EF4-FFF2-40B4-BE49-F238E27FC236}">
                <a16:creationId xmlns:a16="http://schemas.microsoft.com/office/drawing/2014/main" id="{668E2A0E-7DA7-A950-8BED-9D0FFBC754B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4126" y="0"/>
            <a:ext cx="18286574" cy="10331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2153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1096307" y="3131096"/>
            <a:ext cx="7204709" cy="7168515"/>
            <a:chOff x="11096307" y="3131096"/>
            <a:chExt cx="7204709" cy="7168515"/>
          </a:xfrm>
        </p:grpSpPr>
        <p:sp>
          <p:nvSpPr>
            <p:cNvPr id="3" name="object 3"/>
            <p:cNvSpPr/>
            <p:nvPr/>
          </p:nvSpPr>
          <p:spPr>
            <a:xfrm>
              <a:off x="13042213" y="5610076"/>
              <a:ext cx="5246370" cy="4677410"/>
            </a:xfrm>
            <a:custGeom>
              <a:avLst/>
              <a:gdLst/>
              <a:ahLst/>
              <a:cxnLst/>
              <a:rect l="l" t="t" r="r" b="b"/>
              <a:pathLst>
                <a:path w="5246369" h="4677409">
                  <a:moveTo>
                    <a:pt x="5245785" y="0"/>
                  </a:moveTo>
                  <a:lnTo>
                    <a:pt x="5190872" y="5807"/>
                  </a:lnTo>
                  <a:lnTo>
                    <a:pt x="5140122" y="12097"/>
                  </a:lnTo>
                  <a:lnTo>
                    <a:pt x="5089918" y="19185"/>
                  </a:lnTo>
                  <a:lnTo>
                    <a:pt x="5040254" y="27063"/>
                  </a:lnTo>
                  <a:lnTo>
                    <a:pt x="4991124" y="35720"/>
                  </a:lnTo>
                  <a:lnTo>
                    <a:pt x="4942520" y="45146"/>
                  </a:lnTo>
                  <a:lnTo>
                    <a:pt x="4894437" y="55333"/>
                  </a:lnTo>
                  <a:lnTo>
                    <a:pt x="4846867" y="66271"/>
                  </a:lnTo>
                  <a:lnTo>
                    <a:pt x="4799805" y="77951"/>
                  </a:lnTo>
                  <a:lnTo>
                    <a:pt x="4753244" y="90362"/>
                  </a:lnTo>
                  <a:lnTo>
                    <a:pt x="4707177" y="103495"/>
                  </a:lnTo>
                  <a:lnTo>
                    <a:pt x="4661597" y="117341"/>
                  </a:lnTo>
                  <a:lnTo>
                    <a:pt x="4616499" y="131891"/>
                  </a:lnTo>
                  <a:lnTo>
                    <a:pt x="4571876" y="147134"/>
                  </a:lnTo>
                  <a:lnTo>
                    <a:pt x="4527722" y="163062"/>
                  </a:lnTo>
                  <a:lnTo>
                    <a:pt x="4484029" y="179664"/>
                  </a:lnTo>
                  <a:lnTo>
                    <a:pt x="4440791" y="196932"/>
                  </a:lnTo>
                  <a:lnTo>
                    <a:pt x="4398002" y="214855"/>
                  </a:lnTo>
                  <a:lnTo>
                    <a:pt x="4355656" y="233425"/>
                  </a:lnTo>
                  <a:lnTo>
                    <a:pt x="4313745" y="252632"/>
                  </a:lnTo>
                  <a:lnTo>
                    <a:pt x="4272263" y="272466"/>
                  </a:lnTo>
                  <a:lnTo>
                    <a:pt x="4231205" y="292917"/>
                  </a:lnTo>
                  <a:lnTo>
                    <a:pt x="4190562" y="313977"/>
                  </a:lnTo>
                  <a:lnTo>
                    <a:pt x="4150330" y="335636"/>
                  </a:lnTo>
                  <a:lnTo>
                    <a:pt x="4110500" y="357884"/>
                  </a:lnTo>
                  <a:lnTo>
                    <a:pt x="4071068" y="380712"/>
                  </a:lnTo>
                  <a:lnTo>
                    <a:pt x="4032026" y="404110"/>
                  </a:lnTo>
                  <a:lnTo>
                    <a:pt x="3993367" y="428069"/>
                  </a:lnTo>
                  <a:lnTo>
                    <a:pt x="3955086" y="452579"/>
                  </a:lnTo>
                  <a:lnTo>
                    <a:pt x="3917175" y="477630"/>
                  </a:lnTo>
                  <a:lnTo>
                    <a:pt x="3879629" y="503214"/>
                  </a:lnTo>
                  <a:lnTo>
                    <a:pt x="3842441" y="529321"/>
                  </a:lnTo>
                  <a:lnTo>
                    <a:pt x="3805604" y="555941"/>
                  </a:lnTo>
                  <a:lnTo>
                    <a:pt x="3769111" y="583065"/>
                  </a:lnTo>
                  <a:lnTo>
                    <a:pt x="3732957" y="610683"/>
                  </a:lnTo>
                  <a:lnTo>
                    <a:pt x="3697135" y="638786"/>
                  </a:lnTo>
                  <a:lnTo>
                    <a:pt x="3661638" y="667364"/>
                  </a:lnTo>
                  <a:lnTo>
                    <a:pt x="3626459" y="696407"/>
                  </a:lnTo>
                  <a:lnTo>
                    <a:pt x="3591593" y="725907"/>
                  </a:lnTo>
                  <a:lnTo>
                    <a:pt x="3557033" y="755853"/>
                  </a:lnTo>
                  <a:lnTo>
                    <a:pt x="3522771" y="786237"/>
                  </a:lnTo>
                  <a:lnTo>
                    <a:pt x="3488803" y="817049"/>
                  </a:lnTo>
                  <a:lnTo>
                    <a:pt x="3455121" y="848278"/>
                  </a:lnTo>
                  <a:lnTo>
                    <a:pt x="3421718" y="879917"/>
                  </a:lnTo>
                  <a:lnTo>
                    <a:pt x="3388589" y="911954"/>
                  </a:lnTo>
                  <a:lnTo>
                    <a:pt x="3355726" y="944381"/>
                  </a:lnTo>
                  <a:lnTo>
                    <a:pt x="3323124" y="977189"/>
                  </a:lnTo>
                  <a:lnTo>
                    <a:pt x="3290775" y="1010367"/>
                  </a:lnTo>
                  <a:lnTo>
                    <a:pt x="3258674" y="1043906"/>
                  </a:lnTo>
                  <a:lnTo>
                    <a:pt x="3226813" y="1077797"/>
                  </a:lnTo>
                  <a:lnTo>
                    <a:pt x="3195186" y="1112030"/>
                  </a:lnTo>
                  <a:lnTo>
                    <a:pt x="3163788" y="1146595"/>
                  </a:lnTo>
                  <a:lnTo>
                    <a:pt x="3132610" y="1181484"/>
                  </a:lnTo>
                  <a:lnTo>
                    <a:pt x="3101647" y="1216687"/>
                  </a:lnTo>
                  <a:lnTo>
                    <a:pt x="3070892" y="1252193"/>
                  </a:lnTo>
                  <a:lnTo>
                    <a:pt x="3040339" y="1287995"/>
                  </a:lnTo>
                  <a:lnTo>
                    <a:pt x="3009981" y="1324081"/>
                  </a:lnTo>
                  <a:lnTo>
                    <a:pt x="2979812" y="1360443"/>
                  </a:lnTo>
                  <a:lnTo>
                    <a:pt x="2949825" y="1397071"/>
                  </a:lnTo>
                  <a:lnTo>
                    <a:pt x="2920014" y="1433956"/>
                  </a:lnTo>
                  <a:lnTo>
                    <a:pt x="2890371" y="1471088"/>
                  </a:lnTo>
                  <a:lnTo>
                    <a:pt x="2860892" y="1508457"/>
                  </a:lnTo>
                  <a:lnTo>
                    <a:pt x="2831569" y="1546055"/>
                  </a:lnTo>
                  <a:lnTo>
                    <a:pt x="2802395" y="1583871"/>
                  </a:lnTo>
                  <a:lnTo>
                    <a:pt x="2773364" y="1621897"/>
                  </a:lnTo>
                  <a:lnTo>
                    <a:pt x="2744470" y="1660121"/>
                  </a:lnTo>
                  <a:lnTo>
                    <a:pt x="2715707" y="1698536"/>
                  </a:lnTo>
                  <a:lnTo>
                    <a:pt x="2687067" y="1737132"/>
                  </a:lnTo>
                  <a:lnTo>
                    <a:pt x="2658544" y="1775899"/>
                  </a:lnTo>
                  <a:lnTo>
                    <a:pt x="2630131" y="1814827"/>
                  </a:lnTo>
                  <a:lnTo>
                    <a:pt x="2601823" y="1853907"/>
                  </a:lnTo>
                  <a:lnTo>
                    <a:pt x="2573613" y="1893130"/>
                  </a:lnTo>
                  <a:lnTo>
                    <a:pt x="2545493" y="1932486"/>
                  </a:lnTo>
                  <a:lnTo>
                    <a:pt x="2517458" y="1971966"/>
                  </a:lnTo>
                  <a:lnTo>
                    <a:pt x="2489502" y="2011559"/>
                  </a:lnTo>
                  <a:lnTo>
                    <a:pt x="2461617" y="2051258"/>
                  </a:lnTo>
                  <a:lnTo>
                    <a:pt x="2433797" y="2091051"/>
                  </a:lnTo>
                  <a:lnTo>
                    <a:pt x="2406036" y="2130930"/>
                  </a:lnTo>
                  <a:lnTo>
                    <a:pt x="2378327" y="2170884"/>
                  </a:lnTo>
                  <a:lnTo>
                    <a:pt x="2350663" y="2210906"/>
                  </a:lnTo>
                  <a:lnTo>
                    <a:pt x="2323039" y="2250984"/>
                  </a:lnTo>
                  <a:lnTo>
                    <a:pt x="2295447" y="2291110"/>
                  </a:lnTo>
                  <a:lnTo>
                    <a:pt x="2267881" y="2331274"/>
                  </a:lnTo>
                  <a:lnTo>
                    <a:pt x="2240335" y="2371466"/>
                  </a:lnTo>
                  <a:lnTo>
                    <a:pt x="2212802" y="2411678"/>
                  </a:lnTo>
                  <a:lnTo>
                    <a:pt x="2185275" y="2451899"/>
                  </a:lnTo>
                  <a:lnTo>
                    <a:pt x="2157749" y="2492120"/>
                  </a:lnTo>
                  <a:lnTo>
                    <a:pt x="2130216" y="2532331"/>
                  </a:lnTo>
                  <a:lnTo>
                    <a:pt x="2102670" y="2572523"/>
                  </a:lnTo>
                  <a:lnTo>
                    <a:pt x="2075104" y="2612687"/>
                  </a:lnTo>
                  <a:lnTo>
                    <a:pt x="2047512" y="2652812"/>
                  </a:lnTo>
                  <a:lnTo>
                    <a:pt x="2019888" y="2692891"/>
                  </a:lnTo>
                  <a:lnTo>
                    <a:pt x="1992224" y="2732912"/>
                  </a:lnTo>
                  <a:lnTo>
                    <a:pt x="1964515" y="2772866"/>
                  </a:lnTo>
                  <a:lnTo>
                    <a:pt x="1936754" y="2812745"/>
                  </a:lnTo>
                  <a:lnTo>
                    <a:pt x="1908934" y="2852538"/>
                  </a:lnTo>
                  <a:lnTo>
                    <a:pt x="1881049" y="2892236"/>
                  </a:lnTo>
                  <a:lnTo>
                    <a:pt x="1853093" y="2931829"/>
                  </a:lnTo>
                  <a:lnTo>
                    <a:pt x="1825058" y="2971309"/>
                  </a:lnTo>
                  <a:lnTo>
                    <a:pt x="1796939" y="3010665"/>
                  </a:lnTo>
                  <a:lnTo>
                    <a:pt x="1768728" y="3049888"/>
                  </a:lnTo>
                  <a:lnTo>
                    <a:pt x="1740420" y="3088968"/>
                  </a:lnTo>
                  <a:lnTo>
                    <a:pt x="1712008" y="3127896"/>
                  </a:lnTo>
                  <a:lnTo>
                    <a:pt x="1683485" y="3166663"/>
                  </a:lnTo>
                  <a:lnTo>
                    <a:pt x="1654845" y="3205258"/>
                  </a:lnTo>
                  <a:lnTo>
                    <a:pt x="1626082" y="3243673"/>
                  </a:lnTo>
                  <a:lnTo>
                    <a:pt x="1597188" y="3281898"/>
                  </a:lnTo>
                  <a:lnTo>
                    <a:pt x="1568157" y="3319923"/>
                  </a:lnTo>
                  <a:lnTo>
                    <a:pt x="1538984" y="3357739"/>
                  </a:lnTo>
                  <a:lnTo>
                    <a:pt x="1509661" y="3395337"/>
                  </a:lnTo>
                  <a:lnTo>
                    <a:pt x="1480182" y="3432706"/>
                  </a:lnTo>
                  <a:lnTo>
                    <a:pt x="1450540" y="3469838"/>
                  </a:lnTo>
                  <a:lnTo>
                    <a:pt x="1420728" y="3506723"/>
                  </a:lnTo>
                  <a:lnTo>
                    <a:pt x="1390742" y="3543351"/>
                  </a:lnTo>
                  <a:lnTo>
                    <a:pt x="1360573" y="3579713"/>
                  </a:lnTo>
                  <a:lnTo>
                    <a:pt x="1330215" y="3615800"/>
                  </a:lnTo>
                  <a:lnTo>
                    <a:pt x="1299663" y="3651601"/>
                  </a:lnTo>
                  <a:lnTo>
                    <a:pt x="1268908" y="3687107"/>
                  </a:lnTo>
                  <a:lnTo>
                    <a:pt x="1237946" y="3722310"/>
                  </a:lnTo>
                  <a:lnTo>
                    <a:pt x="1206768" y="3757199"/>
                  </a:lnTo>
                  <a:lnTo>
                    <a:pt x="1175370" y="3791764"/>
                  </a:lnTo>
                  <a:lnTo>
                    <a:pt x="1143744" y="3825998"/>
                  </a:lnTo>
                  <a:lnTo>
                    <a:pt x="1111884" y="3859888"/>
                  </a:lnTo>
                  <a:lnTo>
                    <a:pt x="1079783" y="3893428"/>
                  </a:lnTo>
                  <a:lnTo>
                    <a:pt x="1047435" y="3926606"/>
                  </a:lnTo>
                  <a:lnTo>
                    <a:pt x="1014833" y="3959413"/>
                  </a:lnTo>
                  <a:lnTo>
                    <a:pt x="981971" y="3991840"/>
                  </a:lnTo>
                  <a:lnTo>
                    <a:pt x="948842" y="4023878"/>
                  </a:lnTo>
                  <a:lnTo>
                    <a:pt x="915441" y="4055516"/>
                  </a:lnTo>
                  <a:lnTo>
                    <a:pt x="881759" y="4086746"/>
                  </a:lnTo>
                  <a:lnTo>
                    <a:pt x="847791" y="4117557"/>
                  </a:lnTo>
                  <a:lnTo>
                    <a:pt x="813531" y="4147941"/>
                  </a:lnTo>
                  <a:lnTo>
                    <a:pt x="778971" y="4177888"/>
                  </a:lnTo>
                  <a:lnTo>
                    <a:pt x="744106" y="4207388"/>
                  </a:lnTo>
                  <a:lnTo>
                    <a:pt x="708929" y="4236431"/>
                  </a:lnTo>
                  <a:lnTo>
                    <a:pt x="673432" y="4265009"/>
                  </a:lnTo>
                  <a:lnTo>
                    <a:pt x="637611" y="4293112"/>
                  </a:lnTo>
                  <a:lnTo>
                    <a:pt x="601458" y="4320730"/>
                  </a:lnTo>
                  <a:lnTo>
                    <a:pt x="564967" y="4347854"/>
                  </a:lnTo>
                  <a:lnTo>
                    <a:pt x="528131" y="4374474"/>
                  </a:lnTo>
                  <a:lnTo>
                    <a:pt x="490943" y="4400581"/>
                  </a:lnTo>
                  <a:lnTo>
                    <a:pt x="453398" y="4426165"/>
                  </a:lnTo>
                  <a:lnTo>
                    <a:pt x="415489" y="4451217"/>
                  </a:lnTo>
                  <a:lnTo>
                    <a:pt x="377209" y="4475727"/>
                  </a:lnTo>
                  <a:lnTo>
                    <a:pt x="338552" y="4499686"/>
                  </a:lnTo>
                  <a:lnTo>
                    <a:pt x="299511" y="4523084"/>
                  </a:lnTo>
                  <a:lnTo>
                    <a:pt x="260080" y="4545912"/>
                  </a:lnTo>
                  <a:lnTo>
                    <a:pt x="220252" y="4568160"/>
                  </a:lnTo>
                  <a:lnTo>
                    <a:pt x="180021" y="4589819"/>
                  </a:lnTo>
                  <a:lnTo>
                    <a:pt x="139380" y="4610879"/>
                  </a:lnTo>
                  <a:lnTo>
                    <a:pt x="98323" y="4631331"/>
                  </a:lnTo>
                  <a:lnTo>
                    <a:pt x="56844" y="4651165"/>
                  </a:lnTo>
                  <a:lnTo>
                    <a:pt x="14935" y="4670371"/>
                  </a:lnTo>
                  <a:lnTo>
                    <a:pt x="0" y="4676921"/>
                  </a:lnTo>
                </a:path>
              </a:pathLst>
            </a:custGeom>
            <a:ln w="24995">
              <a:solidFill>
                <a:srgbClr val="332C2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1096307" y="3131096"/>
              <a:ext cx="5229225" cy="5229225"/>
            </a:xfrm>
            <a:custGeom>
              <a:avLst/>
              <a:gdLst/>
              <a:ahLst/>
              <a:cxnLst/>
              <a:rect l="l" t="t" r="r" b="b"/>
              <a:pathLst>
                <a:path w="5229225" h="5229225">
                  <a:moveTo>
                    <a:pt x="5229225" y="0"/>
                  </a:moveTo>
                  <a:lnTo>
                    <a:pt x="0" y="0"/>
                  </a:lnTo>
                  <a:lnTo>
                    <a:pt x="0" y="5229225"/>
                  </a:lnTo>
                  <a:lnTo>
                    <a:pt x="5229225" y="5229225"/>
                  </a:lnTo>
                  <a:lnTo>
                    <a:pt x="5229225" y="0"/>
                  </a:lnTo>
                  <a:close/>
                </a:path>
              </a:pathLst>
            </a:custGeom>
            <a:solidFill>
              <a:srgbClr val="332C2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1173549" y="3209823"/>
              <a:ext cx="5076824" cy="5076824"/>
            </a:xfrm>
            <a:prstGeom prst="rect">
              <a:avLst/>
            </a:prstGeom>
          </p:spPr>
        </p:pic>
      </p:grpSp>
      <p:sp>
        <p:nvSpPr>
          <p:cNvPr id="6" name="object 6"/>
          <p:cNvSpPr/>
          <p:nvPr/>
        </p:nvSpPr>
        <p:spPr>
          <a:xfrm>
            <a:off x="0" y="548220"/>
            <a:ext cx="18288000" cy="47625"/>
          </a:xfrm>
          <a:custGeom>
            <a:avLst/>
            <a:gdLst/>
            <a:ahLst/>
            <a:cxnLst/>
            <a:rect l="l" t="t" r="r" b="b"/>
            <a:pathLst>
              <a:path w="18288000" h="47625">
                <a:moveTo>
                  <a:pt x="18287988" y="0"/>
                </a:moveTo>
                <a:lnTo>
                  <a:pt x="0" y="0"/>
                </a:lnTo>
                <a:lnTo>
                  <a:pt x="0" y="47625"/>
                </a:lnTo>
                <a:lnTo>
                  <a:pt x="18287988" y="47625"/>
                </a:lnTo>
                <a:lnTo>
                  <a:pt x="18287988" y="0"/>
                </a:lnTo>
                <a:close/>
              </a:path>
            </a:pathLst>
          </a:custGeom>
          <a:solidFill>
            <a:srgbClr val="332C2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0" y="9754908"/>
            <a:ext cx="18288000" cy="47625"/>
          </a:xfrm>
          <a:custGeom>
            <a:avLst/>
            <a:gdLst/>
            <a:ahLst/>
            <a:cxnLst/>
            <a:rect l="l" t="t" r="r" b="b"/>
            <a:pathLst>
              <a:path w="18288000" h="47625">
                <a:moveTo>
                  <a:pt x="18287988" y="0"/>
                </a:moveTo>
                <a:lnTo>
                  <a:pt x="0" y="0"/>
                </a:lnTo>
                <a:lnTo>
                  <a:pt x="0" y="47625"/>
                </a:lnTo>
                <a:lnTo>
                  <a:pt x="18287988" y="47625"/>
                </a:lnTo>
                <a:lnTo>
                  <a:pt x="18287988" y="0"/>
                </a:lnTo>
                <a:close/>
              </a:path>
            </a:pathLst>
          </a:custGeom>
          <a:solidFill>
            <a:srgbClr val="332C2C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622539" y="3506914"/>
            <a:ext cx="2328875" cy="277672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199335" y="6061405"/>
            <a:ext cx="2318461" cy="342087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1612747" y="3420224"/>
            <a:ext cx="7275195" cy="2998470"/>
          </a:xfrm>
          <a:prstGeom prst="rect">
            <a:avLst/>
          </a:prstGeom>
        </p:spPr>
        <p:txBody>
          <a:bodyPr vert="horz" wrap="square" lIns="0" tIns="6985" rIns="0" bIns="0" rtlCol="0">
            <a:spAutoFit/>
          </a:bodyPr>
          <a:lstStyle/>
          <a:p>
            <a:pPr marL="12700" marR="5080" indent="2413635">
              <a:lnSpc>
                <a:spcPct val="101499"/>
              </a:lnSpc>
              <a:spcBef>
                <a:spcPts val="55"/>
              </a:spcBef>
              <a:tabLst>
                <a:tab pos="2899410" algn="l"/>
              </a:tabLst>
            </a:pPr>
            <a:r>
              <a:rPr sz="2750" spc="229" dirty="0">
                <a:solidFill>
                  <a:srgbClr val="332C2C"/>
                </a:solidFill>
                <a:latin typeface="Calibri"/>
                <a:cs typeface="Calibri"/>
              </a:rPr>
              <a:t>are</a:t>
            </a:r>
            <a:r>
              <a:rPr sz="2750" spc="11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2750" spc="300" dirty="0">
                <a:solidFill>
                  <a:srgbClr val="332C2C"/>
                </a:solidFill>
                <a:latin typeface="Calibri"/>
                <a:cs typeface="Calibri"/>
              </a:rPr>
              <a:t>techniques</a:t>
            </a:r>
            <a:r>
              <a:rPr sz="2750" spc="114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2750" spc="335" dirty="0">
                <a:solidFill>
                  <a:srgbClr val="332C2C"/>
                </a:solidFill>
                <a:latin typeface="Calibri"/>
                <a:cs typeface="Calibri"/>
              </a:rPr>
              <a:t>used</a:t>
            </a:r>
            <a:r>
              <a:rPr sz="2750" spc="114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2750" spc="175" dirty="0">
                <a:solidFill>
                  <a:srgbClr val="332C2C"/>
                </a:solidFill>
                <a:latin typeface="Calibri"/>
                <a:cs typeface="Calibri"/>
              </a:rPr>
              <a:t>to </a:t>
            </a:r>
            <a:r>
              <a:rPr sz="2750" spc="240" dirty="0">
                <a:solidFill>
                  <a:srgbClr val="332C2C"/>
                </a:solidFill>
                <a:latin typeface="Calibri"/>
                <a:cs typeface="Calibri"/>
              </a:rPr>
              <a:t>create</a:t>
            </a:r>
            <a:r>
              <a:rPr sz="2750" spc="10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2750" spc="340" dirty="0">
                <a:solidFill>
                  <a:srgbClr val="332C2C"/>
                </a:solidFill>
                <a:latin typeface="Calibri"/>
                <a:cs typeface="Calibri"/>
              </a:rPr>
              <a:t>imagery</a:t>
            </a:r>
            <a:r>
              <a:rPr sz="2750" spc="10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2750" spc="265" dirty="0">
                <a:solidFill>
                  <a:srgbClr val="332C2C"/>
                </a:solidFill>
                <a:latin typeface="Calibri"/>
                <a:cs typeface="Calibri"/>
              </a:rPr>
              <a:t>that</a:t>
            </a:r>
            <a:r>
              <a:rPr sz="2750" spc="11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2750" spc="320" dirty="0">
                <a:solidFill>
                  <a:srgbClr val="332C2C"/>
                </a:solidFill>
                <a:latin typeface="Calibri"/>
                <a:cs typeface="Calibri"/>
              </a:rPr>
              <a:t>cannot</a:t>
            </a:r>
            <a:r>
              <a:rPr sz="2750" spc="10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2750" spc="350" dirty="0">
                <a:solidFill>
                  <a:srgbClr val="332C2C"/>
                </a:solidFill>
                <a:latin typeface="Calibri"/>
                <a:cs typeface="Calibri"/>
              </a:rPr>
              <a:t>be</a:t>
            </a:r>
            <a:r>
              <a:rPr sz="2750" spc="10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2750" spc="290" dirty="0">
                <a:solidFill>
                  <a:srgbClr val="332C2C"/>
                </a:solidFill>
                <a:latin typeface="Calibri"/>
                <a:cs typeface="Calibri"/>
              </a:rPr>
              <a:t>captured </a:t>
            </a:r>
            <a:r>
              <a:rPr sz="2750" spc="330" dirty="0">
                <a:solidFill>
                  <a:srgbClr val="332C2C"/>
                </a:solidFill>
                <a:latin typeface="Calibri"/>
                <a:cs typeface="Calibri"/>
              </a:rPr>
              <a:t>during</a:t>
            </a:r>
            <a:r>
              <a:rPr sz="2750" spc="114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2750" spc="185" dirty="0">
                <a:solidFill>
                  <a:srgbClr val="332C2C"/>
                </a:solidFill>
                <a:latin typeface="Calibri"/>
                <a:cs typeface="Calibri"/>
              </a:rPr>
              <a:t>live-</a:t>
            </a:r>
            <a:r>
              <a:rPr sz="2750" spc="275" dirty="0">
                <a:solidFill>
                  <a:srgbClr val="332C2C"/>
                </a:solidFill>
                <a:latin typeface="Calibri"/>
                <a:cs typeface="Calibri"/>
              </a:rPr>
              <a:t>action</a:t>
            </a:r>
            <a:r>
              <a:rPr sz="2750" spc="12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2750" spc="280" dirty="0">
                <a:solidFill>
                  <a:srgbClr val="332C2C"/>
                </a:solidFill>
                <a:latin typeface="Calibri"/>
                <a:cs typeface="Calibri"/>
              </a:rPr>
              <a:t>ﬁlming.</a:t>
            </a:r>
            <a:r>
              <a:rPr sz="2750" spc="12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2750" spc="375" dirty="0">
                <a:solidFill>
                  <a:srgbClr val="332C2C"/>
                </a:solidFill>
                <a:latin typeface="Calibri"/>
                <a:cs typeface="Calibri"/>
              </a:rPr>
              <a:t>By </a:t>
            </a:r>
            <a:r>
              <a:rPr sz="2750" spc="330" dirty="0">
                <a:solidFill>
                  <a:srgbClr val="332C2C"/>
                </a:solidFill>
                <a:latin typeface="Calibri"/>
                <a:cs typeface="Calibri"/>
              </a:rPr>
              <a:t>manipulating</a:t>
            </a:r>
            <a:r>
              <a:rPr sz="2750" spc="10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2750" spc="190" dirty="0">
                <a:solidFill>
                  <a:srgbClr val="332C2C"/>
                </a:solidFill>
                <a:latin typeface="Calibri"/>
                <a:cs typeface="Calibri"/>
              </a:rPr>
              <a:t>visuals,</a:t>
            </a:r>
            <a:r>
              <a:rPr sz="2750" spc="114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2750" spc="370" dirty="0">
                <a:solidFill>
                  <a:srgbClr val="332C2C"/>
                </a:solidFill>
                <a:latin typeface="Calibri"/>
                <a:cs typeface="Calibri"/>
              </a:rPr>
              <a:t>VFX</a:t>
            </a:r>
            <a:r>
              <a:rPr sz="2750" spc="11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2750" spc="360" dirty="0">
                <a:solidFill>
                  <a:srgbClr val="332C2C"/>
                </a:solidFill>
                <a:latin typeface="Calibri"/>
                <a:cs typeface="Calibri"/>
              </a:rPr>
              <a:t>can</a:t>
            </a:r>
            <a:r>
              <a:rPr sz="2750" spc="10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2750" spc="245" dirty="0">
                <a:solidFill>
                  <a:srgbClr val="332C2C"/>
                </a:solidFill>
                <a:latin typeface="Calibri"/>
                <a:cs typeface="Calibri"/>
              </a:rPr>
              <a:t>transform ordinary</a:t>
            </a:r>
            <a:r>
              <a:rPr sz="2750" spc="11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2750" spc="310" dirty="0">
                <a:solidFill>
                  <a:srgbClr val="332C2C"/>
                </a:solidFill>
                <a:latin typeface="Calibri"/>
                <a:cs typeface="Calibri"/>
              </a:rPr>
              <a:t>scenes</a:t>
            </a:r>
            <a:r>
              <a:rPr sz="2750" spc="114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2750" spc="225" dirty="0">
                <a:solidFill>
                  <a:srgbClr val="332C2C"/>
                </a:solidFill>
                <a:latin typeface="Calibri"/>
                <a:cs typeface="Calibri"/>
              </a:rPr>
              <a:t>into</a:t>
            </a:r>
            <a:r>
              <a:rPr sz="2750" spc="114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2750" spc="215" dirty="0">
                <a:solidFill>
                  <a:srgbClr val="332C2C"/>
                </a:solidFill>
                <a:latin typeface="Calibri"/>
                <a:cs typeface="Calibri"/>
              </a:rPr>
              <a:t>extraordinary </a:t>
            </a:r>
            <a:r>
              <a:rPr sz="2750" spc="240" dirty="0">
                <a:solidFill>
                  <a:srgbClr val="332C2C"/>
                </a:solidFill>
                <a:latin typeface="Calibri"/>
                <a:cs typeface="Calibri"/>
              </a:rPr>
              <a:t>experiences,</a:t>
            </a:r>
            <a:r>
              <a:rPr sz="2750" spc="12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2750" spc="409" dirty="0">
                <a:solidFill>
                  <a:srgbClr val="332C2C"/>
                </a:solidFill>
                <a:latin typeface="Calibri"/>
                <a:cs typeface="Calibri"/>
              </a:rPr>
              <a:t>making</a:t>
            </a:r>
            <a:r>
              <a:rPr sz="2750" spc="12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2750" spc="390" dirty="0">
                <a:solidFill>
                  <a:srgbClr val="332C2C"/>
                </a:solidFill>
                <a:latin typeface="Calibri"/>
                <a:cs typeface="Calibri"/>
              </a:rPr>
              <a:t>them</a:t>
            </a:r>
            <a:r>
              <a:rPr sz="2750" spc="12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2750" spc="254" dirty="0">
                <a:solidFill>
                  <a:srgbClr val="332C2C"/>
                </a:solidFill>
                <a:latin typeface="Calibri"/>
                <a:cs typeface="Calibri"/>
              </a:rPr>
              <a:t>powerful</a:t>
            </a:r>
            <a:r>
              <a:rPr sz="2750" spc="13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2750" spc="185" dirty="0">
                <a:solidFill>
                  <a:srgbClr val="332C2C"/>
                </a:solidFill>
                <a:latin typeface="Calibri"/>
                <a:cs typeface="Calibri"/>
              </a:rPr>
              <a:t>tools </a:t>
            </a:r>
            <a:r>
              <a:rPr sz="2750" spc="130" dirty="0">
                <a:solidFill>
                  <a:srgbClr val="332C2C"/>
                </a:solidFill>
                <a:latin typeface="Calibri"/>
                <a:cs typeface="Calibri"/>
              </a:rPr>
              <a:t>for</a:t>
            </a:r>
            <a:r>
              <a:rPr sz="2750" dirty="0">
                <a:solidFill>
                  <a:srgbClr val="332C2C"/>
                </a:solidFill>
                <a:latin typeface="Calibri"/>
                <a:cs typeface="Calibri"/>
              </a:rPr>
              <a:t>	</a:t>
            </a:r>
            <a:r>
              <a:rPr sz="2750" spc="-50" dirty="0">
                <a:solidFill>
                  <a:srgbClr val="332C2C"/>
                </a:solidFill>
                <a:latin typeface="Calibri"/>
                <a:cs typeface="Calibri"/>
              </a:rPr>
              <a:t>.</a:t>
            </a:r>
            <a:endParaRPr sz="2750">
              <a:latin typeface="Calibri"/>
              <a:cs typeface="Calibri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1587296" y="1444498"/>
            <a:ext cx="5984875" cy="9169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850" spc="-120" dirty="0"/>
              <a:t>Understanding</a:t>
            </a:r>
            <a:r>
              <a:rPr sz="5850" spc="-105" dirty="0"/>
              <a:t> </a:t>
            </a:r>
            <a:r>
              <a:rPr sz="5850" spc="-25" dirty="0"/>
              <a:t>VFX</a:t>
            </a:r>
            <a:endParaRPr sz="58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How Movie VFX Are Made: The 8 Steps of Visual Effects!">
            <a:hlinkClick r:id="" action="ppaction://media"/>
            <a:extLst>
              <a:ext uri="{FF2B5EF4-FFF2-40B4-BE49-F238E27FC236}">
                <a16:creationId xmlns:a16="http://schemas.microsoft.com/office/drawing/2014/main" id="{E6F1D1EE-1191-B3EF-30DB-C66ED5C3DD6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-1426" y="-9979"/>
            <a:ext cx="18302126" cy="10340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420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/>
          <p:nvPr/>
        </p:nvSpPr>
        <p:spPr>
          <a:xfrm>
            <a:off x="0" y="548855"/>
            <a:ext cx="18288000" cy="47625"/>
          </a:xfrm>
          <a:custGeom>
            <a:avLst/>
            <a:gdLst/>
            <a:ahLst/>
            <a:cxnLst/>
            <a:rect l="l" t="t" r="r" b="b"/>
            <a:pathLst>
              <a:path w="18288000" h="47625">
                <a:moveTo>
                  <a:pt x="18287988" y="0"/>
                </a:moveTo>
                <a:lnTo>
                  <a:pt x="0" y="0"/>
                </a:lnTo>
                <a:lnTo>
                  <a:pt x="0" y="47625"/>
                </a:lnTo>
                <a:lnTo>
                  <a:pt x="18287988" y="47625"/>
                </a:lnTo>
                <a:lnTo>
                  <a:pt x="18287988" y="0"/>
                </a:lnTo>
                <a:close/>
              </a:path>
            </a:pathLst>
          </a:custGeom>
          <a:solidFill>
            <a:srgbClr val="332C2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0" y="9753448"/>
            <a:ext cx="18288000" cy="47625"/>
          </a:xfrm>
          <a:custGeom>
            <a:avLst/>
            <a:gdLst/>
            <a:ahLst/>
            <a:cxnLst/>
            <a:rect l="l" t="t" r="r" b="b"/>
            <a:pathLst>
              <a:path w="18288000" h="47625">
                <a:moveTo>
                  <a:pt x="18287988" y="0"/>
                </a:moveTo>
                <a:lnTo>
                  <a:pt x="0" y="0"/>
                </a:lnTo>
                <a:lnTo>
                  <a:pt x="0" y="47625"/>
                </a:lnTo>
                <a:lnTo>
                  <a:pt x="18287988" y="47625"/>
                </a:lnTo>
                <a:lnTo>
                  <a:pt x="18287988" y="0"/>
                </a:lnTo>
                <a:close/>
              </a:path>
            </a:pathLst>
          </a:custGeom>
          <a:solidFill>
            <a:srgbClr val="332C2C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272129" y="1628648"/>
            <a:ext cx="4584700" cy="390982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868799" y="1091190"/>
            <a:ext cx="16225519" cy="1381760"/>
          </a:xfrm>
          <a:prstGeom prst="rect">
            <a:avLst/>
          </a:prstGeom>
        </p:spPr>
        <p:txBody>
          <a:bodyPr vert="horz" wrap="square" lIns="0" tIns="62229" rIns="0" bIns="0" rtlCol="0">
            <a:spAutoFit/>
          </a:bodyPr>
          <a:lstStyle/>
          <a:p>
            <a:pPr marL="12700" marR="5080">
              <a:lnSpc>
                <a:spcPts val="3450"/>
              </a:lnSpc>
              <a:spcBef>
                <a:spcPts val="489"/>
              </a:spcBef>
              <a:tabLst>
                <a:tab pos="7088505" algn="l"/>
              </a:tabLst>
            </a:pPr>
            <a:r>
              <a:rPr sz="3150" spc="280" dirty="0">
                <a:solidFill>
                  <a:srgbClr val="332C2C"/>
                </a:solidFill>
                <a:latin typeface="Calibri"/>
                <a:cs typeface="Calibri"/>
              </a:rPr>
              <a:t>Storytelling</a:t>
            </a:r>
            <a:r>
              <a:rPr sz="3150" spc="11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150" spc="200" dirty="0">
                <a:solidFill>
                  <a:srgbClr val="332C2C"/>
                </a:solidFill>
                <a:latin typeface="Calibri"/>
                <a:cs typeface="Calibri"/>
              </a:rPr>
              <a:t>is</a:t>
            </a:r>
            <a:r>
              <a:rPr sz="3150" spc="12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150" spc="330" dirty="0">
                <a:solidFill>
                  <a:srgbClr val="332C2C"/>
                </a:solidFill>
                <a:latin typeface="Calibri"/>
                <a:cs typeface="Calibri"/>
              </a:rPr>
              <a:t>a</a:t>
            </a:r>
            <a:r>
              <a:rPr sz="3150" spc="12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150" spc="370" dirty="0">
                <a:solidFill>
                  <a:srgbClr val="332C2C"/>
                </a:solidFill>
                <a:latin typeface="Calibri"/>
                <a:cs typeface="Calibri"/>
              </a:rPr>
              <a:t>fundamental</a:t>
            </a:r>
            <a:r>
              <a:rPr sz="3150" spc="12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150" spc="345" dirty="0">
                <a:solidFill>
                  <a:srgbClr val="332C2C"/>
                </a:solidFill>
                <a:latin typeface="Calibri"/>
                <a:cs typeface="Calibri"/>
              </a:rPr>
              <a:t>aspect</a:t>
            </a:r>
            <a:r>
              <a:rPr sz="3150" spc="12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150" spc="195" dirty="0">
                <a:solidFill>
                  <a:srgbClr val="332C2C"/>
                </a:solidFill>
                <a:latin typeface="Calibri"/>
                <a:cs typeface="Calibri"/>
              </a:rPr>
              <a:t>of</a:t>
            </a:r>
            <a:r>
              <a:rPr sz="3150" spc="12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150" spc="509" dirty="0">
                <a:solidFill>
                  <a:srgbClr val="332C2C"/>
                </a:solidFill>
                <a:latin typeface="Calibri"/>
                <a:cs typeface="Calibri"/>
              </a:rPr>
              <a:t>human</a:t>
            </a:r>
            <a:r>
              <a:rPr sz="3150" spc="12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150" spc="245" dirty="0">
                <a:solidFill>
                  <a:srgbClr val="332C2C"/>
                </a:solidFill>
                <a:latin typeface="Calibri"/>
                <a:cs typeface="Calibri"/>
              </a:rPr>
              <a:t>culture.</a:t>
            </a:r>
            <a:r>
              <a:rPr sz="3150" spc="12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150" spc="420" dirty="0">
                <a:solidFill>
                  <a:srgbClr val="332C2C"/>
                </a:solidFill>
                <a:latin typeface="Calibri"/>
                <a:cs typeface="Calibri"/>
              </a:rPr>
              <a:t>VFX</a:t>
            </a:r>
            <a:r>
              <a:rPr sz="3150" spc="12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150" spc="385" dirty="0">
                <a:solidFill>
                  <a:srgbClr val="332C2C"/>
                </a:solidFill>
                <a:latin typeface="Calibri"/>
                <a:cs typeface="Calibri"/>
              </a:rPr>
              <a:t>enhances</a:t>
            </a:r>
            <a:r>
              <a:rPr sz="3150" spc="12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150" spc="254" dirty="0">
                <a:solidFill>
                  <a:srgbClr val="332C2C"/>
                </a:solidFill>
                <a:latin typeface="Calibri"/>
                <a:cs typeface="Calibri"/>
              </a:rPr>
              <a:t>storytelling </a:t>
            </a:r>
            <a:r>
              <a:rPr sz="3150" spc="345" dirty="0">
                <a:solidFill>
                  <a:srgbClr val="332C2C"/>
                </a:solidFill>
                <a:latin typeface="Calibri"/>
                <a:cs typeface="Calibri"/>
              </a:rPr>
              <a:t>by</a:t>
            </a:r>
            <a:r>
              <a:rPr sz="3150" spc="114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150" spc="315" dirty="0">
                <a:solidFill>
                  <a:srgbClr val="332C2C"/>
                </a:solidFill>
                <a:latin typeface="Calibri"/>
                <a:cs typeface="Calibri"/>
              </a:rPr>
              <a:t>creating</a:t>
            </a:r>
            <a:r>
              <a:rPr sz="3150" dirty="0">
                <a:solidFill>
                  <a:srgbClr val="332C2C"/>
                </a:solidFill>
                <a:latin typeface="Calibri"/>
                <a:cs typeface="Calibri"/>
              </a:rPr>
              <a:t>	</a:t>
            </a:r>
            <a:r>
              <a:rPr sz="3150" spc="305" dirty="0">
                <a:solidFill>
                  <a:srgbClr val="332C2C"/>
                </a:solidFill>
                <a:latin typeface="Calibri"/>
                <a:cs typeface="Calibri"/>
              </a:rPr>
              <a:t>that</a:t>
            </a:r>
            <a:r>
              <a:rPr sz="3150" spc="114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150" spc="285" dirty="0">
                <a:solidFill>
                  <a:srgbClr val="332C2C"/>
                </a:solidFill>
                <a:latin typeface="Calibri"/>
                <a:cs typeface="Calibri"/>
              </a:rPr>
              <a:t>captivate</a:t>
            </a:r>
            <a:r>
              <a:rPr sz="3150" spc="12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150" spc="305" dirty="0">
                <a:solidFill>
                  <a:srgbClr val="332C2C"/>
                </a:solidFill>
                <a:latin typeface="Calibri"/>
                <a:cs typeface="Calibri"/>
              </a:rPr>
              <a:t>audiences,</a:t>
            </a:r>
            <a:r>
              <a:rPr sz="3150" spc="12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150" spc="320" dirty="0">
                <a:solidFill>
                  <a:srgbClr val="332C2C"/>
                </a:solidFill>
                <a:latin typeface="Calibri"/>
                <a:cs typeface="Calibri"/>
              </a:rPr>
              <a:t>allowing</a:t>
            </a:r>
            <a:r>
              <a:rPr sz="3150" spc="12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150" spc="459" dirty="0">
                <a:solidFill>
                  <a:srgbClr val="332C2C"/>
                </a:solidFill>
                <a:latin typeface="Calibri"/>
                <a:cs typeface="Calibri"/>
              </a:rPr>
              <a:t>them</a:t>
            </a:r>
            <a:r>
              <a:rPr sz="3150" spc="114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150" spc="200" dirty="0">
                <a:solidFill>
                  <a:srgbClr val="332C2C"/>
                </a:solidFill>
                <a:latin typeface="Calibri"/>
                <a:cs typeface="Calibri"/>
              </a:rPr>
              <a:t>to </a:t>
            </a:r>
            <a:r>
              <a:rPr sz="3150" spc="459" dirty="0">
                <a:solidFill>
                  <a:srgbClr val="332C2C"/>
                </a:solidFill>
                <a:latin typeface="Calibri"/>
                <a:cs typeface="Calibri"/>
              </a:rPr>
              <a:t>engage</a:t>
            </a:r>
            <a:r>
              <a:rPr sz="3150" spc="12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150" spc="325" dirty="0">
                <a:solidFill>
                  <a:srgbClr val="332C2C"/>
                </a:solidFill>
                <a:latin typeface="Calibri"/>
                <a:cs typeface="Calibri"/>
              </a:rPr>
              <a:t>with</a:t>
            </a:r>
            <a:r>
              <a:rPr sz="3150" spc="12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150" spc="345" dirty="0">
                <a:solidFill>
                  <a:srgbClr val="332C2C"/>
                </a:solidFill>
                <a:latin typeface="Calibri"/>
                <a:cs typeface="Calibri"/>
              </a:rPr>
              <a:t>important</a:t>
            </a:r>
            <a:r>
              <a:rPr sz="3150" spc="12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150" spc="254" dirty="0">
                <a:solidFill>
                  <a:srgbClr val="332C2C"/>
                </a:solidFill>
                <a:latin typeface="Calibri"/>
                <a:cs typeface="Calibri"/>
              </a:rPr>
              <a:t>social</a:t>
            </a:r>
            <a:r>
              <a:rPr sz="3150" spc="12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150" spc="295" dirty="0">
                <a:solidFill>
                  <a:srgbClr val="332C2C"/>
                </a:solidFill>
                <a:latin typeface="Calibri"/>
                <a:cs typeface="Calibri"/>
              </a:rPr>
              <a:t>issues</a:t>
            </a:r>
            <a:r>
              <a:rPr sz="3150" spc="12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150" spc="385" dirty="0">
                <a:solidFill>
                  <a:srgbClr val="332C2C"/>
                </a:solidFill>
                <a:latin typeface="Calibri"/>
                <a:cs typeface="Calibri"/>
              </a:rPr>
              <a:t>on</a:t>
            </a:r>
            <a:r>
              <a:rPr sz="3150" spc="12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150" spc="330" dirty="0">
                <a:solidFill>
                  <a:srgbClr val="332C2C"/>
                </a:solidFill>
                <a:latin typeface="Calibri"/>
                <a:cs typeface="Calibri"/>
              </a:rPr>
              <a:t>a</a:t>
            </a:r>
            <a:r>
              <a:rPr sz="3150" spc="12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150" spc="345" dirty="0">
                <a:solidFill>
                  <a:srgbClr val="332C2C"/>
                </a:solidFill>
                <a:latin typeface="Calibri"/>
                <a:cs typeface="Calibri"/>
              </a:rPr>
              <a:t>deeper</a:t>
            </a:r>
            <a:r>
              <a:rPr sz="3150" spc="12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150" spc="140" dirty="0">
                <a:solidFill>
                  <a:srgbClr val="332C2C"/>
                </a:solidFill>
                <a:latin typeface="Calibri"/>
                <a:cs typeface="Calibri"/>
              </a:rPr>
              <a:t>level.</a:t>
            </a:r>
            <a:endParaRPr sz="3150" dirty="0">
              <a:latin typeface="Calibri"/>
              <a:cs typeface="Calibri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8A2E024-4D0F-D42C-F909-B44D9806F3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950" y="3123163"/>
            <a:ext cx="17754600" cy="6695923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548843"/>
            <a:ext cx="18288419" cy="9738968"/>
            <a:chOff x="0" y="548843"/>
            <a:chExt cx="18288419" cy="9738968"/>
          </a:xfrm>
        </p:grpSpPr>
        <p:sp>
          <p:nvSpPr>
            <p:cNvPr id="3" name="object 3"/>
            <p:cNvSpPr/>
            <p:nvPr/>
          </p:nvSpPr>
          <p:spPr>
            <a:xfrm>
              <a:off x="0" y="4840146"/>
              <a:ext cx="5179060" cy="5447665"/>
            </a:xfrm>
            <a:custGeom>
              <a:avLst/>
              <a:gdLst/>
              <a:ahLst/>
              <a:cxnLst/>
              <a:rect l="l" t="t" r="r" b="b"/>
              <a:pathLst>
                <a:path w="5179060" h="5447665">
                  <a:moveTo>
                    <a:pt x="0" y="0"/>
                  </a:moveTo>
                  <a:lnTo>
                    <a:pt x="56648" y="10443"/>
                  </a:lnTo>
                  <a:lnTo>
                    <a:pt x="101517" y="19836"/>
                  </a:lnTo>
                  <a:lnTo>
                    <a:pt x="145914" y="30065"/>
                  </a:lnTo>
                  <a:lnTo>
                    <a:pt x="189846" y="41122"/>
                  </a:lnTo>
                  <a:lnTo>
                    <a:pt x="233318" y="52995"/>
                  </a:lnTo>
                  <a:lnTo>
                    <a:pt x="276336" y="65674"/>
                  </a:lnTo>
                  <a:lnTo>
                    <a:pt x="318906" y="79150"/>
                  </a:lnTo>
                  <a:lnTo>
                    <a:pt x="361033" y="93412"/>
                  </a:lnTo>
                  <a:lnTo>
                    <a:pt x="402722" y="108450"/>
                  </a:lnTo>
                  <a:lnTo>
                    <a:pt x="443981" y="124254"/>
                  </a:lnTo>
                  <a:lnTo>
                    <a:pt x="484813" y="140814"/>
                  </a:lnTo>
                  <a:lnTo>
                    <a:pt x="525226" y="158120"/>
                  </a:lnTo>
                  <a:lnTo>
                    <a:pt x="565224" y="176162"/>
                  </a:lnTo>
                  <a:lnTo>
                    <a:pt x="604813" y="194930"/>
                  </a:lnTo>
                  <a:lnTo>
                    <a:pt x="643999" y="214414"/>
                  </a:lnTo>
                  <a:lnTo>
                    <a:pt x="682788" y="234603"/>
                  </a:lnTo>
                  <a:lnTo>
                    <a:pt x="721185" y="255487"/>
                  </a:lnTo>
                  <a:lnTo>
                    <a:pt x="759197" y="277057"/>
                  </a:lnTo>
                  <a:lnTo>
                    <a:pt x="796827" y="299303"/>
                  </a:lnTo>
                  <a:lnTo>
                    <a:pt x="834084" y="322214"/>
                  </a:lnTo>
                  <a:lnTo>
                    <a:pt x="870971" y="345780"/>
                  </a:lnTo>
                  <a:lnTo>
                    <a:pt x="907495" y="369991"/>
                  </a:lnTo>
                  <a:lnTo>
                    <a:pt x="943661" y="394837"/>
                  </a:lnTo>
                  <a:lnTo>
                    <a:pt x="979476" y="420308"/>
                  </a:lnTo>
                  <a:lnTo>
                    <a:pt x="1014944" y="446394"/>
                  </a:lnTo>
                  <a:lnTo>
                    <a:pt x="1050071" y="473085"/>
                  </a:lnTo>
                  <a:lnTo>
                    <a:pt x="1084864" y="500371"/>
                  </a:lnTo>
                  <a:lnTo>
                    <a:pt x="1119327" y="528241"/>
                  </a:lnTo>
                  <a:lnTo>
                    <a:pt x="1153467" y="556686"/>
                  </a:lnTo>
                  <a:lnTo>
                    <a:pt x="1187289" y="585695"/>
                  </a:lnTo>
                  <a:lnTo>
                    <a:pt x="1220799" y="615259"/>
                  </a:lnTo>
                  <a:lnTo>
                    <a:pt x="1254002" y="645367"/>
                  </a:lnTo>
                  <a:lnTo>
                    <a:pt x="1286904" y="676009"/>
                  </a:lnTo>
                  <a:lnTo>
                    <a:pt x="1319511" y="707176"/>
                  </a:lnTo>
                  <a:lnTo>
                    <a:pt x="1351829" y="738856"/>
                  </a:lnTo>
                  <a:lnTo>
                    <a:pt x="1383863" y="771041"/>
                  </a:lnTo>
                  <a:lnTo>
                    <a:pt x="1415618" y="803719"/>
                  </a:lnTo>
                  <a:lnTo>
                    <a:pt x="1447102" y="836882"/>
                  </a:lnTo>
                  <a:lnTo>
                    <a:pt x="1478318" y="870518"/>
                  </a:lnTo>
                  <a:lnTo>
                    <a:pt x="1509273" y="904618"/>
                  </a:lnTo>
                  <a:lnTo>
                    <a:pt x="1539973" y="939171"/>
                  </a:lnTo>
                  <a:lnTo>
                    <a:pt x="1570423" y="974168"/>
                  </a:lnTo>
                  <a:lnTo>
                    <a:pt x="1600629" y="1009598"/>
                  </a:lnTo>
                  <a:lnTo>
                    <a:pt x="1630596" y="1045452"/>
                  </a:lnTo>
                  <a:lnTo>
                    <a:pt x="1660331" y="1081719"/>
                  </a:lnTo>
                  <a:lnTo>
                    <a:pt x="1689839" y="1118389"/>
                  </a:lnTo>
                  <a:lnTo>
                    <a:pt x="1719125" y="1155453"/>
                  </a:lnTo>
                  <a:lnTo>
                    <a:pt x="1748196" y="1192899"/>
                  </a:lnTo>
                  <a:lnTo>
                    <a:pt x="1777057" y="1230719"/>
                  </a:lnTo>
                  <a:lnTo>
                    <a:pt x="1805713" y="1268901"/>
                  </a:lnTo>
                  <a:lnTo>
                    <a:pt x="1834170" y="1307436"/>
                  </a:lnTo>
                  <a:lnTo>
                    <a:pt x="1862435" y="1346314"/>
                  </a:lnTo>
                  <a:lnTo>
                    <a:pt x="1890512" y="1385524"/>
                  </a:lnTo>
                  <a:lnTo>
                    <a:pt x="1918408" y="1425057"/>
                  </a:lnTo>
                  <a:lnTo>
                    <a:pt x="1946127" y="1464903"/>
                  </a:lnTo>
                  <a:lnTo>
                    <a:pt x="1973677" y="1505051"/>
                  </a:lnTo>
                  <a:lnTo>
                    <a:pt x="2001061" y="1545491"/>
                  </a:lnTo>
                  <a:lnTo>
                    <a:pt x="2028287" y="1586213"/>
                  </a:lnTo>
                  <a:lnTo>
                    <a:pt x="2055360" y="1627208"/>
                  </a:lnTo>
                  <a:lnTo>
                    <a:pt x="2082285" y="1668465"/>
                  </a:lnTo>
                  <a:lnTo>
                    <a:pt x="2109068" y="1709973"/>
                  </a:lnTo>
                  <a:lnTo>
                    <a:pt x="2135714" y="1751724"/>
                  </a:lnTo>
                  <a:lnTo>
                    <a:pt x="2162231" y="1793707"/>
                  </a:lnTo>
                  <a:lnTo>
                    <a:pt x="2188622" y="1835911"/>
                  </a:lnTo>
                  <a:lnTo>
                    <a:pt x="2214894" y="1878327"/>
                  </a:lnTo>
                  <a:lnTo>
                    <a:pt x="2241053" y="1920944"/>
                  </a:lnTo>
                  <a:lnTo>
                    <a:pt x="2267103" y="1963753"/>
                  </a:lnTo>
                  <a:lnTo>
                    <a:pt x="2293052" y="2006744"/>
                  </a:lnTo>
                  <a:lnTo>
                    <a:pt x="2318904" y="2049906"/>
                  </a:lnTo>
                  <a:lnTo>
                    <a:pt x="2344665" y="2093229"/>
                  </a:lnTo>
                  <a:lnTo>
                    <a:pt x="2370341" y="2136703"/>
                  </a:lnTo>
                  <a:lnTo>
                    <a:pt x="2395938" y="2180318"/>
                  </a:lnTo>
                  <a:lnTo>
                    <a:pt x="2421461" y="2224065"/>
                  </a:lnTo>
                  <a:lnTo>
                    <a:pt x="2446916" y="2267932"/>
                  </a:lnTo>
                  <a:lnTo>
                    <a:pt x="2472308" y="2311911"/>
                  </a:lnTo>
                  <a:lnTo>
                    <a:pt x="2497643" y="2355990"/>
                  </a:lnTo>
                  <a:lnTo>
                    <a:pt x="2522928" y="2400159"/>
                  </a:lnTo>
                  <a:lnTo>
                    <a:pt x="2548167" y="2444410"/>
                  </a:lnTo>
                  <a:lnTo>
                    <a:pt x="2573366" y="2488731"/>
                  </a:lnTo>
                  <a:lnTo>
                    <a:pt x="2598532" y="2533112"/>
                  </a:lnTo>
                  <a:lnTo>
                    <a:pt x="2623668" y="2577544"/>
                  </a:lnTo>
                  <a:lnTo>
                    <a:pt x="2648783" y="2622016"/>
                  </a:lnTo>
                  <a:lnTo>
                    <a:pt x="2673880" y="2666519"/>
                  </a:lnTo>
                  <a:lnTo>
                    <a:pt x="2698966" y="2711041"/>
                  </a:lnTo>
                  <a:lnTo>
                    <a:pt x="2724046" y="2755574"/>
                  </a:lnTo>
                  <a:lnTo>
                    <a:pt x="2749126" y="2800107"/>
                  </a:lnTo>
                  <a:lnTo>
                    <a:pt x="2774212" y="2844630"/>
                  </a:lnTo>
                  <a:lnTo>
                    <a:pt x="2799309" y="2889133"/>
                  </a:lnTo>
                  <a:lnTo>
                    <a:pt x="2824423" y="2933605"/>
                  </a:lnTo>
                  <a:lnTo>
                    <a:pt x="2849560" y="2978037"/>
                  </a:lnTo>
                  <a:lnTo>
                    <a:pt x="2874725" y="3022419"/>
                  </a:lnTo>
                  <a:lnTo>
                    <a:pt x="2899924" y="3066740"/>
                  </a:lnTo>
                  <a:lnTo>
                    <a:pt x="2925164" y="3110991"/>
                  </a:lnTo>
                  <a:lnTo>
                    <a:pt x="2950448" y="3155161"/>
                  </a:lnTo>
                  <a:lnTo>
                    <a:pt x="2975784" y="3199241"/>
                  </a:lnTo>
                  <a:lnTo>
                    <a:pt x="3001176" y="3243219"/>
                  </a:lnTo>
                  <a:lnTo>
                    <a:pt x="3026631" y="3287087"/>
                  </a:lnTo>
                  <a:lnTo>
                    <a:pt x="3052154" y="3330834"/>
                  </a:lnTo>
                  <a:lnTo>
                    <a:pt x="3077750" y="3374449"/>
                  </a:lnTo>
                  <a:lnTo>
                    <a:pt x="3103427" y="3417924"/>
                  </a:lnTo>
                  <a:lnTo>
                    <a:pt x="3129188" y="3461247"/>
                  </a:lnTo>
                  <a:lnTo>
                    <a:pt x="3155040" y="3504409"/>
                  </a:lnTo>
                  <a:lnTo>
                    <a:pt x="3180989" y="3547400"/>
                  </a:lnTo>
                  <a:lnTo>
                    <a:pt x="3207040" y="3590209"/>
                  </a:lnTo>
                  <a:lnTo>
                    <a:pt x="3233198" y="3632827"/>
                  </a:lnTo>
                  <a:lnTo>
                    <a:pt x="3259470" y="3675243"/>
                  </a:lnTo>
                  <a:lnTo>
                    <a:pt x="3285862" y="3717447"/>
                  </a:lnTo>
                  <a:lnTo>
                    <a:pt x="3312378" y="3759430"/>
                  </a:lnTo>
                  <a:lnTo>
                    <a:pt x="3339025" y="3801181"/>
                  </a:lnTo>
                  <a:lnTo>
                    <a:pt x="3365808" y="3842689"/>
                  </a:lnTo>
                  <a:lnTo>
                    <a:pt x="3392733" y="3883946"/>
                  </a:lnTo>
                  <a:lnTo>
                    <a:pt x="3419806" y="3924941"/>
                  </a:lnTo>
                  <a:lnTo>
                    <a:pt x="3447032" y="3965663"/>
                  </a:lnTo>
                  <a:lnTo>
                    <a:pt x="3474417" y="4006104"/>
                  </a:lnTo>
                  <a:lnTo>
                    <a:pt x="3501966" y="4046252"/>
                  </a:lnTo>
                  <a:lnTo>
                    <a:pt x="3529686" y="4086097"/>
                  </a:lnTo>
                  <a:lnTo>
                    <a:pt x="3557581" y="4125630"/>
                  </a:lnTo>
                  <a:lnTo>
                    <a:pt x="3585659" y="4164841"/>
                  </a:lnTo>
                  <a:lnTo>
                    <a:pt x="3613924" y="4203719"/>
                  </a:lnTo>
                  <a:lnTo>
                    <a:pt x="3642381" y="4242254"/>
                  </a:lnTo>
                  <a:lnTo>
                    <a:pt x="3671038" y="4280436"/>
                  </a:lnTo>
                  <a:lnTo>
                    <a:pt x="3699898" y="4318256"/>
                  </a:lnTo>
                  <a:lnTo>
                    <a:pt x="3728969" y="4355702"/>
                  </a:lnTo>
                  <a:lnTo>
                    <a:pt x="3758256" y="4392766"/>
                  </a:lnTo>
                  <a:lnTo>
                    <a:pt x="3787763" y="4429436"/>
                  </a:lnTo>
                  <a:lnTo>
                    <a:pt x="3817498" y="4465703"/>
                  </a:lnTo>
                  <a:lnTo>
                    <a:pt x="3847466" y="4501557"/>
                  </a:lnTo>
                  <a:lnTo>
                    <a:pt x="3877672" y="4536987"/>
                  </a:lnTo>
                  <a:lnTo>
                    <a:pt x="3908122" y="4571984"/>
                  </a:lnTo>
                  <a:lnTo>
                    <a:pt x="3938822" y="4606537"/>
                  </a:lnTo>
                  <a:lnTo>
                    <a:pt x="3969778" y="4640637"/>
                  </a:lnTo>
                  <a:lnTo>
                    <a:pt x="4000994" y="4674273"/>
                  </a:lnTo>
                  <a:lnTo>
                    <a:pt x="4032478" y="4707436"/>
                  </a:lnTo>
                  <a:lnTo>
                    <a:pt x="4064233" y="4740114"/>
                  </a:lnTo>
                  <a:lnTo>
                    <a:pt x="4096267" y="4772299"/>
                  </a:lnTo>
                  <a:lnTo>
                    <a:pt x="4128585" y="4803979"/>
                  </a:lnTo>
                  <a:lnTo>
                    <a:pt x="4161192" y="4835146"/>
                  </a:lnTo>
                  <a:lnTo>
                    <a:pt x="4194095" y="4865788"/>
                  </a:lnTo>
                  <a:lnTo>
                    <a:pt x="4227298" y="4895896"/>
                  </a:lnTo>
                  <a:lnTo>
                    <a:pt x="4260808" y="4925460"/>
                  </a:lnTo>
                  <a:lnTo>
                    <a:pt x="4294630" y="4954469"/>
                  </a:lnTo>
                  <a:lnTo>
                    <a:pt x="4328770" y="4982914"/>
                  </a:lnTo>
                  <a:lnTo>
                    <a:pt x="4363234" y="5010784"/>
                  </a:lnTo>
                  <a:lnTo>
                    <a:pt x="4398027" y="5038069"/>
                  </a:lnTo>
                  <a:lnTo>
                    <a:pt x="4433154" y="5064760"/>
                  </a:lnTo>
                  <a:lnTo>
                    <a:pt x="4468623" y="5090846"/>
                  </a:lnTo>
                  <a:lnTo>
                    <a:pt x="4504437" y="5116317"/>
                  </a:lnTo>
                  <a:lnTo>
                    <a:pt x="4540604" y="5141163"/>
                  </a:lnTo>
                  <a:lnTo>
                    <a:pt x="4577128" y="5165374"/>
                  </a:lnTo>
                  <a:lnTo>
                    <a:pt x="4614015" y="5188940"/>
                  </a:lnTo>
                  <a:lnTo>
                    <a:pt x="4651272" y="5211851"/>
                  </a:lnTo>
                  <a:lnTo>
                    <a:pt x="4688903" y="5234096"/>
                  </a:lnTo>
                  <a:lnTo>
                    <a:pt x="4726914" y="5255666"/>
                  </a:lnTo>
                  <a:lnTo>
                    <a:pt x="4765312" y="5276551"/>
                  </a:lnTo>
                  <a:lnTo>
                    <a:pt x="4804101" y="5296740"/>
                  </a:lnTo>
                  <a:lnTo>
                    <a:pt x="4843287" y="5316223"/>
                  </a:lnTo>
                  <a:lnTo>
                    <a:pt x="4882877" y="5334991"/>
                  </a:lnTo>
                  <a:lnTo>
                    <a:pt x="4922875" y="5353033"/>
                  </a:lnTo>
                  <a:lnTo>
                    <a:pt x="4963287" y="5370339"/>
                  </a:lnTo>
                  <a:lnTo>
                    <a:pt x="5004120" y="5386899"/>
                  </a:lnTo>
                  <a:lnTo>
                    <a:pt x="5045379" y="5402704"/>
                  </a:lnTo>
                  <a:lnTo>
                    <a:pt x="5087068" y="5417742"/>
                  </a:lnTo>
                  <a:lnTo>
                    <a:pt x="5129195" y="5432003"/>
                  </a:lnTo>
                  <a:lnTo>
                    <a:pt x="5171765" y="5445479"/>
                  </a:lnTo>
                  <a:lnTo>
                    <a:pt x="5179012" y="5447615"/>
                  </a:lnTo>
                </a:path>
              </a:pathLst>
            </a:custGeom>
            <a:ln w="25000">
              <a:solidFill>
                <a:srgbClr val="332C2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054" y="548843"/>
              <a:ext cx="18287365" cy="9251950"/>
            </a:xfrm>
            <a:custGeom>
              <a:avLst/>
              <a:gdLst/>
              <a:ahLst/>
              <a:cxnLst/>
              <a:rect l="l" t="t" r="r" b="b"/>
              <a:pathLst>
                <a:path w="18287365" h="9251950">
                  <a:moveTo>
                    <a:pt x="18286934" y="9203842"/>
                  </a:moveTo>
                  <a:lnTo>
                    <a:pt x="304" y="9203842"/>
                  </a:lnTo>
                  <a:lnTo>
                    <a:pt x="304" y="9251467"/>
                  </a:lnTo>
                  <a:lnTo>
                    <a:pt x="18286934" y="9251467"/>
                  </a:lnTo>
                  <a:lnTo>
                    <a:pt x="18286934" y="9203842"/>
                  </a:lnTo>
                  <a:close/>
                </a:path>
                <a:path w="18287365" h="9251950">
                  <a:moveTo>
                    <a:pt x="18286934" y="0"/>
                  </a:moveTo>
                  <a:lnTo>
                    <a:pt x="0" y="0"/>
                  </a:lnTo>
                  <a:lnTo>
                    <a:pt x="0" y="47625"/>
                  </a:lnTo>
                  <a:lnTo>
                    <a:pt x="18286934" y="47625"/>
                  </a:lnTo>
                  <a:lnTo>
                    <a:pt x="18286934" y="0"/>
                  </a:lnTo>
                  <a:close/>
                </a:path>
              </a:pathLst>
            </a:custGeom>
            <a:solidFill>
              <a:srgbClr val="332C2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52050" rIns="0" bIns="0" rtlCol="0">
            <a:spAutoFit/>
          </a:bodyPr>
          <a:lstStyle/>
          <a:p>
            <a:pPr marL="7769859">
              <a:lnSpc>
                <a:spcPct val="100000"/>
              </a:lnSpc>
              <a:spcBef>
                <a:spcPts val="90"/>
              </a:spcBef>
            </a:pPr>
            <a:r>
              <a:rPr sz="8100" spc="-120" dirty="0"/>
              <a:t>VFX</a:t>
            </a:r>
            <a:r>
              <a:rPr sz="8100" spc="-295" dirty="0"/>
              <a:t> </a:t>
            </a:r>
            <a:r>
              <a:rPr sz="8100" dirty="0"/>
              <a:t>in</a:t>
            </a:r>
            <a:r>
              <a:rPr sz="8100" spc="-295" dirty="0"/>
              <a:t> </a:t>
            </a:r>
            <a:r>
              <a:rPr sz="8100" spc="-145" dirty="0"/>
              <a:t>Documentaries</a:t>
            </a:r>
            <a:endParaRPr sz="8100" dirty="0"/>
          </a:p>
        </p:txBody>
      </p:sp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133918" y="4775187"/>
            <a:ext cx="3180753" cy="461467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8099552" y="4088765"/>
            <a:ext cx="9900920" cy="4030979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3700" spc="445" dirty="0">
                <a:solidFill>
                  <a:srgbClr val="332C2C"/>
                </a:solidFill>
                <a:latin typeface="Calibri"/>
                <a:cs typeface="Calibri"/>
              </a:rPr>
              <a:t>Documentaries</a:t>
            </a:r>
            <a:r>
              <a:rPr sz="3700" spc="14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700" spc="325" dirty="0">
                <a:solidFill>
                  <a:srgbClr val="332C2C"/>
                </a:solidFill>
                <a:latin typeface="Calibri"/>
                <a:cs typeface="Calibri"/>
              </a:rPr>
              <a:t>often</a:t>
            </a:r>
            <a:r>
              <a:rPr sz="3700" spc="14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700" spc="430" dirty="0">
                <a:solidFill>
                  <a:srgbClr val="332C2C"/>
                </a:solidFill>
                <a:latin typeface="Calibri"/>
                <a:cs typeface="Calibri"/>
              </a:rPr>
              <a:t>use</a:t>
            </a:r>
            <a:r>
              <a:rPr sz="3700" spc="15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700" spc="495" dirty="0">
                <a:solidFill>
                  <a:srgbClr val="332C2C"/>
                </a:solidFill>
                <a:latin typeface="Calibri"/>
                <a:cs typeface="Calibri"/>
              </a:rPr>
              <a:t>VFX</a:t>
            </a:r>
            <a:r>
              <a:rPr sz="3700" spc="14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700" spc="275" dirty="0">
                <a:solidFill>
                  <a:srgbClr val="332C2C"/>
                </a:solidFill>
                <a:latin typeface="Calibri"/>
                <a:cs typeface="Calibri"/>
              </a:rPr>
              <a:t>to</a:t>
            </a:r>
            <a:r>
              <a:rPr sz="3700" spc="15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700" spc="370" dirty="0">
                <a:solidFill>
                  <a:srgbClr val="332C2C"/>
                </a:solidFill>
                <a:latin typeface="Calibri"/>
                <a:cs typeface="Calibri"/>
              </a:rPr>
              <a:t>present</a:t>
            </a:r>
            <a:endParaRPr sz="3700">
              <a:latin typeface="Calibri"/>
              <a:cs typeface="Calibri"/>
            </a:endParaRPr>
          </a:p>
          <a:p>
            <a:pPr marL="12700" marR="1984375" indent="3350260">
              <a:lnSpc>
                <a:spcPts val="4500"/>
              </a:lnSpc>
              <a:spcBef>
                <a:spcPts val="160"/>
              </a:spcBef>
            </a:pPr>
            <a:r>
              <a:rPr sz="3700" spc="500" dirty="0">
                <a:solidFill>
                  <a:srgbClr val="332C2C"/>
                </a:solidFill>
                <a:latin typeface="Calibri"/>
                <a:cs typeface="Calibri"/>
              </a:rPr>
              <a:t>and</a:t>
            </a:r>
            <a:r>
              <a:rPr sz="3700" spc="14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700" spc="355" dirty="0">
                <a:solidFill>
                  <a:srgbClr val="332C2C"/>
                </a:solidFill>
                <a:latin typeface="Calibri"/>
                <a:cs typeface="Calibri"/>
              </a:rPr>
              <a:t>scenarios</a:t>
            </a:r>
            <a:r>
              <a:rPr sz="3700" spc="14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700" spc="340" dirty="0">
                <a:solidFill>
                  <a:srgbClr val="332C2C"/>
                </a:solidFill>
                <a:latin typeface="Calibri"/>
                <a:cs typeface="Calibri"/>
              </a:rPr>
              <a:t>in</a:t>
            </a:r>
            <a:r>
              <a:rPr sz="3700" spc="14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700" spc="445" dirty="0">
                <a:solidFill>
                  <a:srgbClr val="332C2C"/>
                </a:solidFill>
                <a:latin typeface="Calibri"/>
                <a:cs typeface="Calibri"/>
              </a:rPr>
              <a:t>an </a:t>
            </a:r>
            <a:r>
              <a:rPr sz="3700" spc="550" dirty="0">
                <a:solidFill>
                  <a:srgbClr val="332C2C"/>
                </a:solidFill>
                <a:latin typeface="Calibri"/>
                <a:cs typeface="Calibri"/>
              </a:rPr>
              <a:t>engaging</a:t>
            </a:r>
            <a:r>
              <a:rPr sz="3700" spc="14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700" spc="405" dirty="0">
                <a:solidFill>
                  <a:srgbClr val="332C2C"/>
                </a:solidFill>
                <a:latin typeface="Calibri"/>
                <a:cs typeface="Calibri"/>
              </a:rPr>
              <a:t>manner.</a:t>
            </a:r>
            <a:r>
              <a:rPr sz="3700" spc="15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700" spc="555" dirty="0">
                <a:solidFill>
                  <a:srgbClr val="332C2C"/>
                </a:solidFill>
                <a:latin typeface="Calibri"/>
                <a:cs typeface="Calibri"/>
              </a:rPr>
              <a:t>By</a:t>
            </a:r>
            <a:r>
              <a:rPr sz="3700" spc="14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700" spc="340" dirty="0">
                <a:solidFill>
                  <a:srgbClr val="332C2C"/>
                </a:solidFill>
                <a:latin typeface="Calibri"/>
                <a:cs typeface="Calibri"/>
              </a:rPr>
              <a:t>visualising</a:t>
            </a:r>
            <a:endParaRPr sz="3700">
              <a:latin typeface="Calibri"/>
              <a:cs typeface="Calibri"/>
            </a:endParaRPr>
          </a:p>
          <a:p>
            <a:pPr marL="12700" marR="5080">
              <a:lnSpc>
                <a:spcPts val="4500"/>
              </a:lnSpc>
              <a:spcBef>
                <a:spcPts val="20"/>
              </a:spcBef>
            </a:pPr>
            <a:r>
              <a:rPr sz="3700" spc="315" dirty="0">
                <a:solidFill>
                  <a:srgbClr val="332C2C"/>
                </a:solidFill>
                <a:latin typeface="Calibri"/>
                <a:cs typeface="Calibri"/>
              </a:rPr>
              <a:t>information,</a:t>
            </a:r>
            <a:r>
              <a:rPr sz="3700" spc="16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700" spc="370" dirty="0">
                <a:solidFill>
                  <a:srgbClr val="332C2C"/>
                </a:solidFill>
                <a:latin typeface="Calibri"/>
                <a:cs typeface="Calibri"/>
              </a:rPr>
              <a:t>they</a:t>
            </a:r>
            <a:r>
              <a:rPr sz="3700" spc="16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700" spc="484" dirty="0">
                <a:solidFill>
                  <a:srgbClr val="332C2C"/>
                </a:solidFill>
                <a:latin typeface="Calibri"/>
                <a:cs typeface="Calibri"/>
              </a:rPr>
              <a:t>can</a:t>
            </a:r>
            <a:r>
              <a:rPr sz="3700" spc="16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700" spc="270" dirty="0">
                <a:solidFill>
                  <a:srgbClr val="332C2C"/>
                </a:solidFill>
                <a:latin typeface="Calibri"/>
                <a:cs typeface="Calibri"/>
              </a:rPr>
              <a:t>effectively </a:t>
            </a:r>
            <a:r>
              <a:rPr sz="3700" spc="500" dirty="0">
                <a:solidFill>
                  <a:srgbClr val="332C2C"/>
                </a:solidFill>
                <a:latin typeface="Calibri"/>
                <a:cs typeface="Calibri"/>
              </a:rPr>
              <a:t>communicate</a:t>
            </a:r>
            <a:r>
              <a:rPr sz="3700" spc="14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700" spc="280" dirty="0">
                <a:solidFill>
                  <a:srgbClr val="332C2C"/>
                </a:solidFill>
                <a:latin typeface="Calibri"/>
                <a:cs typeface="Calibri"/>
              </a:rPr>
              <a:t>critical</a:t>
            </a:r>
            <a:r>
              <a:rPr sz="3700" spc="14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700" spc="315" dirty="0">
                <a:solidFill>
                  <a:srgbClr val="332C2C"/>
                </a:solidFill>
                <a:latin typeface="Calibri"/>
                <a:cs typeface="Calibri"/>
              </a:rPr>
              <a:t>social</a:t>
            </a:r>
            <a:r>
              <a:rPr sz="3700" spc="14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700" spc="275" dirty="0">
                <a:solidFill>
                  <a:srgbClr val="332C2C"/>
                </a:solidFill>
                <a:latin typeface="Calibri"/>
                <a:cs typeface="Calibri"/>
              </a:rPr>
              <a:t>issues, </a:t>
            </a:r>
            <a:r>
              <a:rPr sz="3700" spc="455" dirty="0">
                <a:solidFill>
                  <a:srgbClr val="332C2C"/>
                </a:solidFill>
                <a:latin typeface="Calibri"/>
                <a:cs typeface="Calibri"/>
              </a:rPr>
              <a:t>promoting</a:t>
            </a:r>
            <a:r>
              <a:rPr sz="3700" spc="15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700" spc="390" dirty="0">
                <a:solidFill>
                  <a:srgbClr val="332C2C"/>
                </a:solidFill>
                <a:latin typeface="Calibri"/>
                <a:cs typeface="Calibri"/>
              </a:rPr>
              <a:t>awareness</a:t>
            </a:r>
            <a:r>
              <a:rPr sz="3700" spc="15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700" spc="500" dirty="0">
                <a:solidFill>
                  <a:srgbClr val="332C2C"/>
                </a:solidFill>
                <a:latin typeface="Calibri"/>
                <a:cs typeface="Calibri"/>
              </a:rPr>
              <a:t>and</a:t>
            </a:r>
            <a:r>
              <a:rPr sz="3700" spc="15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700" spc="434" dirty="0">
                <a:solidFill>
                  <a:srgbClr val="332C2C"/>
                </a:solidFill>
                <a:latin typeface="Calibri"/>
                <a:cs typeface="Calibri"/>
              </a:rPr>
              <a:t>understanding </a:t>
            </a:r>
            <a:r>
              <a:rPr sz="3700" spc="615" dirty="0">
                <a:solidFill>
                  <a:srgbClr val="332C2C"/>
                </a:solidFill>
                <a:latin typeface="Calibri"/>
                <a:cs typeface="Calibri"/>
              </a:rPr>
              <a:t>among</a:t>
            </a:r>
            <a:r>
              <a:rPr sz="3700" spc="13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700" spc="260" dirty="0">
                <a:solidFill>
                  <a:srgbClr val="332C2C"/>
                </a:solidFill>
                <a:latin typeface="Calibri"/>
                <a:cs typeface="Calibri"/>
              </a:rPr>
              <a:t>viewers.</a:t>
            </a:r>
            <a:endParaRPr sz="3700">
              <a:latin typeface="Calibri"/>
              <a:cs typeface="Calibri"/>
            </a:endParaRPr>
          </a:p>
        </p:txBody>
      </p:sp>
      <p:pic>
        <p:nvPicPr>
          <p:cNvPr id="10" name="Picture 9" descr="A group of mammoths in the snow&#10;&#10;AI-generated content may be incorrect.">
            <a:extLst>
              <a:ext uri="{FF2B5EF4-FFF2-40B4-BE49-F238E27FC236}">
                <a16:creationId xmlns:a16="http://schemas.microsoft.com/office/drawing/2014/main" id="{FE4ADB34-7A64-72CF-DFAD-A4F2DFB411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708" y="2940050"/>
            <a:ext cx="7879545" cy="43434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CGI VFX Breakdowns : SBS Documentary Promos by Method Studios">
            <a:hlinkClick r:id="" action="ppaction://media"/>
            <a:extLst>
              <a:ext uri="{FF2B5EF4-FFF2-40B4-BE49-F238E27FC236}">
                <a16:creationId xmlns:a16="http://schemas.microsoft.com/office/drawing/2014/main" id="{B7175604-2A89-A32E-1D2A-8874C629899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-25530"/>
            <a:ext cx="18446750" cy="10422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9075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1096307" y="3131096"/>
            <a:ext cx="7204709" cy="7168515"/>
            <a:chOff x="11096307" y="3131096"/>
            <a:chExt cx="7204709" cy="7168515"/>
          </a:xfrm>
        </p:grpSpPr>
        <p:sp>
          <p:nvSpPr>
            <p:cNvPr id="3" name="object 3"/>
            <p:cNvSpPr/>
            <p:nvPr/>
          </p:nvSpPr>
          <p:spPr>
            <a:xfrm>
              <a:off x="13042213" y="5610076"/>
              <a:ext cx="5246370" cy="4677410"/>
            </a:xfrm>
            <a:custGeom>
              <a:avLst/>
              <a:gdLst/>
              <a:ahLst/>
              <a:cxnLst/>
              <a:rect l="l" t="t" r="r" b="b"/>
              <a:pathLst>
                <a:path w="5246369" h="4677409">
                  <a:moveTo>
                    <a:pt x="5245785" y="0"/>
                  </a:moveTo>
                  <a:lnTo>
                    <a:pt x="5190872" y="5807"/>
                  </a:lnTo>
                  <a:lnTo>
                    <a:pt x="5140122" y="12097"/>
                  </a:lnTo>
                  <a:lnTo>
                    <a:pt x="5089918" y="19185"/>
                  </a:lnTo>
                  <a:lnTo>
                    <a:pt x="5040254" y="27063"/>
                  </a:lnTo>
                  <a:lnTo>
                    <a:pt x="4991124" y="35720"/>
                  </a:lnTo>
                  <a:lnTo>
                    <a:pt x="4942520" y="45146"/>
                  </a:lnTo>
                  <a:lnTo>
                    <a:pt x="4894437" y="55333"/>
                  </a:lnTo>
                  <a:lnTo>
                    <a:pt x="4846867" y="66271"/>
                  </a:lnTo>
                  <a:lnTo>
                    <a:pt x="4799805" y="77951"/>
                  </a:lnTo>
                  <a:lnTo>
                    <a:pt x="4753244" y="90362"/>
                  </a:lnTo>
                  <a:lnTo>
                    <a:pt x="4707177" y="103495"/>
                  </a:lnTo>
                  <a:lnTo>
                    <a:pt x="4661597" y="117341"/>
                  </a:lnTo>
                  <a:lnTo>
                    <a:pt x="4616499" y="131891"/>
                  </a:lnTo>
                  <a:lnTo>
                    <a:pt x="4571876" y="147134"/>
                  </a:lnTo>
                  <a:lnTo>
                    <a:pt x="4527722" y="163062"/>
                  </a:lnTo>
                  <a:lnTo>
                    <a:pt x="4484029" y="179664"/>
                  </a:lnTo>
                  <a:lnTo>
                    <a:pt x="4440791" y="196932"/>
                  </a:lnTo>
                  <a:lnTo>
                    <a:pt x="4398002" y="214855"/>
                  </a:lnTo>
                  <a:lnTo>
                    <a:pt x="4355656" y="233425"/>
                  </a:lnTo>
                  <a:lnTo>
                    <a:pt x="4313745" y="252632"/>
                  </a:lnTo>
                  <a:lnTo>
                    <a:pt x="4272263" y="272466"/>
                  </a:lnTo>
                  <a:lnTo>
                    <a:pt x="4231205" y="292917"/>
                  </a:lnTo>
                  <a:lnTo>
                    <a:pt x="4190562" y="313977"/>
                  </a:lnTo>
                  <a:lnTo>
                    <a:pt x="4150330" y="335636"/>
                  </a:lnTo>
                  <a:lnTo>
                    <a:pt x="4110500" y="357884"/>
                  </a:lnTo>
                  <a:lnTo>
                    <a:pt x="4071068" y="380712"/>
                  </a:lnTo>
                  <a:lnTo>
                    <a:pt x="4032026" y="404110"/>
                  </a:lnTo>
                  <a:lnTo>
                    <a:pt x="3993367" y="428069"/>
                  </a:lnTo>
                  <a:lnTo>
                    <a:pt x="3955086" y="452579"/>
                  </a:lnTo>
                  <a:lnTo>
                    <a:pt x="3917175" y="477630"/>
                  </a:lnTo>
                  <a:lnTo>
                    <a:pt x="3879629" y="503214"/>
                  </a:lnTo>
                  <a:lnTo>
                    <a:pt x="3842441" y="529321"/>
                  </a:lnTo>
                  <a:lnTo>
                    <a:pt x="3805604" y="555941"/>
                  </a:lnTo>
                  <a:lnTo>
                    <a:pt x="3769111" y="583065"/>
                  </a:lnTo>
                  <a:lnTo>
                    <a:pt x="3732957" y="610683"/>
                  </a:lnTo>
                  <a:lnTo>
                    <a:pt x="3697135" y="638786"/>
                  </a:lnTo>
                  <a:lnTo>
                    <a:pt x="3661638" y="667364"/>
                  </a:lnTo>
                  <a:lnTo>
                    <a:pt x="3626459" y="696407"/>
                  </a:lnTo>
                  <a:lnTo>
                    <a:pt x="3591593" y="725907"/>
                  </a:lnTo>
                  <a:lnTo>
                    <a:pt x="3557033" y="755853"/>
                  </a:lnTo>
                  <a:lnTo>
                    <a:pt x="3522771" y="786237"/>
                  </a:lnTo>
                  <a:lnTo>
                    <a:pt x="3488803" y="817049"/>
                  </a:lnTo>
                  <a:lnTo>
                    <a:pt x="3455121" y="848278"/>
                  </a:lnTo>
                  <a:lnTo>
                    <a:pt x="3421718" y="879917"/>
                  </a:lnTo>
                  <a:lnTo>
                    <a:pt x="3388589" y="911954"/>
                  </a:lnTo>
                  <a:lnTo>
                    <a:pt x="3355726" y="944381"/>
                  </a:lnTo>
                  <a:lnTo>
                    <a:pt x="3323124" y="977189"/>
                  </a:lnTo>
                  <a:lnTo>
                    <a:pt x="3290775" y="1010367"/>
                  </a:lnTo>
                  <a:lnTo>
                    <a:pt x="3258674" y="1043906"/>
                  </a:lnTo>
                  <a:lnTo>
                    <a:pt x="3226813" y="1077797"/>
                  </a:lnTo>
                  <a:lnTo>
                    <a:pt x="3195186" y="1112030"/>
                  </a:lnTo>
                  <a:lnTo>
                    <a:pt x="3163788" y="1146595"/>
                  </a:lnTo>
                  <a:lnTo>
                    <a:pt x="3132610" y="1181484"/>
                  </a:lnTo>
                  <a:lnTo>
                    <a:pt x="3101647" y="1216687"/>
                  </a:lnTo>
                  <a:lnTo>
                    <a:pt x="3070892" y="1252193"/>
                  </a:lnTo>
                  <a:lnTo>
                    <a:pt x="3040339" y="1287995"/>
                  </a:lnTo>
                  <a:lnTo>
                    <a:pt x="3009981" y="1324081"/>
                  </a:lnTo>
                  <a:lnTo>
                    <a:pt x="2979812" y="1360443"/>
                  </a:lnTo>
                  <a:lnTo>
                    <a:pt x="2949825" y="1397071"/>
                  </a:lnTo>
                  <a:lnTo>
                    <a:pt x="2920014" y="1433956"/>
                  </a:lnTo>
                  <a:lnTo>
                    <a:pt x="2890371" y="1471088"/>
                  </a:lnTo>
                  <a:lnTo>
                    <a:pt x="2860892" y="1508457"/>
                  </a:lnTo>
                  <a:lnTo>
                    <a:pt x="2831569" y="1546055"/>
                  </a:lnTo>
                  <a:lnTo>
                    <a:pt x="2802395" y="1583871"/>
                  </a:lnTo>
                  <a:lnTo>
                    <a:pt x="2773364" y="1621897"/>
                  </a:lnTo>
                  <a:lnTo>
                    <a:pt x="2744470" y="1660121"/>
                  </a:lnTo>
                  <a:lnTo>
                    <a:pt x="2715707" y="1698536"/>
                  </a:lnTo>
                  <a:lnTo>
                    <a:pt x="2687067" y="1737132"/>
                  </a:lnTo>
                  <a:lnTo>
                    <a:pt x="2658544" y="1775899"/>
                  </a:lnTo>
                  <a:lnTo>
                    <a:pt x="2630131" y="1814827"/>
                  </a:lnTo>
                  <a:lnTo>
                    <a:pt x="2601823" y="1853907"/>
                  </a:lnTo>
                  <a:lnTo>
                    <a:pt x="2573613" y="1893130"/>
                  </a:lnTo>
                  <a:lnTo>
                    <a:pt x="2545493" y="1932486"/>
                  </a:lnTo>
                  <a:lnTo>
                    <a:pt x="2517458" y="1971966"/>
                  </a:lnTo>
                  <a:lnTo>
                    <a:pt x="2489502" y="2011559"/>
                  </a:lnTo>
                  <a:lnTo>
                    <a:pt x="2461617" y="2051258"/>
                  </a:lnTo>
                  <a:lnTo>
                    <a:pt x="2433797" y="2091051"/>
                  </a:lnTo>
                  <a:lnTo>
                    <a:pt x="2406036" y="2130930"/>
                  </a:lnTo>
                  <a:lnTo>
                    <a:pt x="2378327" y="2170884"/>
                  </a:lnTo>
                  <a:lnTo>
                    <a:pt x="2350663" y="2210906"/>
                  </a:lnTo>
                  <a:lnTo>
                    <a:pt x="2323039" y="2250984"/>
                  </a:lnTo>
                  <a:lnTo>
                    <a:pt x="2295447" y="2291110"/>
                  </a:lnTo>
                  <a:lnTo>
                    <a:pt x="2267881" y="2331274"/>
                  </a:lnTo>
                  <a:lnTo>
                    <a:pt x="2240335" y="2371466"/>
                  </a:lnTo>
                  <a:lnTo>
                    <a:pt x="2212802" y="2411678"/>
                  </a:lnTo>
                  <a:lnTo>
                    <a:pt x="2185275" y="2451899"/>
                  </a:lnTo>
                  <a:lnTo>
                    <a:pt x="2157749" y="2492120"/>
                  </a:lnTo>
                  <a:lnTo>
                    <a:pt x="2130216" y="2532331"/>
                  </a:lnTo>
                  <a:lnTo>
                    <a:pt x="2102670" y="2572523"/>
                  </a:lnTo>
                  <a:lnTo>
                    <a:pt x="2075104" y="2612687"/>
                  </a:lnTo>
                  <a:lnTo>
                    <a:pt x="2047512" y="2652812"/>
                  </a:lnTo>
                  <a:lnTo>
                    <a:pt x="2019888" y="2692891"/>
                  </a:lnTo>
                  <a:lnTo>
                    <a:pt x="1992224" y="2732912"/>
                  </a:lnTo>
                  <a:lnTo>
                    <a:pt x="1964515" y="2772866"/>
                  </a:lnTo>
                  <a:lnTo>
                    <a:pt x="1936754" y="2812745"/>
                  </a:lnTo>
                  <a:lnTo>
                    <a:pt x="1908934" y="2852538"/>
                  </a:lnTo>
                  <a:lnTo>
                    <a:pt x="1881049" y="2892236"/>
                  </a:lnTo>
                  <a:lnTo>
                    <a:pt x="1853093" y="2931829"/>
                  </a:lnTo>
                  <a:lnTo>
                    <a:pt x="1825058" y="2971309"/>
                  </a:lnTo>
                  <a:lnTo>
                    <a:pt x="1796939" y="3010665"/>
                  </a:lnTo>
                  <a:lnTo>
                    <a:pt x="1768728" y="3049888"/>
                  </a:lnTo>
                  <a:lnTo>
                    <a:pt x="1740420" y="3088968"/>
                  </a:lnTo>
                  <a:lnTo>
                    <a:pt x="1712008" y="3127896"/>
                  </a:lnTo>
                  <a:lnTo>
                    <a:pt x="1683485" y="3166663"/>
                  </a:lnTo>
                  <a:lnTo>
                    <a:pt x="1654845" y="3205258"/>
                  </a:lnTo>
                  <a:lnTo>
                    <a:pt x="1626082" y="3243673"/>
                  </a:lnTo>
                  <a:lnTo>
                    <a:pt x="1597188" y="3281898"/>
                  </a:lnTo>
                  <a:lnTo>
                    <a:pt x="1568157" y="3319923"/>
                  </a:lnTo>
                  <a:lnTo>
                    <a:pt x="1538984" y="3357739"/>
                  </a:lnTo>
                  <a:lnTo>
                    <a:pt x="1509661" y="3395337"/>
                  </a:lnTo>
                  <a:lnTo>
                    <a:pt x="1480182" y="3432706"/>
                  </a:lnTo>
                  <a:lnTo>
                    <a:pt x="1450540" y="3469838"/>
                  </a:lnTo>
                  <a:lnTo>
                    <a:pt x="1420728" y="3506723"/>
                  </a:lnTo>
                  <a:lnTo>
                    <a:pt x="1390742" y="3543351"/>
                  </a:lnTo>
                  <a:lnTo>
                    <a:pt x="1360573" y="3579713"/>
                  </a:lnTo>
                  <a:lnTo>
                    <a:pt x="1330215" y="3615800"/>
                  </a:lnTo>
                  <a:lnTo>
                    <a:pt x="1299663" y="3651601"/>
                  </a:lnTo>
                  <a:lnTo>
                    <a:pt x="1268908" y="3687107"/>
                  </a:lnTo>
                  <a:lnTo>
                    <a:pt x="1237946" y="3722310"/>
                  </a:lnTo>
                  <a:lnTo>
                    <a:pt x="1206768" y="3757199"/>
                  </a:lnTo>
                  <a:lnTo>
                    <a:pt x="1175370" y="3791764"/>
                  </a:lnTo>
                  <a:lnTo>
                    <a:pt x="1143744" y="3825998"/>
                  </a:lnTo>
                  <a:lnTo>
                    <a:pt x="1111884" y="3859888"/>
                  </a:lnTo>
                  <a:lnTo>
                    <a:pt x="1079783" y="3893428"/>
                  </a:lnTo>
                  <a:lnTo>
                    <a:pt x="1047435" y="3926606"/>
                  </a:lnTo>
                  <a:lnTo>
                    <a:pt x="1014833" y="3959413"/>
                  </a:lnTo>
                  <a:lnTo>
                    <a:pt x="981971" y="3991840"/>
                  </a:lnTo>
                  <a:lnTo>
                    <a:pt x="948842" y="4023878"/>
                  </a:lnTo>
                  <a:lnTo>
                    <a:pt x="915441" y="4055516"/>
                  </a:lnTo>
                  <a:lnTo>
                    <a:pt x="881759" y="4086746"/>
                  </a:lnTo>
                  <a:lnTo>
                    <a:pt x="847791" y="4117557"/>
                  </a:lnTo>
                  <a:lnTo>
                    <a:pt x="813531" y="4147941"/>
                  </a:lnTo>
                  <a:lnTo>
                    <a:pt x="778971" y="4177888"/>
                  </a:lnTo>
                  <a:lnTo>
                    <a:pt x="744106" y="4207388"/>
                  </a:lnTo>
                  <a:lnTo>
                    <a:pt x="708929" y="4236431"/>
                  </a:lnTo>
                  <a:lnTo>
                    <a:pt x="673432" y="4265009"/>
                  </a:lnTo>
                  <a:lnTo>
                    <a:pt x="637611" y="4293112"/>
                  </a:lnTo>
                  <a:lnTo>
                    <a:pt x="601458" y="4320730"/>
                  </a:lnTo>
                  <a:lnTo>
                    <a:pt x="564967" y="4347854"/>
                  </a:lnTo>
                  <a:lnTo>
                    <a:pt x="528131" y="4374474"/>
                  </a:lnTo>
                  <a:lnTo>
                    <a:pt x="490943" y="4400581"/>
                  </a:lnTo>
                  <a:lnTo>
                    <a:pt x="453398" y="4426165"/>
                  </a:lnTo>
                  <a:lnTo>
                    <a:pt x="415489" y="4451217"/>
                  </a:lnTo>
                  <a:lnTo>
                    <a:pt x="377209" y="4475727"/>
                  </a:lnTo>
                  <a:lnTo>
                    <a:pt x="338552" y="4499686"/>
                  </a:lnTo>
                  <a:lnTo>
                    <a:pt x="299511" y="4523084"/>
                  </a:lnTo>
                  <a:lnTo>
                    <a:pt x="260080" y="4545912"/>
                  </a:lnTo>
                  <a:lnTo>
                    <a:pt x="220252" y="4568160"/>
                  </a:lnTo>
                  <a:lnTo>
                    <a:pt x="180021" y="4589819"/>
                  </a:lnTo>
                  <a:lnTo>
                    <a:pt x="139380" y="4610879"/>
                  </a:lnTo>
                  <a:lnTo>
                    <a:pt x="98323" y="4631331"/>
                  </a:lnTo>
                  <a:lnTo>
                    <a:pt x="56844" y="4651165"/>
                  </a:lnTo>
                  <a:lnTo>
                    <a:pt x="14935" y="4670371"/>
                  </a:lnTo>
                  <a:lnTo>
                    <a:pt x="0" y="4676921"/>
                  </a:lnTo>
                </a:path>
              </a:pathLst>
            </a:custGeom>
            <a:ln w="24995">
              <a:solidFill>
                <a:srgbClr val="332C2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1096307" y="3131096"/>
              <a:ext cx="5229225" cy="5229225"/>
            </a:xfrm>
            <a:custGeom>
              <a:avLst/>
              <a:gdLst/>
              <a:ahLst/>
              <a:cxnLst/>
              <a:rect l="l" t="t" r="r" b="b"/>
              <a:pathLst>
                <a:path w="5229225" h="5229225">
                  <a:moveTo>
                    <a:pt x="5229225" y="0"/>
                  </a:moveTo>
                  <a:lnTo>
                    <a:pt x="0" y="0"/>
                  </a:lnTo>
                  <a:lnTo>
                    <a:pt x="0" y="5229225"/>
                  </a:lnTo>
                  <a:lnTo>
                    <a:pt x="5229225" y="5229225"/>
                  </a:lnTo>
                  <a:lnTo>
                    <a:pt x="5229225" y="0"/>
                  </a:lnTo>
                  <a:close/>
                </a:path>
              </a:pathLst>
            </a:custGeom>
            <a:solidFill>
              <a:srgbClr val="332C2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1173549" y="3209823"/>
              <a:ext cx="5076824" cy="5076824"/>
            </a:xfrm>
            <a:prstGeom prst="rect">
              <a:avLst/>
            </a:prstGeom>
          </p:spPr>
        </p:pic>
      </p:grpSp>
      <p:sp>
        <p:nvSpPr>
          <p:cNvPr id="6" name="object 6"/>
          <p:cNvSpPr/>
          <p:nvPr/>
        </p:nvSpPr>
        <p:spPr>
          <a:xfrm>
            <a:off x="0" y="548208"/>
            <a:ext cx="18288000" cy="47625"/>
          </a:xfrm>
          <a:custGeom>
            <a:avLst/>
            <a:gdLst/>
            <a:ahLst/>
            <a:cxnLst/>
            <a:rect l="l" t="t" r="r" b="b"/>
            <a:pathLst>
              <a:path w="18288000" h="47625">
                <a:moveTo>
                  <a:pt x="18287988" y="0"/>
                </a:moveTo>
                <a:lnTo>
                  <a:pt x="0" y="0"/>
                </a:lnTo>
                <a:lnTo>
                  <a:pt x="0" y="47625"/>
                </a:lnTo>
                <a:lnTo>
                  <a:pt x="18287988" y="47625"/>
                </a:lnTo>
                <a:lnTo>
                  <a:pt x="18287988" y="0"/>
                </a:lnTo>
                <a:close/>
              </a:path>
            </a:pathLst>
          </a:custGeom>
          <a:solidFill>
            <a:srgbClr val="332C2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0" y="9754908"/>
            <a:ext cx="18288000" cy="47625"/>
          </a:xfrm>
          <a:custGeom>
            <a:avLst/>
            <a:gdLst/>
            <a:ahLst/>
            <a:cxnLst/>
            <a:rect l="l" t="t" r="r" b="b"/>
            <a:pathLst>
              <a:path w="18288000" h="47625">
                <a:moveTo>
                  <a:pt x="18287988" y="0"/>
                </a:moveTo>
                <a:lnTo>
                  <a:pt x="0" y="0"/>
                </a:lnTo>
                <a:lnTo>
                  <a:pt x="0" y="47625"/>
                </a:lnTo>
                <a:lnTo>
                  <a:pt x="18287988" y="47625"/>
                </a:lnTo>
                <a:lnTo>
                  <a:pt x="18287988" y="0"/>
                </a:lnTo>
                <a:close/>
              </a:path>
            </a:pathLst>
          </a:custGeom>
          <a:solidFill>
            <a:srgbClr val="332C2C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367034" y="4393146"/>
            <a:ext cx="2074100" cy="447852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708036" y="6602945"/>
            <a:ext cx="1240129" cy="359371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947553" y="7164920"/>
            <a:ext cx="1704194" cy="447852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913933" y="4281729"/>
            <a:ext cx="9575800" cy="3344545"/>
          </a:xfrm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/>
          <a:p>
            <a:pPr marL="12700" marR="5080">
              <a:lnSpc>
                <a:spcPct val="102099"/>
              </a:lnSpc>
              <a:spcBef>
                <a:spcPts val="50"/>
              </a:spcBef>
              <a:tabLst>
                <a:tab pos="5622925" algn="l"/>
              </a:tabLst>
            </a:pPr>
            <a:r>
              <a:rPr sz="3550" spc="500" dirty="0">
                <a:solidFill>
                  <a:srgbClr val="332C2C"/>
                </a:solidFill>
                <a:latin typeface="Calibri"/>
                <a:cs typeface="Calibri"/>
              </a:rPr>
              <a:t>VFX</a:t>
            </a:r>
            <a:r>
              <a:rPr sz="3550" spc="14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550" spc="484" dirty="0">
                <a:solidFill>
                  <a:srgbClr val="332C2C"/>
                </a:solidFill>
                <a:latin typeface="Calibri"/>
                <a:cs typeface="Calibri"/>
              </a:rPr>
              <a:t>can</a:t>
            </a:r>
            <a:r>
              <a:rPr sz="3550" spc="14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550" spc="355" dirty="0">
                <a:solidFill>
                  <a:srgbClr val="332C2C"/>
                </a:solidFill>
                <a:latin typeface="Calibri"/>
                <a:cs typeface="Calibri"/>
              </a:rPr>
              <a:t>evoke</a:t>
            </a:r>
            <a:r>
              <a:rPr sz="3550" dirty="0">
                <a:solidFill>
                  <a:srgbClr val="332C2C"/>
                </a:solidFill>
                <a:latin typeface="Calibri"/>
                <a:cs typeface="Calibri"/>
              </a:rPr>
              <a:t>	</a:t>
            </a:r>
            <a:r>
              <a:rPr sz="3550" spc="409" dirty="0">
                <a:solidFill>
                  <a:srgbClr val="332C2C"/>
                </a:solidFill>
                <a:latin typeface="Calibri"/>
                <a:cs typeface="Calibri"/>
              </a:rPr>
              <a:t>by</a:t>
            </a:r>
            <a:r>
              <a:rPr sz="3550" spc="14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550" spc="305" dirty="0">
                <a:solidFill>
                  <a:srgbClr val="332C2C"/>
                </a:solidFill>
                <a:latin typeface="Calibri"/>
                <a:cs typeface="Calibri"/>
              </a:rPr>
              <a:t>illustrating </a:t>
            </a:r>
            <a:r>
              <a:rPr sz="3550" spc="370" dirty="0">
                <a:solidFill>
                  <a:srgbClr val="332C2C"/>
                </a:solidFill>
                <a:latin typeface="Calibri"/>
                <a:cs typeface="Calibri"/>
              </a:rPr>
              <a:t>personal</a:t>
            </a:r>
            <a:r>
              <a:rPr sz="3550" spc="15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550" spc="280" dirty="0">
                <a:solidFill>
                  <a:srgbClr val="332C2C"/>
                </a:solidFill>
                <a:latin typeface="Calibri"/>
                <a:cs typeface="Calibri"/>
              </a:rPr>
              <a:t>stories</a:t>
            </a:r>
            <a:r>
              <a:rPr sz="3550" spc="16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550" spc="505" dirty="0">
                <a:solidFill>
                  <a:srgbClr val="332C2C"/>
                </a:solidFill>
                <a:latin typeface="Calibri"/>
                <a:cs typeface="Calibri"/>
              </a:rPr>
              <a:t>and</a:t>
            </a:r>
            <a:r>
              <a:rPr sz="3550" spc="16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550" spc="360" dirty="0">
                <a:solidFill>
                  <a:srgbClr val="332C2C"/>
                </a:solidFill>
                <a:latin typeface="Calibri"/>
                <a:cs typeface="Calibri"/>
              </a:rPr>
              <a:t>struggles.</a:t>
            </a:r>
            <a:r>
              <a:rPr sz="3550" spc="15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550" spc="550" dirty="0">
                <a:solidFill>
                  <a:srgbClr val="332C2C"/>
                </a:solidFill>
                <a:latin typeface="Calibri"/>
                <a:cs typeface="Calibri"/>
              </a:rPr>
              <a:t>When </a:t>
            </a:r>
            <a:r>
              <a:rPr sz="3550" spc="430" dirty="0">
                <a:solidFill>
                  <a:srgbClr val="332C2C"/>
                </a:solidFill>
                <a:latin typeface="Calibri"/>
                <a:cs typeface="Calibri"/>
              </a:rPr>
              <a:t>audiences</a:t>
            </a:r>
            <a:r>
              <a:rPr sz="3550" spc="14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550" spc="375" dirty="0">
                <a:solidFill>
                  <a:srgbClr val="332C2C"/>
                </a:solidFill>
                <a:latin typeface="Calibri"/>
                <a:cs typeface="Calibri"/>
              </a:rPr>
              <a:t>see</a:t>
            </a:r>
            <a:r>
              <a:rPr sz="3550" spc="14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550" spc="405" dirty="0">
                <a:solidFill>
                  <a:srgbClr val="332C2C"/>
                </a:solidFill>
                <a:latin typeface="Calibri"/>
                <a:cs typeface="Calibri"/>
              </a:rPr>
              <a:t>the</a:t>
            </a:r>
            <a:r>
              <a:rPr sz="3550" spc="14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550" spc="360" dirty="0">
                <a:solidFill>
                  <a:srgbClr val="332C2C"/>
                </a:solidFill>
                <a:latin typeface="Calibri"/>
                <a:cs typeface="Calibri"/>
              </a:rPr>
              <a:t>world</a:t>
            </a:r>
            <a:r>
              <a:rPr sz="3550" spc="14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550" spc="459" dirty="0">
                <a:solidFill>
                  <a:srgbClr val="332C2C"/>
                </a:solidFill>
                <a:latin typeface="Calibri"/>
                <a:cs typeface="Calibri"/>
              </a:rPr>
              <a:t>through</a:t>
            </a:r>
            <a:r>
              <a:rPr sz="3550" spc="14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550" spc="400" dirty="0">
                <a:solidFill>
                  <a:srgbClr val="332C2C"/>
                </a:solidFill>
                <a:latin typeface="Calibri"/>
                <a:cs typeface="Calibri"/>
              </a:rPr>
              <a:t>the</a:t>
            </a:r>
            <a:r>
              <a:rPr sz="3550" spc="14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550" spc="325" dirty="0">
                <a:solidFill>
                  <a:srgbClr val="332C2C"/>
                </a:solidFill>
                <a:latin typeface="Calibri"/>
                <a:cs typeface="Calibri"/>
              </a:rPr>
              <a:t>eyes </a:t>
            </a:r>
            <a:r>
              <a:rPr sz="3550" spc="250" dirty="0">
                <a:solidFill>
                  <a:srgbClr val="332C2C"/>
                </a:solidFill>
                <a:latin typeface="Calibri"/>
                <a:cs typeface="Calibri"/>
              </a:rPr>
              <a:t>of</a:t>
            </a:r>
            <a:r>
              <a:rPr sz="3550" spc="14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550" spc="285" dirty="0">
                <a:solidFill>
                  <a:srgbClr val="332C2C"/>
                </a:solidFill>
                <a:latin typeface="Calibri"/>
                <a:cs typeface="Calibri"/>
              </a:rPr>
              <a:t>others,</a:t>
            </a:r>
            <a:r>
              <a:rPr sz="3550" spc="14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550" spc="370" dirty="0">
                <a:solidFill>
                  <a:srgbClr val="332C2C"/>
                </a:solidFill>
                <a:latin typeface="Calibri"/>
                <a:cs typeface="Calibri"/>
              </a:rPr>
              <a:t>they</a:t>
            </a:r>
            <a:r>
              <a:rPr sz="3550" spc="15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550" spc="320" dirty="0">
                <a:solidFill>
                  <a:srgbClr val="332C2C"/>
                </a:solidFill>
                <a:latin typeface="Calibri"/>
                <a:cs typeface="Calibri"/>
              </a:rPr>
              <a:t>are</a:t>
            </a:r>
            <a:r>
              <a:rPr sz="3550" spc="14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550" spc="465" dirty="0">
                <a:solidFill>
                  <a:srgbClr val="332C2C"/>
                </a:solidFill>
                <a:latin typeface="Calibri"/>
                <a:cs typeface="Calibri"/>
              </a:rPr>
              <a:t>more</a:t>
            </a:r>
            <a:r>
              <a:rPr sz="3550" spc="15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550" spc="270" dirty="0">
                <a:solidFill>
                  <a:srgbClr val="332C2C"/>
                </a:solidFill>
                <a:latin typeface="Calibri"/>
                <a:cs typeface="Calibri"/>
              </a:rPr>
              <a:t>likely</a:t>
            </a:r>
            <a:r>
              <a:rPr sz="3550" spc="14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550" spc="280" dirty="0">
                <a:solidFill>
                  <a:srgbClr val="332C2C"/>
                </a:solidFill>
                <a:latin typeface="Calibri"/>
                <a:cs typeface="Calibri"/>
              </a:rPr>
              <a:t>to</a:t>
            </a:r>
            <a:r>
              <a:rPr sz="3550" spc="14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550" spc="434" dirty="0">
                <a:solidFill>
                  <a:srgbClr val="332C2C"/>
                </a:solidFill>
                <a:latin typeface="Calibri"/>
                <a:cs typeface="Calibri"/>
              </a:rPr>
              <a:t>connect </a:t>
            </a:r>
            <a:r>
              <a:rPr sz="3550" spc="365" dirty="0">
                <a:solidFill>
                  <a:srgbClr val="332C2C"/>
                </a:solidFill>
                <a:latin typeface="Calibri"/>
                <a:cs typeface="Calibri"/>
              </a:rPr>
              <a:t>emotionally</a:t>
            </a:r>
            <a:r>
              <a:rPr sz="3550" spc="15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550" spc="505" dirty="0">
                <a:solidFill>
                  <a:srgbClr val="332C2C"/>
                </a:solidFill>
                <a:latin typeface="Calibri"/>
                <a:cs typeface="Calibri"/>
              </a:rPr>
              <a:t>and</a:t>
            </a:r>
            <a:r>
              <a:rPr sz="3550" spc="15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550" spc="390" dirty="0">
                <a:solidFill>
                  <a:srgbClr val="332C2C"/>
                </a:solidFill>
                <a:latin typeface="Calibri"/>
                <a:cs typeface="Calibri"/>
              </a:rPr>
              <a:t>advocate</a:t>
            </a:r>
            <a:r>
              <a:rPr sz="3550" spc="15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550" spc="190" dirty="0">
                <a:solidFill>
                  <a:srgbClr val="332C2C"/>
                </a:solidFill>
                <a:latin typeface="Calibri"/>
                <a:cs typeface="Calibri"/>
              </a:rPr>
              <a:t>for</a:t>
            </a:r>
            <a:endParaRPr sz="3550">
              <a:latin typeface="Calibri"/>
              <a:cs typeface="Calibri"/>
            </a:endParaRPr>
          </a:p>
          <a:p>
            <a:pPr marL="1738630">
              <a:lnSpc>
                <a:spcPct val="100000"/>
              </a:lnSpc>
              <a:spcBef>
                <a:spcPts val="165"/>
              </a:spcBef>
            </a:pPr>
            <a:r>
              <a:rPr sz="3550" spc="-50" dirty="0">
                <a:solidFill>
                  <a:srgbClr val="332C2C"/>
                </a:solidFill>
                <a:latin typeface="Calibri"/>
                <a:cs typeface="Calibri"/>
              </a:rPr>
              <a:t>.</a:t>
            </a:r>
            <a:endParaRPr sz="3550">
              <a:latin typeface="Calibri"/>
              <a:cs typeface="Calibri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672160" rIns="0" bIns="0" rtlCol="0">
            <a:spAutoFit/>
          </a:bodyPr>
          <a:lstStyle/>
          <a:p>
            <a:pPr marL="557530">
              <a:lnSpc>
                <a:spcPct val="100000"/>
              </a:lnSpc>
              <a:spcBef>
                <a:spcPts val="105"/>
              </a:spcBef>
            </a:pPr>
            <a:r>
              <a:rPr sz="5950" spc="-185" dirty="0">
                <a:latin typeface="Georgia"/>
                <a:cs typeface="Georgia"/>
              </a:rPr>
              <a:t>Creating</a:t>
            </a:r>
            <a:r>
              <a:rPr sz="5950" spc="-250" dirty="0">
                <a:latin typeface="Georgia"/>
                <a:cs typeface="Georgia"/>
              </a:rPr>
              <a:t> </a:t>
            </a:r>
            <a:r>
              <a:rPr sz="5950" spc="-295" dirty="0">
                <a:latin typeface="Georgia"/>
                <a:cs typeface="Georgia"/>
              </a:rPr>
              <a:t>Empathy</a:t>
            </a:r>
            <a:r>
              <a:rPr sz="5950" spc="-250" dirty="0">
                <a:latin typeface="Georgia"/>
                <a:cs typeface="Georgia"/>
              </a:rPr>
              <a:t> </a:t>
            </a:r>
            <a:r>
              <a:rPr sz="5950" spc="-180" dirty="0">
                <a:latin typeface="Georgia"/>
                <a:cs typeface="Georgia"/>
              </a:rPr>
              <a:t>through</a:t>
            </a:r>
            <a:r>
              <a:rPr sz="5950" spc="-250" dirty="0">
                <a:latin typeface="Georgia"/>
                <a:cs typeface="Georgia"/>
              </a:rPr>
              <a:t> </a:t>
            </a:r>
            <a:r>
              <a:rPr sz="5950" spc="-645" dirty="0">
                <a:latin typeface="Georgia"/>
                <a:cs typeface="Georgia"/>
              </a:rPr>
              <a:t>VFX</a:t>
            </a:r>
            <a:endParaRPr sz="5950" dirty="0">
              <a:latin typeface="Georgia"/>
              <a:cs typeface="Georgia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Empathy - Vancouver Film School (VFS)">
            <a:hlinkClick r:id="" action="ppaction://media"/>
            <a:extLst>
              <a:ext uri="{FF2B5EF4-FFF2-40B4-BE49-F238E27FC236}">
                <a16:creationId xmlns:a16="http://schemas.microsoft.com/office/drawing/2014/main" id="{AE13D5C9-E383-A658-A857-C1DD344F403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8229558" cy="10299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3304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619999" y="3112503"/>
            <a:ext cx="5229225" cy="5229225"/>
            <a:chOff x="1619999" y="3112503"/>
            <a:chExt cx="5229225" cy="5229225"/>
          </a:xfrm>
        </p:grpSpPr>
        <p:sp>
          <p:nvSpPr>
            <p:cNvPr id="3" name="object 3"/>
            <p:cNvSpPr/>
            <p:nvPr/>
          </p:nvSpPr>
          <p:spPr>
            <a:xfrm>
              <a:off x="1619999" y="3112503"/>
              <a:ext cx="5229225" cy="5229225"/>
            </a:xfrm>
            <a:custGeom>
              <a:avLst/>
              <a:gdLst/>
              <a:ahLst/>
              <a:cxnLst/>
              <a:rect l="l" t="t" r="r" b="b"/>
              <a:pathLst>
                <a:path w="5229225" h="5229225">
                  <a:moveTo>
                    <a:pt x="5229225" y="0"/>
                  </a:moveTo>
                  <a:lnTo>
                    <a:pt x="0" y="0"/>
                  </a:lnTo>
                  <a:lnTo>
                    <a:pt x="0" y="5229225"/>
                  </a:lnTo>
                  <a:lnTo>
                    <a:pt x="5229225" y="5229225"/>
                  </a:lnTo>
                  <a:lnTo>
                    <a:pt x="5229225" y="0"/>
                  </a:lnTo>
                  <a:close/>
                </a:path>
              </a:pathLst>
            </a:custGeom>
            <a:solidFill>
              <a:srgbClr val="332C2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690611" y="3171736"/>
              <a:ext cx="5095874" cy="5095874"/>
            </a:xfrm>
            <a:prstGeom prst="rect">
              <a:avLst/>
            </a:prstGeom>
          </p:spPr>
        </p:pic>
      </p:grpSp>
      <p:sp>
        <p:nvSpPr>
          <p:cNvPr id="5" name="object 5"/>
          <p:cNvSpPr/>
          <p:nvPr/>
        </p:nvSpPr>
        <p:spPr>
          <a:xfrm>
            <a:off x="13042213" y="5610076"/>
            <a:ext cx="5246370" cy="4677410"/>
          </a:xfrm>
          <a:custGeom>
            <a:avLst/>
            <a:gdLst/>
            <a:ahLst/>
            <a:cxnLst/>
            <a:rect l="l" t="t" r="r" b="b"/>
            <a:pathLst>
              <a:path w="5246369" h="4677409">
                <a:moveTo>
                  <a:pt x="5245785" y="0"/>
                </a:moveTo>
                <a:lnTo>
                  <a:pt x="5190872" y="5807"/>
                </a:lnTo>
                <a:lnTo>
                  <a:pt x="5140122" y="12097"/>
                </a:lnTo>
                <a:lnTo>
                  <a:pt x="5089918" y="19185"/>
                </a:lnTo>
                <a:lnTo>
                  <a:pt x="5040254" y="27063"/>
                </a:lnTo>
                <a:lnTo>
                  <a:pt x="4991124" y="35720"/>
                </a:lnTo>
                <a:lnTo>
                  <a:pt x="4942520" y="45146"/>
                </a:lnTo>
                <a:lnTo>
                  <a:pt x="4894437" y="55333"/>
                </a:lnTo>
                <a:lnTo>
                  <a:pt x="4846867" y="66271"/>
                </a:lnTo>
                <a:lnTo>
                  <a:pt x="4799805" y="77951"/>
                </a:lnTo>
                <a:lnTo>
                  <a:pt x="4753244" y="90362"/>
                </a:lnTo>
                <a:lnTo>
                  <a:pt x="4707177" y="103495"/>
                </a:lnTo>
                <a:lnTo>
                  <a:pt x="4661597" y="117341"/>
                </a:lnTo>
                <a:lnTo>
                  <a:pt x="4616499" y="131891"/>
                </a:lnTo>
                <a:lnTo>
                  <a:pt x="4571876" y="147134"/>
                </a:lnTo>
                <a:lnTo>
                  <a:pt x="4527722" y="163062"/>
                </a:lnTo>
                <a:lnTo>
                  <a:pt x="4484029" y="179664"/>
                </a:lnTo>
                <a:lnTo>
                  <a:pt x="4440791" y="196932"/>
                </a:lnTo>
                <a:lnTo>
                  <a:pt x="4398002" y="214855"/>
                </a:lnTo>
                <a:lnTo>
                  <a:pt x="4355656" y="233425"/>
                </a:lnTo>
                <a:lnTo>
                  <a:pt x="4313745" y="252632"/>
                </a:lnTo>
                <a:lnTo>
                  <a:pt x="4272263" y="272466"/>
                </a:lnTo>
                <a:lnTo>
                  <a:pt x="4231205" y="292917"/>
                </a:lnTo>
                <a:lnTo>
                  <a:pt x="4190562" y="313977"/>
                </a:lnTo>
                <a:lnTo>
                  <a:pt x="4150330" y="335636"/>
                </a:lnTo>
                <a:lnTo>
                  <a:pt x="4110500" y="357884"/>
                </a:lnTo>
                <a:lnTo>
                  <a:pt x="4071068" y="380712"/>
                </a:lnTo>
                <a:lnTo>
                  <a:pt x="4032026" y="404110"/>
                </a:lnTo>
                <a:lnTo>
                  <a:pt x="3993367" y="428069"/>
                </a:lnTo>
                <a:lnTo>
                  <a:pt x="3955086" y="452579"/>
                </a:lnTo>
                <a:lnTo>
                  <a:pt x="3917175" y="477630"/>
                </a:lnTo>
                <a:lnTo>
                  <a:pt x="3879629" y="503214"/>
                </a:lnTo>
                <a:lnTo>
                  <a:pt x="3842441" y="529321"/>
                </a:lnTo>
                <a:lnTo>
                  <a:pt x="3805604" y="555941"/>
                </a:lnTo>
                <a:lnTo>
                  <a:pt x="3769111" y="583065"/>
                </a:lnTo>
                <a:lnTo>
                  <a:pt x="3732957" y="610683"/>
                </a:lnTo>
                <a:lnTo>
                  <a:pt x="3697135" y="638786"/>
                </a:lnTo>
                <a:lnTo>
                  <a:pt x="3661638" y="667364"/>
                </a:lnTo>
                <a:lnTo>
                  <a:pt x="3626459" y="696407"/>
                </a:lnTo>
                <a:lnTo>
                  <a:pt x="3591593" y="725907"/>
                </a:lnTo>
                <a:lnTo>
                  <a:pt x="3557033" y="755853"/>
                </a:lnTo>
                <a:lnTo>
                  <a:pt x="3522771" y="786237"/>
                </a:lnTo>
                <a:lnTo>
                  <a:pt x="3488803" y="817049"/>
                </a:lnTo>
                <a:lnTo>
                  <a:pt x="3455121" y="848278"/>
                </a:lnTo>
                <a:lnTo>
                  <a:pt x="3421718" y="879917"/>
                </a:lnTo>
                <a:lnTo>
                  <a:pt x="3388589" y="911954"/>
                </a:lnTo>
                <a:lnTo>
                  <a:pt x="3355726" y="944381"/>
                </a:lnTo>
                <a:lnTo>
                  <a:pt x="3323124" y="977189"/>
                </a:lnTo>
                <a:lnTo>
                  <a:pt x="3290775" y="1010367"/>
                </a:lnTo>
                <a:lnTo>
                  <a:pt x="3258674" y="1043906"/>
                </a:lnTo>
                <a:lnTo>
                  <a:pt x="3226813" y="1077797"/>
                </a:lnTo>
                <a:lnTo>
                  <a:pt x="3195186" y="1112030"/>
                </a:lnTo>
                <a:lnTo>
                  <a:pt x="3163788" y="1146595"/>
                </a:lnTo>
                <a:lnTo>
                  <a:pt x="3132610" y="1181484"/>
                </a:lnTo>
                <a:lnTo>
                  <a:pt x="3101647" y="1216687"/>
                </a:lnTo>
                <a:lnTo>
                  <a:pt x="3070892" y="1252193"/>
                </a:lnTo>
                <a:lnTo>
                  <a:pt x="3040339" y="1287995"/>
                </a:lnTo>
                <a:lnTo>
                  <a:pt x="3009981" y="1324081"/>
                </a:lnTo>
                <a:lnTo>
                  <a:pt x="2979812" y="1360443"/>
                </a:lnTo>
                <a:lnTo>
                  <a:pt x="2949825" y="1397071"/>
                </a:lnTo>
                <a:lnTo>
                  <a:pt x="2920014" y="1433956"/>
                </a:lnTo>
                <a:lnTo>
                  <a:pt x="2890371" y="1471088"/>
                </a:lnTo>
                <a:lnTo>
                  <a:pt x="2860892" y="1508457"/>
                </a:lnTo>
                <a:lnTo>
                  <a:pt x="2831569" y="1546055"/>
                </a:lnTo>
                <a:lnTo>
                  <a:pt x="2802395" y="1583871"/>
                </a:lnTo>
                <a:lnTo>
                  <a:pt x="2773364" y="1621897"/>
                </a:lnTo>
                <a:lnTo>
                  <a:pt x="2744470" y="1660121"/>
                </a:lnTo>
                <a:lnTo>
                  <a:pt x="2715707" y="1698536"/>
                </a:lnTo>
                <a:lnTo>
                  <a:pt x="2687067" y="1737132"/>
                </a:lnTo>
                <a:lnTo>
                  <a:pt x="2658544" y="1775899"/>
                </a:lnTo>
                <a:lnTo>
                  <a:pt x="2630131" y="1814827"/>
                </a:lnTo>
                <a:lnTo>
                  <a:pt x="2601823" y="1853907"/>
                </a:lnTo>
                <a:lnTo>
                  <a:pt x="2573613" y="1893130"/>
                </a:lnTo>
                <a:lnTo>
                  <a:pt x="2545493" y="1932486"/>
                </a:lnTo>
                <a:lnTo>
                  <a:pt x="2517458" y="1971966"/>
                </a:lnTo>
                <a:lnTo>
                  <a:pt x="2489502" y="2011559"/>
                </a:lnTo>
                <a:lnTo>
                  <a:pt x="2461617" y="2051258"/>
                </a:lnTo>
                <a:lnTo>
                  <a:pt x="2433797" y="2091051"/>
                </a:lnTo>
                <a:lnTo>
                  <a:pt x="2406036" y="2130930"/>
                </a:lnTo>
                <a:lnTo>
                  <a:pt x="2378327" y="2170884"/>
                </a:lnTo>
                <a:lnTo>
                  <a:pt x="2350663" y="2210906"/>
                </a:lnTo>
                <a:lnTo>
                  <a:pt x="2323039" y="2250984"/>
                </a:lnTo>
                <a:lnTo>
                  <a:pt x="2295447" y="2291110"/>
                </a:lnTo>
                <a:lnTo>
                  <a:pt x="2267881" y="2331274"/>
                </a:lnTo>
                <a:lnTo>
                  <a:pt x="2240335" y="2371466"/>
                </a:lnTo>
                <a:lnTo>
                  <a:pt x="2212802" y="2411678"/>
                </a:lnTo>
                <a:lnTo>
                  <a:pt x="2185275" y="2451899"/>
                </a:lnTo>
                <a:lnTo>
                  <a:pt x="2157749" y="2492120"/>
                </a:lnTo>
                <a:lnTo>
                  <a:pt x="2130216" y="2532331"/>
                </a:lnTo>
                <a:lnTo>
                  <a:pt x="2102670" y="2572523"/>
                </a:lnTo>
                <a:lnTo>
                  <a:pt x="2075104" y="2612687"/>
                </a:lnTo>
                <a:lnTo>
                  <a:pt x="2047512" y="2652812"/>
                </a:lnTo>
                <a:lnTo>
                  <a:pt x="2019888" y="2692891"/>
                </a:lnTo>
                <a:lnTo>
                  <a:pt x="1992224" y="2732912"/>
                </a:lnTo>
                <a:lnTo>
                  <a:pt x="1964515" y="2772866"/>
                </a:lnTo>
                <a:lnTo>
                  <a:pt x="1936754" y="2812745"/>
                </a:lnTo>
                <a:lnTo>
                  <a:pt x="1908934" y="2852538"/>
                </a:lnTo>
                <a:lnTo>
                  <a:pt x="1881049" y="2892236"/>
                </a:lnTo>
                <a:lnTo>
                  <a:pt x="1853093" y="2931829"/>
                </a:lnTo>
                <a:lnTo>
                  <a:pt x="1825058" y="2971309"/>
                </a:lnTo>
                <a:lnTo>
                  <a:pt x="1796939" y="3010665"/>
                </a:lnTo>
                <a:lnTo>
                  <a:pt x="1768728" y="3049888"/>
                </a:lnTo>
                <a:lnTo>
                  <a:pt x="1740420" y="3088968"/>
                </a:lnTo>
                <a:lnTo>
                  <a:pt x="1712008" y="3127896"/>
                </a:lnTo>
                <a:lnTo>
                  <a:pt x="1683485" y="3166663"/>
                </a:lnTo>
                <a:lnTo>
                  <a:pt x="1654845" y="3205258"/>
                </a:lnTo>
                <a:lnTo>
                  <a:pt x="1626082" y="3243673"/>
                </a:lnTo>
                <a:lnTo>
                  <a:pt x="1597188" y="3281898"/>
                </a:lnTo>
                <a:lnTo>
                  <a:pt x="1568157" y="3319923"/>
                </a:lnTo>
                <a:lnTo>
                  <a:pt x="1538984" y="3357739"/>
                </a:lnTo>
                <a:lnTo>
                  <a:pt x="1509661" y="3395337"/>
                </a:lnTo>
                <a:lnTo>
                  <a:pt x="1480182" y="3432706"/>
                </a:lnTo>
                <a:lnTo>
                  <a:pt x="1450540" y="3469838"/>
                </a:lnTo>
                <a:lnTo>
                  <a:pt x="1420728" y="3506723"/>
                </a:lnTo>
                <a:lnTo>
                  <a:pt x="1390742" y="3543351"/>
                </a:lnTo>
                <a:lnTo>
                  <a:pt x="1360573" y="3579713"/>
                </a:lnTo>
                <a:lnTo>
                  <a:pt x="1330215" y="3615800"/>
                </a:lnTo>
                <a:lnTo>
                  <a:pt x="1299663" y="3651601"/>
                </a:lnTo>
                <a:lnTo>
                  <a:pt x="1268908" y="3687107"/>
                </a:lnTo>
                <a:lnTo>
                  <a:pt x="1237946" y="3722310"/>
                </a:lnTo>
                <a:lnTo>
                  <a:pt x="1206768" y="3757199"/>
                </a:lnTo>
                <a:lnTo>
                  <a:pt x="1175370" y="3791764"/>
                </a:lnTo>
                <a:lnTo>
                  <a:pt x="1143744" y="3825998"/>
                </a:lnTo>
                <a:lnTo>
                  <a:pt x="1111884" y="3859888"/>
                </a:lnTo>
                <a:lnTo>
                  <a:pt x="1079783" y="3893428"/>
                </a:lnTo>
                <a:lnTo>
                  <a:pt x="1047435" y="3926606"/>
                </a:lnTo>
                <a:lnTo>
                  <a:pt x="1014833" y="3959413"/>
                </a:lnTo>
                <a:lnTo>
                  <a:pt x="981971" y="3991840"/>
                </a:lnTo>
                <a:lnTo>
                  <a:pt x="948842" y="4023878"/>
                </a:lnTo>
                <a:lnTo>
                  <a:pt x="915441" y="4055516"/>
                </a:lnTo>
                <a:lnTo>
                  <a:pt x="881759" y="4086746"/>
                </a:lnTo>
                <a:lnTo>
                  <a:pt x="847791" y="4117557"/>
                </a:lnTo>
                <a:lnTo>
                  <a:pt x="813531" y="4147941"/>
                </a:lnTo>
                <a:lnTo>
                  <a:pt x="778971" y="4177888"/>
                </a:lnTo>
                <a:lnTo>
                  <a:pt x="744106" y="4207388"/>
                </a:lnTo>
                <a:lnTo>
                  <a:pt x="708929" y="4236431"/>
                </a:lnTo>
                <a:lnTo>
                  <a:pt x="673432" y="4265009"/>
                </a:lnTo>
                <a:lnTo>
                  <a:pt x="637611" y="4293112"/>
                </a:lnTo>
                <a:lnTo>
                  <a:pt x="601458" y="4320730"/>
                </a:lnTo>
                <a:lnTo>
                  <a:pt x="564967" y="4347854"/>
                </a:lnTo>
                <a:lnTo>
                  <a:pt x="528131" y="4374474"/>
                </a:lnTo>
                <a:lnTo>
                  <a:pt x="490943" y="4400581"/>
                </a:lnTo>
                <a:lnTo>
                  <a:pt x="453398" y="4426165"/>
                </a:lnTo>
                <a:lnTo>
                  <a:pt x="415489" y="4451217"/>
                </a:lnTo>
                <a:lnTo>
                  <a:pt x="377209" y="4475727"/>
                </a:lnTo>
                <a:lnTo>
                  <a:pt x="338552" y="4499686"/>
                </a:lnTo>
                <a:lnTo>
                  <a:pt x="299511" y="4523084"/>
                </a:lnTo>
                <a:lnTo>
                  <a:pt x="260080" y="4545912"/>
                </a:lnTo>
                <a:lnTo>
                  <a:pt x="220252" y="4568160"/>
                </a:lnTo>
                <a:lnTo>
                  <a:pt x="180021" y="4589819"/>
                </a:lnTo>
                <a:lnTo>
                  <a:pt x="139380" y="4610879"/>
                </a:lnTo>
                <a:lnTo>
                  <a:pt x="98323" y="4631331"/>
                </a:lnTo>
                <a:lnTo>
                  <a:pt x="56844" y="4651165"/>
                </a:lnTo>
                <a:lnTo>
                  <a:pt x="14935" y="4670371"/>
                </a:lnTo>
                <a:lnTo>
                  <a:pt x="0" y="4676921"/>
                </a:lnTo>
              </a:path>
            </a:pathLst>
          </a:custGeom>
          <a:ln w="24995">
            <a:solidFill>
              <a:srgbClr val="332C2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0" y="548208"/>
            <a:ext cx="18288000" cy="47625"/>
          </a:xfrm>
          <a:custGeom>
            <a:avLst/>
            <a:gdLst/>
            <a:ahLst/>
            <a:cxnLst/>
            <a:rect l="l" t="t" r="r" b="b"/>
            <a:pathLst>
              <a:path w="18288000" h="47625">
                <a:moveTo>
                  <a:pt x="18287988" y="0"/>
                </a:moveTo>
                <a:lnTo>
                  <a:pt x="0" y="0"/>
                </a:lnTo>
                <a:lnTo>
                  <a:pt x="0" y="47625"/>
                </a:lnTo>
                <a:lnTo>
                  <a:pt x="18287988" y="47625"/>
                </a:lnTo>
                <a:lnTo>
                  <a:pt x="18287988" y="0"/>
                </a:lnTo>
                <a:close/>
              </a:path>
            </a:pathLst>
          </a:custGeom>
          <a:solidFill>
            <a:srgbClr val="332C2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0" y="9754908"/>
            <a:ext cx="18288000" cy="47625"/>
          </a:xfrm>
          <a:custGeom>
            <a:avLst/>
            <a:gdLst/>
            <a:ahLst/>
            <a:cxnLst/>
            <a:rect l="l" t="t" r="r" b="b"/>
            <a:pathLst>
              <a:path w="18288000" h="47625">
                <a:moveTo>
                  <a:pt x="18287988" y="0"/>
                </a:moveTo>
                <a:lnTo>
                  <a:pt x="0" y="0"/>
                </a:lnTo>
                <a:lnTo>
                  <a:pt x="0" y="47625"/>
                </a:lnTo>
                <a:lnTo>
                  <a:pt x="18287988" y="47625"/>
                </a:lnTo>
                <a:lnTo>
                  <a:pt x="18287988" y="0"/>
                </a:lnTo>
                <a:close/>
              </a:path>
            </a:pathLst>
          </a:custGeom>
          <a:solidFill>
            <a:srgbClr val="332C2C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747057" y="5439994"/>
            <a:ext cx="1669542" cy="464693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7248423" y="4172331"/>
            <a:ext cx="9926320" cy="2888615"/>
          </a:xfrm>
          <a:prstGeom prst="rect">
            <a:avLst/>
          </a:prstGeom>
        </p:spPr>
        <p:txBody>
          <a:bodyPr vert="horz" wrap="square" lIns="0" tIns="5715" rIns="0" bIns="0" rtlCol="0">
            <a:spAutoFit/>
          </a:bodyPr>
          <a:lstStyle/>
          <a:p>
            <a:pPr marL="12700" marR="5080">
              <a:lnSpc>
                <a:spcPct val="101800"/>
              </a:lnSpc>
              <a:spcBef>
                <a:spcPts val="45"/>
              </a:spcBef>
              <a:tabLst>
                <a:tab pos="5267325" algn="l"/>
              </a:tabLst>
            </a:pPr>
            <a:r>
              <a:rPr sz="3700" spc="320" dirty="0">
                <a:solidFill>
                  <a:srgbClr val="332C2C"/>
                </a:solidFill>
                <a:latin typeface="Calibri"/>
                <a:cs typeface="Calibri"/>
              </a:rPr>
              <a:t>Activists</a:t>
            </a:r>
            <a:r>
              <a:rPr sz="3700" spc="15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700" spc="280" dirty="0">
                <a:solidFill>
                  <a:srgbClr val="332C2C"/>
                </a:solidFill>
                <a:latin typeface="Calibri"/>
                <a:cs typeface="Calibri"/>
              </a:rPr>
              <a:t>utilise</a:t>
            </a:r>
            <a:r>
              <a:rPr sz="3700" spc="15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700" spc="495" dirty="0">
                <a:solidFill>
                  <a:srgbClr val="332C2C"/>
                </a:solidFill>
                <a:latin typeface="Calibri"/>
                <a:cs typeface="Calibri"/>
              </a:rPr>
              <a:t>VFX</a:t>
            </a:r>
            <a:r>
              <a:rPr sz="3700" spc="15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700" spc="280" dirty="0">
                <a:solidFill>
                  <a:srgbClr val="332C2C"/>
                </a:solidFill>
                <a:latin typeface="Calibri"/>
                <a:cs typeface="Calibri"/>
              </a:rPr>
              <a:t>to</a:t>
            </a:r>
            <a:r>
              <a:rPr sz="3700" spc="15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700" spc="335" dirty="0">
                <a:solidFill>
                  <a:srgbClr val="332C2C"/>
                </a:solidFill>
                <a:latin typeface="Calibri"/>
                <a:cs typeface="Calibri"/>
              </a:rPr>
              <a:t>create</a:t>
            </a:r>
            <a:r>
              <a:rPr sz="3700" spc="15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700" spc="400" dirty="0">
                <a:solidFill>
                  <a:srgbClr val="332C2C"/>
                </a:solidFill>
                <a:latin typeface="Calibri"/>
                <a:cs typeface="Calibri"/>
              </a:rPr>
              <a:t>impactful </a:t>
            </a:r>
            <a:r>
              <a:rPr sz="3700" spc="520" dirty="0">
                <a:solidFill>
                  <a:srgbClr val="332C2C"/>
                </a:solidFill>
                <a:latin typeface="Calibri"/>
                <a:cs typeface="Calibri"/>
              </a:rPr>
              <a:t>campaigns</a:t>
            </a:r>
            <a:r>
              <a:rPr sz="3700" spc="15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700" spc="375" dirty="0">
                <a:solidFill>
                  <a:srgbClr val="332C2C"/>
                </a:solidFill>
                <a:latin typeface="Calibri"/>
                <a:cs typeface="Calibri"/>
              </a:rPr>
              <a:t>that</a:t>
            </a:r>
            <a:r>
              <a:rPr sz="3700" spc="15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700" spc="405" dirty="0">
                <a:solidFill>
                  <a:srgbClr val="332C2C"/>
                </a:solidFill>
                <a:latin typeface="Calibri"/>
                <a:cs typeface="Calibri"/>
              </a:rPr>
              <a:t>capture</a:t>
            </a:r>
            <a:r>
              <a:rPr sz="3700" spc="15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700" spc="409" dirty="0">
                <a:solidFill>
                  <a:srgbClr val="332C2C"/>
                </a:solidFill>
                <a:latin typeface="Calibri"/>
                <a:cs typeface="Calibri"/>
              </a:rPr>
              <a:t>public</a:t>
            </a:r>
            <a:r>
              <a:rPr sz="3700" spc="15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700" spc="285" dirty="0">
                <a:solidFill>
                  <a:srgbClr val="332C2C"/>
                </a:solidFill>
                <a:latin typeface="Calibri"/>
                <a:cs typeface="Calibri"/>
              </a:rPr>
              <a:t>attention. </a:t>
            </a:r>
            <a:r>
              <a:rPr sz="3700" spc="555" dirty="0">
                <a:solidFill>
                  <a:srgbClr val="332C2C"/>
                </a:solidFill>
                <a:latin typeface="Calibri"/>
                <a:cs typeface="Calibri"/>
              </a:rPr>
              <a:t>By</a:t>
            </a:r>
            <a:r>
              <a:rPr sz="3700" spc="13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700" spc="500" dirty="0">
                <a:solidFill>
                  <a:srgbClr val="332C2C"/>
                </a:solidFill>
                <a:latin typeface="Calibri"/>
                <a:cs typeface="Calibri"/>
              </a:rPr>
              <a:t>combining</a:t>
            </a:r>
            <a:r>
              <a:rPr sz="3700" dirty="0">
                <a:solidFill>
                  <a:srgbClr val="332C2C"/>
                </a:solidFill>
                <a:latin typeface="Calibri"/>
                <a:cs typeface="Calibri"/>
              </a:rPr>
              <a:t>	</a:t>
            </a:r>
            <a:r>
              <a:rPr sz="3700" spc="390" dirty="0">
                <a:solidFill>
                  <a:srgbClr val="332C2C"/>
                </a:solidFill>
                <a:latin typeface="Calibri"/>
                <a:cs typeface="Calibri"/>
              </a:rPr>
              <a:t>with</a:t>
            </a:r>
            <a:r>
              <a:rPr sz="3700" spc="16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700" spc="340" dirty="0">
                <a:solidFill>
                  <a:srgbClr val="332C2C"/>
                </a:solidFill>
                <a:latin typeface="Calibri"/>
                <a:cs typeface="Calibri"/>
              </a:rPr>
              <a:t>advocacy,</a:t>
            </a:r>
            <a:r>
              <a:rPr sz="3700" spc="16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700" spc="360" dirty="0">
                <a:solidFill>
                  <a:srgbClr val="332C2C"/>
                </a:solidFill>
                <a:latin typeface="Calibri"/>
                <a:cs typeface="Calibri"/>
              </a:rPr>
              <a:t>they </a:t>
            </a:r>
            <a:r>
              <a:rPr sz="3700" spc="495" dirty="0">
                <a:solidFill>
                  <a:srgbClr val="332C2C"/>
                </a:solidFill>
                <a:latin typeface="Calibri"/>
                <a:cs typeface="Calibri"/>
              </a:rPr>
              <a:t>can</a:t>
            </a:r>
            <a:r>
              <a:rPr sz="3700" spc="14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700" spc="390" dirty="0">
                <a:solidFill>
                  <a:srgbClr val="332C2C"/>
                </a:solidFill>
                <a:latin typeface="Calibri"/>
                <a:cs typeface="Calibri"/>
              </a:rPr>
              <a:t>convey</a:t>
            </a:r>
            <a:r>
              <a:rPr sz="3700" spc="14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700" spc="505" dirty="0">
                <a:solidFill>
                  <a:srgbClr val="332C2C"/>
                </a:solidFill>
                <a:latin typeface="Calibri"/>
                <a:cs typeface="Calibri"/>
              </a:rPr>
              <a:t>messages</a:t>
            </a:r>
            <a:r>
              <a:rPr sz="3700" spc="14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700" spc="375" dirty="0">
                <a:solidFill>
                  <a:srgbClr val="332C2C"/>
                </a:solidFill>
                <a:latin typeface="Calibri"/>
                <a:cs typeface="Calibri"/>
              </a:rPr>
              <a:t>that</a:t>
            </a:r>
            <a:r>
              <a:rPr sz="3700" spc="14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700" spc="355" dirty="0">
                <a:solidFill>
                  <a:srgbClr val="332C2C"/>
                </a:solidFill>
                <a:latin typeface="Calibri"/>
                <a:cs typeface="Calibri"/>
              </a:rPr>
              <a:t>resonate</a:t>
            </a:r>
            <a:r>
              <a:rPr sz="3700" spc="14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700" spc="480" dirty="0">
                <a:solidFill>
                  <a:srgbClr val="332C2C"/>
                </a:solidFill>
                <a:latin typeface="Calibri"/>
                <a:cs typeface="Calibri"/>
              </a:rPr>
              <a:t>and </a:t>
            </a:r>
            <a:r>
              <a:rPr sz="3700" spc="330" dirty="0">
                <a:solidFill>
                  <a:srgbClr val="332C2C"/>
                </a:solidFill>
                <a:latin typeface="Calibri"/>
                <a:cs typeface="Calibri"/>
              </a:rPr>
              <a:t>inspire</a:t>
            </a:r>
            <a:r>
              <a:rPr sz="3700" spc="15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700" spc="315" dirty="0">
                <a:solidFill>
                  <a:srgbClr val="332C2C"/>
                </a:solidFill>
                <a:latin typeface="Calibri"/>
                <a:cs typeface="Calibri"/>
              </a:rPr>
              <a:t>collective</a:t>
            </a:r>
            <a:r>
              <a:rPr sz="3700" spc="15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700" spc="380" dirty="0">
                <a:solidFill>
                  <a:srgbClr val="332C2C"/>
                </a:solidFill>
                <a:latin typeface="Calibri"/>
                <a:cs typeface="Calibri"/>
              </a:rPr>
              <a:t>action</a:t>
            </a:r>
            <a:r>
              <a:rPr sz="3700" spc="15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700" spc="220" dirty="0">
                <a:solidFill>
                  <a:srgbClr val="332C2C"/>
                </a:solidFill>
                <a:latin typeface="Calibri"/>
                <a:cs typeface="Calibri"/>
              </a:rPr>
              <a:t>for</a:t>
            </a:r>
            <a:r>
              <a:rPr sz="3700" spc="15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700" spc="315" dirty="0">
                <a:solidFill>
                  <a:srgbClr val="332C2C"/>
                </a:solidFill>
                <a:latin typeface="Calibri"/>
                <a:cs typeface="Calibri"/>
              </a:rPr>
              <a:t>social</a:t>
            </a:r>
            <a:r>
              <a:rPr sz="3700" spc="15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700" spc="260" dirty="0">
                <a:solidFill>
                  <a:srgbClr val="332C2C"/>
                </a:solidFill>
                <a:latin typeface="Calibri"/>
                <a:cs typeface="Calibri"/>
              </a:rPr>
              <a:t>justice.</a:t>
            </a:r>
            <a:endParaRPr sz="3700">
              <a:latin typeface="Calibri"/>
              <a:cs typeface="Calibr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15524" rIns="0" bIns="0" rtlCol="0">
            <a:spAutoFit/>
          </a:bodyPr>
          <a:lstStyle/>
          <a:p>
            <a:pPr marL="6890384">
              <a:lnSpc>
                <a:spcPct val="100000"/>
              </a:lnSpc>
              <a:spcBef>
                <a:spcPts val="105"/>
              </a:spcBef>
            </a:pPr>
            <a:r>
              <a:rPr sz="7900" spc="-819" dirty="0">
                <a:latin typeface="Georgia"/>
                <a:cs typeface="Georgia"/>
              </a:rPr>
              <a:t>VFX</a:t>
            </a:r>
            <a:r>
              <a:rPr sz="7900" spc="-395" dirty="0">
                <a:latin typeface="Georgia"/>
                <a:cs typeface="Georgia"/>
              </a:rPr>
              <a:t> </a:t>
            </a:r>
            <a:r>
              <a:rPr sz="7900" spc="-220" dirty="0">
                <a:latin typeface="Georgia"/>
                <a:cs typeface="Georgia"/>
              </a:rPr>
              <a:t>in</a:t>
            </a:r>
            <a:r>
              <a:rPr sz="7900" spc="-395" dirty="0">
                <a:latin typeface="Georgia"/>
                <a:cs typeface="Georgia"/>
              </a:rPr>
              <a:t> </a:t>
            </a:r>
            <a:r>
              <a:rPr sz="7900" spc="-325" dirty="0">
                <a:latin typeface="Georgia"/>
                <a:cs typeface="Georgia"/>
              </a:rPr>
              <a:t>Activism</a:t>
            </a:r>
            <a:endParaRPr sz="7900" dirty="0">
              <a:latin typeface="Georgia"/>
              <a:cs typeface="Georgia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descr="Before &amp; After VFX Breakdown -  The Activists - Sci-fi Film">
            <a:hlinkClick r:id="" action="ppaction://media"/>
            <a:extLst>
              <a:ext uri="{FF2B5EF4-FFF2-40B4-BE49-F238E27FC236}">
                <a16:creationId xmlns:a16="http://schemas.microsoft.com/office/drawing/2014/main" id="{44F35867-6FCE-2315-EF90-EE5962A94DC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8300700" cy="10339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5279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/>
          <p:nvPr/>
        </p:nvSpPr>
        <p:spPr>
          <a:xfrm>
            <a:off x="0" y="548855"/>
            <a:ext cx="18288000" cy="47625"/>
          </a:xfrm>
          <a:custGeom>
            <a:avLst/>
            <a:gdLst/>
            <a:ahLst/>
            <a:cxnLst/>
            <a:rect l="l" t="t" r="r" b="b"/>
            <a:pathLst>
              <a:path w="18288000" h="47625">
                <a:moveTo>
                  <a:pt x="18287988" y="0"/>
                </a:moveTo>
                <a:lnTo>
                  <a:pt x="0" y="0"/>
                </a:lnTo>
                <a:lnTo>
                  <a:pt x="0" y="47625"/>
                </a:lnTo>
                <a:lnTo>
                  <a:pt x="18287988" y="47625"/>
                </a:lnTo>
                <a:lnTo>
                  <a:pt x="18287988" y="0"/>
                </a:lnTo>
                <a:close/>
              </a:path>
            </a:pathLst>
          </a:custGeom>
          <a:solidFill>
            <a:srgbClr val="332C2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0" y="9753448"/>
            <a:ext cx="18288000" cy="47625"/>
          </a:xfrm>
          <a:custGeom>
            <a:avLst/>
            <a:gdLst/>
            <a:ahLst/>
            <a:cxnLst/>
            <a:rect l="l" t="t" r="r" b="b"/>
            <a:pathLst>
              <a:path w="18288000" h="47625">
                <a:moveTo>
                  <a:pt x="18287988" y="0"/>
                </a:moveTo>
                <a:lnTo>
                  <a:pt x="0" y="0"/>
                </a:lnTo>
                <a:lnTo>
                  <a:pt x="0" y="47625"/>
                </a:lnTo>
                <a:lnTo>
                  <a:pt x="18287988" y="47625"/>
                </a:lnTo>
                <a:lnTo>
                  <a:pt x="18287988" y="0"/>
                </a:lnTo>
                <a:close/>
              </a:path>
            </a:pathLst>
          </a:custGeom>
          <a:solidFill>
            <a:srgbClr val="332C2C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597287" y="2066798"/>
            <a:ext cx="2423223" cy="315302"/>
          </a:xfrm>
          <a:prstGeom prst="rect">
            <a:avLst/>
          </a:prstGeom>
        </p:spPr>
      </p:pic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868799" y="1091190"/>
            <a:ext cx="16418560" cy="1381760"/>
          </a:xfrm>
          <a:prstGeom prst="rect">
            <a:avLst/>
          </a:prstGeom>
        </p:spPr>
        <p:txBody>
          <a:bodyPr vert="horz" wrap="square" lIns="0" tIns="62229" rIns="0" bIns="0" rtlCol="0">
            <a:spAutoFit/>
          </a:bodyPr>
          <a:lstStyle/>
          <a:p>
            <a:pPr marL="12700" marR="5080">
              <a:lnSpc>
                <a:spcPts val="3450"/>
              </a:lnSpc>
              <a:spcBef>
                <a:spcPts val="489"/>
              </a:spcBef>
              <a:tabLst>
                <a:tab pos="5252085" algn="l"/>
              </a:tabLst>
            </a:pPr>
            <a:r>
              <a:rPr sz="3150" spc="315" dirty="0">
                <a:latin typeface="Calibri"/>
                <a:cs typeface="Calibri"/>
              </a:rPr>
              <a:t>In</a:t>
            </a:r>
            <a:r>
              <a:rPr sz="3150" spc="120" dirty="0">
                <a:latin typeface="Calibri"/>
                <a:cs typeface="Calibri"/>
              </a:rPr>
              <a:t> </a:t>
            </a:r>
            <a:r>
              <a:rPr sz="3150" spc="295" dirty="0">
                <a:latin typeface="Calibri"/>
                <a:cs typeface="Calibri"/>
              </a:rPr>
              <a:t>education,</a:t>
            </a:r>
            <a:r>
              <a:rPr sz="3150" spc="125" dirty="0">
                <a:latin typeface="Calibri"/>
                <a:cs typeface="Calibri"/>
              </a:rPr>
              <a:t> </a:t>
            </a:r>
            <a:r>
              <a:rPr sz="3150" spc="420" dirty="0">
                <a:latin typeface="Calibri"/>
                <a:cs typeface="Calibri"/>
              </a:rPr>
              <a:t>VFX</a:t>
            </a:r>
            <a:r>
              <a:rPr sz="3150" spc="120" dirty="0">
                <a:latin typeface="Calibri"/>
                <a:cs typeface="Calibri"/>
              </a:rPr>
              <a:t> </a:t>
            </a:r>
            <a:r>
              <a:rPr sz="3150" spc="405" dirty="0">
                <a:latin typeface="Calibri"/>
                <a:cs typeface="Calibri"/>
              </a:rPr>
              <a:t>can</a:t>
            </a:r>
            <a:r>
              <a:rPr sz="3150" spc="125" dirty="0">
                <a:latin typeface="Calibri"/>
                <a:cs typeface="Calibri"/>
              </a:rPr>
              <a:t> </a:t>
            </a:r>
            <a:r>
              <a:rPr sz="3150" spc="290" dirty="0">
                <a:latin typeface="Calibri"/>
                <a:cs typeface="Calibri"/>
              </a:rPr>
              <a:t>transform</a:t>
            </a:r>
            <a:r>
              <a:rPr sz="3150" spc="120" dirty="0">
                <a:latin typeface="Calibri"/>
                <a:cs typeface="Calibri"/>
              </a:rPr>
              <a:t> </a:t>
            </a:r>
            <a:r>
              <a:rPr sz="3150" spc="240" dirty="0">
                <a:latin typeface="Calibri"/>
                <a:cs typeface="Calibri"/>
              </a:rPr>
              <a:t>traditional</a:t>
            </a:r>
            <a:r>
              <a:rPr sz="3150" spc="125" dirty="0">
                <a:latin typeface="Calibri"/>
                <a:cs typeface="Calibri"/>
              </a:rPr>
              <a:t> </a:t>
            </a:r>
            <a:r>
              <a:rPr sz="3150" spc="320" dirty="0">
                <a:latin typeface="Calibri"/>
                <a:cs typeface="Calibri"/>
              </a:rPr>
              <a:t>learning</a:t>
            </a:r>
            <a:r>
              <a:rPr sz="3150" spc="125" dirty="0">
                <a:latin typeface="Calibri"/>
                <a:cs typeface="Calibri"/>
              </a:rPr>
              <a:t> </a:t>
            </a:r>
            <a:r>
              <a:rPr sz="3150" spc="345" dirty="0">
                <a:latin typeface="Calibri"/>
                <a:cs typeface="Calibri"/>
              </a:rPr>
              <a:t>methods.</a:t>
            </a:r>
            <a:r>
              <a:rPr sz="3150" spc="120" dirty="0">
                <a:latin typeface="Calibri"/>
                <a:cs typeface="Calibri"/>
              </a:rPr>
              <a:t> </a:t>
            </a:r>
            <a:r>
              <a:rPr sz="3150" spc="455" dirty="0">
                <a:latin typeface="Calibri"/>
                <a:cs typeface="Calibri"/>
              </a:rPr>
              <a:t>By</a:t>
            </a:r>
            <a:r>
              <a:rPr sz="3150" spc="125" dirty="0">
                <a:latin typeface="Calibri"/>
                <a:cs typeface="Calibri"/>
              </a:rPr>
              <a:t> </a:t>
            </a:r>
            <a:r>
              <a:rPr sz="3150" spc="470" dirty="0">
                <a:latin typeface="Calibri"/>
                <a:cs typeface="Calibri"/>
              </a:rPr>
              <a:t>making</a:t>
            </a:r>
            <a:r>
              <a:rPr sz="3150" spc="120" dirty="0">
                <a:latin typeface="Calibri"/>
                <a:cs typeface="Calibri"/>
              </a:rPr>
              <a:t> </a:t>
            </a:r>
            <a:r>
              <a:rPr sz="3150" spc="315" dirty="0">
                <a:latin typeface="Calibri"/>
                <a:cs typeface="Calibri"/>
              </a:rPr>
              <a:t>subjects </a:t>
            </a:r>
            <a:r>
              <a:rPr sz="3150" spc="240" dirty="0">
                <a:latin typeface="Calibri"/>
                <a:cs typeface="Calibri"/>
              </a:rPr>
              <a:t>visually</a:t>
            </a:r>
            <a:r>
              <a:rPr sz="3150" spc="125" dirty="0">
                <a:latin typeface="Calibri"/>
                <a:cs typeface="Calibri"/>
              </a:rPr>
              <a:t> </a:t>
            </a:r>
            <a:r>
              <a:rPr sz="3150" spc="310" dirty="0">
                <a:latin typeface="Calibri"/>
                <a:cs typeface="Calibri"/>
              </a:rPr>
              <a:t>appealing,</a:t>
            </a:r>
            <a:r>
              <a:rPr sz="3150" spc="130" dirty="0">
                <a:latin typeface="Calibri"/>
                <a:cs typeface="Calibri"/>
              </a:rPr>
              <a:t> </a:t>
            </a:r>
            <a:r>
              <a:rPr sz="3150" spc="320" dirty="0">
                <a:latin typeface="Calibri"/>
                <a:cs typeface="Calibri"/>
              </a:rPr>
              <a:t>educators</a:t>
            </a:r>
            <a:r>
              <a:rPr sz="3150" spc="130" dirty="0">
                <a:latin typeface="Calibri"/>
                <a:cs typeface="Calibri"/>
              </a:rPr>
              <a:t> </a:t>
            </a:r>
            <a:r>
              <a:rPr sz="3150" spc="405" dirty="0">
                <a:latin typeface="Calibri"/>
                <a:cs typeface="Calibri"/>
              </a:rPr>
              <a:t>can</a:t>
            </a:r>
            <a:r>
              <a:rPr sz="3150" spc="130" dirty="0">
                <a:latin typeface="Calibri"/>
                <a:cs typeface="Calibri"/>
              </a:rPr>
              <a:t> </a:t>
            </a:r>
            <a:r>
              <a:rPr sz="3150" spc="459" dirty="0">
                <a:latin typeface="Calibri"/>
                <a:cs typeface="Calibri"/>
              </a:rPr>
              <a:t>engage</a:t>
            </a:r>
            <a:r>
              <a:rPr sz="3150" spc="130" dirty="0">
                <a:latin typeface="Calibri"/>
                <a:cs typeface="Calibri"/>
              </a:rPr>
              <a:t> </a:t>
            </a:r>
            <a:r>
              <a:rPr sz="3150" spc="340" dirty="0">
                <a:latin typeface="Calibri"/>
                <a:cs typeface="Calibri"/>
              </a:rPr>
              <a:t>students</a:t>
            </a:r>
            <a:r>
              <a:rPr sz="3150" spc="130" dirty="0">
                <a:latin typeface="Calibri"/>
                <a:cs typeface="Calibri"/>
              </a:rPr>
              <a:t> </a:t>
            </a:r>
            <a:r>
              <a:rPr sz="3150" spc="385" dirty="0">
                <a:latin typeface="Calibri"/>
                <a:cs typeface="Calibri"/>
              </a:rPr>
              <a:t>more</a:t>
            </a:r>
            <a:r>
              <a:rPr sz="3150" spc="130" dirty="0">
                <a:latin typeface="Calibri"/>
                <a:cs typeface="Calibri"/>
              </a:rPr>
              <a:t> </a:t>
            </a:r>
            <a:r>
              <a:rPr sz="3150" spc="225" dirty="0">
                <a:latin typeface="Calibri"/>
                <a:cs typeface="Calibri"/>
              </a:rPr>
              <a:t>effectively</a:t>
            </a:r>
            <a:r>
              <a:rPr sz="3150" spc="130" dirty="0">
                <a:latin typeface="Calibri"/>
                <a:cs typeface="Calibri"/>
              </a:rPr>
              <a:t> </a:t>
            </a:r>
            <a:r>
              <a:rPr sz="3150" spc="425" dirty="0">
                <a:latin typeface="Calibri"/>
                <a:cs typeface="Calibri"/>
              </a:rPr>
              <a:t>and</a:t>
            </a:r>
            <a:r>
              <a:rPr sz="3150" spc="130" dirty="0">
                <a:latin typeface="Calibri"/>
                <a:cs typeface="Calibri"/>
              </a:rPr>
              <a:t> </a:t>
            </a:r>
            <a:r>
              <a:rPr sz="3150" spc="340" dirty="0">
                <a:latin typeface="Calibri"/>
                <a:cs typeface="Calibri"/>
              </a:rPr>
              <a:t>promote </a:t>
            </a:r>
            <a:r>
              <a:rPr sz="3150" spc="320" dirty="0">
                <a:latin typeface="Calibri"/>
                <a:cs typeface="Calibri"/>
              </a:rPr>
              <a:t>awareness</a:t>
            </a:r>
            <a:r>
              <a:rPr sz="3150" spc="135" dirty="0">
                <a:latin typeface="Calibri"/>
                <a:cs typeface="Calibri"/>
              </a:rPr>
              <a:t> </a:t>
            </a:r>
            <a:r>
              <a:rPr sz="3150" spc="170" dirty="0">
                <a:latin typeface="Calibri"/>
                <a:cs typeface="Calibri"/>
              </a:rPr>
              <a:t>of</a:t>
            </a:r>
            <a:r>
              <a:rPr sz="3150" dirty="0">
                <a:latin typeface="Calibri"/>
                <a:cs typeface="Calibri"/>
              </a:rPr>
              <a:t>	</a:t>
            </a:r>
            <a:r>
              <a:rPr sz="3150" spc="305" dirty="0">
                <a:latin typeface="Calibri"/>
                <a:cs typeface="Calibri"/>
              </a:rPr>
              <a:t>that</a:t>
            </a:r>
            <a:r>
              <a:rPr sz="3150" spc="125" dirty="0">
                <a:latin typeface="Calibri"/>
                <a:cs typeface="Calibri"/>
              </a:rPr>
              <a:t> </a:t>
            </a:r>
            <a:r>
              <a:rPr sz="3150" spc="245" dirty="0">
                <a:latin typeface="Calibri"/>
                <a:cs typeface="Calibri"/>
              </a:rPr>
              <a:t>matter.</a:t>
            </a:r>
            <a:endParaRPr sz="3150" dirty="0">
              <a:latin typeface="Calibri"/>
              <a:cs typeface="Calibri"/>
            </a:endParaRPr>
          </a:p>
        </p:txBody>
      </p:sp>
      <p:pic>
        <p:nvPicPr>
          <p:cNvPr id="10" name="Picture 9" descr="A group of people sitting at desks with computer screens&#10;&#10;AI-generated content may be incorrect.">
            <a:extLst>
              <a:ext uri="{FF2B5EF4-FFF2-40B4-BE49-F238E27FC236}">
                <a16:creationId xmlns:a16="http://schemas.microsoft.com/office/drawing/2014/main" id="{A2AB52EC-5921-FE19-CC82-D0879EE6C74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294" y="3168650"/>
            <a:ext cx="16999569" cy="749981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1096307" y="3131096"/>
            <a:ext cx="7204709" cy="7168515"/>
            <a:chOff x="11096307" y="3131096"/>
            <a:chExt cx="7204709" cy="7168515"/>
          </a:xfrm>
        </p:grpSpPr>
        <p:sp>
          <p:nvSpPr>
            <p:cNvPr id="3" name="object 3"/>
            <p:cNvSpPr/>
            <p:nvPr/>
          </p:nvSpPr>
          <p:spPr>
            <a:xfrm>
              <a:off x="13042213" y="5610076"/>
              <a:ext cx="5246370" cy="4677410"/>
            </a:xfrm>
            <a:custGeom>
              <a:avLst/>
              <a:gdLst/>
              <a:ahLst/>
              <a:cxnLst/>
              <a:rect l="l" t="t" r="r" b="b"/>
              <a:pathLst>
                <a:path w="5246369" h="4677409">
                  <a:moveTo>
                    <a:pt x="5245785" y="0"/>
                  </a:moveTo>
                  <a:lnTo>
                    <a:pt x="5190872" y="5807"/>
                  </a:lnTo>
                  <a:lnTo>
                    <a:pt x="5140122" y="12097"/>
                  </a:lnTo>
                  <a:lnTo>
                    <a:pt x="5089918" y="19185"/>
                  </a:lnTo>
                  <a:lnTo>
                    <a:pt x="5040254" y="27063"/>
                  </a:lnTo>
                  <a:lnTo>
                    <a:pt x="4991124" y="35720"/>
                  </a:lnTo>
                  <a:lnTo>
                    <a:pt x="4942520" y="45146"/>
                  </a:lnTo>
                  <a:lnTo>
                    <a:pt x="4894437" y="55333"/>
                  </a:lnTo>
                  <a:lnTo>
                    <a:pt x="4846867" y="66271"/>
                  </a:lnTo>
                  <a:lnTo>
                    <a:pt x="4799805" y="77951"/>
                  </a:lnTo>
                  <a:lnTo>
                    <a:pt x="4753244" y="90362"/>
                  </a:lnTo>
                  <a:lnTo>
                    <a:pt x="4707177" y="103495"/>
                  </a:lnTo>
                  <a:lnTo>
                    <a:pt x="4661597" y="117341"/>
                  </a:lnTo>
                  <a:lnTo>
                    <a:pt x="4616499" y="131891"/>
                  </a:lnTo>
                  <a:lnTo>
                    <a:pt x="4571876" y="147134"/>
                  </a:lnTo>
                  <a:lnTo>
                    <a:pt x="4527722" y="163062"/>
                  </a:lnTo>
                  <a:lnTo>
                    <a:pt x="4484029" y="179664"/>
                  </a:lnTo>
                  <a:lnTo>
                    <a:pt x="4440791" y="196932"/>
                  </a:lnTo>
                  <a:lnTo>
                    <a:pt x="4398002" y="214855"/>
                  </a:lnTo>
                  <a:lnTo>
                    <a:pt x="4355656" y="233425"/>
                  </a:lnTo>
                  <a:lnTo>
                    <a:pt x="4313745" y="252632"/>
                  </a:lnTo>
                  <a:lnTo>
                    <a:pt x="4272263" y="272466"/>
                  </a:lnTo>
                  <a:lnTo>
                    <a:pt x="4231205" y="292917"/>
                  </a:lnTo>
                  <a:lnTo>
                    <a:pt x="4190562" y="313977"/>
                  </a:lnTo>
                  <a:lnTo>
                    <a:pt x="4150330" y="335636"/>
                  </a:lnTo>
                  <a:lnTo>
                    <a:pt x="4110500" y="357884"/>
                  </a:lnTo>
                  <a:lnTo>
                    <a:pt x="4071068" y="380712"/>
                  </a:lnTo>
                  <a:lnTo>
                    <a:pt x="4032026" y="404110"/>
                  </a:lnTo>
                  <a:lnTo>
                    <a:pt x="3993367" y="428069"/>
                  </a:lnTo>
                  <a:lnTo>
                    <a:pt x="3955086" y="452579"/>
                  </a:lnTo>
                  <a:lnTo>
                    <a:pt x="3917175" y="477630"/>
                  </a:lnTo>
                  <a:lnTo>
                    <a:pt x="3879629" y="503214"/>
                  </a:lnTo>
                  <a:lnTo>
                    <a:pt x="3842441" y="529321"/>
                  </a:lnTo>
                  <a:lnTo>
                    <a:pt x="3805604" y="555941"/>
                  </a:lnTo>
                  <a:lnTo>
                    <a:pt x="3769111" y="583065"/>
                  </a:lnTo>
                  <a:lnTo>
                    <a:pt x="3732957" y="610683"/>
                  </a:lnTo>
                  <a:lnTo>
                    <a:pt x="3697135" y="638786"/>
                  </a:lnTo>
                  <a:lnTo>
                    <a:pt x="3661638" y="667364"/>
                  </a:lnTo>
                  <a:lnTo>
                    <a:pt x="3626459" y="696407"/>
                  </a:lnTo>
                  <a:lnTo>
                    <a:pt x="3591593" y="725907"/>
                  </a:lnTo>
                  <a:lnTo>
                    <a:pt x="3557033" y="755853"/>
                  </a:lnTo>
                  <a:lnTo>
                    <a:pt x="3522771" y="786237"/>
                  </a:lnTo>
                  <a:lnTo>
                    <a:pt x="3488803" y="817049"/>
                  </a:lnTo>
                  <a:lnTo>
                    <a:pt x="3455121" y="848278"/>
                  </a:lnTo>
                  <a:lnTo>
                    <a:pt x="3421718" y="879917"/>
                  </a:lnTo>
                  <a:lnTo>
                    <a:pt x="3388589" y="911954"/>
                  </a:lnTo>
                  <a:lnTo>
                    <a:pt x="3355726" y="944381"/>
                  </a:lnTo>
                  <a:lnTo>
                    <a:pt x="3323124" y="977189"/>
                  </a:lnTo>
                  <a:lnTo>
                    <a:pt x="3290775" y="1010367"/>
                  </a:lnTo>
                  <a:lnTo>
                    <a:pt x="3258674" y="1043906"/>
                  </a:lnTo>
                  <a:lnTo>
                    <a:pt x="3226813" y="1077797"/>
                  </a:lnTo>
                  <a:lnTo>
                    <a:pt x="3195186" y="1112030"/>
                  </a:lnTo>
                  <a:lnTo>
                    <a:pt x="3163788" y="1146595"/>
                  </a:lnTo>
                  <a:lnTo>
                    <a:pt x="3132610" y="1181484"/>
                  </a:lnTo>
                  <a:lnTo>
                    <a:pt x="3101647" y="1216687"/>
                  </a:lnTo>
                  <a:lnTo>
                    <a:pt x="3070892" y="1252193"/>
                  </a:lnTo>
                  <a:lnTo>
                    <a:pt x="3040339" y="1287995"/>
                  </a:lnTo>
                  <a:lnTo>
                    <a:pt x="3009981" y="1324081"/>
                  </a:lnTo>
                  <a:lnTo>
                    <a:pt x="2979812" y="1360443"/>
                  </a:lnTo>
                  <a:lnTo>
                    <a:pt x="2949825" y="1397071"/>
                  </a:lnTo>
                  <a:lnTo>
                    <a:pt x="2920014" y="1433956"/>
                  </a:lnTo>
                  <a:lnTo>
                    <a:pt x="2890371" y="1471088"/>
                  </a:lnTo>
                  <a:lnTo>
                    <a:pt x="2860892" y="1508457"/>
                  </a:lnTo>
                  <a:lnTo>
                    <a:pt x="2831569" y="1546055"/>
                  </a:lnTo>
                  <a:lnTo>
                    <a:pt x="2802395" y="1583871"/>
                  </a:lnTo>
                  <a:lnTo>
                    <a:pt x="2773364" y="1621897"/>
                  </a:lnTo>
                  <a:lnTo>
                    <a:pt x="2744470" y="1660121"/>
                  </a:lnTo>
                  <a:lnTo>
                    <a:pt x="2715707" y="1698536"/>
                  </a:lnTo>
                  <a:lnTo>
                    <a:pt x="2687067" y="1737132"/>
                  </a:lnTo>
                  <a:lnTo>
                    <a:pt x="2658544" y="1775899"/>
                  </a:lnTo>
                  <a:lnTo>
                    <a:pt x="2630131" y="1814827"/>
                  </a:lnTo>
                  <a:lnTo>
                    <a:pt x="2601823" y="1853907"/>
                  </a:lnTo>
                  <a:lnTo>
                    <a:pt x="2573613" y="1893130"/>
                  </a:lnTo>
                  <a:lnTo>
                    <a:pt x="2545493" y="1932486"/>
                  </a:lnTo>
                  <a:lnTo>
                    <a:pt x="2517458" y="1971966"/>
                  </a:lnTo>
                  <a:lnTo>
                    <a:pt x="2489502" y="2011559"/>
                  </a:lnTo>
                  <a:lnTo>
                    <a:pt x="2461617" y="2051258"/>
                  </a:lnTo>
                  <a:lnTo>
                    <a:pt x="2433797" y="2091051"/>
                  </a:lnTo>
                  <a:lnTo>
                    <a:pt x="2406036" y="2130930"/>
                  </a:lnTo>
                  <a:lnTo>
                    <a:pt x="2378327" y="2170884"/>
                  </a:lnTo>
                  <a:lnTo>
                    <a:pt x="2350663" y="2210906"/>
                  </a:lnTo>
                  <a:lnTo>
                    <a:pt x="2323039" y="2250984"/>
                  </a:lnTo>
                  <a:lnTo>
                    <a:pt x="2295447" y="2291110"/>
                  </a:lnTo>
                  <a:lnTo>
                    <a:pt x="2267881" y="2331274"/>
                  </a:lnTo>
                  <a:lnTo>
                    <a:pt x="2240335" y="2371466"/>
                  </a:lnTo>
                  <a:lnTo>
                    <a:pt x="2212802" y="2411678"/>
                  </a:lnTo>
                  <a:lnTo>
                    <a:pt x="2185275" y="2451899"/>
                  </a:lnTo>
                  <a:lnTo>
                    <a:pt x="2157749" y="2492120"/>
                  </a:lnTo>
                  <a:lnTo>
                    <a:pt x="2130216" y="2532331"/>
                  </a:lnTo>
                  <a:lnTo>
                    <a:pt x="2102670" y="2572523"/>
                  </a:lnTo>
                  <a:lnTo>
                    <a:pt x="2075104" y="2612687"/>
                  </a:lnTo>
                  <a:lnTo>
                    <a:pt x="2047512" y="2652812"/>
                  </a:lnTo>
                  <a:lnTo>
                    <a:pt x="2019888" y="2692891"/>
                  </a:lnTo>
                  <a:lnTo>
                    <a:pt x="1992224" y="2732912"/>
                  </a:lnTo>
                  <a:lnTo>
                    <a:pt x="1964515" y="2772866"/>
                  </a:lnTo>
                  <a:lnTo>
                    <a:pt x="1936754" y="2812745"/>
                  </a:lnTo>
                  <a:lnTo>
                    <a:pt x="1908934" y="2852538"/>
                  </a:lnTo>
                  <a:lnTo>
                    <a:pt x="1881049" y="2892236"/>
                  </a:lnTo>
                  <a:lnTo>
                    <a:pt x="1853093" y="2931829"/>
                  </a:lnTo>
                  <a:lnTo>
                    <a:pt x="1825058" y="2971309"/>
                  </a:lnTo>
                  <a:lnTo>
                    <a:pt x="1796939" y="3010665"/>
                  </a:lnTo>
                  <a:lnTo>
                    <a:pt x="1768728" y="3049888"/>
                  </a:lnTo>
                  <a:lnTo>
                    <a:pt x="1740420" y="3088968"/>
                  </a:lnTo>
                  <a:lnTo>
                    <a:pt x="1712008" y="3127896"/>
                  </a:lnTo>
                  <a:lnTo>
                    <a:pt x="1683485" y="3166663"/>
                  </a:lnTo>
                  <a:lnTo>
                    <a:pt x="1654845" y="3205258"/>
                  </a:lnTo>
                  <a:lnTo>
                    <a:pt x="1626082" y="3243673"/>
                  </a:lnTo>
                  <a:lnTo>
                    <a:pt x="1597188" y="3281898"/>
                  </a:lnTo>
                  <a:lnTo>
                    <a:pt x="1568157" y="3319923"/>
                  </a:lnTo>
                  <a:lnTo>
                    <a:pt x="1538984" y="3357739"/>
                  </a:lnTo>
                  <a:lnTo>
                    <a:pt x="1509661" y="3395337"/>
                  </a:lnTo>
                  <a:lnTo>
                    <a:pt x="1480182" y="3432706"/>
                  </a:lnTo>
                  <a:lnTo>
                    <a:pt x="1450540" y="3469838"/>
                  </a:lnTo>
                  <a:lnTo>
                    <a:pt x="1420728" y="3506723"/>
                  </a:lnTo>
                  <a:lnTo>
                    <a:pt x="1390742" y="3543351"/>
                  </a:lnTo>
                  <a:lnTo>
                    <a:pt x="1360573" y="3579713"/>
                  </a:lnTo>
                  <a:lnTo>
                    <a:pt x="1330215" y="3615800"/>
                  </a:lnTo>
                  <a:lnTo>
                    <a:pt x="1299663" y="3651601"/>
                  </a:lnTo>
                  <a:lnTo>
                    <a:pt x="1268908" y="3687107"/>
                  </a:lnTo>
                  <a:lnTo>
                    <a:pt x="1237946" y="3722310"/>
                  </a:lnTo>
                  <a:lnTo>
                    <a:pt x="1206768" y="3757199"/>
                  </a:lnTo>
                  <a:lnTo>
                    <a:pt x="1175370" y="3791764"/>
                  </a:lnTo>
                  <a:lnTo>
                    <a:pt x="1143744" y="3825998"/>
                  </a:lnTo>
                  <a:lnTo>
                    <a:pt x="1111884" y="3859888"/>
                  </a:lnTo>
                  <a:lnTo>
                    <a:pt x="1079783" y="3893428"/>
                  </a:lnTo>
                  <a:lnTo>
                    <a:pt x="1047435" y="3926606"/>
                  </a:lnTo>
                  <a:lnTo>
                    <a:pt x="1014833" y="3959413"/>
                  </a:lnTo>
                  <a:lnTo>
                    <a:pt x="981971" y="3991840"/>
                  </a:lnTo>
                  <a:lnTo>
                    <a:pt x="948842" y="4023878"/>
                  </a:lnTo>
                  <a:lnTo>
                    <a:pt x="915441" y="4055516"/>
                  </a:lnTo>
                  <a:lnTo>
                    <a:pt x="881759" y="4086746"/>
                  </a:lnTo>
                  <a:lnTo>
                    <a:pt x="847791" y="4117557"/>
                  </a:lnTo>
                  <a:lnTo>
                    <a:pt x="813531" y="4147941"/>
                  </a:lnTo>
                  <a:lnTo>
                    <a:pt x="778971" y="4177888"/>
                  </a:lnTo>
                  <a:lnTo>
                    <a:pt x="744106" y="4207388"/>
                  </a:lnTo>
                  <a:lnTo>
                    <a:pt x="708929" y="4236431"/>
                  </a:lnTo>
                  <a:lnTo>
                    <a:pt x="673432" y="4265009"/>
                  </a:lnTo>
                  <a:lnTo>
                    <a:pt x="637611" y="4293112"/>
                  </a:lnTo>
                  <a:lnTo>
                    <a:pt x="601458" y="4320730"/>
                  </a:lnTo>
                  <a:lnTo>
                    <a:pt x="564967" y="4347854"/>
                  </a:lnTo>
                  <a:lnTo>
                    <a:pt x="528131" y="4374474"/>
                  </a:lnTo>
                  <a:lnTo>
                    <a:pt x="490943" y="4400581"/>
                  </a:lnTo>
                  <a:lnTo>
                    <a:pt x="453398" y="4426165"/>
                  </a:lnTo>
                  <a:lnTo>
                    <a:pt x="415489" y="4451217"/>
                  </a:lnTo>
                  <a:lnTo>
                    <a:pt x="377209" y="4475727"/>
                  </a:lnTo>
                  <a:lnTo>
                    <a:pt x="338552" y="4499686"/>
                  </a:lnTo>
                  <a:lnTo>
                    <a:pt x="299511" y="4523084"/>
                  </a:lnTo>
                  <a:lnTo>
                    <a:pt x="260080" y="4545912"/>
                  </a:lnTo>
                  <a:lnTo>
                    <a:pt x="220252" y="4568160"/>
                  </a:lnTo>
                  <a:lnTo>
                    <a:pt x="180021" y="4589819"/>
                  </a:lnTo>
                  <a:lnTo>
                    <a:pt x="139380" y="4610879"/>
                  </a:lnTo>
                  <a:lnTo>
                    <a:pt x="98323" y="4631331"/>
                  </a:lnTo>
                  <a:lnTo>
                    <a:pt x="56844" y="4651165"/>
                  </a:lnTo>
                  <a:lnTo>
                    <a:pt x="14935" y="4670371"/>
                  </a:lnTo>
                  <a:lnTo>
                    <a:pt x="0" y="4676921"/>
                  </a:lnTo>
                </a:path>
              </a:pathLst>
            </a:custGeom>
            <a:ln w="24995">
              <a:solidFill>
                <a:srgbClr val="332C2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1096307" y="3131096"/>
              <a:ext cx="5229225" cy="5229225"/>
            </a:xfrm>
            <a:custGeom>
              <a:avLst/>
              <a:gdLst/>
              <a:ahLst/>
              <a:cxnLst/>
              <a:rect l="l" t="t" r="r" b="b"/>
              <a:pathLst>
                <a:path w="5229225" h="5229225">
                  <a:moveTo>
                    <a:pt x="5229225" y="0"/>
                  </a:moveTo>
                  <a:lnTo>
                    <a:pt x="0" y="0"/>
                  </a:lnTo>
                  <a:lnTo>
                    <a:pt x="0" y="5229225"/>
                  </a:lnTo>
                  <a:lnTo>
                    <a:pt x="5229225" y="5229225"/>
                  </a:lnTo>
                  <a:lnTo>
                    <a:pt x="5229225" y="0"/>
                  </a:lnTo>
                  <a:close/>
                </a:path>
              </a:pathLst>
            </a:custGeom>
            <a:solidFill>
              <a:srgbClr val="332C2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1173549" y="3209823"/>
              <a:ext cx="5076824" cy="5076824"/>
            </a:xfrm>
            <a:prstGeom prst="rect">
              <a:avLst/>
            </a:prstGeom>
          </p:spPr>
        </p:pic>
      </p:grpSp>
      <p:sp>
        <p:nvSpPr>
          <p:cNvPr id="6" name="object 6"/>
          <p:cNvSpPr/>
          <p:nvPr/>
        </p:nvSpPr>
        <p:spPr>
          <a:xfrm>
            <a:off x="0" y="548220"/>
            <a:ext cx="18288000" cy="47625"/>
          </a:xfrm>
          <a:custGeom>
            <a:avLst/>
            <a:gdLst/>
            <a:ahLst/>
            <a:cxnLst/>
            <a:rect l="l" t="t" r="r" b="b"/>
            <a:pathLst>
              <a:path w="18288000" h="47625">
                <a:moveTo>
                  <a:pt x="18287988" y="0"/>
                </a:moveTo>
                <a:lnTo>
                  <a:pt x="0" y="0"/>
                </a:lnTo>
                <a:lnTo>
                  <a:pt x="0" y="47625"/>
                </a:lnTo>
                <a:lnTo>
                  <a:pt x="18287988" y="47625"/>
                </a:lnTo>
                <a:lnTo>
                  <a:pt x="18287988" y="0"/>
                </a:lnTo>
                <a:close/>
              </a:path>
            </a:pathLst>
          </a:custGeom>
          <a:solidFill>
            <a:srgbClr val="332C2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0" y="9754908"/>
            <a:ext cx="18288000" cy="47625"/>
          </a:xfrm>
          <a:custGeom>
            <a:avLst/>
            <a:gdLst/>
            <a:ahLst/>
            <a:cxnLst/>
            <a:rect l="l" t="t" r="r" b="b"/>
            <a:pathLst>
              <a:path w="18288000" h="47625">
                <a:moveTo>
                  <a:pt x="18287988" y="0"/>
                </a:moveTo>
                <a:lnTo>
                  <a:pt x="0" y="0"/>
                </a:lnTo>
                <a:lnTo>
                  <a:pt x="0" y="47625"/>
                </a:lnTo>
                <a:lnTo>
                  <a:pt x="18287988" y="47625"/>
                </a:lnTo>
                <a:lnTo>
                  <a:pt x="18287988" y="0"/>
                </a:lnTo>
                <a:close/>
              </a:path>
            </a:pathLst>
          </a:custGeom>
          <a:solidFill>
            <a:srgbClr val="332C2C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718715" y="4322648"/>
            <a:ext cx="1248651" cy="36192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828734" y="4884623"/>
            <a:ext cx="1759093" cy="361924"/>
          </a:xfrm>
          <a:prstGeom prst="rect">
            <a:avLst/>
          </a:prstGeom>
        </p:spPr>
      </p:pic>
      <p:sp>
        <p:nvSpPr>
          <p:cNvPr id="10" name="object 10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67640" rIns="0" bIns="0" rtlCol="0">
            <a:spAutoFit/>
          </a:bodyPr>
          <a:lstStyle/>
          <a:p>
            <a:pPr marL="2280920" marR="1673225" indent="-1882775">
              <a:lnSpc>
                <a:spcPct val="102400"/>
              </a:lnSpc>
              <a:spcBef>
                <a:spcPts val="10"/>
              </a:spcBef>
            </a:pPr>
            <a:r>
              <a:rPr sz="3600" spc="434" dirty="0"/>
              <a:t>Films</a:t>
            </a:r>
            <a:r>
              <a:rPr sz="3600" spc="135" dirty="0"/>
              <a:t> </a:t>
            </a:r>
            <a:r>
              <a:rPr sz="3600" spc="490" dirty="0"/>
              <a:t>and</a:t>
            </a:r>
            <a:r>
              <a:rPr sz="3600" spc="135" dirty="0"/>
              <a:t> </a:t>
            </a:r>
            <a:r>
              <a:rPr sz="3600" spc="380" dirty="0"/>
              <a:t>TV</a:t>
            </a:r>
            <a:r>
              <a:rPr sz="3600" spc="135" dirty="0"/>
              <a:t> </a:t>
            </a:r>
            <a:r>
              <a:rPr sz="3600" spc="415" dirty="0"/>
              <a:t>shows</a:t>
            </a:r>
            <a:r>
              <a:rPr sz="3600" spc="135" dirty="0"/>
              <a:t> </a:t>
            </a:r>
            <a:r>
              <a:rPr sz="3600" spc="320" dirty="0"/>
              <a:t>often</a:t>
            </a:r>
            <a:r>
              <a:rPr sz="3600" spc="140" dirty="0"/>
              <a:t> </a:t>
            </a:r>
            <a:r>
              <a:rPr sz="3600" spc="370" dirty="0"/>
              <a:t>address </a:t>
            </a:r>
            <a:r>
              <a:rPr sz="3600" spc="445" dirty="0"/>
              <a:t>through</a:t>
            </a:r>
            <a:r>
              <a:rPr sz="3600" spc="140" dirty="0"/>
              <a:t> </a:t>
            </a:r>
            <a:r>
              <a:rPr sz="3600" spc="325" dirty="0"/>
              <a:t>VFX.</a:t>
            </a:r>
            <a:r>
              <a:rPr sz="3600" spc="135" dirty="0"/>
              <a:t> </a:t>
            </a:r>
            <a:r>
              <a:rPr sz="3600" spc="530" dirty="0"/>
              <a:t>By</a:t>
            </a:r>
            <a:r>
              <a:rPr sz="3600" spc="140" dirty="0"/>
              <a:t> </a:t>
            </a:r>
            <a:r>
              <a:rPr sz="3600" spc="370" dirty="0"/>
              <a:t>creating</a:t>
            </a:r>
            <a:endParaRPr sz="3600"/>
          </a:p>
          <a:p>
            <a:pPr marL="398780">
              <a:lnSpc>
                <a:spcPct val="100000"/>
              </a:lnSpc>
              <a:spcBef>
                <a:spcPts val="30"/>
              </a:spcBef>
            </a:pPr>
            <a:r>
              <a:rPr sz="3600" spc="440" dirty="0"/>
              <a:t>compelling</a:t>
            </a:r>
            <a:r>
              <a:rPr sz="3600" spc="150" dirty="0"/>
              <a:t> </a:t>
            </a:r>
            <a:r>
              <a:rPr sz="3600" spc="245" dirty="0"/>
              <a:t>narratives,</a:t>
            </a:r>
            <a:r>
              <a:rPr sz="3600" spc="155" dirty="0"/>
              <a:t> </a:t>
            </a:r>
            <a:r>
              <a:rPr sz="3600" spc="365" dirty="0"/>
              <a:t>they</a:t>
            </a:r>
            <a:r>
              <a:rPr sz="3600" spc="155" dirty="0"/>
              <a:t> </a:t>
            </a:r>
            <a:r>
              <a:rPr sz="3600" spc="475" dirty="0"/>
              <a:t>can</a:t>
            </a:r>
            <a:r>
              <a:rPr sz="3600" spc="155" dirty="0"/>
              <a:t> </a:t>
            </a:r>
            <a:r>
              <a:rPr sz="3600" spc="395" dirty="0"/>
              <a:t>inﬂuence</a:t>
            </a:r>
            <a:endParaRPr sz="3600"/>
          </a:p>
          <a:p>
            <a:pPr marL="398780" marR="962660">
              <a:lnSpc>
                <a:spcPct val="101600"/>
              </a:lnSpc>
              <a:spcBef>
                <a:spcPts val="35"/>
              </a:spcBef>
            </a:pPr>
            <a:r>
              <a:rPr sz="3600" spc="395" dirty="0"/>
              <a:t>public</a:t>
            </a:r>
            <a:r>
              <a:rPr sz="3600" spc="140" dirty="0"/>
              <a:t> </a:t>
            </a:r>
            <a:r>
              <a:rPr sz="3600" spc="375" dirty="0"/>
              <a:t>perception</a:t>
            </a:r>
            <a:r>
              <a:rPr sz="3600" spc="145" dirty="0"/>
              <a:t> </a:t>
            </a:r>
            <a:r>
              <a:rPr sz="3600" spc="490" dirty="0"/>
              <a:t>and</a:t>
            </a:r>
            <a:r>
              <a:rPr sz="3600" spc="140" dirty="0"/>
              <a:t> </a:t>
            </a:r>
            <a:r>
              <a:rPr sz="3600" spc="415" dirty="0"/>
              <a:t>encourage </a:t>
            </a:r>
            <a:r>
              <a:rPr sz="3600" spc="370" dirty="0"/>
              <a:t>discussions</a:t>
            </a:r>
            <a:r>
              <a:rPr sz="3600" spc="140" dirty="0"/>
              <a:t> </a:t>
            </a:r>
            <a:r>
              <a:rPr sz="3600" spc="415" dirty="0"/>
              <a:t>around</a:t>
            </a:r>
            <a:r>
              <a:rPr sz="3600" spc="145" dirty="0"/>
              <a:t> </a:t>
            </a:r>
            <a:r>
              <a:rPr sz="3600" spc="405" dirty="0"/>
              <a:t>important</a:t>
            </a:r>
            <a:r>
              <a:rPr sz="3600" spc="140" dirty="0"/>
              <a:t> </a:t>
            </a:r>
            <a:r>
              <a:rPr sz="3600" spc="260" dirty="0"/>
              <a:t>issues, </a:t>
            </a:r>
            <a:r>
              <a:rPr sz="3600" spc="370" dirty="0"/>
              <a:t>driving</a:t>
            </a:r>
            <a:r>
              <a:rPr sz="3600" spc="150" dirty="0"/>
              <a:t> </a:t>
            </a:r>
            <a:r>
              <a:rPr sz="3600" spc="305" dirty="0"/>
              <a:t>societal</a:t>
            </a:r>
            <a:r>
              <a:rPr sz="3600" spc="155" dirty="0"/>
              <a:t> </a:t>
            </a:r>
            <a:r>
              <a:rPr sz="3600" spc="409" dirty="0"/>
              <a:t>change.</a:t>
            </a:r>
            <a:endParaRPr sz="3600"/>
          </a:p>
        </p:txBody>
      </p: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548918" rIns="0" bIns="0" rtlCol="0">
            <a:spAutoFit/>
          </a:bodyPr>
          <a:lstStyle/>
          <a:p>
            <a:pPr marL="451484">
              <a:lnSpc>
                <a:spcPct val="100000"/>
              </a:lnSpc>
              <a:spcBef>
                <a:spcPts val="130"/>
              </a:spcBef>
            </a:pPr>
            <a:r>
              <a:rPr sz="7050" spc="-735" dirty="0">
                <a:latin typeface="Georgia"/>
                <a:cs typeface="Georgia"/>
              </a:rPr>
              <a:t>VFX</a:t>
            </a:r>
            <a:r>
              <a:rPr sz="7050" spc="-345" dirty="0">
                <a:latin typeface="Georgia"/>
                <a:cs typeface="Georgia"/>
              </a:rPr>
              <a:t> </a:t>
            </a:r>
            <a:r>
              <a:rPr sz="7050" spc="-165" dirty="0">
                <a:latin typeface="Georgia"/>
                <a:cs typeface="Georgia"/>
              </a:rPr>
              <a:t>in</a:t>
            </a:r>
            <a:r>
              <a:rPr sz="7050" spc="-340" dirty="0">
                <a:latin typeface="Georgia"/>
                <a:cs typeface="Georgia"/>
              </a:rPr>
              <a:t> Film</a:t>
            </a:r>
            <a:r>
              <a:rPr sz="7050" spc="-345" dirty="0">
                <a:latin typeface="Georgia"/>
                <a:cs typeface="Georgia"/>
              </a:rPr>
              <a:t> </a:t>
            </a:r>
            <a:r>
              <a:rPr sz="7050" spc="-245" dirty="0">
                <a:latin typeface="Georgia"/>
                <a:cs typeface="Georgia"/>
              </a:rPr>
              <a:t>and</a:t>
            </a:r>
            <a:r>
              <a:rPr sz="7050" spc="-340" dirty="0">
                <a:latin typeface="Georgia"/>
                <a:cs typeface="Georgia"/>
              </a:rPr>
              <a:t> </a:t>
            </a:r>
            <a:r>
              <a:rPr sz="7050" spc="-165" dirty="0">
                <a:latin typeface="Georgia"/>
                <a:cs typeface="Georgia"/>
              </a:rPr>
              <a:t>Television</a:t>
            </a:r>
            <a:endParaRPr sz="7050" dirty="0">
              <a:latin typeface="Georgia"/>
              <a:cs typeface="Georgia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VFX Insights: Composing &amp; Visual Effects">
            <a:hlinkClick r:id="" action="ppaction://media"/>
            <a:extLst>
              <a:ext uri="{FF2B5EF4-FFF2-40B4-BE49-F238E27FC236}">
                <a16:creationId xmlns:a16="http://schemas.microsoft.com/office/drawing/2014/main" id="{2BF57788-AD39-A0E2-BA89-FA2E020EB96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-8423"/>
            <a:ext cx="18300700" cy="10339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321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3961892"/>
            <a:ext cx="18300700" cy="6337935"/>
            <a:chOff x="0" y="3961892"/>
            <a:chExt cx="18300700" cy="633793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3961892"/>
              <a:ext cx="18288000" cy="632587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3609304" y="6216619"/>
              <a:ext cx="4679315" cy="4070985"/>
            </a:xfrm>
            <a:custGeom>
              <a:avLst/>
              <a:gdLst/>
              <a:ahLst/>
              <a:cxnLst/>
              <a:rect l="l" t="t" r="r" b="b"/>
              <a:pathLst>
                <a:path w="4679315" h="4070984">
                  <a:moveTo>
                    <a:pt x="0" y="4070378"/>
                  </a:moveTo>
                  <a:lnTo>
                    <a:pt x="49346" y="4043276"/>
                  </a:lnTo>
                  <a:lnTo>
                    <a:pt x="88924" y="4020525"/>
                  </a:lnTo>
                  <a:lnTo>
                    <a:pt x="128075" y="3997173"/>
                  </a:lnTo>
                  <a:lnTo>
                    <a:pt x="166808" y="3973231"/>
                  </a:lnTo>
                  <a:lnTo>
                    <a:pt x="205131" y="3948709"/>
                  </a:lnTo>
                  <a:lnTo>
                    <a:pt x="243050" y="3923620"/>
                  </a:lnTo>
                  <a:lnTo>
                    <a:pt x="280576" y="3897974"/>
                  </a:lnTo>
                  <a:lnTo>
                    <a:pt x="317714" y="3871782"/>
                  </a:lnTo>
                  <a:lnTo>
                    <a:pt x="354474" y="3845056"/>
                  </a:lnTo>
                  <a:lnTo>
                    <a:pt x="390862" y="3817806"/>
                  </a:lnTo>
                  <a:lnTo>
                    <a:pt x="426888" y="3790043"/>
                  </a:lnTo>
                  <a:lnTo>
                    <a:pt x="462558" y="3761780"/>
                  </a:lnTo>
                  <a:lnTo>
                    <a:pt x="497880" y="3733027"/>
                  </a:lnTo>
                  <a:lnTo>
                    <a:pt x="532864" y="3703794"/>
                  </a:lnTo>
                  <a:lnTo>
                    <a:pt x="567516" y="3674094"/>
                  </a:lnTo>
                  <a:lnTo>
                    <a:pt x="601844" y="3643938"/>
                  </a:lnTo>
                  <a:lnTo>
                    <a:pt x="635856" y="3613336"/>
                  </a:lnTo>
                  <a:lnTo>
                    <a:pt x="669560" y="3582299"/>
                  </a:lnTo>
                  <a:lnTo>
                    <a:pt x="702965" y="3550840"/>
                  </a:lnTo>
                  <a:lnTo>
                    <a:pt x="736077" y="3518968"/>
                  </a:lnTo>
                  <a:lnTo>
                    <a:pt x="768905" y="3486696"/>
                  </a:lnTo>
                  <a:lnTo>
                    <a:pt x="801457" y="3454033"/>
                  </a:lnTo>
                  <a:lnTo>
                    <a:pt x="833740" y="3420992"/>
                  </a:lnTo>
                  <a:lnTo>
                    <a:pt x="865763" y="3387584"/>
                  </a:lnTo>
                  <a:lnTo>
                    <a:pt x="897533" y="3353819"/>
                  </a:lnTo>
                  <a:lnTo>
                    <a:pt x="929059" y="3319708"/>
                  </a:lnTo>
                  <a:lnTo>
                    <a:pt x="960347" y="3285264"/>
                  </a:lnTo>
                  <a:lnTo>
                    <a:pt x="991407" y="3250497"/>
                  </a:lnTo>
                  <a:lnTo>
                    <a:pt x="1022245" y="3215418"/>
                  </a:lnTo>
                  <a:lnTo>
                    <a:pt x="1052870" y="3180038"/>
                  </a:lnTo>
                  <a:lnTo>
                    <a:pt x="1083290" y="3144369"/>
                  </a:lnTo>
                  <a:lnTo>
                    <a:pt x="1113513" y="3108421"/>
                  </a:lnTo>
                  <a:lnTo>
                    <a:pt x="1143546" y="3072206"/>
                  </a:lnTo>
                  <a:lnTo>
                    <a:pt x="1173398" y="3035735"/>
                  </a:lnTo>
                  <a:lnTo>
                    <a:pt x="1203075" y="2999019"/>
                  </a:lnTo>
                  <a:lnTo>
                    <a:pt x="1232587" y="2962068"/>
                  </a:lnTo>
                  <a:lnTo>
                    <a:pt x="1261941" y="2924896"/>
                  </a:lnTo>
                  <a:lnTo>
                    <a:pt x="1291145" y="2887511"/>
                  </a:lnTo>
                  <a:lnTo>
                    <a:pt x="1320207" y="2849926"/>
                  </a:lnTo>
                  <a:lnTo>
                    <a:pt x="1349134" y="2812152"/>
                  </a:lnTo>
                  <a:lnTo>
                    <a:pt x="1377935" y="2774200"/>
                  </a:lnTo>
                  <a:lnTo>
                    <a:pt x="1406618" y="2736080"/>
                  </a:lnTo>
                  <a:lnTo>
                    <a:pt x="1435190" y="2697805"/>
                  </a:lnTo>
                  <a:lnTo>
                    <a:pt x="1463659" y="2659385"/>
                  </a:lnTo>
                  <a:lnTo>
                    <a:pt x="1492034" y="2620831"/>
                  </a:lnTo>
                  <a:lnTo>
                    <a:pt x="1520321" y="2582155"/>
                  </a:lnTo>
                  <a:lnTo>
                    <a:pt x="1548530" y="2543367"/>
                  </a:lnTo>
                  <a:lnTo>
                    <a:pt x="1576667" y="2504479"/>
                  </a:lnTo>
                  <a:lnTo>
                    <a:pt x="1604741" y="2465502"/>
                  </a:lnTo>
                  <a:lnTo>
                    <a:pt x="1632760" y="2426447"/>
                  </a:lnTo>
                  <a:lnTo>
                    <a:pt x="1660732" y="2387326"/>
                  </a:lnTo>
                  <a:lnTo>
                    <a:pt x="1688663" y="2348148"/>
                  </a:lnTo>
                  <a:lnTo>
                    <a:pt x="1716564" y="2308926"/>
                  </a:lnTo>
                  <a:lnTo>
                    <a:pt x="1744440" y="2269671"/>
                  </a:lnTo>
                  <a:lnTo>
                    <a:pt x="1772300" y="2230393"/>
                  </a:lnTo>
                  <a:lnTo>
                    <a:pt x="1800153" y="2191104"/>
                  </a:lnTo>
                  <a:lnTo>
                    <a:pt x="1828005" y="2151816"/>
                  </a:lnTo>
                  <a:lnTo>
                    <a:pt x="1855865" y="2112538"/>
                  </a:lnTo>
                  <a:lnTo>
                    <a:pt x="1883741" y="2073283"/>
                  </a:lnTo>
                  <a:lnTo>
                    <a:pt x="1911641" y="2034061"/>
                  </a:lnTo>
                  <a:lnTo>
                    <a:pt x="1939573" y="1994884"/>
                  </a:lnTo>
                  <a:lnTo>
                    <a:pt x="1967543" y="1955762"/>
                  </a:lnTo>
                  <a:lnTo>
                    <a:pt x="1995562" y="1916708"/>
                  </a:lnTo>
                  <a:lnTo>
                    <a:pt x="2023635" y="1877731"/>
                  </a:lnTo>
                  <a:lnTo>
                    <a:pt x="2051772" y="1838843"/>
                  </a:lnTo>
                  <a:lnTo>
                    <a:pt x="2079979" y="1800055"/>
                  </a:lnTo>
                  <a:lnTo>
                    <a:pt x="2108266" y="1761379"/>
                  </a:lnTo>
                  <a:lnTo>
                    <a:pt x="2136640" y="1722826"/>
                  </a:lnTo>
                  <a:lnTo>
                    <a:pt x="2165108" y="1684406"/>
                  </a:lnTo>
                  <a:lnTo>
                    <a:pt x="2193679" y="1646130"/>
                  </a:lnTo>
                  <a:lnTo>
                    <a:pt x="2222360" y="1608011"/>
                  </a:lnTo>
                  <a:lnTo>
                    <a:pt x="2251160" y="1570059"/>
                  </a:lnTo>
                  <a:lnTo>
                    <a:pt x="2280086" y="1532285"/>
                  </a:lnTo>
                  <a:lnTo>
                    <a:pt x="2309147" y="1494700"/>
                  </a:lnTo>
                  <a:lnTo>
                    <a:pt x="2338349" y="1457316"/>
                  </a:lnTo>
                  <a:lnTo>
                    <a:pt x="2367702" y="1420143"/>
                  </a:lnTo>
                  <a:lnTo>
                    <a:pt x="2397212" y="1383193"/>
                  </a:lnTo>
                  <a:lnTo>
                    <a:pt x="2426888" y="1346477"/>
                  </a:lnTo>
                  <a:lnTo>
                    <a:pt x="2456738" y="1310006"/>
                  </a:lnTo>
                  <a:lnTo>
                    <a:pt x="2486770" y="1273791"/>
                  </a:lnTo>
                  <a:lnTo>
                    <a:pt x="2516991" y="1237843"/>
                  </a:lnTo>
                  <a:lnTo>
                    <a:pt x="2547409" y="1202173"/>
                  </a:lnTo>
                  <a:lnTo>
                    <a:pt x="2578033" y="1166794"/>
                  </a:lnTo>
                  <a:lnTo>
                    <a:pt x="2608870" y="1131715"/>
                  </a:lnTo>
                  <a:lnTo>
                    <a:pt x="2639928" y="1096947"/>
                  </a:lnTo>
                  <a:lnTo>
                    <a:pt x="2671215" y="1062503"/>
                  </a:lnTo>
                  <a:lnTo>
                    <a:pt x="2702739" y="1028393"/>
                  </a:lnTo>
                  <a:lnTo>
                    <a:pt x="2734507" y="994628"/>
                  </a:lnTo>
                  <a:lnTo>
                    <a:pt x="2766529" y="961219"/>
                  </a:lnTo>
                  <a:lnTo>
                    <a:pt x="2798811" y="928178"/>
                  </a:lnTo>
                  <a:lnTo>
                    <a:pt x="2831361" y="895516"/>
                  </a:lnTo>
                  <a:lnTo>
                    <a:pt x="2864187" y="863243"/>
                  </a:lnTo>
                  <a:lnTo>
                    <a:pt x="2897298" y="831372"/>
                  </a:lnTo>
                  <a:lnTo>
                    <a:pt x="2930701" y="799912"/>
                  </a:lnTo>
                  <a:lnTo>
                    <a:pt x="2964404" y="768875"/>
                  </a:lnTo>
                  <a:lnTo>
                    <a:pt x="2998415" y="738273"/>
                  </a:lnTo>
                  <a:lnTo>
                    <a:pt x="3032742" y="708117"/>
                  </a:lnTo>
                  <a:lnTo>
                    <a:pt x="3067392" y="678417"/>
                  </a:lnTo>
                  <a:lnTo>
                    <a:pt x="3102375" y="649184"/>
                  </a:lnTo>
                  <a:lnTo>
                    <a:pt x="3137696" y="620431"/>
                  </a:lnTo>
                  <a:lnTo>
                    <a:pt x="3173365" y="592167"/>
                  </a:lnTo>
                  <a:lnTo>
                    <a:pt x="3209389" y="564405"/>
                  </a:lnTo>
                  <a:lnTo>
                    <a:pt x="3245777" y="537155"/>
                  </a:lnTo>
                  <a:lnTo>
                    <a:pt x="3282536" y="510429"/>
                  </a:lnTo>
                  <a:lnTo>
                    <a:pt x="3319673" y="484237"/>
                  </a:lnTo>
                  <a:lnTo>
                    <a:pt x="3357198" y="458590"/>
                  </a:lnTo>
                  <a:lnTo>
                    <a:pt x="3395117" y="433501"/>
                  </a:lnTo>
                  <a:lnTo>
                    <a:pt x="3433439" y="408979"/>
                  </a:lnTo>
                  <a:lnTo>
                    <a:pt x="3472171" y="385037"/>
                  </a:lnTo>
                  <a:lnTo>
                    <a:pt x="3511322" y="361685"/>
                  </a:lnTo>
                  <a:lnTo>
                    <a:pt x="3550900" y="338934"/>
                  </a:lnTo>
                  <a:lnTo>
                    <a:pt x="3590911" y="316796"/>
                  </a:lnTo>
                  <a:lnTo>
                    <a:pt x="3631365" y="295282"/>
                  </a:lnTo>
                  <a:lnTo>
                    <a:pt x="3672269" y="274402"/>
                  </a:lnTo>
                  <a:lnTo>
                    <a:pt x="3713630" y="254168"/>
                  </a:lnTo>
                  <a:lnTo>
                    <a:pt x="3755458" y="234591"/>
                  </a:lnTo>
                  <a:lnTo>
                    <a:pt x="3797759" y="215683"/>
                  </a:lnTo>
                  <a:lnTo>
                    <a:pt x="3840542" y="197454"/>
                  </a:lnTo>
                  <a:lnTo>
                    <a:pt x="3883815" y="179915"/>
                  </a:lnTo>
                  <a:lnTo>
                    <a:pt x="3927585" y="163078"/>
                  </a:lnTo>
                  <a:lnTo>
                    <a:pt x="3971860" y="146954"/>
                  </a:lnTo>
                  <a:lnTo>
                    <a:pt x="4016648" y="131553"/>
                  </a:lnTo>
                  <a:lnTo>
                    <a:pt x="4061958" y="116888"/>
                  </a:lnTo>
                  <a:lnTo>
                    <a:pt x="4107796" y="102969"/>
                  </a:lnTo>
                  <a:lnTo>
                    <a:pt x="4154172" y="89807"/>
                  </a:lnTo>
                  <a:lnTo>
                    <a:pt x="4201092" y="77413"/>
                  </a:lnTo>
                  <a:lnTo>
                    <a:pt x="4248565" y="65799"/>
                  </a:lnTo>
                  <a:lnTo>
                    <a:pt x="4296598" y="54976"/>
                  </a:lnTo>
                  <a:lnTo>
                    <a:pt x="4345200" y="44955"/>
                  </a:lnTo>
                  <a:lnTo>
                    <a:pt x="4394379" y="35747"/>
                  </a:lnTo>
                  <a:lnTo>
                    <a:pt x="4444141" y="27362"/>
                  </a:lnTo>
                  <a:lnTo>
                    <a:pt x="4494496" y="19813"/>
                  </a:lnTo>
                  <a:lnTo>
                    <a:pt x="4545451" y="13111"/>
                  </a:lnTo>
                  <a:lnTo>
                    <a:pt x="4597014" y="7266"/>
                  </a:lnTo>
                  <a:lnTo>
                    <a:pt x="4649192" y="2290"/>
                  </a:lnTo>
                  <a:lnTo>
                    <a:pt x="4678710" y="0"/>
                  </a:lnTo>
                </a:path>
              </a:pathLst>
            </a:custGeom>
            <a:ln w="24999">
              <a:solidFill>
                <a:srgbClr val="332C2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/>
          <p:nvPr/>
        </p:nvSpPr>
        <p:spPr>
          <a:xfrm>
            <a:off x="0" y="548855"/>
            <a:ext cx="18288000" cy="47625"/>
          </a:xfrm>
          <a:custGeom>
            <a:avLst/>
            <a:gdLst/>
            <a:ahLst/>
            <a:cxnLst/>
            <a:rect l="l" t="t" r="r" b="b"/>
            <a:pathLst>
              <a:path w="18288000" h="47625">
                <a:moveTo>
                  <a:pt x="18287988" y="0"/>
                </a:moveTo>
                <a:lnTo>
                  <a:pt x="0" y="0"/>
                </a:lnTo>
                <a:lnTo>
                  <a:pt x="0" y="47625"/>
                </a:lnTo>
                <a:lnTo>
                  <a:pt x="18287988" y="47625"/>
                </a:lnTo>
                <a:lnTo>
                  <a:pt x="18287988" y="0"/>
                </a:lnTo>
                <a:close/>
              </a:path>
            </a:pathLst>
          </a:custGeom>
          <a:solidFill>
            <a:srgbClr val="332C2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0" y="9753448"/>
            <a:ext cx="18288000" cy="47625"/>
          </a:xfrm>
          <a:custGeom>
            <a:avLst/>
            <a:gdLst/>
            <a:ahLst/>
            <a:cxnLst/>
            <a:rect l="l" t="t" r="r" b="b"/>
            <a:pathLst>
              <a:path w="18288000" h="47625">
                <a:moveTo>
                  <a:pt x="18287988" y="0"/>
                </a:moveTo>
                <a:lnTo>
                  <a:pt x="0" y="0"/>
                </a:lnTo>
                <a:lnTo>
                  <a:pt x="0" y="47625"/>
                </a:lnTo>
                <a:lnTo>
                  <a:pt x="18287988" y="47625"/>
                </a:lnTo>
                <a:lnTo>
                  <a:pt x="18287988" y="0"/>
                </a:lnTo>
                <a:close/>
              </a:path>
            </a:pathLst>
          </a:custGeom>
          <a:solidFill>
            <a:srgbClr val="332C2C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381176" y="2066798"/>
            <a:ext cx="3125317" cy="392938"/>
          </a:xfrm>
          <a:prstGeom prst="rect">
            <a:avLst/>
          </a:prstGeom>
        </p:spPr>
      </p:pic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868799" y="1091190"/>
            <a:ext cx="16287115" cy="1381760"/>
          </a:xfrm>
          <a:prstGeom prst="rect">
            <a:avLst/>
          </a:prstGeom>
        </p:spPr>
        <p:txBody>
          <a:bodyPr vert="horz" wrap="square" lIns="0" tIns="62229" rIns="0" bIns="0" rtlCol="0">
            <a:spAutoFit/>
          </a:bodyPr>
          <a:lstStyle/>
          <a:p>
            <a:pPr marL="12700" marR="5080">
              <a:lnSpc>
                <a:spcPts val="3450"/>
              </a:lnSpc>
              <a:spcBef>
                <a:spcPts val="489"/>
              </a:spcBef>
              <a:tabLst>
                <a:tab pos="9638030" algn="l"/>
              </a:tabLst>
            </a:pPr>
            <a:r>
              <a:rPr sz="3150" spc="270" dirty="0">
                <a:latin typeface="Calibri"/>
                <a:cs typeface="Calibri"/>
              </a:rPr>
              <a:t>Collaboration</a:t>
            </a:r>
            <a:r>
              <a:rPr sz="3150" spc="130" dirty="0">
                <a:latin typeface="Calibri"/>
                <a:cs typeface="Calibri"/>
              </a:rPr>
              <a:t> </a:t>
            </a:r>
            <a:r>
              <a:rPr sz="3150" spc="365" dirty="0">
                <a:latin typeface="Calibri"/>
                <a:cs typeface="Calibri"/>
              </a:rPr>
              <a:t>between</a:t>
            </a:r>
            <a:r>
              <a:rPr sz="3150" spc="130" dirty="0">
                <a:latin typeface="Calibri"/>
                <a:cs typeface="Calibri"/>
              </a:rPr>
              <a:t> </a:t>
            </a:r>
            <a:r>
              <a:rPr sz="3150" spc="190" dirty="0">
                <a:latin typeface="Calibri"/>
                <a:cs typeface="Calibri"/>
              </a:rPr>
              <a:t>artists,</a:t>
            </a:r>
            <a:r>
              <a:rPr sz="3150" spc="130" dirty="0">
                <a:latin typeface="Calibri"/>
                <a:cs typeface="Calibri"/>
              </a:rPr>
              <a:t> </a:t>
            </a:r>
            <a:r>
              <a:rPr sz="3150" spc="330" dirty="0">
                <a:latin typeface="Calibri"/>
                <a:cs typeface="Calibri"/>
              </a:rPr>
              <a:t>ﬁlmmakers,</a:t>
            </a:r>
            <a:r>
              <a:rPr sz="3150" spc="130" dirty="0">
                <a:latin typeface="Calibri"/>
                <a:cs typeface="Calibri"/>
              </a:rPr>
              <a:t> </a:t>
            </a:r>
            <a:r>
              <a:rPr sz="3150" spc="425" dirty="0">
                <a:latin typeface="Calibri"/>
                <a:cs typeface="Calibri"/>
              </a:rPr>
              <a:t>and</a:t>
            </a:r>
            <a:r>
              <a:rPr sz="3150" spc="135" dirty="0">
                <a:latin typeface="Calibri"/>
                <a:cs typeface="Calibri"/>
              </a:rPr>
              <a:t> </a:t>
            </a:r>
            <a:r>
              <a:rPr sz="3150" spc="254" dirty="0">
                <a:latin typeface="Calibri"/>
                <a:cs typeface="Calibri"/>
              </a:rPr>
              <a:t>social</a:t>
            </a:r>
            <a:r>
              <a:rPr sz="3150" spc="130" dirty="0">
                <a:latin typeface="Calibri"/>
                <a:cs typeface="Calibri"/>
              </a:rPr>
              <a:t> </a:t>
            </a:r>
            <a:r>
              <a:rPr sz="3150" spc="310" dirty="0">
                <a:latin typeface="Calibri"/>
                <a:cs typeface="Calibri"/>
              </a:rPr>
              <a:t>organizations</a:t>
            </a:r>
            <a:r>
              <a:rPr sz="3150" spc="130" dirty="0">
                <a:latin typeface="Calibri"/>
                <a:cs typeface="Calibri"/>
              </a:rPr>
              <a:t> </a:t>
            </a:r>
            <a:r>
              <a:rPr sz="3150" spc="200" dirty="0">
                <a:latin typeface="Calibri"/>
                <a:cs typeface="Calibri"/>
              </a:rPr>
              <a:t>is</a:t>
            </a:r>
            <a:r>
              <a:rPr sz="3150" spc="130" dirty="0">
                <a:latin typeface="Calibri"/>
                <a:cs typeface="Calibri"/>
              </a:rPr>
              <a:t> </a:t>
            </a:r>
            <a:r>
              <a:rPr sz="3150" spc="270" dirty="0">
                <a:latin typeface="Calibri"/>
                <a:cs typeface="Calibri"/>
              </a:rPr>
              <a:t>essential</a:t>
            </a:r>
            <a:r>
              <a:rPr sz="3150" spc="130" dirty="0">
                <a:latin typeface="Calibri"/>
                <a:cs typeface="Calibri"/>
              </a:rPr>
              <a:t> </a:t>
            </a:r>
            <a:r>
              <a:rPr sz="3150" spc="145" dirty="0">
                <a:latin typeface="Calibri"/>
                <a:cs typeface="Calibri"/>
              </a:rPr>
              <a:t>for </a:t>
            </a:r>
            <a:r>
              <a:rPr sz="3150" spc="315" dirty="0">
                <a:latin typeface="Calibri"/>
                <a:cs typeface="Calibri"/>
              </a:rPr>
              <a:t>leveraging</a:t>
            </a:r>
            <a:r>
              <a:rPr sz="3150" spc="125" dirty="0">
                <a:latin typeface="Calibri"/>
                <a:cs typeface="Calibri"/>
              </a:rPr>
              <a:t> </a:t>
            </a:r>
            <a:r>
              <a:rPr sz="3150" spc="420" dirty="0">
                <a:latin typeface="Calibri"/>
                <a:cs typeface="Calibri"/>
              </a:rPr>
              <a:t>VFX</a:t>
            </a:r>
            <a:r>
              <a:rPr sz="3150" spc="130" dirty="0">
                <a:latin typeface="Calibri"/>
                <a:cs typeface="Calibri"/>
              </a:rPr>
              <a:t> </a:t>
            </a:r>
            <a:r>
              <a:rPr sz="3150" spc="185" dirty="0">
                <a:latin typeface="Calibri"/>
                <a:cs typeface="Calibri"/>
              </a:rPr>
              <a:t>effectively.</a:t>
            </a:r>
            <a:r>
              <a:rPr sz="3150" spc="130" dirty="0">
                <a:latin typeface="Calibri"/>
                <a:cs typeface="Calibri"/>
              </a:rPr>
              <a:t> </a:t>
            </a:r>
            <a:r>
              <a:rPr sz="3150" spc="455" dirty="0">
                <a:latin typeface="Calibri"/>
                <a:cs typeface="Calibri"/>
              </a:rPr>
              <a:t>By</a:t>
            </a:r>
            <a:r>
              <a:rPr sz="3150" spc="130" dirty="0">
                <a:latin typeface="Calibri"/>
                <a:cs typeface="Calibri"/>
              </a:rPr>
              <a:t> </a:t>
            </a:r>
            <a:r>
              <a:rPr sz="3150" spc="365" dirty="0">
                <a:latin typeface="Calibri"/>
                <a:cs typeface="Calibri"/>
              </a:rPr>
              <a:t>working</a:t>
            </a:r>
            <a:r>
              <a:rPr sz="3150" spc="130" dirty="0">
                <a:latin typeface="Calibri"/>
                <a:cs typeface="Calibri"/>
              </a:rPr>
              <a:t> </a:t>
            </a:r>
            <a:r>
              <a:rPr sz="3150" spc="270" dirty="0">
                <a:latin typeface="Calibri"/>
                <a:cs typeface="Calibri"/>
              </a:rPr>
              <a:t>together,</a:t>
            </a:r>
            <a:r>
              <a:rPr sz="3150" spc="130" dirty="0">
                <a:latin typeface="Calibri"/>
                <a:cs typeface="Calibri"/>
              </a:rPr>
              <a:t> </a:t>
            </a:r>
            <a:r>
              <a:rPr sz="3150" spc="310" dirty="0">
                <a:latin typeface="Calibri"/>
                <a:cs typeface="Calibri"/>
              </a:rPr>
              <a:t>they</a:t>
            </a:r>
            <a:r>
              <a:rPr sz="3150" spc="130" dirty="0">
                <a:latin typeface="Calibri"/>
                <a:cs typeface="Calibri"/>
              </a:rPr>
              <a:t> </a:t>
            </a:r>
            <a:r>
              <a:rPr sz="3150" spc="405" dirty="0">
                <a:latin typeface="Calibri"/>
                <a:cs typeface="Calibri"/>
              </a:rPr>
              <a:t>can</a:t>
            </a:r>
            <a:r>
              <a:rPr sz="3150" spc="130" dirty="0">
                <a:latin typeface="Calibri"/>
                <a:cs typeface="Calibri"/>
              </a:rPr>
              <a:t> </a:t>
            </a:r>
            <a:r>
              <a:rPr sz="3150" spc="270" dirty="0">
                <a:latin typeface="Calibri"/>
                <a:cs typeface="Calibri"/>
              </a:rPr>
              <a:t>create</a:t>
            </a:r>
            <a:r>
              <a:rPr sz="3150" spc="130" dirty="0">
                <a:latin typeface="Calibri"/>
                <a:cs typeface="Calibri"/>
              </a:rPr>
              <a:t> </a:t>
            </a:r>
            <a:r>
              <a:rPr sz="3150" spc="280" dirty="0">
                <a:latin typeface="Calibri"/>
                <a:cs typeface="Calibri"/>
              </a:rPr>
              <a:t>projects</a:t>
            </a:r>
            <a:r>
              <a:rPr sz="3150" spc="130" dirty="0">
                <a:latin typeface="Calibri"/>
                <a:cs typeface="Calibri"/>
              </a:rPr>
              <a:t> </a:t>
            </a:r>
            <a:r>
              <a:rPr sz="3150" spc="305" dirty="0">
                <a:latin typeface="Calibri"/>
                <a:cs typeface="Calibri"/>
              </a:rPr>
              <a:t>that</a:t>
            </a:r>
            <a:r>
              <a:rPr sz="3150" spc="130" dirty="0">
                <a:latin typeface="Calibri"/>
                <a:cs typeface="Calibri"/>
              </a:rPr>
              <a:t> </a:t>
            </a:r>
            <a:r>
              <a:rPr sz="3150" spc="300" dirty="0">
                <a:latin typeface="Calibri"/>
                <a:cs typeface="Calibri"/>
              </a:rPr>
              <a:t>not </a:t>
            </a:r>
            <a:r>
              <a:rPr sz="3150" spc="285" dirty="0">
                <a:latin typeface="Calibri"/>
                <a:cs typeface="Calibri"/>
              </a:rPr>
              <a:t>only</a:t>
            </a:r>
            <a:r>
              <a:rPr sz="3150" spc="114" dirty="0">
                <a:latin typeface="Calibri"/>
                <a:cs typeface="Calibri"/>
              </a:rPr>
              <a:t> </a:t>
            </a:r>
            <a:r>
              <a:rPr sz="3150" spc="290" dirty="0">
                <a:latin typeface="Calibri"/>
                <a:cs typeface="Calibri"/>
              </a:rPr>
              <a:t>entertain</a:t>
            </a:r>
            <a:r>
              <a:rPr sz="3150" spc="120" dirty="0">
                <a:latin typeface="Calibri"/>
                <a:cs typeface="Calibri"/>
              </a:rPr>
              <a:t> </a:t>
            </a:r>
            <a:r>
              <a:rPr sz="3150" spc="380" dirty="0">
                <a:latin typeface="Calibri"/>
                <a:cs typeface="Calibri"/>
              </a:rPr>
              <a:t>but</a:t>
            </a:r>
            <a:r>
              <a:rPr sz="3150" spc="114" dirty="0">
                <a:latin typeface="Calibri"/>
                <a:cs typeface="Calibri"/>
              </a:rPr>
              <a:t> </a:t>
            </a:r>
            <a:r>
              <a:rPr sz="3150" spc="254" dirty="0">
                <a:latin typeface="Calibri"/>
                <a:cs typeface="Calibri"/>
              </a:rPr>
              <a:t>also</a:t>
            </a:r>
            <a:r>
              <a:rPr sz="3150" spc="120" dirty="0">
                <a:latin typeface="Calibri"/>
                <a:cs typeface="Calibri"/>
              </a:rPr>
              <a:t> </a:t>
            </a:r>
            <a:r>
              <a:rPr sz="3150" spc="340" dirty="0">
                <a:latin typeface="Calibri"/>
                <a:cs typeface="Calibri"/>
              </a:rPr>
              <a:t>promote</a:t>
            </a:r>
            <a:r>
              <a:rPr sz="3150" dirty="0">
                <a:latin typeface="Calibri"/>
                <a:cs typeface="Calibri"/>
              </a:rPr>
              <a:t>	</a:t>
            </a:r>
            <a:r>
              <a:rPr sz="3150" spc="-50" dirty="0">
                <a:latin typeface="Calibri"/>
                <a:cs typeface="Calibri"/>
              </a:rPr>
              <a:t>.</a:t>
            </a:r>
            <a:endParaRPr sz="315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-12500" y="3302"/>
            <a:ext cx="18300700" cy="10297160"/>
            <a:chOff x="-12500" y="3302"/>
            <a:chExt cx="18300700" cy="10297160"/>
          </a:xfrm>
        </p:grpSpPr>
        <p:sp>
          <p:nvSpPr>
            <p:cNvPr id="3" name="object 3"/>
            <p:cNvSpPr/>
            <p:nvPr/>
          </p:nvSpPr>
          <p:spPr>
            <a:xfrm>
              <a:off x="0" y="4840146"/>
              <a:ext cx="5179060" cy="5447665"/>
            </a:xfrm>
            <a:custGeom>
              <a:avLst/>
              <a:gdLst/>
              <a:ahLst/>
              <a:cxnLst/>
              <a:rect l="l" t="t" r="r" b="b"/>
              <a:pathLst>
                <a:path w="5179060" h="5447665">
                  <a:moveTo>
                    <a:pt x="0" y="0"/>
                  </a:moveTo>
                  <a:lnTo>
                    <a:pt x="56648" y="10442"/>
                  </a:lnTo>
                  <a:lnTo>
                    <a:pt x="101517" y="19836"/>
                  </a:lnTo>
                  <a:lnTo>
                    <a:pt x="145914" y="30065"/>
                  </a:lnTo>
                  <a:lnTo>
                    <a:pt x="189846" y="41122"/>
                  </a:lnTo>
                  <a:lnTo>
                    <a:pt x="233318" y="52994"/>
                  </a:lnTo>
                  <a:lnTo>
                    <a:pt x="276336" y="65674"/>
                  </a:lnTo>
                  <a:lnTo>
                    <a:pt x="318906" y="79149"/>
                  </a:lnTo>
                  <a:lnTo>
                    <a:pt x="361033" y="93411"/>
                  </a:lnTo>
                  <a:lnTo>
                    <a:pt x="402722" y="108449"/>
                  </a:lnTo>
                  <a:lnTo>
                    <a:pt x="443981" y="124253"/>
                  </a:lnTo>
                  <a:lnTo>
                    <a:pt x="484813" y="140813"/>
                  </a:lnTo>
                  <a:lnTo>
                    <a:pt x="525226" y="158119"/>
                  </a:lnTo>
                  <a:lnTo>
                    <a:pt x="565224" y="176161"/>
                  </a:lnTo>
                  <a:lnTo>
                    <a:pt x="604813" y="194929"/>
                  </a:lnTo>
                  <a:lnTo>
                    <a:pt x="643999" y="214412"/>
                  </a:lnTo>
                  <a:lnTo>
                    <a:pt x="682788" y="234601"/>
                  </a:lnTo>
                  <a:lnTo>
                    <a:pt x="721185" y="255486"/>
                  </a:lnTo>
                  <a:lnTo>
                    <a:pt x="759197" y="277055"/>
                  </a:lnTo>
                  <a:lnTo>
                    <a:pt x="796827" y="299301"/>
                  </a:lnTo>
                  <a:lnTo>
                    <a:pt x="834084" y="322211"/>
                  </a:lnTo>
                  <a:lnTo>
                    <a:pt x="870971" y="345777"/>
                  </a:lnTo>
                  <a:lnTo>
                    <a:pt x="907495" y="369988"/>
                  </a:lnTo>
                  <a:lnTo>
                    <a:pt x="943661" y="394834"/>
                  </a:lnTo>
                  <a:lnTo>
                    <a:pt x="979476" y="420305"/>
                  </a:lnTo>
                  <a:lnTo>
                    <a:pt x="1014944" y="446391"/>
                  </a:lnTo>
                  <a:lnTo>
                    <a:pt x="1050071" y="473082"/>
                  </a:lnTo>
                  <a:lnTo>
                    <a:pt x="1084864" y="500367"/>
                  </a:lnTo>
                  <a:lnTo>
                    <a:pt x="1119327" y="528238"/>
                  </a:lnTo>
                  <a:lnTo>
                    <a:pt x="1153467" y="556682"/>
                  </a:lnTo>
                  <a:lnTo>
                    <a:pt x="1187289" y="585691"/>
                  </a:lnTo>
                  <a:lnTo>
                    <a:pt x="1220799" y="615255"/>
                  </a:lnTo>
                  <a:lnTo>
                    <a:pt x="1254002" y="645363"/>
                  </a:lnTo>
                  <a:lnTo>
                    <a:pt x="1286904" y="676005"/>
                  </a:lnTo>
                  <a:lnTo>
                    <a:pt x="1319511" y="707172"/>
                  </a:lnTo>
                  <a:lnTo>
                    <a:pt x="1351829" y="738852"/>
                  </a:lnTo>
                  <a:lnTo>
                    <a:pt x="1383863" y="771036"/>
                  </a:lnTo>
                  <a:lnTo>
                    <a:pt x="1415618" y="803715"/>
                  </a:lnTo>
                  <a:lnTo>
                    <a:pt x="1447102" y="836877"/>
                  </a:lnTo>
                  <a:lnTo>
                    <a:pt x="1478318" y="870513"/>
                  </a:lnTo>
                  <a:lnTo>
                    <a:pt x="1509273" y="904613"/>
                  </a:lnTo>
                  <a:lnTo>
                    <a:pt x="1539973" y="939166"/>
                  </a:lnTo>
                  <a:lnTo>
                    <a:pt x="1570423" y="974163"/>
                  </a:lnTo>
                  <a:lnTo>
                    <a:pt x="1600629" y="1009593"/>
                  </a:lnTo>
                  <a:lnTo>
                    <a:pt x="1630596" y="1045447"/>
                  </a:lnTo>
                  <a:lnTo>
                    <a:pt x="1660331" y="1081714"/>
                  </a:lnTo>
                  <a:lnTo>
                    <a:pt x="1689839" y="1118384"/>
                  </a:lnTo>
                  <a:lnTo>
                    <a:pt x="1719125" y="1155448"/>
                  </a:lnTo>
                  <a:lnTo>
                    <a:pt x="1748196" y="1192894"/>
                  </a:lnTo>
                  <a:lnTo>
                    <a:pt x="1777057" y="1230713"/>
                  </a:lnTo>
                  <a:lnTo>
                    <a:pt x="1805713" y="1268896"/>
                  </a:lnTo>
                  <a:lnTo>
                    <a:pt x="1834170" y="1307431"/>
                  </a:lnTo>
                  <a:lnTo>
                    <a:pt x="1862435" y="1346309"/>
                  </a:lnTo>
                  <a:lnTo>
                    <a:pt x="1890512" y="1385519"/>
                  </a:lnTo>
                  <a:lnTo>
                    <a:pt x="1918408" y="1425052"/>
                  </a:lnTo>
                  <a:lnTo>
                    <a:pt x="1946127" y="1464897"/>
                  </a:lnTo>
                  <a:lnTo>
                    <a:pt x="1973677" y="1505045"/>
                  </a:lnTo>
                  <a:lnTo>
                    <a:pt x="2001061" y="1545486"/>
                  </a:lnTo>
                  <a:lnTo>
                    <a:pt x="2028287" y="1586208"/>
                  </a:lnTo>
                  <a:lnTo>
                    <a:pt x="2055360" y="1627203"/>
                  </a:lnTo>
                  <a:lnTo>
                    <a:pt x="2082285" y="1668460"/>
                  </a:lnTo>
                  <a:lnTo>
                    <a:pt x="2109068" y="1709968"/>
                  </a:lnTo>
                  <a:lnTo>
                    <a:pt x="2135714" y="1751719"/>
                  </a:lnTo>
                  <a:lnTo>
                    <a:pt x="2162231" y="1793702"/>
                  </a:lnTo>
                  <a:lnTo>
                    <a:pt x="2188622" y="1835906"/>
                  </a:lnTo>
                  <a:lnTo>
                    <a:pt x="2214894" y="1878322"/>
                  </a:lnTo>
                  <a:lnTo>
                    <a:pt x="2241053" y="1920940"/>
                  </a:lnTo>
                  <a:lnTo>
                    <a:pt x="2267103" y="1963749"/>
                  </a:lnTo>
                  <a:lnTo>
                    <a:pt x="2293052" y="2006739"/>
                  </a:lnTo>
                  <a:lnTo>
                    <a:pt x="2318904" y="2049901"/>
                  </a:lnTo>
                  <a:lnTo>
                    <a:pt x="2344665" y="2093225"/>
                  </a:lnTo>
                  <a:lnTo>
                    <a:pt x="2370341" y="2136699"/>
                  </a:lnTo>
                  <a:lnTo>
                    <a:pt x="2395938" y="2180315"/>
                  </a:lnTo>
                  <a:lnTo>
                    <a:pt x="2421461" y="2224061"/>
                  </a:lnTo>
                  <a:lnTo>
                    <a:pt x="2446916" y="2267929"/>
                  </a:lnTo>
                  <a:lnTo>
                    <a:pt x="2472308" y="2311908"/>
                  </a:lnTo>
                  <a:lnTo>
                    <a:pt x="2497643" y="2355987"/>
                  </a:lnTo>
                  <a:lnTo>
                    <a:pt x="2522928" y="2400157"/>
                  </a:lnTo>
                  <a:lnTo>
                    <a:pt x="2548167" y="2444408"/>
                  </a:lnTo>
                  <a:lnTo>
                    <a:pt x="2573366" y="2488729"/>
                  </a:lnTo>
                  <a:lnTo>
                    <a:pt x="2598532" y="2533111"/>
                  </a:lnTo>
                  <a:lnTo>
                    <a:pt x="2623668" y="2577543"/>
                  </a:lnTo>
                  <a:lnTo>
                    <a:pt x="2648783" y="2622016"/>
                  </a:lnTo>
                  <a:lnTo>
                    <a:pt x="2673880" y="2666518"/>
                  </a:lnTo>
                  <a:lnTo>
                    <a:pt x="2698966" y="2711041"/>
                  </a:lnTo>
                  <a:lnTo>
                    <a:pt x="2724046" y="2755574"/>
                  </a:lnTo>
                  <a:lnTo>
                    <a:pt x="2749126" y="2800107"/>
                  </a:lnTo>
                  <a:lnTo>
                    <a:pt x="2774212" y="2844629"/>
                  </a:lnTo>
                  <a:lnTo>
                    <a:pt x="2799309" y="2889132"/>
                  </a:lnTo>
                  <a:lnTo>
                    <a:pt x="2824423" y="2933604"/>
                  </a:lnTo>
                  <a:lnTo>
                    <a:pt x="2849560" y="2978036"/>
                  </a:lnTo>
                  <a:lnTo>
                    <a:pt x="2874725" y="3022417"/>
                  </a:lnTo>
                  <a:lnTo>
                    <a:pt x="2899924" y="3066738"/>
                  </a:lnTo>
                  <a:lnTo>
                    <a:pt x="2925164" y="3110989"/>
                  </a:lnTo>
                  <a:lnTo>
                    <a:pt x="2950448" y="3155158"/>
                  </a:lnTo>
                  <a:lnTo>
                    <a:pt x="2975784" y="3199238"/>
                  </a:lnTo>
                  <a:lnTo>
                    <a:pt x="3001176" y="3243216"/>
                  </a:lnTo>
                  <a:lnTo>
                    <a:pt x="3026631" y="3287083"/>
                  </a:lnTo>
                  <a:lnTo>
                    <a:pt x="3052154" y="3330830"/>
                  </a:lnTo>
                  <a:lnTo>
                    <a:pt x="3077750" y="3374445"/>
                  </a:lnTo>
                  <a:lnTo>
                    <a:pt x="3103427" y="3417919"/>
                  </a:lnTo>
                  <a:lnTo>
                    <a:pt x="3129188" y="3461243"/>
                  </a:lnTo>
                  <a:lnTo>
                    <a:pt x="3155040" y="3504404"/>
                  </a:lnTo>
                  <a:lnTo>
                    <a:pt x="3180989" y="3547395"/>
                  </a:lnTo>
                  <a:lnTo>
                    <a:pt x="3207040" y="3590204"/>
                  </a:lnTo>
                  <a:lnTo>
                    <a:pt x="3233198" y="3632821"/>
                  </a:lnTo>
                  <a:lnTo>
                    <a:pt x="3259470" y="3675237"/>
                  </a:lnTo>
                  <a:lnTo>
                    <a:pt x="3285862" y="3717442"/>
                  </a:lnTo>
                  <a:lnTo>
                    <a:pt x="3312378" y="3759424"/>
                  </a:lnTo>
                  <a:lnTo>
                    <a:pt x="3339025" y="3801175"/>
                  </a:lnTo>
                  <a:lnTo>
                    <a:pt x="3365808" y="3842683"/>
                  </a:lnTo>
                  <a:lnTo>
                    <a:pt x="3392733" y="3883940"/>
                  </a:lnTo>
                  <a:lnTo>
                    <a:pt x="3419806" y="3924935"/>
                  </a:lnTo>
                  <a:lnTo>
                    <a:pt x="3447032" y="3965657"/>
                  </a:lnTo>
                  <a:lnTo>
                    <a:pt x="3474417" y="4006097"/>
                  </a:lnTo>
                  <a:lnTo>
                    <a:pt x="3501966" y="4046245"/>
                  </a:lnTo>
                  <a:lnTo>
                    <a:pt x="3529686" y="4086091"/>
                  </a:lnTo>
                  <a:lnTo>
                    <a:pt x="3557581" y="4125624"/>
                  </a:lnTo>
                  <a:lnTo>
                    <a:pt x="3585659" y="4164834"/>
                  </a:lnTo>
                  <a:lnTo>
                    <a:pt x="3613924" y="4203712"/>
                  </a:lnTo>
                  <a:lnTo>
                    <a:pt x="3642381" y="4242247"/>
                  </a:lnTo>
                  <a:lnTo>
                    <a:pt x="3671038" y="4280429"/>
                  </a:lnTo>
                  <a:lnTo>
                    <a:pt x="3699898" y="4318249"/>
                  </a:lnTo>
                  <a:lnTo>
                    <a:pt x="3728969" y="4355695"/>
                  </a:lnTo>
                  <a:lnTo>
                    <a:pt x="3758256" y="4392759"/>
                  </a:lnTo>
                  <a:lnTo>
                    <a:pt x="3787763" y="4429429"/>
                  </a:lnTo>
                  <a:lnTo>
                    <a:pt x="3817498" y="4465696"/>
                  </a:lnTo>
                  <a:lnTo>
                    <a:pt x="3847466" y="4501550"/>
                  </a:lnTo>
                  <a:lnTo>
                    <a:pt x="3877672" y="4536980"/>
                  </a:lnTo>
                  <a:lnTo>
                    <a:pt x="3908122" y="4571977"/>
                  </a:lnTo>
                  <a:lnTo>
                    <a:pt x="3938822" y="4606530"/>
                  </a:lnTo>
                  <a:lnTo>
                    <a:pt x="3969778" y="4640630"/>
                  </a:lnTo>
                  <a:lnTo>
                    <a:pt x="4000994" y="4674266"/>
                  </a:lnTo>
                  <a:lnTo>
                    <a:pt x="4032478" y="4707429"/>
                  </a:lnTo>
                  <a:lnTo>
                    <a:pt x="4064233" y="4740107"/>
                  </a:lnTo>
                  <a:lnTo>
                    <a:pt x="4096267" y="4772292"/>
                  </a:lnTo>
                  <a:lnTo>
                    <a:pt x="4128585" y="4803972"/>
                  </a:lnTo>
                  <a:lnTo>
                    <a:pt x="4161192" y="4835139"/>
                  </a:lnTo>
                  <a:lnTo>
                    <a:pt x="4194095" y="4865781"/>
                  </a:lnTo>
                  <a:lnTo>
                    <a:pt x="4227298" y="4895889"/>
                  </a:lnTo>
                  <a:lnTo>
                    <a:pt x="4260808" y="4925453"/>
                  </a:lnTo>
                  <a:lnTo>
                    <a:pt x="4294630" y="4954462"/>
                  </a:lnTo>
                  <a:lnTo>
                    <a:pt x="4328770" y="4982907"/>
                  </a:lnTo>
                  <a:lnTo>
                    <a:pt x="4363234" y="5010777"/>
                  </a:lnTo>
                  <a:lnTo>
                    <a:pt x="4398027" y="5038063"/>
                  </a:lnTo>
                  <a:lnTo>
                    <a:pt x="4433154" y="5064754"/>
                  </a:lnTo>
                  <a:lnTo>
                    <a:pt x="4468623" y="5090840"/>
                  </a:lnTo>
                  <a:lnTo>
                    <a:pt x="4504437" y="5116311"/>
                  </a:lnTo>
                  <a:lnTo>
                    <a:pt x="4540604" y="5141157"/>
                  </a:lnTo>
                  <a:lnTo>
                    <a:pt x="4577128" y="5165368"/>
                  </a:lnTo>
                  <a:lnTo>
                    <a:pt x="4614015" y="5188934"/>
                  </a:lnTo>
                  <a:lnTo>
                    <a:pt x="4651272" y="5211845"/>
                  </a:lnTo>
                  <a:lnTo>
                    <a:pt x="4688903" y="5234091"/>
                  </a:lnTo>
                  <a:lnTo>
                    <a:pt x="4726914" y="5255661"/>
                  </a:lnTo>
                  <a:lnTo>
                    <a:pt x="4765312" y="5276545"/>
                  </a:lnTo>
                  <a:lnTo>
                    <a:pt x="4804101" y="5296734"/>
                  </a:lnTo>
                  <a:lnTo>
                    <a:pt x="4843287" y="5316218"/>
                  </a:lnTo>
                  <a:lnTo>
                    <a:pt x="4882877" y="5334986"/>
                  </a:lnTo>
                  <a:lnTo>
                    <a:pt x="4922875" y="5353028"/>
                  </a:lnTo>
                  <a:lnTo>
                    <a:pt x="4963287" y="5370334"/>
                  </a:lnTo>
                  <a:lnTo>
                    <a:pt x="5004120" y="5386894"/>
                  </a:lnTo>
                  <a:lnTo>
                    <a:pt x="5045379" y="5402698"/>
                  </a:lnTo>
                  <a:lnTo>
                    <a:pt x="5087068" y="5417736"/>
                  </a:lnTo>
                  <a:lnTo>
                    <a:pt x="5129195" y="5431998"/>
                  </a:lnTo>
                  <a:lnTo>
                    <a:pt x="5171765" y="5445474"/>
                  </a:lnTo>
                  <a:lnTo>
                    <a:pt x="5179031" y="5447615"/>
                  </a:lnTo>
                </a:path>
              </a:pathLst>
            </a:custGeom>
            <a:ln w="25000">
              <a:solidFill>
                <a:srgbClr val="332C2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3302"/>
              <a:ext cx="7993179" cy="10278110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1054" y="548843"/>
              <a:ext cx="18287365" cy="9251950"/>
            </a:xfrm>
            <a:custGeom>
              <a:avLst/>
              <a:gdLst/>
              <a:ahLst/>
              <a:cxnLst/>
              <a:rect l="l" t="t" r="r" b="b"/>
              <a:pathLst>
                <a:path w="18287365" h="9251950">
                  <a:moveTo>
                    <a:pt x="18286934" y="9203842"/>
                  </a:moveTo>
                  <a:lnTo>
                    <a:pt x="304" y="9203842"/>
                  </a:lnTo>
                  <a:lnTo>
                    <a:pt x="304" y="9251467"/>
                  </a:lnTo>
                  <a:lnTo>
                    <a:pt x="18286934" y="9251467"/>
                  </a:lnTo>
                  <a:lnTo>
                    <a:pt x="18286934" y="9203842"/>
                  </a:lnTo>
                  <a:close/>
                </a:path>
                <a:path w="18287365" h="9251950">
                  <a:moveTo>
                    <a:pt x="18286934" y="0"/>
                  </a:moveTo>
                  <a:lnTo>
                    <a:pt x="0" y="0"/>
                  </a:lnTo>
                  <a:lnTo>
                    <a:pt x="0" y="47625"/>
                  </a:lnTo>
                  <a:lnTo>
                    <a:pt x="18286934" y="47625"/>
                  </a:lnTo>
                  <a:lnTo>
                    <a:pt x="18286934" y="0"/>
                  </a:lnTo>
                  <a:close/>
                </a:path>
              </a:pathLst>
            </a:custGeom>
            <a:solidFill>
              <a:srgbClr val="332C2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545725" rIns="0" bIns="0" rtlCol="0">
            <a:spAutoFit/>
          </a:bodyPr>
          <a:lstStyle/>
          <a:p>
            <a:pPr marL="8269605">
              <a:lnSpc>
                <a:spcPct val="100000"/>
              </a:lnSpc>
              <a:spcBef>
                <a:spcPts val="135"/>
              </a:spcBef>
            </a:pPr>
            <a:r>
              <a:rPr sz="4800" spc="-20" dirty="0"/>
              <a:t>Challenges</a:t>
            </a:r>
            <a:r>
              <a:rPr sz="4800" spc="-180" dirty="0"/>
              <a:t> </a:t>
            </a:r>
            <a:r>
              <a:rPr sz="4800" dirty="0"/>
              <a:t>in</a:t>
            </a:r>
            <a:r>
              <a:rPr sz="4800" spc="-175" dirty="0"/>
              <a:t> </a:t>
            </a:r>
            <a:r>
              <a:rPr sz="4800" spc="-35" dirty="0"/>
              <a:t>VFX</a:t>
            </a:r>
            <a:r>
              <a:rPr sz="4800" spc="-180" dirty="0"/>
              <a:t> </a:t>
            </a:r>
            <a:r>
              <a:rPr sz="4800" spc="-60" dirty="0"/>
              <a:t>for</a:t>
            </a:r>
            <a:r>
              <a:rPr sz="4800" spc="-175" dirty="0"/>
              <a:t> </a:t>
            </a:r>
            <a:r>
              <a:rPr sz="4800" dirty="0"/>
              <a:t>Social</a:t>
            </a:r>
            <a:r>
              <a:rPr sz="4800" spc="-180" dirty="0"/>
              <a:t> </a:t>
            </a:r>
            <a:r>
              <a:rPr sz="4800" spc="-10" dirty="0"/>
              <a:t>Change</a:t>
            </a:r>
            <a:endParaRPr sz="4800" dirty="0"/>
          </a:p>
        </p:txBody>
      </p:sp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654021" y="5013185"/>
            <a:ext cx="3863975" cy="416483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8599093" y="3870001"/>
            <a:ext cx="9006205" cy="3128010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12700" marR="377190">
              <a:lnSpc>
                <a:spcPct val="100699"/>
              </a:lnSpc>
              <a:spcBef>
                <a:spcPts val="75"/>
              </a:spcBef>
            </a:pPr>
            <a:r>
              <a:rPr sz="3350" spc="355" dirty="0">
                <a:solidFill>
                  <a:srgbClr val="332C2C"/>
                </a:solidFill>
                <a:latin typeface="Calibri"/>
                <a:cs typeface="Calibri"/>
              </a:rPr>
              <a:t>Despite</a:t>
            </a:r>
            <a:r>
              <a:rPr sz="3350" spc="13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350" spc="220" dirty="0">
                <a:solidFill>
                  <a:srgbClr val="332C2C"/>
                </a:solidFill>
                <a:latin typeface="Calibri"/>
                <a:cs typeface="Calibri"/>
              </a:rPr>
              <a:t>its</a:t>
            </a:r>
            <a:r>
              <a:rPr sz="3350" spc="13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350" spc="250" dirty="0">
                <a:solidFill>
                  <a:srgbClr val="332C2C"/>
                </a:solidFill>
                <a:latin typeface="Calibri"/>
                <a:cs typeface="Calibri"/>
              </a:rPr>
              <a:t>potential,</a:t>
            </a:r>
            <a:r>
              <a:rPr sz="3350" spc="13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350" spc="415" dirty="0">
                <a:solidFill>
                  <a:srgbClr val="332C2C"/>
                </a:solidFill>
                <a:latin typeface="Calibri"/>
                <a:cs typeface="Calibri"/>
              </a:rPr>
              <a:t>using</a:t>
            </a:r>
            <a:r>
              <a:rPr sz="3350" spc="13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350" spc="450" dirty="0">
                <a:solidFill>
                  <a:srgbClr val="332C2C"/>
                </a:solidFill>
                <a:latin typeface="Calibri"/>
                <a:cs typeface="Calibri"/>
              </a:rPr>
              <a:t>VFX</a:t>
            </a:r>
            <a:r>
              <a:rPr sz="3350" spc="13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350" spc="190" dirty="0">
                <a:solidFill>
                  <a:srgbClr val="332C2C"/>
                </a:solidFill>
                <a:latin typeface="Calibri"/>
                <a:cs typeface="Calibri"/>
              </a:rPr>
              <a:t>for</a:t>
            </a:r>
            <a:r>
              <a:rPr sz="3350" spc="13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350" spc="270" dirty="0">
                <a:solidFill>
                  <a:srgbClr val="332C2C"/>
                </a:solidFill>
                <a:latin typeface="Calibri"/>
                <a:cs typeface="Calibri"/>
              </a:rPr>
              <a:t>social </a:t>
            </a:r>
            <a:r>
              <a:rPr sz="3350" spc="470" dirty="0">
                <a:solidFill>
                  <a:srgbClr val="332C2C"/>
                </a:solidFill>
                <a:latin typeface="Calibri"/>
                <a:cs typeface="Calibri"/>
              </a:rPr>
              <a:t>change</a:t>
            </a:r>
            <a:r>
              <a:rPr sz="3350" spc="13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350" spc="330" dirty="0">
                <a:solidFill>
                  <a:srgbClr val="332C2C"/>
                </a:solidFill>
                <a:latin typeface="Calibri"/>
                <a:cs typeface="Calibri"/>
              </a:rPr>
              <a:t>presents</a:t>
            </a:r>
            <a:r>
              <a:rPr sz="3350" spc="13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350" spc="370" dirty="0">
                <a:solidFill>
                  <a:srgbClr val="332C2C"/>
                </a:solidFill>
                <a:latin typeface="Calibri"/>
                <a:cs typeface="Calibri"/>
              </a:rPr>
              <a:t>challenges</a:t>
            </a:r>
            <a:r>
              <a:rPr sz="3350" spc="14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350" spc="425" dirty="0">
                <a:solidFill>
                  <a:srgbClr val="332C2C"/>
                </a:solidFill>
                <a:latin typeface="Calibri"/>
                <a:cs typeface="Calibri"/>
              </a:rPr>
              <a:t>such</a:t>
            </a:r>
            <a:r>
              <a:rPr sz="3350" spc="13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350" spc="310" dirty="0">
                <a:solidFill>
                  <a:srgbClr val="332C2C"/>
                </a:solidFill>
                <a:latin typeface="Calibri"/>
                <a:cs typeface="Calibri"/>
              </a:rPr>
              <a:t>as</a:t>
            </a:r>
            <a:endParaRPr sz="3350">
              <a:latin typeface="Calibri"/>
              <a:cs typeface="Calibri"/>
            </a:endParaRPr>
          </a:p>
          <a:p>
            <a:pPr marL="12700" marR="5080" indent="4039235">
              <a:lnSpc>
                <a:spcPct val="101400"/>
              </a:lnSpc>
              <a:spcBef>
                <a:spcPts val="50"/>
              </a:spcBef>
            </a:pPr>
            <a:r>
              <a:rPr sz="3350" spc="450" dirty="0">
                <a:solidFill>
                  <a:srgbClr val="332C2C"/>
                </a:solidFill>
                <a:latin typeface="Calibri"/>
                <a:cs typeface="Calibri"/>
              </a:rPr>
              <a:t>and</a:t>
            </a:r>
            <a:r>
              <a:rPr sz="3350" spc="14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350" spc="300" dirty="0">
                <a:solidFill>
                  <a:srgbClr val="332C2C"/>
                </a:solidFill>
                <a:latin typeface="Calibri"/>
                <a:cs typeface="Calibri"/>
              </a:rPr>
              <a:t>ethical</a:t>
            </a:r>
            <a:r>
              <a:rPr sz="3350" spc="14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350" spc="310" dirty="0">
                <a:solidFill>
                  <a:srgbClr val="332C2C"/>
                </a:solidFill>
                <a:latin typeface="Calibri"/>
                <a:cs typeface="Calibri"/>
              </a:rPr>
              <a:t>concerns.</a:t>
            </a:r>
            <a:r>
              <a:rPr sz="3350" spc="14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350" spc="170" dirty="0">
                <a:solidFill>
                  <a:srgbClr val="332C2C"/>
                </a:solidFill>
                <a:latin typeface="Calibri"/>
                <a:cs typeface="Calibri"/>
              </a:rPr>
              <a:t>It </a:t>
            </a:r>
            <a:r>
              <a:rPr sz="3350" spc="215" dirty="0">
                <a:solidFill>
                  <a:srgbClr val="332C2C"/>
                </a:solidFill>
                <a:latin typeface="Calibri"/>
                <a:cs typeface="Calibri"/>
              </a:rPr>
              <a:t>is</a:t>
            </a:r>
            <a:r>
              <a:rPr sz="3350" spc="13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350" spc="305" dirty="0">
                <a:solidFill>
                  <a:srgbClr val="332C2C"/>
                </a:solidFill>
                <a:latin typeface="Calibri"/>
                <a:cs typeface="Calibri"/>
              </a:rPr>
              <a:t>crucial</a:t>
            </a:r>
            <a:r>
              <a:rPr sz="3350" spc="13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350" spc="250" dirty="0">
                <a:solidFill>
                  <a:srgbClr val="332C2C"/>
                </a:solidFill>
                <a:latin typeface="Calibri"/>
                <a:cs typeface="Calibri"/>
              </a:rPr>
              <a:t>to</a:t>
            </a:r>
            <a:r>
              <a:rPr sz="3350" spc="13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350" spc="385" dirty="0">
                <a:solidFill>
                  <a:srgbClr val="332C2C"/>
                </a:solidFill>
                <a:latin typeface="Calibri"/>
                <a:cs typeface="Calibri"/>
              </a:rPr>
              <a:t>approach</a:t>
            </a:r>
            <a:r>
              <a:rPr sz="3350" spc="13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350" spc="340" dirty="0">
                <a:solidFill>
                  <a:srgbClr val="332C2C"/>
                </a:solidFill>
                <a:latin typeface="Calibri"/>
                <a:cs typeface="Calibri"/>
              </a:rPr>
              <a:t>these</a:t>
            </a:r>
            <a:r>
              <a:rPr sz="3350" spc="13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350" spc="305" dirty="0">
                <a:solidFill>
                  <a:srgbClr val="332C2C"/>
                </a:solidFill>
                <a:latin typeface="Calibri"/>
                <a:cs typeface="Calibri"/>
              </a:rPr>
              <a:t>projects</a:t>
            </a:r>
            <a:r>
              <a:rPr sz="3350" spc="13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350" spc="320" dirty="0">
                <a:solidFill>
                  <a:srgbClr val="332C2C"/>
                </a:solidFill>
                <a:latin typeface="Calibri"/>
                <a:cs typeface="Calibri"/>
              </a:rPr>
              <a:t>with </a:t>
            </a:r>
            <a:r>
              <a:rPr sz="3350" spc="254" dirty="0">
                <a:solidFill>
                  <a:srgbClr val="332C2C"/>
                </a:solidFill>
                <a:latin typeface="Calibri"/>
                <a:cs typeface="Calibri"/>
              </a:rPr>
              <a:t>sensitivity</a:t>
            </a:r>
            <a:r>
              <a:rPr sz="3350" spc="14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350" spc="450" dirty="0">
                <a:solidFill>
                  <a:srgbClr val="332C2C"/>
                </a:solidFill>
                <a:latin typeface="Calibri"/>
                <a:cs typeface="Calibri"/>
              </a:rPr>
              <a:t>and</a:t>
            </a:r>
            <a:r>
              <a:rPr sz="3350" spc="14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350" spc="275" dirty="0">
                <a:solidFill>
                  <a:srgbClr val="332C2C"/>
                </a:solidFill>
                <a:latin typeface="Calibri"/>
                <a:cs typeface="Calibri"/>
              </a:rPr>
              <a:t>responsibility</a:t>
            </a:r>
            <a:r>
              <a:rPr sz="3350" spc="15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350" spc="250" dirty="0">
                <a:solidFill>
                  <a:srgbClr val="332C2C"/>
                </a:solidFill>
                <a:latin typeface="Calibri"/>
                <a:cs typeface="Calibri"/>
              </a:rPr>
              <a:t>to</a:t>
            </a:r>
            <a:r>
              <a:rPr sz="3350" spc="14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350" spc="335" dirty="0">
                <a:solidFill>
                  <a:srgbClr val="332C2C"/>
                </a:solidFill>
                <a:latin typeface="Calibri"/>
                <a:cs typeface="Calibri"/>
              </a:rPr>
              <a:t>ensure </a:t>
            </a:r>
            <a:r>
              <a:rPr sz="3350" spc="325" dirty="0">
                <a:solidFill>
                  <a:srgbClr val="332C2C"/>
                </a:solidFill>
                <a:latin typeface="Calibri"/>
                <a:cs typeface="Calibri"/>
              </a:rPr>
              <a:t>accurate</a:t>
            </a:r>
            <a:r>
              <a:rPr sz="3350" spc="14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350" spc="270" dirty="0">
                <a:solidFill>
                  <a:srgbClr val="332C2C"/>
                </a:solidFill>
                <a:latin typeface="Calibri"/>
                <a:cs typeface="Calibri"/>
              </a:rPr>
              <a:t>representation.</a:t>
            </a:r>
            <a:endParaRPr sz="335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Will AI replace VFX Artists?!">
            <a:hlinkClick r:id="" action="ppaction://media"/>
            <a:extLst>
              <a:ext uri="{FF2B5EF4-FFF2-40B4-BE49-F238E27FC236}">
                <a16:creationId xmlns:a16="http://schemas.microsoft.com/office/drawing/2014/main" id="{7C0A34B7-25A9-0330-03C2-9AE7E8CCFC2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8300700" cy="10339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9711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1096307" y="3131096"/>
            <a:ext cx="7204709" cy="7168515"/>
            <a:chOff x="11096307" y="3131096"/>
            <a:chExt cx="7204709" cy="7168515"/>
          </a:xfrm>
        </p:grpSpPr>
        <p:sp>
          <p:nvSpPr>
            <p:cNvPr id="3" name="object 3"/>
            <p:cNvSpPr/>
            <p:nvPr/>
          </p:nvSpPr>
          <p:spPr>
            <a:xfrm>
              <a:off x="13042213" y="5610076"/>
              <a:ext cx="5246370" cy="4677410"/>
            </a:xfrm>
            <a:custGeom>
              <a:avLst/>
              <a:gdLst/>
              <a:ahLst/>
              <a:cxnLst/>
              <a:rect l="l" t="t" r="r" b="b"/>
              <a:pathLst>
                <a:path w="5246369" h="4677409">
                  <a:moveTo>
                    <a:pt x="5245785" y="0"/>
                  </a:moveTo>
                  <a:lnTo>
                    <a:pt x="5190872" y="5807"/>
                  </a:lnTo>
                  <a:lnTo>
                    <a:pt x="5140122" y="12097"/>
                  </a:lnTo>
                  <a:lnTo>
                    <a:pt x="5089918" y="19185"/>
                  </a:lnTo>
                  <a:lnTo>
                    <a:pt x="5040254" y="27063"/>
                  </a:lnTo>
                  <a:lnTo>
                    <a:pt x="4991124" y="35720"/>
                  </a:lnTo>
                  <a:lnTo>
                    <a:pt x="4942520" y="45146"/>
                  </a:lnTo>
                  <a:lnTo>
                    <a:pt x="4894437" y="55333"/>
                  </a:lnTo>
                  <a:lnTo>
                    <a:pt x="4846867" y="66271"/>
                  </a:lnTo>
                  <a:lnTo>
                    <a:pt x="4799805" y="77951"/>
                  </a:lnTo>
                  <a:lnTo>
                    <a:pt x="4753244" y="90362"/>
                  </a:lnTo>
                  <a:lnTo>
                    <a:pt x="4707177" y="103495"/>
                  </a:lnTo>
                  <a:lnTo>
                    <a:pt x="4661597" y="117341"/>
                  </a:lnTo>
                  <a:lnTo>
                    <a:pt x="4616499" y="131891"/>
                  </a:lnTo>
                  <a:lnTo>
                    <a:pt x="4571876" y="147134"/>
                  </a:lnTo>
                  <a:lnTo>
                    <a:pt x="4527722" y="163062"/>
                  </a:lnTo>
                  <a:lnTo>
                    <a:pt x="4484029" y="179664"/>
                  </a:lnTo>
                  <a:lnTo>
                    <a:pt x="4440791" y="196932"/>
                  </a:lnTo>
                  <a:lnTo>
                    <a:pt x="4398002" y="214855"/>
                  </a:lnTo>
                  <a:lnTo>
                    <a:pt x="4355656" y="233425"/>
                  </a:lnTo>
                  <a:lnTo>
                    <a:pt x="4313745" y="252632"/>
                  </a:lnTo>
                  <a:lnTo>
                    <a:pt x="4272263" y="272466"/>
                  </a:lnTo>
                  <a:lnTo>
                    <a:pt x="4231205" y="292917"/>
                  </a:lnTo>
                  <a:lnTo>
                    <a:pt x="4190562" y="313977"/>
                  </a:lnTo>
                  <a:lnTo>
                    <a:pt x="4150330" y="335636"/>
                  </a:lnTo>
                  <a:lnTo>
                    <a:pt x="4110500" y="357884"/>
                  </a:lnTo>
                  <a:lnTo>
                    <a:pt x="4071068" y="380712"/>
                  </a:lnTo>
                  <a:lnTo>
                    <a:pt x="4032026" y="404110"/>
                  </a:lnTo>
                  <a:lnTo>
                    <a:pt x="3993367" y="428069"/>
                  </a:lnTo>
                  <a:lnTo>
                    <a:pt x="3955086" y="452579"/>
                  </a:lnTo>
                  <a:lnTo>
                    <a:pt x="3917175" y="477630"/>
                  </a:lnTo>
                  <a:lnTo>
                    <a:pt x="3879629" y="503214"/>
                  </a:lnTo>
                  <a:lnTo>
                    <a:pt x="3842441" y="529321"/>
                  </a:lnTo>
                  <a:lnTo>
                    <a:pt x="3805604" y="555941"/>
                  </a:lnTo>
                  <a:lnTo>
                    <a:pt x="3769111" y="583065"/>
                  </a:lnTo>
                  <a:lnTo>
                    <a:pt x="3732957" y="610683"/>
                  </a:lnTo>
                  <a:lnTo>
                    <a:pt x="3697135" y="638786"/>
                  </a:lnTo>
                  <a:lnTo>
                    <a:pt x="3661638" y="667364"/>
                  </a:lnTo>
                  <a:lnTo>
                    <a:pt x="3626459" y="696407"/>
                  </a:lnTo>
                  <a:lnTo>
                    <a:pt x="3591593" y="725907"/>
                  </a:lnTo>
                  <a:lnTo>
                    <a:pt x="3557033" y="755853"/>
                  </a:lnTo>
                  <a:lnTo>
                    <a:pt x="3522771" y="786237"/>
                  </a:lnTo>
                  <a:lnTo>
                    <a:pt x="3488803" y="817049"/>
                  </a:lnTo>
                  <a:lnTo>
                    <a:pt x="3455121" y="848278"/>
                  </a:lnTo>
                  <a:lnTo>
                    <a:pt x="3421718" y="879917"/>
                  </a:lnTo>
                  <a:lnTo>
                    <a:pt x="3388589" y="911954"/>
                  </a:lnTo>
                  <a:lnTo>
                    <a:pt x="3355726" y="944381"/>
                  </a:lnTo>
                  <a:lnTo>
                    <a:pt x="3323124" y="977189"/>
                  </a:lnTo>
                  <a:lnTo>
                    <a:pt x="3290775" y="1010367"/>
                  </a:lnTo>
                  <a:lnTo>
                    <a:pt x="3258674" y="1043906"/>
                  </a:lnTo>
                  <a:lnTo>
                    <a:pt x="3226813" y="1077797"/>
                  </a:lnTo>
                  <a:lnTo>
                    <a:pt x="3195186" y="1112030"/>
                  </a:lnTo>
                  <a:lnTo>
                    <a:pt x="3163788" y="1146595"/>
                  </a:lnTo>
                  <a:lnTo>
                    <a:pt x="3132610" y="1181484"/>
                  </a:lnTo>
                  <a:lnTo>
                    <a:pt x="3101647" y="1216687"/>
                  </a:lnTo>
                  <a:lnTo>
                    <a:pt x="3070892" y="1252193"/>
                  </a:lnTo>
                  <a:lnTo>
                    <a:pt x="3040339" y="1287995"/>
                  </a:lnTo>
                  <a:lnTo>
                    <a:pt x="3009981" y="1324081"/>
                  </a:lnTo>
                  <a:lnTo>
                    <a:pt x="2979812" y="1360443"/>
                  </a:lnTo>
                  <a:lnTo>
                    <a:pt x="2949825" y="1397071"/>
                  </a:lnTo>
                  <a:lnTo>
                    <a:pt x="2920014" y="1433956"/>
                  </a:lnTo>
                  <a:lnTo>
                    <a:pt x="2890371" y="1471088"/>
                  </a:lnTo>
                  <a:lnTo>
                    <a:pt x="2860892" y="1508457"/>
                  </a:lnTo>
                  <a:lnTo>
                    <a:pt x="2831569" y="1546055"/>
                  </a:lnTo>
                  <a:lnTo>
                    <a:pt x="2802395" y="1583871"/>
                  </a:lnTo>
                  <a:lnTo>
                    <a:pt x="2773364" y="1621897"/>
                  </a:lnTo>
                  <a:lnTo>
                    <a:pt x="2744470" y="1660121"/>
                  </a:lnTo>
                  <a:lnTo>
                    <a:pt x="2715707" y="1698536"/>
                  </a:lnTo>
                  <a:lnTo>
                    <a:pt x="2687067" y="1737132"/>
                  </a:lnTo>
                  <a:lnTo>
                    <a:pt x="2658544" y="1775899"/>
                  </a:lnTo>
                  <a:lnTo>
                    <a:pt x="2630131" y="1814827"/>
                  </a:lnTo>
                  <a:lnTo>
                    <a:pt x="2601823" y="1853907"/>
                  </a:lnTo>
                  <a:lnTo>
                    <a:pt x="2573613" y="1893130"/>
                  </a:lnTo>
                  <a:lnTo>
                    <a:pt x="2545493" y="1932486"/>
                  </a:lnTo>
                  <a:lnTo>
                    <a:pt x="2517458" y="1971966"/>
                  </a:lnTo>
                  <a:lnTo>
                    <a:pt x="2489502" y="2011559"/>
                  </a:lnTo>
                  <a:lnTo>
                    <a:pt x="2461617" y="2051258"/>
                  </a:lnTo>
                  <a:lnTo>
                    <a:pt x="2433797" y="2091051"/>
                  </a:lnTo>
                  <a:lnTo>
                    <a:pt x="2406036" y="2130930"/>
                  </a:lnTo>
                  <a:lnTo>
                    <a:pt x="2378327" y="2170884"/>
                  </a:lnTo>
                  <a:lnTo>
                    <a:pt x="2350663" y="2210906"/>
                  </a:lnTo>
                  <a:lnTo>
                    <a:pt x="2323039" y="2250984"/>
                  </a:lnTo>
                  <a:lnTo>
                    <a:pt x="2295447" y="2291110"/>
                  </a:lnTo>
                  <a:lnTo>
                    <a:pt x="2267881" y="2331274"/>
                  </a:lnTo>
                  <a:lnTo>
                    <a:pt x="2240335" y="2371466"/>
                  </a:lnTo>
                  <a:lnTo>
                    <a:pt x="2212802" y="2411678"/>
                  </a:lnTo>
                  <a:lnTo>
                    <a:pt x="2185275" y="2451899"/>
                  </a:lnTo>
                  <a:lnTo>
                    <a:pt x="2157749" y="2492120"/>
                  </a:lnTo>
                  <a:lnTo>
                    <a:pt x="2130216" y="2532331"/>
                  </a:lnTo>
                  <a:lnTo>
                    <a:pt x="2102670" y="2572523"/>
                  </a:lnTo>
                  <a:lnTo>
                    <a:pt x="2075104" y="2612687"/>
                  </a:lnTo>
                  <a:lnTo>
                    <a:pt x="2047512" y="2652812"/>
                  </a:lnTo>
                  <a:lnTo>
                    <a:pt x="2019888" y="2692891"/>
                  </a:lnTo>
                  <a:lnTo>
                    <a:pt x="1992224" y="2732912"/>
                  </a:lnTo>
                  <a:lnTo>
                    <a:pt x="1964515" y="2772866"/>
                  </a:lnTo>
                  <a:lnTo>
                    <a:pt x="1936754" y="2812745"/>
                  </a:lnTo>
                  <a:lnTo>
                    <a:pt x="1908934" y="2852538"/>
                  </a:lnTo>
                  <a:lnTo>
                    <a:pt x="1881049" y="2892236"/>
                  </a:lnTo>
                  <a:lnTo>
                    <a:pt x="1853093" y="2931829"/>
                  </a:lnTo>
                  <a:lnTo>
                    <a:pt x="1825058" y="2971309"/>
                  </a:lnTo>
                  <a:lnTo>
                    <a:pt x="1796939" y="3010665"/>
                  </a:lnTo>
                  <a:lnTo>
                    <a:pt x="1768728" y="3049888"/>
                  </a:lnTo>
                  <a:lnTo>
                    <a:pt x="1740420" y="3088968"/>
                  </a:lnTo>
                  <a:lnTo>
                    <a:pt x="1712008" y="3127896"/>
                  </a:lnTo>
                  <a:lnTo>
                    <a:pt x="1683485" y="3166663"/>
                  </a:lnTo>
                  <a:lnTo>
                    <a:pt x="1654845" y="3205258"/>
                  </a:lnTo>
                  <a:lnTo>
                    <a:pt x="1626082" y="3243673"/>
                  </a:lnTo>
                  <a:lnTo>
                    <a:pt x="1597188" y="3281898"/>
                  </a:lnTo>
                  <a:lnTo>
                    <a:pt x="1568157" y="3319923"/>
                  </a:lnTo>
                  <a:lnTo>
                    <a:pt x="1538984" y="3357739"/>
                  </a:lnTo>
                  <a:lnTo>
                    <a:pt x="1509661" y="3395337"/>
                  </a:lnTo>
                  <a:lnTo>
                    <a:pt x="1480182" y="3432706"/>
                  </a:lnTo>
                  <a:lnTo>
                    <a:pt x="1450540" y="3469838"/>
                  </a:lnTo>
                  <a:lnTo>
                    <a:pt x="1420728" y="3506723"/>
                  </a:lnTo>
                  <a:lnTo>
                    <a:pt x="1390742" y="3543351"/>
                  </a:lnTo>
                  <a:lnTo>
                    <a:pt x="1360573" y="3579713"/>
                  </a:lnTo>
                  <a:lnTo>
                    <a:pt x="1330215" y="3615800"/>
                  </a:lnTo>
                  <a:lnTo>
                    <a:pt x="1299663" y="3651601"/>
                  </a:lnTo>
                  <a:lnTo>
                    <a:pt x="1268908" y="3687107"/>
                  </a:lnTo>
                  <a:lnTo>
                    <a:pt x="1237946" y="3722310"/>
                  </a:lnTo>
                  <a:lnTo>
                    <a:pt x="1206768" y="3757199"/>
                  </a:lnTo>
                  <a:lnTo>
                    <a:pt x="1175370" y="3791764"/>
                  </a:lnTo>
                  <a:lnTo>
                    <a:pt x="1143744" y="3825998"/>
                  </a:lnTo>
                  <a:lnTo>
                    <a:pt x="1111884" y="3859888"/>
                  </a:lnTo>
                  <a:lnTo>
                    <a:pt x="1079783" y="3893428"/>
                  </a:lnTo>
                  <a:lnTo>
                    <a:pt x="1047435" y="3926606"/>
                  </a:lnTo>
                  <a:lnTo>
                    <a:pt x="1014833" y="3959413"/>
                  </a:lnTo>
                  <a:lnTo>
                    <a:pt x="981971" y="3991840"/>
                  </a:lnTo>
                  <a:lnTo>
                    <a:pt x="948842" y="4023878"/>
                  </a:lnTo>
                  <a:lnTo>
                    <a:pt x="915441" y="4055516"/>
                  </a:lnTo>
                  <a:lnTo>
                    <a:pt x="881759" y="4086746"/>
                  </a:lnTo>
                  <a:lnTo>
                    <a:pt x="847791" y="4117557"/>
                  </a:lnTo>
                  <a:lnTo>
                    <a:pt x="813531" y="4147941"/>
                  </a:lnTo>
                  <a:lnTo>
                    <a:pt x="778971" y="4177888"/>
                  </a:lnTo>
                  <a:lnTo>
                    <a:pt x="744106" y="4207388"/>
                  </a:lnTo>
                  <a:lnTo>
                    <a:pt x="708929" y="4236431"/>
                  </a:lnTo>
                  <a:lnTo>
                    <a:pt x="673432" y="4265009"/>
                  </a:lnTo>
                  <a:lnTo>
                    <a:pt x="637611" y="4293112"/>
                  </a:lnTo>
                  <a:lnTo>
                    <a:pt x="601458" y="4320730"/>
                  </a:lnTo>
                  <a:lnTo>
                    <a:pt x="564967" y="4347854"/>
                  </a:lnTo>
                  <a:lnTo>
                    <a:pt x="528131" y="4374474"/>
                  </a:lnTo>
                  <a:lnTo>
                    <a:pt x="490943" y="4400581"/>
                  </a:lnTo>
                  <a:lnTo>
                    <a:pt x="453398" y="4426165"/>
                  </a:lnTo>
                  <a:lnTo>
                    <a:pt x="415489" y="4451217"/>
                  </a:lnTo>
                  <a:lnTo>
                    <a:pt x="377209" y="4475727"/>
                  </a:lnTo>
                  <a:lnTo>
                    <a:pt x="338552" y="4499686"/>
                  </a:lnTo>
                  <a:lnTo>
                    <a:pt x="299511" y="4523084"/>
                  </a:lnTo>
                  <a:lnTo>
                    <a:pt x="260080" y="4545912"/>
                  </a:lnTo>
                  <a:lnTo>
                    <a:pt x="220252" y="4568160"/>
                  </a:lnTo>
                  <a:lnTo>
                    <a:pt x="180021" y="4589819"/>
                  </a:lnTo>
                  <a:lnTo>
                    <a:pt x="139380" y="4610879"/>
                  </a:lnTo>
                  <a:lnTo>
                    <a:pt x="98323" y="4631331"/>
                  </a:lnTo>
                  <a:lnTo>
                    <a:pt x="56844" y="4651165"/>
                  </a:lnTo>
                  <a:lnTo>
                    <a:pt x="14935" y="4670371"/>
                  </a:lnTo>
                  <a:lnTo>
                    <a:pt x="0" y="4676921"/>
                  </a:lnTo>
                </a:path>
              </a:pathLst>
            </a:custGeom>
            <a:ln w="24995">
              <a:solidFill>
                <a:srgbClr val="332C2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1096307" y="3131096"/>
              <a:ext cx="5229225" cy="5229225"/>
            </a:xfrm>
            <a:custGeom>
              <a:avLst/>
              <a:gdLst/>
              <a:ahLst/>
              <a:cxnLst/>
              <a:rect l="l" t="t" r="r" b="b"/>
              <a:pathLst>
                <a:path w="5229225" h="5229225">
                  <a:moveTo>
                    <a:pt x="5229225" y="0"/>
                  </a:moveTo>
                  <a:lnTo>
                    <a:pt x="0" y="0"/>
                  </a:lnTo>
                  <a:lnTo>
                    <a:pt x="0" y="5229225"/>
                  </a:lnTo>
                  <a:lnTo>
                    <a:pt x="5229225" y="5229225"/>
                  </a:lnTo>
                  <a:lnTo>
                    <a:pt x="5229225" y="0"/>
                  </a:lnTo>
                  <a:close/>
                </a:path>
              </a:pathLst>
            </a:custGeom>
            <a:solidFill>
              <a:srgbClr val="332C2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1173549" y="3209823"/>
              <a:ext cx="5076824" cy="5076824"/>
            </a:xfrm>
            <a:prstGeom prst="rect">
              <a:avLst/>
            </a:prstGeom>
          </p:spPr>
        </p:pic>
      </p:grpSp>
      <p:sp>
        <p:nvSpPr>
          <p:cNvPr id="6" name="object 6"/>
          <p:cNvSpPr/>
          <p:nvPr/>
        </p:nvSpPr>
        <p:spPr>
          <a:xfrm>
            <a:off x="0" y="548208"/>
            <a:ext cx="18288000" cy="47625"/>
          </a:xfrm>
          <a:custGeom>
            <a:avLst/>
            <a:gdLst/>
            <a:ahLst/>
            <a:cxnLst/>
            <a:rect l="l" t="t" r="r" b="b"/>
            <a:pathLst>
              <a:path w="18288000" h="47625">
                <a:moveTo>
                  <a:pt x="18287988" y="0"/>
                </a:moveTo>
                <a:lnTo>
                  <a:pt x="0" y="0"/>
                </a:lnTo>
                <a:lnTo>
                  <a:pt x="0" y="47625"/>
                </a:lnTo>
                <a:lnTo>
                  <a:pt x="18287988" y="47625"/>
                </a:lnTo>
                <a:lnTo>
                  <a:pt x="18287988" y="0"/>
                </a:lnTo>
                <a:close/>
              </a:path>
            </a:pathLst>
          </a:custGeom>
          <a:solidFill>
            <a:srgbClr val="332C2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0" y="9754908"/>
            <a:ext cx="18288000" cy="47625"/>
          </a:xfrm>
          <a:custGeom>
            <a:avLst/>
            <a:gdLst/>
            <a:ahLst/>
            <a:cxnLst/>
            <a:rect l="l" t="t" r="r" b="b"/>
            <a:pathLst>
              <a:path w="18288000" h="47625">
                <a:moveTo>
                  <a:pt x="18287988" y="0"/>
                </a:moveTo>
                <a:lnTo>
                  <a:pt x="0" y="0"/>
                </a:lnTo>
                <a:lnTo>
                  <a:pt x="0" y="47625"/>
                </a:lnTo>
                <a:lnTo>
                  <a:pt x="18287988" y="47625"/>
                </a:lnTo>
                <a:lnTo>
                  <a:pt x="18287988" y="0"/>
                </a:lnTo>
                <a:close/>
              </a:path>
            </a:pathLst>
          </a:custGeom>
          <a:solidFill>
            <a:srgbClr val="332C2C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74737" y="6031458"/>
            <a:ext cx="4837263" cy="478485"/>
          </a:xfrm>
          <a:prstGeom prst="rect">
            <a:avLst/>
          </a:prstGeom>
        </p:spPr>
      </p:pic>
      <p:sp>
        <p:nvSpPr>
          <p:cNvPr id="9" name="object 9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5080" rIns="0" bIns="0" rtlCol="0">
            <a:spAutoFit/>
          </a:bodyPr>
          <a:lstStyle/>
          <a:p>
            <a:pPr marL="12700" marR="716280">
              <a:lnSpc>
                <a:spcPct val="102000"/>
              </a:lnSpc>
              <a:spcBef>
                <a:spcPts val="40"/>
              </a:spcBef>
            </a:pPr>
            <a:r>
              <a:rPr spc="434" dirty="0"/>
              <a:t>The</a:t>
            </a:r>
            <a:r>
              <a:rPr spc="145" dirty="0"/>
              <a:t> </a:t>
            </a:r>
            <a:r>
              <a:rPr spc="345" dirty="0"/>
              <a:t>future</a:t>
            </a:r>
            <a:r>
              <a:rPr spc="150" dirty="0"/>
              <a:t> </a:t>
            </a:r>
            <a:r>
              <a:rPr spc="260" dirty="0"/>
              <a:t>of</a:t>
            </a:r>
            <a:r>
              <a:rPr spc="150" dirty="0"/>
              <a:t> </a:t>
            </a:r>
            <a:r>
              <a:rPr spc="525" dirty="0"/>
              <a:t>VFX</a:t>
            </a:r>
            <a:r>
              <a:rPr spc="150" dirty="0"/>
              <a:t> </a:t>
            </a:r>
            <a:r>
              <a:rPr spc="360" dirty="0"/>
              <a:t>in</a:t>
            </a:r>
            <a:r>
              <a:rPr spc="150" dirty="0"/>
              <a:t> </a:t>
            </a:r>
            <a:r>
              <a:rPr spc="480" dirty="0"/>
              <a:t>promoting</a:t>
            </a:r>
            <a:r>
              <a:rPr spc="150" dirty="0"/>
              <a:t> </a:t>
            </a:r>
            <a:r>
              <a:rPr spc="315" dirty="0"/>
              <a:t>social </a:t>
            </a:r>
            <a:r>
              <a:rPr spc="545" dirty="0"/>
              <a:t>change</a:t>
            </a:r>
            <a:r>
              <a:rPr spc="155" dirty="0"/>
              <a:t> </a:t>
            </a:r>
            <a:r>
              <a:rPr spc="360" dirty="0"/>
              <a:t>looks</a:t>
            </a:r>
            <a:r>
              <a:rPr spc="155" dirty="0"/>
              <a:t> </a:t>
            </a:r>
            <a:r>
              <a:rPr spc="400" dirty="0"/>
              <a:t>promising.</a:t>
            </a:r>
            <a:r>
              <a:rPr spc="160" dirty="0"/>
              <a:t> </a:t>
            </a:r>
            <a:r>
              <a:rPr spc="434" dirty="0"/>
              <a:t>As</a:t>
            </a:r>
            <a:r>
              <a:rPr spc="155" dirty="0"/>
              <a:t> </a:t>
            </a:r>
            <a:r>
              <a:rPr spc="425" dirty="0"/>
              <a:t>technology </a:t>
            </a:r>
            <a:r>
              <a:rPr spc="375" dirty="0"/>
              <a:t>advances,</a:t>
            </a:r>
            <a:r>
              <a:rPr spc="165" dirty="0"/>
              <a:t> </a:t>
            </a:r>
            <a:r>
              <a:rPr spc="420" dirty="0"/>
              <a:t>the</a:t>
            </a:r>
            <a:r>
              <a:rPr spc="160" dirty="0"/>
              <a:t> </a:t>
            </a:r>
            <a:r>
              <a:rPr spc="345" dirty="0"/>
              <a:t>potential</a:t>
            </a:r>
            <a:r>
              <a:rPr spc="165" dirty="0"/>
              <a:t> </a:t>
            </a:r>
            <a:r>
              <a:rPr spc="229" dirty="0"/>
              <a:t>for</a:t>
            </a:r>
            <a:r>
              <a:rPr spc="165" dirty="0"/>
              <a:t> </a:t>
            </a:r>
            <a:r>
              <a:rPr spc="395" dirty="0"/>
              <a:t>creating</a:t>
            </a:r>
          </a:p>
          <a:p>
            <a:pPr marL="12700" marR="5080" indent="4999990" algn="just">
              <a:lnSpc>
                <a:spcPts val="4650"/>
              </a:lnSpc>
              <a:spcBef>
                <a:spcPts val="110"/>
              </a:spcBef>
            </a:pPr>
            <a:r>
              <a:rPr spc="270" dirty="0"/>
              <a:t>will</a:t>
            </a:r>
            <a:r>
              <a:rPr spc="155" dirty="0"/>
              <a:t> </a:t>
            </a:r>
            <a:r>
              <a:rPr spc="335" dirty="0"/>
              <a:t>grow,</a:t>
            </a:r>
            <a:r>
              <a:rPr spc="160" dirty="0"/>
              <a:t> </a:t>
            </a:r>
            <a:r>
              <a:rPr spc="400" dirty="0"/>
              <a:t>allowing</a:t>
            </a:r>
            <a:r>
              <a:rPr spc="155" dirty="0"/>
              <a:t> </a:t>
            </a:r>
            <a:r>
              <a:rPr spc="204" dirty="0"/>
              <a:t>for </a:t>
            </a:r>
            <a:r>
              <a:rPr spc="415" dirty="0"/>
              <a:t>even</a:t>
            </a:r>
            <a:r>
              <a:rPr spc="145" dirty="0"/>
              <a:t> </a:t>
            </a:r>
            <a:r>
              <a:rPr spc="365" dirty="0"/>
              <a:t>greater</a:t>
            </a:r>
            <a:r>
              <a:rPr spc="150" dirty="0"/>
              <a:t> </a:t>
            </a:r>
            <a:r>
              <a:rPr spc="570" dirty="0"/>
              <a:t>engagement</a:t>
            </a:r>
            <a:r>
              <a:rPr spc="150" dirty="0"/>
              <a:t> </a:t>
            </a:r>
            <a:r>
              <a:rPr spc="520" dirty="0"/>
              <a:t>and</a:t>
            </a:r>
            <a:r>
              <a:rPr spc="150" dirty="0"/>
              <a:t> </a:t>
            </a:r>
            <a:r>
              <a:rPr spc="395" dirty="0"/>
              <a:t>awareness </a:t>
            </a:r>
            <a:r>
              <a:rPr spc="260" dirty="0"/>
              <a:t>of</a:t>
            </a:r>
            <a:r>
              <a:rPr spc="160" dirty="0"/>
              <a:t> </a:t>
            </a:r>
            <a:r>
              <a:rPr spc="290" dirty="0"/>
              <a:t>critical</a:t>
            </a:r>
            <a:r>
              <a:rPr spc="165" dirty="0"/>
              <a:t> </a:t>
            </a:r>
            <a:r>
              <a:rPr spc="280" dirty="0"/>
              <a:t>issues.</a:t>
            </a:r>
          </a:p>
        </p:txBody>
      </p: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65785" rIns="0" bIns="0" rtlCol="0">
            <a:spAutoFit/>
          </a:bodyPr>
          <a:lstStyle/>
          <a:p>
            <a:pPr marL="62865">
              <a:lnSpc>
                <a:spcPct val="100000"/>
              </a:lnSpc>
              <a:spcBef>
                <a:spcPts val="105"/>
              </a:spcBef>
            </a:pPr>
            <a:r>
              <a:rPr sz="6150" spc="-110" dirty="0"/>
              <a:t>Future</a:t>
            </a:r>
            <a:r>
              <a:rPr sz="6150" spc="-229" dirty="0"/>
              <a:t> </a:t>
            </a:r>
            <a:r>
              <a:rPr sz="6150" spc="-50" dirty="0"/>
              <a:t>of</a:t>
            </a:r>
            <a:r>
              <a:rPr sz="6150" spc="-285" dirty="0"/>
              <a:t> </a:t>
            </a:r>
            <a:r>
              <a:rPr sz="6150" spc="-95" dirty="0"/>
              <a:t>VFX</a:t>
            </a:r>
            <a:r>
              <a:rPr sz="6150" spc="-245" dirty="0"/>
              <a:t> </a:t>
            </a:r>
            <a:r>
              <a:rPr sz="6150" spc="-45" dirty="0"/>
              <a:t>and</a:t>
            </a:r>
            <a:r>
              <a:rPr sz="6150" spc="-270" dirty="0"/>
              <a:t> </a:t>
            </a:r>
            <a:r>
              <a:rPr sz="6150" dirty="0"/>
              <a:t>Social</a:t>
            </a:r>
            <a:r>
              <a:rPr sz="6150" spc="-260" dirty="0"/>
              <a:t> </a:t>
            </a:r>
            <a:r>
              <a:rPr sz="6150" spc="-10" dirty="0"/>
              <a:t>Change</a:t>
            </a:r>
            <a:endParaRPr sz="615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4711714-8926-0629-6B35-FFDC15BD9D36}"/>
              </a:ext>
            </a:extLst>
          </p:cNvPr>
          <p:cNvSpPr txBox="1"/>
          <p:nvPr/>
        </p:nvSpPr>
        <p:spPr>
          <a:xfrm>
            <a:off x="421619" y="8546361"/>
            <a:ext cx="18902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sora.com</a:t>
            </a:r>
            <a:r>
              <a:rPr lang="en-US" dirty="0"/>
              <a:t>/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9553B7-9760-EC28-B5A8-0B80DD0DC019}"/>
              </a:ext>
            </a:extLst>
          </p:cNvPr>
          <p:cNvSpPr txBox="1"/>
          <p:nvPr/>
        </p:nvSpPr>
        <p:spPr>
          <a:xfrm>
            <a:off x="474737" y="8233623"/>
            <a:ext cx="915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AI VFX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Will we need VFX artists in the future? | OpenAI Sora">
            <a:hlinkClick r:id="" action="ppaction://media"/>
            <a:extLst>
              <a:ext uri="{FF2B5EF4-FFF2-40B4-BE49-F238E27FC236}">
                <a16:creationId xmlns:a16="http://schemas.microsoft.com/office/drawing/2014/main" id="{C5345233-5B62-F92D-12F7-8BAB950ED2C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8300700" cy="10339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2920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6091970"/>
            <a:ext cx="2929890" cy="4196080"/>
          </a:xfrm>
          <a:custGeom>
            <a:avLst/>
            <a:gdLst/>
            <a:ahLst/>
            <a:cxnLst/>
            <a:rect l="l" t="t" r="r" b="b"/>
            <a:pathLst>
              <a:path w="2929890" h="4196080">
                <a:moveTo>
                  <a:pt x="0" y="0"/>
                </a:moveTo>
                <a:lnTo>
                  <a:pt x="35896" y="29865"/>
                </a:lnTo>
                <a:lnTo>
                  <a:pt x="69718" y="58874"/>
                </a:lnTo>
                <a:lnTo>
                  <a:pt x="103228" y="88438"/>
                </a:lnTo>
                <a:lnTo>
                  <a:pt x="136431" y="118546"/>
                </a:lnTo>
                <a:lnTo>
                  <a:pt x="169333" y="149188"/>
                </a:lnTo>
                <a:lnTo>
                  <a:pt x="201940" y="180354"/>
                </a:lnTo>
                <a:lnTo>
                  <a:pt x="234258" y="212035"/>
                </a:lnTo>
                <a:lnTo>
                  <a:pt x="266292" y="244219"/>
                </a:lnTo>
                <a:lnTo>
                  <a:pt x="298048" y="276898"/>
                </a:lnTo>
                <a:lnTo>
                  <a:pt x="329531" y="310060"/>
                </a:lnTo>
                <a:lnTo>
                  <a:pt x="360747" y="343696"/>
                </a:lnTo>
                <a:lnTo>
                  <a:pt x="391703" y="377796"/>
                </a:lnTo>
                <a:lnTo>
                  <a:pt x="422402" y="412349"/>
                </a:lnTo>
                <a:lnTo>
                  <a:pt x="452853" y="447346"/>
                </a:lnTo>
                <a:lnTo>
                  <a:pt x="483059" y="482776"/>
                </a:lnTo>
                <a:lnTo>
                  <a:pt x="513026" y="518630"/>
                </a:lnTo>
                <a:lnTo>
                  <a:pt x="542761" y="554897"/>
                </a:lnTo>
                <a:lnTo>
                  <a:pt x="572269" y="591567"/>
                </a:lnTo>
                <a:lnTo>
                  <a:pt x="601555" y="628630"/>
                </a:lnTo>
                <a:lnTo>
                  <a:pt x="630626" y="666077"/>
                </a:lnTo>
                <a:lnTo>
                  <a:pt x="659487" y="703896"/>
                </a:lnTo>
                <a:lnTo>
                  <a:pt x="688143" y="742078"/>
                </a:lnTo>
                <a:lnTo>
                  <a:pt x="716600" y="780613"/>
                </a:lnTo>
                <a:lnTo>
                  <a:pt x="744865" y="819491"/>
                </a:lnTo>
                <a:lnTo>
                  <a:pt x="772942" y="858702"/>
                </a:lnTo>
                <a:lnTo>
                  <a:pt x="800838" y="898235"/>
                </a:lnTo>
                <a:lnTo>
                  <a:pt x="828558" y="938080"/>
                </a:lnTo>
                <a:lnTo>
                  <a:pt x="856107" y="978228"/>
                </a:lnTo>
                <a:lnTo>
                  <a:pt x="883492" y="1018668"/>
                </a:lnTo>
                <a:lnTo>
                  <a:pt x="910718" y="1059391"/>
                </a:lnTo>
                <a:lnTo>
                  <a:pt x="937790" y="1100385"/>
                </a:lnTo>
                <a:lnTo>
                  <a:pt x="964715" y="1141642"/>
                </a:lnTo>
                <a:lnTo>
                  <a:pt x="991498" y="1183151"/>
                </a:lnTo>
                <a:lnTo>
                  <a:pt x="1018145" y="1224902"/>
                </a:lnTo>
                <a:lnTo>
                  <a:pt x="1044661" y="1266884"/>
                </a:lnTo>
                <a:lnTo>
                  <a:pt x="1071053" y="1309089"/>
                </a:lnTo>
                <a:lnTo>
                  <a:pt x="1097325" y="1351505"/>
                </a:lnTo>
                <a:lnTo>
                  <a:pt x="1123484" y="1394122"/>
                </a:lnTo>
                <a:lnTo>
                  <a:pt x="1149534" y="1436931"/>
                </a:lnTo>
                <a:lnTo>
                  <a:pt x="1175483" y="1479922"/>
                </a:lnTo>
                <a:lnTo>
                  <a:pt x="1201335" y="1523084"/>
                </a:lnTo>
                <a:lnTo>
                  <a:pt x="1227096" y="1566407"/>
                </a:lnTo>
                <a:lnTo>
                  <a:pt x="1252773" y="1609882"/>
                </a:lnTo>
                <a:lnTo>
                  <a:pt x="1278369" y="1653497"/>
                </a:lnTo>
                <a:lnTo>
                  <a:pt x="1303892" y="1697244"/>
                </a:lnTo>
                <a:lnTo>
                  <a:pt x="1329347" y="1741112"/>
                </a:lnTo>
                <a:lnTo>
                  <a:pt x="1354739" y="1785090"/>
                </a:lnTo>
                <a:lnTo>
                  <a:pt x="1380075" y="1829170"/>
                </a:lnTo>
                <a:lnTo>
                  <a:pt x="1405359" y="1873340"/>
                </a:lnTo>
                <a:lnTo>
                  <a:pt x="1430598" y="1917590"/>
                </a:lnTo>
                <a:lnTo>
                  <a:pt x="1455798" y="1961912"/>
                </a:lnTo>
                <a:lnTo>
                  <a:pt x="1480963" y="2006293"/>
                </a:lnTo>
                <a:lnTo>
                  <a:pt x="1506100" y="2050726"/>
                </a:lnTo>
                <a:lnTo>
                  <a:pt x="1531214" y="2095198"/>
                </a:lnTo>
                <a:lnTo>
                  <a:pt x="1556311" y="2139701"/>
                </a:lnTo>
                <a:lnTo>
                  <a:pt x="1581397" y="2184224"/>
                </a:lnTo>
                <a:lnTo>
                  <a:pt x="1606477" y="2228757"/>
                </a:lnTo>
                <a:lnTo>
                  <a:pt x="1631557" y="2273290"/>
                </a:lnTo>
                <a:lnTo>
                  <a:pt x="1656643" y="2317812"/>
                </a:lnTo>
                <a:lnTo>
                  <a:pt x="1681740" y="2362315"/>
                </a:lnTo>
                <a:lnTo>
                  <a:pt x="1706854" y="2406787"/>
                </a:lnTo>
                <a:lnTo>
                  <a:pt x="1731991" y="2451219"/>
                </a:lnTo>
                <a:lnTo>
                  <a:pt x="1757157" y="2495600"/>
                </a:lnTo>
                <a:lnTo>
                  <a:pt x="1782356" y="2539921"/>
                </a:lnTo>
                <a:lnTo>
                  <a:pt x="1807595" y="2584172"/>
                </a:lnTo>
                <a:lnTo>
                  <a:pt x="1832879" y="2628342"/>
                </a:lnTo>
                <a:lnTo>
                  <a:pt x="1858215" y="2672421"/>
                </a:lnTo>
                <a:lnTo>
                  <a:pt x="1883607" y="2716399"/>
                </a:lnTo>
                <a:lnTo>
                  <a:pt x="1909062" y="2760266"/>
                </a:lnTo>
                <a:lnTo>
                  <a:pt x="1934585" y="2804013"/>
                </a:lnTo>
                <a:lnTo>
                  <a:pt x="1960181" y="2847628"/>
                </a:lnTo>
                <a:lnTo>
                  <a:pt x="1985857" y="2891103"/>
                </a:lnTo>
                <a:lnTo>
                  <a:pt x="2011618" y="2934426"/>
                </a:lnTo>
                <a:lnTo>
                  <a:pt x="2037470" y="2977588"/>
                </a:lnTo>
                <a:lnTo>
                  <a:pt x="2063419" y="3020578"/>
                </a:lnTo>
                <a:lnTo>
                  <a:pt x="2089470" y="3063387"/>
                </a:lnTo>
                <a:lnTo>
                  <a:pt x="2115628" y="3106005"/>
                </a:lnTo>
                <a:lnTo>
                  <a:pt x="2141900" y="3148420"/>
                </a:lnTo>
                <a:lnTo>
                  <a:pt x="2168292" y="3190625"/>
                </a:lnTo>
                <a:lnTo>
                  <a:pt x="2194808" y="3232607"/>
                </a:lnTo>
                <a:lnTo>
                  <a:pt x="2221455" y="3274358"/>
                </a:lnTo>
                <a:lnTo>
                  <a:pt x="2248237" y="3315866"/>
                </a:lnTo>
                <a:lnTo>
                  <a:pt x="2275162" y="3357123"/>
                </a:lnTo>
                <a:lnTo>
                  <a:pt x="2302235" y="3398118"/>
                </a:lnTo>
                <a:lnTo>
                  <a:pt x="2329460" y="3438840"/>
                </a:lnTo>
                <a:lnTo>
                  <a:pt x="2356845" y="3479280"/>
                </a:lnTo>
                <a:lnTo>
                  <a:pt x="2384394" y="3519428"/>
                </a:lnTo>
                <a:lnTo>
                  <a:pt x="2412114" y="3559274"/>
                </a:lnTo>
                <a:lnTo>
                  <a:pt x="2440010" y="3598807"/>
                </a:lnTo>
                <a:lnTo>
                  <a:pt x="2468087" y="3638017"/>
                </a:lnTo>
                <a:lnTo>
                  <a:pt x="2496351" y="3676895"/>
                </a:lnTo>
                <a:lnTo>
                  <a:pt x="2524809" y="3715430"/>
                </a:lnTo>
                <a:lnTo>
                  <a:pt x="2553465" y="3753612"/>
                </a:lnTo>
                <a:lnTo>
                  <a:pt x="2582326" y="3791431"/>
                </a:lnTo>
                <a:lnTo>
                  <a:pt x="2611396" y="3828878"/>
                </a:lnTo>
                <a:lnTo>
                  <a:pt x="2640682" y="3865941"/>
                </a:lnTo>
                <a:lnTo>
                  <a:pt x="2670190" y="3902611"/>
                </a:lnTo>
                <a:lnTo>
                  <a:pt x="2699925" y="3938878"/>
                </a:lnTo>
                <a:lnTo>
                  <a:pt x="2729892" y="3974732"/>
                </a:lnTo>
                <a:lnTo>
                  <a:pt x="2760098" y="4010162"/>
                </a:lnTo>
                <a:lnTo>
                  <a:pt x="2790548" y="4045159"/>
                </a:lnTo>
                <a:lnTo>
                  <a:pt x="2821248" y="4079712"/>
                </a:lnTo>
                <a:lnTo>
                  <a:pt x="2852203" y="4113812"/>
                </a:lnTo>
                <a:lnTo>
                  <a:pt x="2883419" y="4147448"/>
                </a:lnTo>
                <a:lnTo>
                  <a:pt x="2914903" y="4180611"/>
                </a:lnTo>
                <a:lnTo>
                  <a:pt x="2929655" y="4195792"/>
                </a:lnTo>
              </a:path>
            </a:pathLst>
          </a:custGeom>
          <a:ln w="24997">
            <a:solidFill>
              <a:srgbClr val="332C2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1061" y="9993"/>
            <a:ext cx="18287365" cy="10277475"/>
            <a:chOff x="1061" y="9993"/>
            <a:chExt cx="18287365" cy="1027747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0267505" y="9993"/>
              <a:ext cx="8020494" cy="10277005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1054" y="548843"/>
              <a:ext cx="18287365" cy="9251950"/>
            </a:xfrm>
            <a:custGeom>
              <a:avLst/>
              <a:gdLst/>
              <a:ahLst/>
              <a:cxnLst/>
              <a:rect l="l" t="t" r="r" b="b"/>
              <a:pathLst>
                <a:path w="18287365" h="9251950">
                  <a:moveTo>
                    <a:pt x="18286934" y="9203842"/>
                  </a:moveTo>
                  <a:lnTo>
                    <a:pt x="304" y="9203842"/>
                  </a:lnTo>
                  <a:lnTo>
                    <a:pt x="304" y="9251467"/>
                  </a:lnTo>
                  <a:lnTo>
                    <a:pt x="18286934" y="9251467"/>
                  </a:lnTo>
                  <a:lnTo>
                    <a:pt x="18286934" y="9203842"/>
                  </a:lnTo>
                  <a:close/>
                </a:path>
                <a:path w="18287365" h="9251950">
                  <a:moveTo>
                    <a:pt x="18286934" y="0"/>
                  </a:moveTo>
                  <a:lnTo>
                    <a:pt x="0" y="0"/>
                  </a:lnTo>
                  <a:lnTo>
                    <a:pt x="0" y="47625"/>
                  </a:lnTo>
                  <a:lnTo>
                    <a:pt x="18286934" y="47625"/>
                  </a:lnTo>
                  <a:lnTo>
                    <a:pt x="18286934" y="0"/>
                  </a:lnTo>
                  <a:close/>
                </a:path>
              </a:pathLst>
            </a:custGeom>
            <a:solidFill>
              <a:srgbClr val="332C2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691291" y="4576381"/>
              <a:ext cx="4920373" cy="444576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9599688" y="4465682"/>
            <a:ext cx="121920" cy="5689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3550" spc="-90" dirty="0">
                <a:solidFill>
                  <a:srgbClr val="332C2C"/>
                </a:solidFill>
                <a:latin typeface="Calibri"/>
                <a:cs typeface="Calibri"/>
              </a:rPr>
              <a:t>.</a:t>
            </a:r>
            <a:endParaRPr sz="3550"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68622" y="3913232"/>
            <a:ext cx="8996045" cy="3321685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 marR="1023619">
              <a:lnSpc>
                <a:spcPct val="102099"/>
              </a:lnSpc>
              <a:spcBef>
                <a:spcPts val="20"/>
              </a:spcBef>
            </a:pPr>
            <a:r>
              <a:rPr sz="3550" spc="350" dirty="0">
                <a:solidFill>
                  <a:srgbClr val="332C2C"/>
                </a:solidFill>
                <a:latin typeface="Calibri"/>
                <a:cs typeface="Calibri"/>
              </a:rPr>
              <a:t>In</a:t>
            </a:r>
            <a:r>
              <a:rPr sz="3550" spc="13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550" spc="335" dirty="0">
                <a:solidFill>
                  <a:srgbClr val="332C2C"/>
                </a:solidFill>
                <a:latin typeface="Calibri"/>
                <a:cs typeface="Calibri"/>
              </a:rPr>
              <a:t>conclusion,</a:t>
            </a:r>
            <a:r>
              <a:rPr sz="3550" spc="13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550" spc="484" dirty="0">
                <a:solidFill>
                  <a:srgbClr val="332C2C"/>
                </a:solidFill>
                <a:latin typeface="Calibri"/>
                <a:cs typeface="Calibri"/>
              </a:rPr>
              <a:t>VFX</a:t>
            </a:r>
            <a:r>
              <a:rPr sz="3550" spc="13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550" spc="380" dirty="0">
                <a:solidFill>
                  <a:srgbClr val="332C2C"/>
                </a:solidFill>
                <a:latin typeface="Calibri"/>
                <a:cs typeface="Calibri"/>
              </a:rPr>
              <a:t>holds</a:t>
            </a:r>
            <a:r>
              <a:rPr sz="3550" spc="13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550" spc="370" dirty="0">
                <a:solidFill>
                  <a:srgbClr val="332C2C"/>
                </a:solidFill>
                <a:latin typeface="Calibri"/>
                <a:cs typeface="Calibri"/>
              </a:rPr>
              <a:t>signiﬁcant </a:t>
            </a:r>
            <a:r>
              <a:rPr sz="3550" spc="320" dirty="0">
                <a:solidFill>
                  <a:srgbClr val="332C2C"/>
                </a:solidFill>
                <a:latin typeface="Calibri"/>
                <a:cs typeface="Calibri"/>
              </a:rPr>
              <a:t>potential</a:t>
            </a:r>
            <a:r>
              <a:rPr sz="3550" spc="13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550" spc="265" dirty="0">
                <a:solidFill>
                  <a:srgbClr val="332C2C"/>
                </a:solidFill>
                <a:latin typeface="Calibri"/>
                <a:cs typeface="Calibri"/>
              </a:rPr>
              <a:t>to</a:t>
            </a:r>
            <a:r>
              <a:rPr sz="3550" spc="13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550" spc="305" dirty="0">
                <a:solidFill>
                  <a:srgbClr val="332C2C"/>
                </a:solidFill>
                <a:latin typeface="Calibri"/>
                <a:cs typeface="Calibri"/>
              </a:rPr>
              <a:t>create</a:t>
            </a:r>
            <a:endParaRPr sz="3550">
              <a:latin typeface="Calibri"/>
              <a:cs typeface="Calibri"/>
            </a:endParaRPr>
          </a:p>
          <a:p>
            <a:pPr marL="12700" marR="5080">
              <a:lnSpc>
                <a:spcPct val="101499"/>
              </a:lnSpc>
              <a:spcBef>
                <a:spcPts val="30"/>
              </a:spcBef>
            </a:pPr>
            <a:r>
              <a:rPr sz="3550" spc="525" dirty="0">
                <a:solidFill>
                  <a:srgbClr val="332C2C"/>
                </a:solidFill>
                <a:latin typeface="Calibri"/>
                <a:cs typeface="Calibri"/>
              </a:rPr>
              <a:t>By</a:t>
            </a:r>
            <a:r>
              <a:rPr sz="3550" spc="14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550" spc="409" dirty="0">
                <a:solidFill>
                  <a:srgbClr val="332C2C"/>
                </a:solidFill>
                <a:latin typeface="Calibri"/>
                <a:cs typeface="Calibri"/>
              </a:rPr>
              <a:t>harnessing</a:t>
            </a:r>
            <a:r>
              <a:rPr sz="3550" spc="14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550" spc="240" dirty="0">
                <a:solidFill>
                  <a:srgbClr val="332C2C"/>
                </a:solidFill>
                <a:latin typeface="Calibri"/>
                <a:cs typeface="Calibri"/>
              </a:rPr>
              <a:t>its</a:t>
            </a:r>
            <a:r>
              <a:rPr sz="3550" spc="14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550" spc="385" dirty="0">
                <a:solidFill>
                  <a:srgbClr val="332C2C"/>
                </a:solidFill>
                <a:latin typeface="Calibri"/>
                <a:cs typeface="Calibri"/>
              </a:rPr>
              <a:t>power</a:t>
            </a:r>
            <a:r>
              <a:rPr sz="3550" spc="14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550" spc="285" dirty="0">
                <a:solidFill>
                  <a:srgbClr val="332C2C"/>
                </a:solidFill>
                <a:latin typeface="Calibri"/>
                <a:cs typeface="Calibri"/>
              </a:rPr>
              <a:t>responsibly,</a:t>
            </a:r>
            <a:r>
              <a:rPr sz="3550" spc="14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550" spc="430" dirty="0">
                <a:solidFill>
                  <a:srgbClr val="332C2C"/>
                </a:solidFill>
                <a:latin typeface="Calibri"/>
                <a:cs typeface="Calibri"/>
              </a:rPr>
              <a:t>we </a:t>
            </a:r>
            <a:r>
              <a:rPr sz="3550" spc="470" dirty="0">
                <a:solidFill>
                  <a:srgbClr val="332C2C"/>
                </a:solidFill>
                <a:latin typeface="Calibri"/>
                <a:cs typeface="Calibri"/>
              </a:rPr>
              <a:t>can</a:t>
            </a:r>
            <a:r>
              <a:rPr sz="3550" spc="14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550" spc="310" dirty="0">
                <a:solidFill>
                  <a:srgbClr val="332C2C"/>
                </a:solidFill>
                <a:latin typeface="Calibri"/>
                <a:cs typeface="Calibri"/>
              </a:rPr>
              <a:t>inspire</a:t>
            </a:r>
            <a:r>
              <a:rPr sz="3550" spc="14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550" spc="290" dirty="0">
                <a:solidFill>
                  <a:srgbClr val="332C2C"/>
                </a:solidFill>
                <a:latin typeface="Calibri"/>
                <a:cs typeface="Calibri"/>
              </a:rPr>
              <a:t>action,</a:t>
            </a:r>
            <a:r>
              <a:rPr sz="3550" spc="14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550" spc="250" dirty="0">
                <a:solidFill>
                  <a:srgbClr val="332C2C"/>
                </a:solidFill>
                <a:latin typeface="Calibri"/>
                <a:cs typeface="Calibri"/>
              </a:rPr>
              <a:t>foster</a:t>
            </a:r>
            <a:r>
              <a:rPr sz="3550" spc="15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550" spc="375" dirty="0">
                <a:solidFill>
                  <a:srgbClr val="332C2C"/>
                </a:solidFill>
                <a:latin typeface="Calibri"/>
                <a:cs typeface="Calibri"/>
              </a:rPr>
              <a:t>empathy,</a:t>
            </a:r>
            <a:r>
              <a:rPr sz="3550" spc="14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550" spc="459" dirty="0">
                <a:solidFill>
                  <a:srgbClr val="332C2C"/>
                </a:solidFill>
                <a:latin typeface="Calibri"/>
                <a:cs typeface="Calibri"/>
              </a:rPr>
              <a:t>and </a:t>
            </a:r>
            <a:r>
              <a:rPr sz="3550" spc="409" dirty="0">
                <a:solidFill>
                  <a:srgbClr val="332C2C"/>
                </a:solidFill>
                <a:latin typeface="Calibri"/>
                <a:cs typeface="Calibri"/>
              </a:rPr>
              <a:t>promote</a:t>
            </a:r>
            <a:r>
              <a:rPr sz="3550" spc="13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550" spc="375" dirty="0">
                <a:solidFill>
                  <a:srgbClr val="332C2C"/>
                </a:solidFill>
                <a:latin typeface="Calibri"/>
                <a:cs typeface="Calibri"/>
              </a:rPr>
              <a:t>awareness</a:t>
            </a:r>
            <a:r>
              <a:rPr sz="3550" spc="14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550" spc="235" dirty="0">
                <a:solidFill>
                  <a:srgbClr val="332C2C"/>
                </a:solidFill>
                <a:latin typeface="Calibri"/>
                <a:cs typeface="Calibri"/>
              </a:rPr>
              <a:t>of</a:t>
            </a:r>
            <a:r>
              <a:rPr sz="3550" spc="14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550" spc="385" dirty="0">
                <a:solidFill>
                  <a:srgbClr val="332C2C"/>
                </a:solidFill>
                <a:latin typeface="Calibri"/>
                <a:cs typeface="Calibri"/>
              </a:rPr>
              <a:t>the</a:t>
            </a:r>
            <a:r>
              <a:rPr sz="3550" spc="14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550" spc="340" dirty="0">
                <a:solidFill>
                  <a:srgbClr val="332C2C"/>
                </a:solidFill>
                <a:latin typeface="Calibri"/>
                <a:cs typeface="Calibri"/>
              </a:rPr>
              <a:t>issues</a:t>
            </a:r>
            <a:r>
              <a:rPr sz="3550" spc="140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550" spc="330" dirty="0">
                <a:solidFill>
                  <a:srgbClr val="332C2C"/>
                </a:solidFill>
                <a:latin typeface="Calibri"/>
                <a:cs typeface="Calibri"/>
              </a:rPr>
              <a:t>that </a:t>
            </a:r>
            <a:r>
              <a:rPr sz="3550" spc="434" dirty="0">
                <a:solidFill>
                  <a:srgbClr val="332C2C"/>
                </a:solidFill>
                <a:latin typeface="Calibri"/>
                <a:cs typeface="Calibri"/>
              </a:rPr>
              <a:t>shape</a:t>
            </a:r>
            <a:r>
              <a:rPr sz="3550" spc="13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550" spc="350" dirty="0">
                <a:solidFill>
                  <a:srgbClr val="332C2C"/>
                </a:solidFill>
                <a:latin typeface="Calibri"/>
                <a:cs typeface="Calibri"/>
              </a:rPr>
              <a:t>our</a:t>
            </a:r>
            <a:r>
              <a:rPr sz="3550" spc="135" dirty="0">
                <a:solidFill>
                  <a:srgbClr val="332C2C"/>
                </a:solidFill>
                <a:latin typeface="Calibri"/>
                <a:cs typeface="Calibri"/>
              </a:rPr>
              <a:t> </a:t>
            </a:r>
            <a:r>
              <a:rPr sz="3550" spc="245" dirty="0">
                <a:solidFill>
                  <a:srgbClr val="332C2C"/>
                </a:solidFill>
                <a:latin typeface="Calibri"/>
                <a:cs typeface="Calibri"/>
              </a:rPr>
              <a:t>world.</a:t>
            </a:r>
            <a:endParaRPr sz="3550">
              <a:latin typeface="Calibri"/>
              <a:cs typeface="Calibri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71392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5"/>
              </a:spcBef>
            </a:pPr>
            <a:r>
              <a:rPr sz="7550" spc="-35" dirty="0"/>
              <a:t>Conclusion</a:t>
            </a:r>
            <a:endParaRPr sz="755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D984886-4B3E-20F1-F2A8-6271CE13439E}"/>
              </a:ext>
            </a:extLst>
          </p:cNvPr>
          <p:cNvSpPr txBox="1"/>
          <p:nvPr/>
        </p:nvSpPr>
        <p:spPr>
          <a:xfrm>
            <a:off x="1835150" y="3016250"/>
            <a:ext cx="150829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https://</a:t>
            </a:r>
            <a:r>
              <a:rPr lang="en-US" sz="2400" dirty="0" err="1"/>
              <a:t>www.linkedin.com</a:t>
            </a:r>
            <a:r>
              <a:rPr lang="en-US" sz="2400" dirty="0"/>
              <a:t>/pulse/vfx-social-good-how-visual-effects-used-raise-awareness-farhan-ashik-2qnuc/</a:t>
            </a:r>
          </a:p>
        </p:txBody>
      </p:sp>
    </p:spTree>
    <p:extLst>
      <p:ext uri="{BB962C8B-B14F-4D97-AF65-F5344CB8AC3E}">
        <p14:creationId xmlns:p14="http://schemas.microsoft.com/office/powerpoint/2010/main" val="6400678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332C2C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141</TotalTime>
  <Words>459</Words>
  <Application>Microsoft Office PowerPoint</Application>
  <PresentationFormat>Custom</PresentationFormat>
  <Paragraphs>35</Paragraphs>
  <Slides>22</Slides>
  <Notes>0</Notes>
  <HiddenSlides>0</HiddenSlides>
  <MMClips>8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Calibri</vt:lpstr>
      <vt:lpstr>Cambria</vt:lpstr>
      <vt:lpstr>Georgia</vt:lpstr>
      <vt:lpstr>Office Theme</vt:lpstr>
      <vt:lpstr>PowerPoint Presentation</vt:lpstr>
      <vt:lpstr>Introduction to VFX</vt:lpstr>
      <vt:lpstr>PowerPoint Presentation</vt:lpstr>
      <vt:lpstr>Understanding VFX</vt:lpstr>
      <vt:lpstr>PowerPoint Presentation</vt:lpstr>
      <vt:lpstr>PowerPoint Presentation</vt:lpstr>
      <vt:lpstr>VFX in Documentaries</vt:lpstr>
      <vt:lpstr>PowerPoint Presentation</vt:lpstr>
      <vt:lpstr>Creating Empathy through VFX</vt:lpstr>
      <vt:lpstr>PowerPoint Presentation</vt:lpstr>
      <vt:lpstr>VFX in Activism</vt:lpstr>
      <vt:lpstr>PowerPoint Presentation</vt:lpstr>
      <vt:lpstr>In education, VFX can transform traditional learning methods. By making subjects visually appealing, educators can engage students more effectively and promote awareness of that matter.</vt:lpstr>
      <vt:lpstr>VFX in Film and Television</vt:lpstr>
      <vt:lpstr>PowerPoint Presentation</vt:lpstr>
      <vt:lpstr>Collaboration between artists, ﬁlmmakers, and social organizations is essential for leveraging VFX effectively. By working together, they can create projects that not only entertain but also promote .</vt:lpstr>
      <vt:lpstr>Challenges in VFX for Social Change</vt:lpstr>
      <vt:lpstr>PowerPoint Presentation</vt:lpstr>
      <vt:lpstr>Future of VFX and Social Change</vt:lpstr>
      <vt:lpstr>PowerPoint Presentation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Nabeel Masih</dc:creator>
  <cp:lastModifiedBy>Nabeel Masih</cp:lastModifiedBy>
  <cp:revision>3</cp:revision>
  <dcterms:created xsi:type="dcterms:W3CDTF">2025-01-29T21:05:38Z</dcterms:created>
  <dcterms:modified xsi:type="dcterms:W3CDTF">2025-01-30T10:53:32Z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2025-01-29T00:00:00Z</vt:filetime>
  </property>
  <property fmtid="{D5CDD505-2E9C-101B-9397-08002B2CF9AE}" pid="3" name="Creator">
    <vt:lpwstr>Chromium</vt:lpwstr>
  </property>
  <property fmtid="{D5CDD505-2E9C-101B-9397-08002B2CF9AE}" pid="4" name="LastSaved">
    <vt:filetime>2025-01-29T00:00:00Z</vt:filetime>
  </property>
  <property fmtid="{D5CDD505-2E9C-101B-9397-08002B2CF9AE}" pid="5" name="Producer">
    <vt:lpwstr>GPL Ghostscript 10.04.0</vt:lpwstr>
  </property>
</Properties>
</file>