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ink/ink12.xml" ContentType="application/inkml+xml"/>
  <Override PartName="/ppt/ink/ink13.xml" ContentType="application/inkml+xml"/>
  <Override PartName="/ppt/ink/ink14.xml" ContentType="application/inkml+xml"/>
  <Override PartName="/ppt/ink/ink15.xml" ContentType="application/inkml+xml"/>
  <Override PartName="/ppt/ink/ink16.xml" ContentType="application/inkml+xml"/>
  <Override PartName="/ppt/ink/ink17.xml" ContentType="application/inkml+xml"/>
  <Override PartName="/ppt/ink/ink18.xml" ContentType="application/inkml+xml"/>
  <Override PartName="/ppt/ink/ink19.xml" ContentType="application/inkml+xml"/>
  <Override PartName="/ppt/ink/ink20.xml" ContentType="application/inkml+xml"/>
  <Override PartName="/ppt/ink/ink21.xml" ContentType="application/inkml+xml"/>
  <Override PartName="/ppt/ink/ink22.xml" ContentType="application/inkml+xml"/>
  <Override PartName="/ppt/ink/ink23.xml" ContentType="application/inkml+xml"/>
  <Override PartName="/ppt/ink/ink24.xml" ContentType="application/inkml+xml"/>
  <Override PartName="/ppt/ink/ink25.xml" ContentType="application/inkml+xml"/>
  <Override PartName="/ppt/ink/ink26.xml" ContentType="application/inkml+xml"/>
  <Override PartName="/ppt/ink/ink27.xml" ContentType="application/inkml+xml"/>
  <Override PartName="/ppt/ink/ink28.xml" ContentType="application/inkml+xml"/>
  <Override PartName="/ppt/ink/ink29.xml" ContentType="application/inkml+xml"/>
  <Override PartName="/ppt/ink/ink30.xml" ContentType="application/inkml+xml"/>
  <Override PartName="/ppt/ink/ink31.xml" ContentType="application/inkml+xml"/>
  <Override PartName="/ppt/ink/ink32.xml" ContentType="application/inkml+xml"/>
  <Override PartName="/ppt/ink/ink33.xml" ContentType="application/inkml+xml"/>
  <Override PartName="/ppt/ink/ink34.xml" ContentType="application/inkml+xml"/>
  <Override PartName="/ppt/ink/ink35.xml" ContentType="application/inkml+xml"/>
  <Override PartName="/ppt/ink/ink36.xml" ContentType="application/inkml+xml"/>
  <Override PartName="/ppt/ink/ink37.xml" ContentType="application/inkml+xml"/>
  <Override PartName="/ppt/ink/ink38.xml" ContentType="application/inkml+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1" r:id="rId3"/>
    <p:sldId id="257" r:id="rId4"/>
    <p:sldId id="258" r:id="rId5"/>
    <p:sldId id="259" r:id="rId6"/>
    <p:sldId id="262" r:id="rId7"/>
    <p:sldId id="260" r:id="rId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B974BBF-ECC5-5404-433C-FC52AC23DBF4}" v="437" dt="2026-06-06T10:40:35.651"/>
    <p1510:client id="{AC276687-EAC3-4A97-8EF2-8A3CBBF5DC94}" v="968" dt="2026-06-06T09:50:52.871"/>
    <p1510:client id="{F723A293-36D5-FC41-14C8-E67F825D5595}" v="88" dt="2026-06-04T18:19:39.18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chelle Nicola Swaby (2534926)" userId="S::2534926@student.uwtsd.ac.uk::1744d854-ebf1-43f2-8be1-f4acc4d19176" providerId="AD" clId="Web-{F723A293-36D5-FC41-14C8-E67F825D5595}"/>
    <pc:docChg chg="addSld modSld">
      <pc:chgData name="Michelle Nicola Swaby (2534926)" userId="S::2534926@student.uwtsd.ac.uk::1744d854-ebf1-43f2-8be1-f4acc4d19176" providerId="AD" clId="Web-{F723A293-36D5-FC41-14C8-E67F825D5595}" dt="2026-06-04T18:19:39.182" v="85" actId="20577"/>
      <pc:docMkLst>
        <pc:docMk/>
      </pc:docMkLst>
      <pc:sldChg chg="modSp">
        <pc:chgData name="Michelle Nicola Swaby (2534926)" userId="S::2534926@student.uwtsd.ac.uk::1744d854-ebf1-43f2-8be1-f4acc4d19176" providerId="AD" clId="Web-{F723A293-36D5-FC41-14C8-E67F825D5595}" dt="2026-06-04T18:17:44.567" v="62" actId="20577"/>
        <pc:sldMkLst>
          <pc:docMk/>
          <pc:sldMk cId="109857222" sldId="256"/>
        </pc:sldMkLst>
        <pc:spChg chg="mod">
          <ac:chgData name="Michelle Nicola Swaby (2534926)" userId="S::2534926@student.uwtsd.ac.uk::1744d854-ebf1-43f2-8be1-f4acc4d19176" providerId="AD" clId="Web-{F723A293-36D5-FC41-14C8-E67F825D5595}" dt="2026-06-04T18:17:44.567" v="62" actId="20577"/>
          <ac:spMkLst>
            <pc:docMk/>
            <pc:sldMk cId="109857222" sldId="256"/>
            <ac:spMk id="2" creationId="{00000000-0000-0000-0000-000000000000}"/>
          </ac:spMkLst>
        </pc:spChg>
      </pc:sldChg>
      <pc:sldChg chg="addSp modSp">
        <pc:chgData name="Michelle Nicola Swaby (2534926)" userId="S::2534926@student.uwtsd.ac.uk::1744d854-ebf1-43f2-8be1-f4acc4d19176" providerId="AD" clId="Web-{F723A293-36D5-FC41-14C8-E67F825D5595}" dt="2026-06-04T18:15:54.031" v="57" actId="20577"/>
        <pc:sldMkLst>
          <pc:docMk/>
          <pc:sldMk cId="3132966878" sldId="259"/>
        </pc:sldMkLst>
        <pc:spChg chg="mod">
          <ac:chgData name="Michelle Nicola Swaby (2534926)" userId="S::2534926@student.uwtsd.ac.uk::1744d854-ebf1-43f2-8be1-f4acc4d19176" providerId="AD" clId="Web-{F723A293-36D5-FC41-14C8-E67F825D5595}" dt="2026-06-04T18:15:54.031" v="57" actId="20577"/>
          <ac:spMkLst>
            <pc:docMk/>
            <pc:sldMk cId="3132966878" sldId="259"/>
            <ac:spMk id="2" creationId="{ECCB3301-F795-6620-1A80-69DE457CE903}"/>
          </ac:spMkLst>
        </pc:spChg>
        <pc:picChg chg="add mod">
          <ac:chgData name="Michelle Nicola Swaby (2534926)" userId="S::2534926@student.uwtsd.ac.uk::1744d854-ebf1-43f2-8be1-f4acc4d19176" providerId="AD" clId="Web-{F723A293-36D5-FC41-14C8-E67F825D5595}" dt="2026-06-04T17:05:48.463" v="22" actId="14100"/>
          <ac:picMkLst>
            <pc:docMk/>
            <pc:sldMk cId="3132966878" sldId="259"/>
            <ac:picMk id="3" creationId="{BD76596D-2899-8F20-71F1-0EF4BFAE2E3B}"/>
          </ac:picMkLst>
        </pc:picChg>
      </pc:sldChg>
      <pc:sldChg chg="modSp new">
        <pc:chgData name="Michelle Nicola Swaby (2534926)" userId="S::2534926@student.uwtsd.ac.uk::1744d854-ebf1-43f2-8be1-f4acc4d19176" providerId="AD" clId="Web-{F723A293-36D5-FC41-14C8-E67F825D5595}" dt="2026-06-04T17:42:47.808" v="54" actId="20577"/>
        <pc:sldMkLst>
          <pc:docMk/>
          <pc:sldMk cId="550401821" sldId="260"/>
        </pc:sldMkLst>
        <pc:spChg chg="mod">
          <ac:chgData name="Michelle Nicola Swaby (2534926)" userId="S::2534926@student.uwtsd.ac.uk::1744d854-ebf1-43f2-8be1-f4acc4d19176" providerId="AD" clId="Web-{F723A293-36D5-FC41-14C8-E67F825D5595}" dt="2026-06-04T17:42:47.808" v="54" actId="20577"/>
          <ac:spMkLst>
            <pc:docMk/>
            <pc:sldMk cId="550401821" sldId="260"/>
            <ac:spMk id="2" creationId="{F8D12FA5-F413-2B25-90C8-AC43DE12FFBA}"/>
          </ac:spMkLst>
        </pc:spChg>
      </pc:sldChg>
      <pc:sldChg chg="modSp new">
        <pc:chgData name="Michelle Nicola Swaby (2534926)" userId="S::2534926@student.uwtsd.ac.uk::1744d854-ebf1-43f2-8be1-f4acc4d19176" providerId="AD" clId="Web-{F723A293-36D5-FC41-14C8-E67F825D5595}" dt="2026-06-04T18:19:39.182" v="85" actId="20577"/>
        <pc:sldMkLst>
          <pc:docMk/>
          <pc:sldMk cId="3558715215" sldId="261"/>
        </pc:sldMkLst>
        <pc:spChg chg="mod">
          <ac:chgData name="Michelle Nicola Swaby (2534926)" userId="S::2534926@student.uwtsd.ac.uk::1744d854-ebf1-43f2-8be1-f4acc4d19176" providerId="AD" clId="Web-{F723A293-36D5-FC41-14C8-E67F825D5595}" dt="2026-06-04T18:19:39.182" v="85" actId="20577"/>
          <ac:spMkLst>
            <pc:docMk/>
            <pc:sldMk cId="3558715215" sldId="261"/>
            <ac:spMk id="2" creationId="{678F2386-382A-7FE1-2684-2AE1B7E61D72}"/>
          </ac:spMkLst>
        </pc:spChg>
      </pc:sldChg>
    </pc:docChg>
  </pc:docChgLst>
  <pc:docChgLst>
    <pc:chgData clId="Web-{4B974BBF-ECC5-5404-433C-FC52AC23DBF4}"/>
    <pc:docChg chg="modSld">
      <pc:chgData name="" userId="" providerId="" clId="Web-{4B974BBF-ECC5-5404-433C-FC52AC23DBF4}" dt="2026-06-06T09:52:15.008" v="0" actId="14100"/>
      <pc:docMkLst>
        <pc:docMk/>
      </pc:docMkLst>
      <pc:sldChg chg="modSp">
        <pc:chgData name="" userId="" providerId="" clId="Web-{4B974BBF-ECC5-5404-433C-FC52AC23DBF4}" dt="2026-06-06T09:52:15.008" v="0" actId="14100"/>
        <pc:sldMkLst>
          <pc:docMk/>
          <pc:sldMk cId="109857222" sldId="256"/>
        </pc:sldMkLst>
        <pc:spChg chg="mod">
          <ac:chgData name="" userId="" providerId="" clId="Web-{4B974BBF-ECC5-5404-433C-FC52AC23DBF4}" dt="2026-06-06T09:52:15.008" v="0" actId="14100"/>
          <ac:spMkLst>
            <pc:docMk/>
            <pc:sldMk cId="109857222" sldId="256"/>
            <ac:spMk id="2" creationId="{00000000-0000-0000-0000-000000000000}"/>
          </ac:spMkLst>
        </pc:spChg>
      </pc:sldChg>
    </pc:docChg>
  </pc:docChgLst>
  <pc:docChgLst>
    <pc:chgData name="Michelle Nicola Swaby (2534926)" userId="S::2534926@student.uwtsd.ac.uk::1744d854-ebf1-43f2-8be1-f4acc4d19176" providerId="AD" clId="Web-{7C90896E-6934-FBF6-9F17-629069B44A35}"/>
    <pc:docChg chg="addSld modSld">
      <pc:chgData name="Michelle Nicola Swaby (2534926)" userId="S::2534926@student.uwtsd.ac.uk::1744d854-ebf1-43f2-8be1-f4acc4d19176" providerId="AD" clId="Web-{7C90896E-6934-FBF6-9F17-629069B44A35}" dt="2026-06-01T19:28:12.959" v="512" actId="14100"/>
      <pc:docMkLst>
        <pc:docMk/>
      </pc:docMkLst>
      <pc:sldChg chg="addSp delSp modSp mod modClrScheme chgLayout">
        <pc:chgData name="Michelle Nicola Swaby (2534926)" userId="S::2534926@student.uwtsd.ac.uk::1744d854-ebf1-43f2-8be1-f4acc4d19176" providerId="AD" clId="Web-{7C90896E-6934-FBF6-9F17-629069B44A35}" dt="2026-06-01T19:28:12.959" v="512" actId="14100"/>
        <pc:sldMkLst>
          <pc:docMk/>
          <pc:sldMk cId="109857222" sldId="256"/>
        </pc:sldMkLst>
        <pc:spChg chg="mod ord">
          <ac:chgData name="Michelle Nicola Swaby (2534926)" userId="S::2534926@student.uwtsd.ac.uk::1744d854-ebf1-43f2-8be1-f4acc4d19176" providerId="AD" clId="Web-{7C90896E-6934-FBF6-9F17-629069B44A35}" dt="2026-06-01T18:30:08.141" v="109" actId="14100"/>
          <ac:spMkLst>
            <pc:docMk/>
            <pc:sldMk cId="109857222" sldId="256"/>
            <ac:spMk id="2" creationId="{00000000-0000-0000-0000-000000000000}"/>
          </ac:spMkLst>
        </pc:spChg>
        <pc:picChg chg="add mod">
          <ac:chgData name="Michelle Nicola Swaby (2534926)" userId="S::2534926@student.uwtsd.ac.uk::1744d854-ebf1-43f2-8be1-f4acc4d19176" providerId="AD" clId="Web-{7C90896E-6934-FBF6-9F17-629069B44A35}" dt="2026-06-01T19:28:12.959" v="512" actId="14100"/>
          <ac:picMkLst>
            <pc:docMk/>
            <pc:sldMk cId="109857222" sldId="256"/>
            <ac:picMk id="4" creationId="{A1BF5133-40D0-E004-A562-EC5F8F0B3BB4}"/>
          </ac:picMkLst>
        </pc:picChg>
      </pc:sldChg>
      <pc:sldChg chg="addSp modSp new">
        <pc:chgData name="Michelle Nicola Swaby (2534926)" userId="S::2534926@student.uwtsd.ac.uk::1744d854-ebf1-43f2-8be1-f4acc4d19176" providerId="AD" clId="Web-{7C90896E-6934-FBF6-9F17-629069B44A35}" dt="2026-06-01T18:54:46.493" v="143" actId="14100"/>
        <pc:sldMkLst>
          <pc:docMk/>
          <pc:sldMk cId="177646601" sldId="257"/>
        </pc:sldMkLst>
        <pc:spChg chg="mod">
          <ac:chgData name="Michelle Nicola Swaby (2534926)" userId="S::2534926@student.uwtsd.ac.uk::1744d854-ebf1-43f2-8be1-f4acc4d19176" providerId="AD" clId="Web-{7C90896E-6934-FBF6-9F17-629069B44A35}" dt="2026-06-01T18:51:51.564" v="132" actId="20577"/>
          <ac:spMkLst>
            <pc:docMk/>
            <pc:sldMk cId="177646601" sldId="257"/>
            <ac:spMk id="2" creationId="{9603C107-0125-4BBA-6EFD-D8D2D9148687}"/>
          </ac:spMkLst>
        </pc:spChg>
        <pc:picChg chg="add mod">
          <ac:chgData name="Michelle Nicola Swaby (2534926)" userId="S::2534926@student.uwtsd.ac.uk::1744d854-ebf1-43f2-8be1-f4acc4d19176" providerId="AD" clId="Web-{7C90896E-6934-FBF6-9F17-629069B44A35}" dt="2026-06-01T18:54:46.493" v="143" actId="14100"/>
          <ac:picMkLst>
            <pc:docMk/>
            <pc:sldMk cId="177646601" sldId="257"/>
            <ac:picMk id="3" creationId="{CE4E1AF3-0C59-6332-D94E-43262F038110}"/>
          </ac:picMkLst>
        </pc:picChg>
      </pc:sldChg>
      <pc:sldChg chg="addSp modSp new mod setBg">
        <pc:chgData name="Michelle Nicola Swaby (2534926)" userId="S::2534926@student.uwtsd.ac.uk::1744d854-ebf1-43f2-8be1-f4acc4d19176" providerId="AD" clId="Web-{7C90896E-6934-FBF6-9F17-629069B44A35}" dt="2026-06-01T19:11:46.124" v="168"/>
        <pc:sldMkLst>
          <pc:docMk/>
          <pc:sldMk cId="3003133841" sldId="258"/>
        </pc:sldMkLst>
        <pc:spChg chg="mod">
          <ac:chgData name="Michelle Nicola Swaby (2534926)" userId="S::2534926@student.uwtsd.ac.uk::1744d854-ebf1-43f2-8be1-f4acc4d19176" providerId="AD" clId="Web-{7C90896E-6934-FBF6-9F17-629069B44A35}" dt="2026-06-01T19:11:46.124" v="168"/>
          <ac:spMkLst>
            <pc:docMk/>
            <pc:sldMk cId="3003133841" sldId="258"/>
            <ac:spMk id="2" creationId="{38CEEA55-7A4D-B6EC-CE19-C573E0712F13}"/>
          </ac:spMkLst>
        </pc:spChg>
        <pc:spChg chg="add">
          <ac:chgData name="Michelle Nicola Swaby (2534926)" userId="S::2534926@student.uwtsd.ac.uk::1744d854-ebf1-43f2-8be1-f4acc4d19176" providerId="AD" clId="Web-{7C90896E-6934-FBF6-9F17-629069B44A35}" dt="2026-06-01T19:11:46.124" v="168"/>
          <ac:spMkLst>
            <pc:docMk/>
            <pc:sldMk cId="3003133841" sldId="258"/>
            <ac:spMk id="8" creationId="{8870DEF6-46A2-D4F8-8BE6-91165D93ECC4}"/>
          </ac:spMkLst>
        </pc:spChg>
        <pc:picChg chg="add">
          <ac:chgData name="Michelle Nicola Swaby (2534926)" userId="S::2534926@student.uwtsd.ac.uk::1744d854-ebf1-43f2-8be1-f4acc4d19176" providerId="AD" clId="Web-{7C90896E-6934-FBF6-9F17-629069B44A35}" dt="2026-06-01T19:11:46.124" v="168"/>
          <ac:picMkLst>
            <pc:docMk/>
            <pc:sldMk cId="3003133841" sldId="258"/>
            <ac:picMk id="4" creationId="{20BF96A4-091D-F171-B6D9-54C702217177}"/>
          </ac:picMkLst>
        </pc:picChg>
        <pc:cxnChg chg="add">
          <ac:chgData name="Michelle Nicola Swaby (2534926)" userId="S::2534926@student.uwtsd.ac.uk::1744d854-ebf1-43f2-8be1-f4acc4d19176" providerId="AD" clId="Web-{7C90896E-6934-FBF6-9F17-629069B44A35}" dt="2026-06-01T19:11:46.124" v="168"/>
          <ac:cxnSpMkLst>
            <pc:docMk/>
            <pc:sldMk cId="3003133841" sldId="258"/>
            <ac:cxnSpMk id="10" creationId="{522632D6-DED9-FDEC-FD9F-09FF0A4544CC}"/>
          </ac:cxnSpMkLst>
        </pc:cxnChg>
      </pc:sldChg>
      <pc:sldChg chg="modSp new">
        <pc:chgData name="Michelle Nicola Swaby (2534926)" userId="S::2534926@student.uwtsd.ac.uk::1744d854-ebf1-43f2-8be1-f4acc4d19176" providerId="AD" clId="Web-{7C90896E-6934-FBF6-9F17-629069B44A35}" dt="2026-06-01T19:22:44.258" v="507" actId="20577"/>
        <pc:sldMkLst>
          <pc:docMk/>
          <pc:sldMk cId="3132966878" sldId="259"/>
        </pc:sldMkLst>
        <pc:spChg chg="mod">
          <ac:chgData name="Michelle Nicola Swaby (2534926)" userId="S::2534926@student.uwtsd.ac.uk::1744d854-ebf1-43f2-8be1-f4acc4d19176" providerId="AD" clId="Web-{7C90896E-6934-FBF6-9F17-629069B44A35}" dt="2026-06-01T19:22:44.258" v="507" actId="20577"/>
          <ac:spMkLst>
            <pc:docMk/>
            <pc:sldMk cId="3132966878" sldId="259"/>
            <ac:spMk id="2" creationId="{ECCB3301-F795-6620-1A80-69DE457CE903}"/>
          </ac:spMkLst>
        </pc:spChg>
      </pc:sldChg>
    </pc:docChg>
  </pc:docChgLst>
  <pc:docChgLst>
    <pc:chgData name="Michelle Nicola Swaby (2534926)" userId="S::2534926@student.uwtsd.ac.uk::1744d854-ebf1-43f2-8be1-f4acc4d19176" providerId="AD" clId="Web-{4B974BBF-ECC5-5404-433C-FC52AC23DBF4}"/>
    <pc:docChg chg="addSld modSld">
      <pc:chgData name="Michelle Nicola Swaby (2534926)" userId="S::2534926@student.uwtsd.ac.uk::1744d854-ebf1-43f2-8be1-f4acc4d19176" providerId="AD" clId="Web-{4B974BBF-ECC5-5404-433C-FC52AC23DBF4}" dt="2026-06-06T10:40:35.651" v="422" actId="20577"/>
      <pc:docMkLst>
        <pc:docMk/>
      </pc:docMkLst>
      <pc:sldChg chg="delSp modSp">
        <pc:chgData name="Michelle Nicola Swaby (2534926)" userId="S::2534926@student.uwtsd.ac.uk::1744d854-ebf1-43f2-8be1-f4acc4d19176" providerId="AD" clId="Web-{4B974BBF-ECC5-5404-433C-FC52AC23DBF4}" dt="2026-06-06T09:56:26.036" v="44" actId="14100"/>
        <pc:sldMkLst>
          <pc:docMk/>
          <pc:sldMk cId="109857222" sldId="256"/>
        </pc:sldMkLst>
        <pc:spChg chg="mod">
          <ac:chgData name="Michelle Nicola Swaby (2534926)" userId="S::2534926@student.uwtsd.ac.uk::1744d854-ebf1-43f2-8be1-f4acc4d19176" providerId="AD" clId="Web-{4B974BBF-ECC5-5404-433C-FC52AC23DBF4}" dt="2026-06-06T09:56:26.036" v="44" actId="14100"/>
          <ac:spMkLst>
            <pc:docMk/>
            <pc:sldMk cId="109857222" sldId="256"/>
            <ac:spMk id="2" creationId="{00000000-0000-0000-0000-000000000000}"/>
          </ac:spMkLst>
        </pc:spChg>
        <pc:picChg chg="mod">
          <ac:chgData name="Michelle Nicola Swaby (2534926)" userId="S::2534926@student.uwtsd.ac.uk::1744d854-ebf1-43f2-8be1-f4acc4d19176" providerId="AD" clId="Web-{4B974BBF-ECC5-5404-433C-FC52AC23DBF4}" dt="2026-06-06T09:56:10.566" v="42" actId="1076"/>
          <ac:picMkLst>
            <pc:docMk/>
            <pc:sldMk cId="109857222" sldId="256"/>
            <ac:picMk id="4" creationId="{A1BF5133-40D0-E004-A562-EC5F8F0B3BB4}"/>
          </ac:picMkLst>
        </pc:picChg>
        <pc:inkChg chg="del mod">
          <ac:chgData name="Michelle Nicola Swaby (2534926)" userId="S::2534926@student.uwtsd.ac.uk::1744d854-ebf1-43f2-8be1-f4acc4d19176" providerId="AD" clId="Web-{4B974BBF-ECC5-5404-433C-FC52AC23DBF4}" dt="2026-06-06T09:53:33.935" v="24"/>
          <ac:inkMkLst>
            <pc:docMk/>
            <pc:sldMk cId="109857222" sldId="256"/>
            <ac:inkMk id="3" creationId="{358175D1-FFB8-DCF8-5369-EDA65FAECA09}"/>
          </ac:inkMkLst>
        </pc:inkChg>
      </pc:sldChg>
      <pc:sldChg chg="modSp">
        <pc:chgData name="Michelle Nicola Swaby (2534926)" userId="S::2534926@student.uwtsd.ac.uk::1744d854-ebf1-43f2-8be1-f4acc4d19176" providerId="AD" clId="Web-{4B974BBF-ECC5-5404-433C-FC52AC23DBF4}" dt="2026-06-06T09:57:19.287" v="55" actId="20577"/>
        <pc:sldMkLst>
          <pc:docMk/>
          <pc:sldMk cId="3003133841" sldId="258"/>
        </pc:sldMkLst>
        <pc:spChg chg="mod">
          <ac:chgData name="Michelle Nicola Swaby (2534926)" userId="S::2534926@student.uwtsd.ac.uk::1744d854-ebf1-43f2-8be1-f4acc4d19176" providerId="AD" clId="Web-{4B974BBF-ECC5-5404-433C-FC52AC23DBF4}" dt="2026-06-06T09:57:19.287" v="55" actId="20577"/>
          <ac:spMkLst>
            <pc:docMk/>
            <pc:sldMk cId="3003133841" sldId="258"/>
            <ac:spMk id="2" creationId="{38CEEA55-7A4D-B6EC-CE19-C573E0712F13}"/>
          </ac:spMkLst>
        </pc:spChg>
      </pc:sldChg>
      <pc:sldChg chg="modSp">
        <pc:chgData name="Michelle Nicola Swaby (2534926)" userId="S::2534926@student.uwtsd.ac.uk::1744d854-ebf1-43f2-8be1-f4acc4d19176" providerId="AD" clId="Web-{4B974BBF-ECC5-5404-433C-FC52AC23DBF4}" dt="2026-06-06T10:34:38.172" v="397"/>
        <pc:sldMkLst>
          <pc:docMk/>
          <pc:sldMk cId="3558715215" sldId="261"/>
        </pc:sldMkLst>
        <pc:spChg chg="mod">
          <ac:chgData name="Michelle Nicola Swaby (2534926)" userId="S::2534926@student.uwtsd.ac.uk::1744d854-ebf1-43f2-8be1-f4acc4d19176" providerId="AD" clId="Web-{4B974BBF-ECC5-5404-433C-FC52AC23DBF4}" dt="2026-06-06T10:29:47.993" v="391" actId="20577"/>
          <ac:spMkLst>
            <pc:docMk/>
            <pc:sldMk cId="3558715215" sldId="261"/>
            <ac:spMk id="2" creationId="{678F2386-382A-7FE1-2684-2AE1B7E61D72}"/>
          </ac:spMkLst>
        </pc:spChg>
        <pc:graphicFrameChg chg="mod modGraphic">
          <ac:chgData name="Michelle Nicola Swaby (2534926)" userId="S::2534926@student.uwtsd.ac.uk::1744d854-ebf1-43f2-8be1-f4acc4d19176" providerId="AD" clId="Web-{4B974BBF-ECC5-5404-433C-FC52AC23DBF4}" dt="2026-06-06T10:34:38.172" v="397"/>
          <ac:graphicFrameMkLst>
            <pc:docMk/>
            <pc:sldMk cId="3558715215" sldId="261"/>
            <ac:graphicFrameMk id="4" creationId="{8169D824-EAA6-053A-5C1B-B01BFDC61825}"/>
          </ac:graphicFrameMkLst>
        </pc:graphicFrameChg>
      </pc:sldChg>
      <pc:sldChg chg="modSp new">
        <pc:chgData name="Michelle Nicola Swaby (2534926)" userId="S::2534926@student.uwtsd.ac.uk::1744d854-ebf1-43f2-8be1-f4acc4d19176" providerId="AD" clId="Web-{4B974BBF-ECC5-5404-433C-FC52AC23DBF4}" dt="2026-06-06T10:40:35.651" v="422" actId="20577"/>
        <pc:sldMkLst>
          <pc:docMk/>
          <pc:sldMk cId="2145211689" sldId="262"/>
        </pc:sldMkLst>
        <pc:spChg chg="mod">
          <ac:chgData name="Michelle Nicola Swaby (2534926)" userId="S::2534926@student.uwtsd.ac.uk::1744d854-ebf1-43f2-8be1-f4acc4d19176" providerId="AD" clId="Web-{4B974BBF-ECC5-5404-433C-FC52AC23DBF4}" dt="2026-06-06T10:40:35.651" v="422" actId="20577"/>
          <ac:spMkLst>
            <pc:docMk/>
            <pc:sldMk cId="2145211689" sldId="262"/>
            <ac:spMk id="2" creationId="{91384B9D-0398-6844-F55C-63DDEBCA2AEB}"/>
          </ac:spMkLst>
        </pc:spChg>
      </pc:sldChg>
    </pc:docChg>
  </pc:docChgLst>
  <pc:docChgLst>
    <pc:chgData name="Michelle Nicola Swaby (2534926)" userId="S::2534926@student.uwtsd.ac.uk::1744d854-ebf1-43f2-8be1-f4acc4d19176" providerId="AD" clId="Web-{AC276687-EAC3-4A97-8EF2-8A3CBBF5DC94}"/>
    <pc:docChg chg="modSld">
      <pc:chgData name="Michelle Nicola Swaby (2534926)" userId="S::2534926@student.uwtsd.ac.uk::1744d854-ebf1-43f2-8be1-f4acc4d19176" providerId="AD" clId="Web-{AC276687-EAC3-4A97-8EF2-8A3CBBF5DC94}" dt="2026-06-06T09:50:52.871" v="986"/>
      <pc:docMkLst>
        <pc:docMk/>
      </pc:docMkLst>
      <pc:sldChg chg="addSp delSp modSp mod setBg setClrOvrMap">
        <pc:chgData name="Michelle Nicola Swaby (2534926)" userId="S::2534926@student.uwtsd.ac.uk::1744d854-ebf1-43f2-8be1-f4acc4d19176" providerId="AD" clId="Web-{AC276687-EAC3-4A97-8EF2-8A3CBBF5DC94}" dt="2026-06-06T09:49:54.900" v="985"/>
        <pc:sldMkLst>
          <pc:docMk/>
          <pc:sldMk cId="109857222" sldId="256"/>
        </pc:sldMkLst>
        <pc:spChg chg="mod ord">
          <ac:chgData name="Michelle Nicola Swaby (2534926)" userId="S::2534926@student.uwtsd.ac.uk::1744d854-ebf1-43f2-8be1-f4acc4d19176" providerId="AD" clId="Web-{AC276687-EAC3-4A97-8EF2-8A3CBBF5DC94}" dt="2026-06-06T09:49:54.900" v="985"/>
          <ac:spMkLst>
            <pc:docMk/>
            <pc:sldMk cId="109857222" sldId="256"/>
            <ac:spMk id="2" creationId="{00000000-0000-0000-0000-000000000000}"/>
          </ac:spMkLst>
        </pc:spChg>
        <pc:spChg chg="add del">
          <ac:chgData name="Michelle Nicola Swaby (2534926)" userId="S::2534926@student.uwtsd.ac.uk::1744d854-ebf1-43f2-8be1-f4acc4d19176" providerId="AD" clId="Web-{AC276687-EAC3-4A97-8EF2-8A3CBBF5DC94}" dt="2026-06-06T09:46:43.391" v="964"/>
          <ac:spMkLst>
            <pc:docMk/>
            <pc:sldMk cId="109857222" sldId="256"/>
            <ac:spMk id="14" creationId="{8555C5B3-193A-4749-9AFD-682E53CDDE8F}"/>
          </ac:spMkLst>
        </pc:spChg>
        <pc:spChg chg="add del">
          <ac:chgData name="Michelle Nicola Swaby (2534926)" userId="S::2534926@student.uwtsd.ac.uk::1744d854-ebf1-43f2-8be1-f4acc4d19176" providerId="AD" clId="Web-{AC276687-EAC3-4A97-8EF2-8A3CBBF5DC94}" dt="2026-06-06T09:46:43.391" v="964"/>
          <ac:spMkLst>
            <pc:docMk/>
            <pc:sldMk cId="109857222" sldId="256"/>
            <ac:spMk id="16" creationId="{2EAE06A6-F76A-41C9-827A-C561B004485C}"/>
          </ac:spMkLst>
        </pc:spChg>
        <pc:spChg chg="add del">
          <ac:chgData name="Michelle Nicola Swaby (2534926)" userId="S::2534926@student.uwtsd.ac.uk::1744d854-ebf1-43f2-8be1-f4acc4d19176" providerId="AD" clId="Web-{AC276687-EAC3-4A97-8EF2-8A3CBBF5DC94}" dt="2026-06-06T09:46:43.391" v="964"/>
          <ac:spMkLst>
            <pc:docMk/>
            <pc:sldMk cId="109857222" sldId="256"/>
            <ac:spMk id="18" creationId="{89F9D4E8-0639-444B-949B-9518585061AF}"/>
          </ac:spMkLst>
        </pc:spChg>
        <pc:spChg chg="add del">
          <ac:chgData name="Michelle Nicola Swaby (2534926)" userId="S::2534926@student.uwtsd.ac.uk::1744d854-ebf1-43f2-8be1-f4acc4d19176" providerId="AD" clId="Web-{AC276687-EAC3-4A97-8EF2-8A3CBBF5DC94}" dt="2026-06-06T09:46:43.391" v="964"/>
          <ac:spMkLst>
            <pc:docMk/>
            <pc:sldMk cId="109857222" sldId="256"/>
            <ac:spMk id="20" creationId="{7E3DA7A2-ED70-4BBA-AB72-00AD461FA405}"/>
          </ac:spMkLst>
        </pc:spChg>
        <pc:spChg chg="add del">
          <ac:chgData name="Michelle Nicola Swaby (2534926)" userId="S::2534926@student.uwtsd.ac.uk::1744d854-ebf1-43f2-8be1-f4acc4d19176" providerId="AD" clId="Web-{AC276687-EAC3-4A97-8EF2-8A3CBBF5DC94}" dt="2026-06-06T09:46:43.391" v="964"/>
          <ac:spMkLst>
            <pc:docMk/>
            <pc:sldMk cId="109857222" sldId="256"/>
            <ac:spMk id="22" creationId="{FC485432-3647-4218-B5D3-15D3FA222B13}"/>
          </ac:spMkLst>
        </pc:spChg>
        <pc:spChg chg="add del">
          <ac:chgData name="Michelle Nicola Swaby (2534926)" userId="S::2534926@student.uwtsd.ac.uk::1744d854-ebf1-43f2-8be1-f4acc4d19176" providerId="AD" clId="Web-{AC276687-EAC3-4A97-8EF2-8A3CBBF5DC94}" dt="2026-06-06T09:46:43.391" v="964"/>
          <ac:spMkLst>
            <pc:docMk/>
            <pc:sldMk cId="109857222" sldId="256"/>
            <ac:spMk id="24" creationId="{F4AFDDCA-6ABA-4D23-8A5C-1BF0F4308148}"/>
          </ac:spMkLst>
        </pc:spChg>
        <pc:spChg chg="add del">
          <ac:chgData name="Michelle Nicola Swaby (2534926)" userId="S::2534926@student.uwtsd.ac.uk::1744d854-ebf1-43f2-8be1-f4acc4d19176" providerId="AD" clId="Web-{AC276687-EAC3-4A97-8EF2-8A3CBBF5DC94}" dt="2026-06-06T09:46:49.970" v="966"/>
          <ac:spMkLst>
            <pc:docMk/>
            <pc:sldMk cId="109857222" sldId="256"/>
            <ac:spMk id="26" creationId="{71B2258F-86CA-4D4D-8270-BC05FCDEBFB3}"/>
          </ac:spMkLst>
        </pc:spChg>
        <pc:spChg chg="add del">
          <ac:chgData name="Michelle Nicola Swaby (2534926)" userId="S::2534926@student.uwtsd.ac.uk::1744d854-ebf1-43f2-8be1-f4acc4d19176" providerId="AD" clId="Web-{AC276687-EAC3-4A97-8EF2-8A3CBBF5DC94}" dt="2026-06-06T09:47:00.220" v="968"/>
          <ac:spMkLst>
            <pc:docMk/>
            <pc:sldMk cId="109857222" sldId="256"/>
            <ac:spMk id="28" creationId="{E91DC736-0EF8-4F87-9146-EBF1D2EE4D3D}"/>
          </ac:spMkLst>
        </pc:spChg>
        <pc:spChg chg="add del">
          <ac:chgData name="Michelle Nicola Swaby (2534926)" userId="S::2534926@student.uwtsd.ac.uk::1744d854-ebf1-43f2-8be1-f4acc4d19176" providerId="AD" clId="Web-{AC276687-EAC3-4A97-8EF2-8A3CBBF5DC94}" dt="2026-06-06T09:47:00.220" v="968"/>
          <ac:spMkLst>
            <pc:docMk/>
            <pc:sldMk cId="109857222" sldId="256"/>
            <ac:spMk id="29" creationId="{097CD68E-23E3-4007-8847-CD0944C4F7BE}"/>
          </ac:spMkLst>
        </pc:spChg>
        <pc:spChg chg="add del">
          <ac:chgData name="Michelle Nicola Swaby (2534926)" userId="S::2534926@student.uwtsd.ac.uk::1744d854-ebf1-43f2-8be1-f4acc4d19176" providerId="AD" clId="Web-{AC276687-EAC3-4A97-8EF2-8A3CBBF5DC94}" dt="2026-06-06T09:47:00.220" v="968"/>
          <ac:spMkLst>
            <pc:docMk/>
            <pc:sldMk cId="109857222" sldId="256"/>
            <ac:spMk id="30" creationId="{AF2F604E-43BE-4DC3-B983-E071523364F8}"/>
          </ac:spMkLst>
        </pc:spChg>
        <pc:spChg chg="add del">
          <ac:chgData name="Michelle Nicola Swaby (2534926)" userId="S::2534926@student.uwtsd.ac.uk::1744d854-ebf1-43f2-8be1-f4acc4d19176" providerId="AD" clId="Web-{AC276687-EAC3-4A97-8EF2-8A3CBBF5DC94}" dt="2026-06-06T09:47:00.220" v="968"/>
          <ac:spMkLst>
            <pc:docMk/>
            <pc:sldMk cId="109857222" sldId="256"/>
            <ac:spMk id="31" creationId="{08C9B587-E65E-4B52-B37C-ABEBB6E87928}"/>
          </ac:spMkLst>
        </pc:spChg>
        <pc:spChg chg="add del">
          <ac:chgData name="Michelle Nicola Swaby (2534926)" userId="S::2534926@student.uwtsd.ac.uk::1744d854-ebf1-43f2-8be1-f4acc4d19176" providerId="AD" clId="Web-{AC276687-EAC3-4A97-8EF2-8A3CBBF5DC94}" dt="2026-06-06T09:47:11.705" v="970"/>
          <ac:spMkLst>
            <pc:docMk/>
            <pc:sldMk cId="109857222" sldId="256"/>
            <ac:spMk id="33" creationId="{06DA9DF9-31F7-4056-B42E-878CC92417B8}"/>
          </ac:spMkLst>
        </pc:spChg>
        <pc:spChg chg="add del">
          <ac:chgData name="Michelle Nicola Swaby (2534926)" userId="S::2534926@student.uwtsd.ac.uk::1744d854-ebf1-43f2-8be1-f4acc4d19176" providerId="AD" clId="Web-{AC276687-EAC3-4A97-8EF2-8A3CBBF5DC94}" dt="2026-06-06T09:48:23.941" v="972"/>
          <ac:spMkLst>
            <pc:docMk/>
            <pc:sldMk cId="109857222" sldId="256"/>
            <ac:spMk id="35" creationId="{ECC07320-C2CA-4E29-8481-9D9E143C7788}"/>
          </ac:spMkLst>
        </pc:spChg>
        <pc:spChg chg="add del">
          <ac:chgData name="Michelle Nicola Swaby (2534926)" userId="S::2534926@student.uwtsd.ac.uk::1744d854-ebf1-43f2-8be1-f4acc4d19176" providerId="AD" clId="Web-{AC276687-EAC3-4A97-8EF2-8A3CBBF5DC94}" dt="2026-06-06T09:48:23.941" v="972"/>
          <ac:spMkLst>
            <pc:docMk/>
            <pc:sldMk cId="109857222" sldId="256"/>
            <ac:spMk id="36" creationId="{178FB36B-5BFE-42CA-BC60-1115E0D95EEC}"/>
          </ac:spMkLst>
        </pc:spChg>
        <pc:spChg chg="add del">
          <ac:chgData name="Michelle Nicola Swaby (2534926)" userId="S::2534926@student.uwtsd.ac.uk::1744d854-ebf1-43f2-8be1-f4acc4d19176" providerId="AD" clId="Web-{AC276687-EAC3-4A97-8EF2-8A3CBBF5DC94}" dt="2026-06-06T09:48:57.661" v="974"/>
          <ac:spMkLst>
            <pc:docMk/>
            <pc:sldMk cId="109857222" sldId="256"/>
            <ac:spMk id="38" creationId="{9D768B77-8742-43A0-AF16-6AC4D378E482}"/>
          </ac:spMkLst>
        </pc:spChg>
        <pc:spChg chg="add del">
          <ac:chgData name="Michelle Nicola Swaby (2534926)" userId="S::2534926@student.uwtsd.ac.uk::1744d854-ebf1-43f2-8be1-f4acc4d19176" providerId="AD" clId="Web-{AC276687-EAC3-4A97-8EF2-8A3CBBF5DC94}" dt="2026-06-06T09:48:57.661" v="974"/>
          <ac:spMkLst>
            <pc:docMk/>
            <pc:sldMk cId="109857222" sldId="256"/>
            <ac:spMk id="39" creationId="{48B13CA8-CBEA-4805-955D-CEBE32236560}"/>
          </ac:spMkLst>
        </pc:spChg>
        <pc:spChg chg="add del">
          <ac:chgData name="Michelle Nicola Swaby (2534926)" userId="S::2534926@student.uwtsd.ac.uk::1744d854-ebf1-43f2-8be1-f4acc4d19176" providerId="AD" clId="Web-{AC276687-EAC3-4A97-8EF2-8A3CBBF5DC94}" dt="2026-06-06T09:49:05.567" v="976"/>
          <ac:spMkLst>
            <pc:docMk/>
            <pc:sldMk cId="109857222" sldId="256"/>
            <ac:spMk id="41" creationId="{9B7AD9F6-8CE7-4299-8FC6-328F4DCD3FF9}"/>
          </ac:spMkLst>
        </pc:spChg>
        <pc:spChg chg="add del">
          <ac:chgData name="Michelle Nicola Swaby (2534926)" userId="S::2534926@student.uwtsd.ac.uk::1744d854-ebf1-43f2-8be1-f4acc4d19176" providerId="AD" clId="Web-{AC276687-EAC3-4A97-8EF2-8A3CBBF5DC94}" dt="2026-06-06T09:49:05.567" v="976"/>
          <ac:spMkLst>
            <pc:docMk/>
            <pc:sldMk cId="109857222" sldId="256"/>
            <ac:spMk id="42" creationId="{F49775AF-8896-43EE-92C6-83497D6DC56F}"/>
          </ac:spMkLst>
        </pc:spChg>
        <pc:spChg chg="add del">
          <ac:chgData name="Michelle Nicola Swaby (2534926)" userId="S::2534926@student.uwtsd.ac.uk::1744d854-ebf1-43f2-8be1-f4acc4d19176" providerId="AD" clId="Web-{AC276687-EAC3-4A97-8EF2-8A3CBBF5DC94}" dt="2026-06-06T09:49:18.240" v="978"/>
          <ac:spMkLst>
            <pc:docMk/>
            <pc:sldMk cId="109857222" sldId="256"/>
            <ac:spMk id="44" creationId="{ECC07320-C2CA-4E29-8481-9D9E143C7788}"/>
          </ac:spMkLst>
        </pc:spChg>
        <pc:spChg chg="add del">
          <ac:chgData name="Michelle Nicola Swaby (2534926)" userId="S::2534926@student.uwtsd.ac.uk::1744d854-ebf1-43f2-8be1-f4acc4d19176" providerId="AD" clId="Web-{AC276687-EAC3-4A97-8EF2-8A3CBBF5DC94}" dt="2026-06-06T09:49:18.240" v="978"/>
          <ac:spMkLst>
            <pc:docMk/>
            <pc:sldMk cId="109857222" sldId="256"/>
            <ac:spMk id="45" creationId="{178FB36B-5BFE-42CA-BC60-1115E0D95EEC}"/>
          </ac:spMkLst>
        </pc:spChg>
        <pc:spChg chg="add del">
          <ac:chgData name="Michelle Nicola Swaby (2534926)" userId="S::2534926@student.uwtsd.ac.uk::1744d854-ebf1-43f2-8be1-f4acc4d19176" providerId="AD" clId="Web-{AC276687-EAC3-4A97-8EF2-8A3CBBF5DC94}" dt="2026-06-06T09:49:33.681" v="980"/>
          <ac:spMkLst>
            <pc:docMk/>
            <pc:sldMk cId="109857222" sldId="256"/>
            <ac:spMk id="47" creationId="{7DA3C418-758E-4180-A5D0-8655D6804587}"/>
          </ac:spMkLst>
        </pc:spChg>
        <pc:spChg chg="add del">
          <ac:chgData name="Michelle Nicola Swaby (2534926)" userId="S::2534926@student.uwtsd.ac.uk::1744d854-ebf1-43f2-8be1-f4acc4d19176" providerId="AD" clId="Web-{AC276687-EAC3-4A97-8EF2-8A3CBBF5DC94}" dt="2026-06-06T09:49:33.681" v="980"/>
          <ac:spMkLst>
            <pc:docMk/>
            <pc:sldMk cId="109857222" sldId="256"/>
            <ac:spMk id="48" creationId="{28C8EF06-5EC3-4883-AFAF-D74FF46550FB}"/>
          </ac:spMkLst>
        </pc:spChg>
        <pc:spChg chg="add del">
          <ac:chgData name="Michelle Nicola Swaby (2534926)" userId="S::2534926@student.uwtsd.ac.uk::1744d854-ebf1-43f2-8be1-f4acc4d19176" providerId="AD" clId="Web-{AC276687-EAC3-4A97-8EF2-8A3CBBF5DC94}" dt="2026-06-06T09:49:42.775" v="982"/>
          <ac:spMkLst>
            <pc:docMk/>
            <pc:sldMk cId="109857222" sldId="256"/>
            <ac:spMk id="50" creationId="{5964CBE2-084A-47DF-A704-CF5F6217B569}"/>
          </ac:spMkLst>
        </pc:spChg>
        <pc:spChg chg="add del">
          <ac:chgData name="Michelle Nicola Swaby (2534926)" userId="S::2534926@student.uwtsd.ac.uk::1744d854-ebf1-43f2-8be1-f4acc4d19176" providerId="AD" clId="Web-{AC276687-EAC3-4A97-8EF2-8A3CBBF5DC94}" dt="2026-06-06T09:49:42.775" v="982"/>
          <ac:spMkLst>
            <pc:docMk/>
            <pc:sldMk cId="109857222" sldId="256"/>
            <ac:spMk id="51" creationId="{686A5CBB-E03B-4019-8BCD-78975D39E48C}"/>
          </ac:spMkLst>
        </pc:spChg>
        <pc:spChg chg="add del">
          <ac:chgData name="Michelle Nicola Swaby (2534926)" userId="S::2534926@student.uwtsd.ac.uk::1744d854-ebf1-43f2-8be1-f4acc4d19176" providerId="AD" clId="Web-{AC276687-EAC3-4A97-8EF2-8A3CBBF5DC94}" dt="2026-06-06T09:49:42.775" v="982"/>
          <ac:spMkLst>
            <pc:docMk/>
            <pc:sldMk cId="109857222" sldId="256"/>
            <ac:spMk id="52" creationId="{94993204-9792-4E61-A83C-73D4379E2B1C}"/>
          </ac:spMkLst>
        </pc:spChg>
        <pc:spChg chg="add del">
          <ac:chgData name="Michelle Nicola Swaby (2534926)" userId="S::2534926@student.uwtsd.ac.uk::1744d854-ebf1-43f2-8be1-f4acc4d19176" providerId="AD" clId="Web-{AC276687-EAC3-4A97-8EF2-8A3CBBF5DC94}" dt="2026-06-06T09:49:54.869" v="984"/>
          <ac:spMkLst>
            <pc:docMk/>
            <pc:sldMk cId="109857222" sldId="256"/>
            <ac:spMk id="54" creationId="{E91DC736-0EF8-4F87-9146-EBF1D2EE4D3D}"/>
          </ac:spMkLst>
        </pc:spChg>
        <pc:spChg chg="add del">
          <ac:chgData name="Michelle Nicola Swaby (2534926)" userId="S::2534926@student.uwtsd.ac.uk::1744d854-ebf1-43f2-8be1-f4acc4d19176" providerId="AD" clId="Web-{AC276687-EAC3-4A97-8EF2-8A3CBBF5DC94}" dt="2026-06-06T09:49:54.869" v="984"/>
          <ac:spMkLst>
            <pc:docMk/>
            <pc:sldMk cId="109857222" sldId="256"/>
            <ac:spMk id="55" creationId="{097CD68E-23E3-4007-8847-CD0944C4F7BE}"/>
          </ac:spMkLst>
        </pc:spChg>
        <pc:spChg chg="add del">
          <ac:chgData name="Michelle Nicola Swaby (2534926)" userId="S::2534926@student.uwtsd.ac.uk::1744d854-ebf1-43f2-8be1-f4acc4d19176" providerId="AD" clId="Web-{AC276687-EAC3-4A97-8EF2-8A3CBBF5DC94}" dt="2026-06-06T09:49:54.869" v="984"/>
          <ac:spMkLst>
            <pc:docMk/>
            <pc:sldMk cId="109857222" sldId="256"/>
            <ac:spMk id="56" creationId="{AF2F604E-43BE-4DC3-B983-E071523364F8}"/>
          </ac:spMkLst>
        </pc:spChg>
        <pc:spChg chg="add del">
          <ac:chgData name="Michelle Nicola Swaby (2534926)" userId="S::2534926@student.uwtsd.ac.uk::1744d854-ebf1-43f2-8be1-f4acc4d19176" providerId="AD" clId="Web-{AC276687-EAC3-4A97-8EF2-8A3CBBF5DC94}" dt="2026-06-06T09:49:54.869" v="984"/>
          <ac:spMkLst>
            <pc:docMk/>
            <pc:sldMk cId="109857222" sldId="256"/>
            <ac:spMk id="57" creationId="{08C9B587-E65E-4B52-B37C-ABEBB6E87928}"/>
          </ac:spMkLst>
        </pc:spChg>
        <pc:spChg chg="add">
          <ac:chgData name="Michelle Nicola Swaby (2534926)" userId="S::2534926@student.uwtsd.ac.uk::1744d854-ebf1-43f2-8be1-f4acc4d19176" providerId="AD" clId="Web-{AC276687-EAC3-4A97-8EF2-8A3CBBF5DC94}" dt="2026-06-06T09:49:54.900" v="985"/>
          <ac:spMkLst>
            <pc:docMk/>
            <pc:sldMk cId="109857222" sldId="256"/>
            <ac:spMk id="59" creationId="{8555C5B3-193A-4749-9AFD-682E53CDDE8F}"/>
          </ac:spMkLst>
        </pc:spChg>
        <pc:spChg chg="add">
          <ac:chgData name="Michelle Nicola Swaby (2534926)" userId="S::2534926@student.uwtsd.ac.uk::1744d854-ebf1-43f2-8be1-f4acc4d19176" providerId="AD" clId="Web-{AC276687-EAC3-4A97-8EF2-8A3CBBF5DC94}" dt="2026-06-06T09:49:54.900" v="985"/>
          <ac:spMkLst>
            <pc:docMk/>
            <pc:sldMk cId="109857222" sldId="256"/>
            <ac:spMk id="60" creationId="{2EAE06A6-F76A-41C9-827A-C561B004485C}"/>
          </ac:spMkLst>
        </pc:spChg>
        <pc:spChg chg="add">
          <ac:chgData name="Michelle Nicola Swaby (2534926)" userId="S::2534926@student.uwtsd.ac.uk::1744d854-ebf1-43f2-8be1-f4acc4d19176" providerId="AD" clId="Web-{AC276687-EAC3-4A97-8EF2-8A3CBBF5DC94}" dt="2026-06-06T09:49:54.900" v="985"/>
          <ac:spMkLst>
            <pc:docMk/>
            <pc:sldMk cId="109857222" sldId="256"/>
            <ac:spMk id="61" creationId="{89F9D4E8-0639-444B-949B-9518585061AF}"/>
          </ac:spMkLst>
        </pc:spChg>
        <pc:spChg chg="add">
          <ac:chgData name="Michelle Nicola Swaby (2534926)" userId="S::2534926@student.uwtsd.ac.uk::1744d854-ebf1-43f2-8be1-f4acc4d19176" providerId="AD" clId="Web-{AC276687-EAC3-4A97-8EF2-8A3CBBF5DC94}" dt="2026-06-06T09:49:54.900" v="985"/>
          <ac:spMkLst>
            <pc:docMk/>
            <pc:sldMk cId="109857222" sldId="256"/>
            <ac:spMk id="62" creationId="{7E3DA7A2-ED70-4BBA-AB72-00AD461FA405}"/>
          </ac:spMkLst>
        </pc:spChg>
        <pc:spChg chg="add">
          <ac:chgData name="Michelle Nicola Swaby (2534926)" userId="S::2534926@student.uwtsd.ac.uk::1744d854-ebf1-43f2-8be1-f4acc4d19176" providerId="AD" clId="Web-{AC276687-EAC3-4A97-8EF2-8A3CBBF5DC94}" dt="2026-06-06T09:49:54.900" v="985"/>
          <ac:spMkLst>
            <pc:docMk/>
            <pc:sldMk cId="109857222" sldId="256"/>
            <ac:spMk id="63" creationId="{FC485432-3647-4218-B5D3-15D3FA222B13}"/>
          </ac:spMkLst>
        </pc:spChg>
        <pc:spChg chg="add">
          <ac:chgData name="Michelle Nicola Swaby (2534926)" userId="S::2534926@student.uwtsd.ac.uk::1744d854-ebf1-43f2-8be1-f4acc4d19176" providerId="AD" clId="Web-{AC276687-EAC3-4A97-8EF2-8A3CBBF5DC94}" dt="2026-06-06T09:49:54.900" v="985"/>
          <ac:spMkLst>
            <pc:docMk/>
            <pc:sldMk cId="109857222" sldId="256"/>
            <ac:spMk id="64" creationId="{F4AFDDCA-6ABA-4D23-8A5C-1BF0F4308148}"/>
          </ac:spMkLst>
        </pc:spChg>
        <pc:picChg chg="mod">
          <ac:chgData name="Michelle Nicola Swaby (2534926)" userId="S::2534926@student.uwtsd.ac.uk::1744d854-ebf1-43f2-8be1-f4acc4d19176" providerId="AD" clId="Web-{AC276687-EAC3-4A97-8EF2-8A3CBBF5DC94}" dt="2026-06-06T09:49:54.900" v="985"/>
          <ac:picMkLst>
            <pc:docMk/>
            <pc:sldMk cId="109857222" sldId="256"/>
            <ac:picMk id="4" creationId="{A1BF5133-40D0-E004-A562-EC5F8F0B3BB4}"/>
          </ac:picMkLst>
        </pc:picChg>
        <pc:inkChg chg="add mod">
          <ac:chgData name="Michelle Nicola Swaby (2534926)" userId="S::2534926@student.uwtsd.ac.uk::1744d854-ebf1-43f2-8be1-f4acc4d19176" providerId="AD" clId="Web-{AC276687-EAC3-4A97-8EF2-8A3CBBF5DC94}" dt="2026-06-06T09:49:54.869" v="984"/>
          <ac:inkMkLst>
            <pc:docMk/>
            <pc:sldMk cId="109857222" sldId="256"/>
            <ac:inkMk id="3" creationId="{358175D1-FFB8-DCF8-5369-EDA65FAECA09}"/>
          </ac:inkMkLst>
        </pc:inkChg>
        <pc:inkChg chg="add mod">
          <ac:chgData name="Michelle Nicola Swaby (2534926)" userId="S::2534926@student.uwtsd.ac.uk::1744d854-ebf1-43f2-8be1-f4acc4d19176" providerId="AD" clId="Web-{AC276687-EAC3-4A97-8EF2-8A3CBBF5DC94}" dt="2026-06-06T09:49:42.806" v="983"/>
          <ac:inkMkLst>
            <pc:docMk/>
            <pc:sldMk cId="109857222" sldId="256"/>
            <ac:inkMk id="5" creationId="{D76196C3-042C-C6A6-CAA1-E33B3D66CE8C}"/>
          </ac:inkMkLst>
        </pc:inkChg>
        <pc:inkChg chg="add mod">
          <ac:chgData name="Michelle Nicola Swaby (2534926)" userId="S::2534926@student.uwtsd.ac.uk::1744d854-ebf1-43f2-8be1-f4acc4d19176" providerId="AD" clId="Web-{AC276687-EAC3-4A97-8EF2-8A3CBBF5DC94}" dt="2026-06-06T09:49:54.869" v="984"/>
          <ac:inkMkLst>
            <pc:docMk/>
            <pc:sldMk cId="109857222" sldId="256"/>
            <ac:inkMk id="6" creationId="{4190D122-C3CC-D73E-1B5D-1C8CE1BA8400}"/>
          </ac:inkMkLst>
        </pc:inkChg>
        <pc:inkChg chg="add mod">
          <ac:chgData name="Michelle Nicola Swaby (2534926)" userId="S::2534926@student.uwtsd.ac.uk::1744d854-ebf1-43f2-8be1-f4acc4d19176" providerId="AD" clId="Web-{AC276687-EAC3-4A97-8EF2-8A3CBBF5DC94}" dt="2026-06-06T09:49:33.681" v="980"/>
          <ac:inkMkLst>
            <pc:docMk/>
            <pc:sldMk cId="109857222" sldId="256"/>
            <ac:inkMk id="7" creationId="{D5A03228-3AFA-DEF5-23C4-D5D55CB00B5C}"/>
          </ac:inkMkLst>
        </pc:inkChg>
        <pc:inkChg chg="add mod">
          <ac:chgData name="Michelle Nicola Swaby (2534926)" userId="S::2534926@student.uwtsd.ac.uk::1744d854-ebf1-43f2-8be1-f4acc4d19176" providerId="AD" clId="Web-{AC276687-EAC3-4A97-8EF2-8A3CBBF5DC94}" dt="2026-06-06T09:49:54.900" v="985"/>
          <ac:inkMkLst>
            <pc:docMk/>
            <pc:sldMk cId="109857222" sldId="256"/>
            <ac:inkMk id="8" creationId="{553B40A4-86A9-5FA1-CD1E-10F44784D3FC}"/>
          </ac:inkMkLst>
        </pc:inkChg>
        <pc:inkChg chg="add mod">
          <ac:chgData name="Michelle Nicola Swaby (2534926)" userId="S::2534926@student.uwtsd.ac.uk::1744d854-ebf1-43f2-8be1-f4acc4d19176" providerId="AD" clId="Web-{AC276687-EAC3-4A97-8EF2-8A3CBBF5DC94}" dt="2026-06-06T09:49:54.900" v="985"/>
          <ac:inkMkLst>
            <pc:docMk/>
            <pc:sldMk cId="109857222" sldId="256"/>
            <ac:inkMk id="9" creationId="{B16D35BF-81C2-1198-95CA-C13E87407550}"/>
          </ac:inkMkLst>
        </pc:inkChg>
      </pc:sldChg>
      <pc:sldChg chg="modSp">
        <pc:chgData name="Michelle Nicola Swaby (2534926)" userId="S::2534926@student.uwtsd.ac.uk::1744d854-ebf1-43f2-8be1-f4acc4d19176" providerId="AD" clId="Web-{AC276687-EAC3-4A97-8EF2-8A3CBBF5DC94}" dt="2026-06-06T08:46:03.918" v="8" actId="20577"/>
        <pc:sldMkLst>
          <pc:docMk/>
          <pc:sldMk cId="177646601" sldId="257"/>
        </pc:sldMkLst>
        <pc:spChg chg="mod">
          <ac:chgData name="Michelle Nicola Swaby (2534926)" userId="S::2534926@student.uwtsd.ac.uk::1744d854-ebf1-43f2-8be1-f4acc4d19176" providerId="AD" clId="Web-{AC276687-EAC3-4A97-8EF2-8A3CBBF5DC94}" dt="2026-06-06T08:46:03.918" v="8" actId="20577"/>
          <ac:spMkLst>
            <pc:docMk/>
            <pc:sldMk cId="177646601" sldId="257"/>
            <ac:spMk id="2" creationId="{9603C107-0125-4BBA-6EFD-D8D2D9148687}"/>
          </ac:spMkLst>
        </pc:spChg>
      </pc:sldChg>
      <pc:sldChg chg="addSp delSp">
        <pc:chgData name="Michelle Nicola Swaby (2534926)" userId="S::2534926@student.uwtsd.ac.uk::1744d854-ebf1-43f2-8be1-f4acc4d19176" providerId="AD" clId="Web-{AC276687-EAC3-4A97-8EF2-8A3CBBF5DC94}" dt="2026-06-06T09:40:59.866" v="956"/>
        <pc:sldMkLst>
          <pc:docMk/>
          <pc:sldMk cId="3003133841" sldId="258"/>
        </pc:sldMkLst>
        <pc:spChg chg="add">
          <ac:chgData name="Michelle Nicola Swaby (2534926)" userId="S::2534926@student.uwtsd.ac.uk::1744d854-ebf1-43f2-8be1-f4acc4d19176" providerId="AD" clId="Web-{AC276687-EAC3-4A97-8EF2-8A3CBBF5DC94}" dt="2026-06-06T09:33:46.838" v="917"/>
          <ac:spMkLst>
            <pc:docMk/>
            <pc:sldMk cId="3003133841" sldId="258"/>
            <ac:spMk id="18" creationId="{AD530385-E68C-EF9C-7D41-C549560B796B}"/>
          </ac:spMkLst>
        </pc:spChg>
        <pc:spChg chg="add">
          <ac:chgData name="Michelle Nicola Swaby (2534926)" userId="S::2534926@student.uwtsd.ac.uk::1744d854-ebf1-43f2-8be1-f4acc4d19176" providerId="AD" clId="Web-{AC276687-EAC3-4A97-8EF2-8A3CBBF5DC94}" dt="2026-06-06T09:34:00.604" v="921"/>
          <ac:spMkLst>
            <pc:docMk/>
            <pc:sldMk cId="3003133841" sldId="258"/>
            <ac:spMk id="22" creationId="{D5DB980B-9294-F65D-CAF9-6A17536AD127}"/>
          </ac:spMkLst>
        </pc:spChg>
        <pc:spChg chg="add">
          <ac:chgData name="Michelle Nicola Swaby (2534926)" userId="S::2534926@student.uwtsd.ac.uk::1744d854-ebf1-43f2-8be1-f4acc4d19176" providerId="AD" clId="Web-{AC276687-EAC3-4A97-8EF2-8A3CBBF5DC94}" dt="2026-06-06T09:34:39.136" v="927"/>
          <ac:spMkLst>
            <pc:docMk/>
            <pc:sldMk cId="3003133841" sldId="258"/>
            <ac:spMk id="28" creationId="{F22C77B0-2109-2BA2-E76D-078A7FCC089A}"/>
          </ac:spMkLst>
        </pc:spChg>
        <pc:inkChg chg="add">
          <ac:chgData name="Michelle Nicola Swaby (2534926)" userId="S::2534926@student.uwtsd.ac.uk::1744d854-ebf1-43f2-8be1-f4acc4d19176" providerId="AD" clId="Web-{AC276687-EAC3-4A97-8EF2-8A3CBBF5DC94}" dt="2026-06-06T09:31:59.475" v="897"/>
          <ac:inkMkLst>
            <pc:docMk/>
            <pc:sldMk cId="3003133841" sldId="258"/>
            <ac:inkMk id="3" creationId="{FE24BEA3-B52E-7AFB-B96F-A4237C43EBA4}"/>
          </ac:inkMkLst>
        </pc:inkChg>
        <pc:inkChg chg="add">
          <ac:chgData name="Michelle Nicola Swaby (2534926)" userId="S::2534926@student.uwtsd.ac.uk::1744d854-ebf1-43f2-8be1-f4acc4d19176" providerId="AD" clId="Web-{AC276687-EAC3-4A97-8EF2-8A3CBBF5DC94}" dt="2026-06-06T09:32:01.491" v="898"/>
          <ac:inkMkLst>
            <pc:docMk/>
            <pc:sldMk cId="3003133841" sldId="258"/>
            <ac:inkMk id="5" creationId="{66E79122-B669-AB19-76A2-677BCC527E0D}"/>
          </ac:inkMkLst>
        </pc:inkChg>
        <pc:inkChg chg="add">
          <ac:chgData name="Michelle Nicola Swaby (2534926)" userId="S::2534926@student.uwtsd.ac.uk::1744d854-ebf1-43f2-8be1-f4acc4d19176" providerId="AD" clId="Web-{AC276687-EAC3-4A97-8EF2-8A3CBBF5DC94}" dt="2026-06-06T09:32:03.710" v="899"/>
          <ac:inkMkLst>
            <pc:docMk/>
            <pc:sldMk cId="3003133841" sldId="258"/>
            <ac:inkMk id="6" creationId="{F5302736-58BB-CEC0-37F0-38DAD939179E}"/>
          </ac:inkMkLst>
        </pc:inkChg>
        <pc:inkChg chg="add">
          <ac:chgData name="Michelle Nicola Swaby (2534926)" userId="S::2534926@student.uwtsd.ac.uk::1744d854-ebf1-43f2-8be1-f4acc4d19176" providerId="AD" clId="Web-{AC276687-EAC3-4A97-8EF2-8A3CBBF5DC94}" dt="2026-06-06T09:32:08.522" v="900"/>
          <ac:inkMkLst>
            <pc:docMk/>
            <pc:sldMk cId="3003133841" sldId="258"/>
            <ac:inkMk id="7" creationId="{8887B458-93A8-5103-D21A-447AFD939A93}"/>
          </ac:inkMkLst>
        </pc:inkChg>
        <pc:inkChg chg="add">
          <ac:chgData name="Michelle Nicola Swaby (2534926)" userId="S::2534926@student.uwtsd.ac.uk::1744d854-ebf1-43f2-8be1-f4acc4d19176" providerId="AD" clId="Web-{AC276687-EAC3-4A97-8EF2-8A3CBBF5DC94}" dt="2026-06-06T09:32:09.929" v="901"/>
          <ac:inkMkLst>
            <pc:docMk/>
            <pc:sldMk cId="3003133841" sldId="258"/>
            <ac:inkMk id="9" creationId="{26D00DB6-5EC7-B185-85C0-458316D898EA}"/>
          </ac:inkMkLst>
        </pc:inkChg>
        <pc:inkChg chg="add">
          <ac:chgData name="Michelle Nicola Swaby (2534926)" userId="S::2534926@student.uwtsd.ac.uk::1744d854-ebf1-43f2-8be1-f4acc4d19176" providerId="AD" clId="Web-{AC276687-EAC3-4A97-8EF2-8A3CBBF5DC94}" dt="2026-06-06T09:32:09.929" v="902"/>
          <ac:inkMkLst>
            <pc:docMk/>
            <pc:sldMk cId="3003133841" sldId="258"/>
            <ac:inkMk id="11" creationId="{D6FC695C-9506-DE89-7943-385EC208613E}"/>
          </ac:inkMkLst>
        </pc:inkChg>
        <pc:inkChg chg="add">
          <ac:chgData name="Michelle Nicola Swaby (2534926)" userId="S::2534926@student.uwtsd.ac.uk::1744d854-ebf1-43f2-8be1-f4acc4d19176" providerId="AD" clId="Web-{AC276687-EAC3-4A97-8EF2-8A3CBBF5DC94}" dt="2026-06-06T09:32:10.444" v="903"/>
          <ac:inkMkLst>
            <pc:docMk/>
            <pc:sldMk cId="3003133841" sldId="258"/>
            <ac:inkMk id="12" creationId="{9DAC498F-9F23-32E4-37BD-6E46B99F2954}"/>
          </ac:inkMkLst>
        </pc:inkChg>
        <pc:inkChg chg="add">
          <ac:chgData name="Michelle Nicola Swaby (2534926)" userId="S::2534926@student.uwtsd.ac.uk::1744d854-ebf1-43f2-8be1-f4acc4d19176" providerId="AD" clId="Web-{AC276687-EAC3-4A97-8EF2-8A3CBBF5DC94}" dt="2026-06-06T09:32:31.523" v="904"/>
          <ac:inkMkLst>
            <pc:docMk/>
            <pc:sldMk cId="3003133841" sldId="258"/>
            <ac:inkMk id="13" creationId="{913949C6-AD38-7BA8-204C-4C0756C05814}"/>
          </ac:inkMkLst>
        </pc:inkChg>
        <pc:inkChg chg="add">
          <ac:chgData name="Michelle Nicola Swaby (2534926)" userId="S::2534926@student.uwtsd.ac.uk::1744d854-ebf1-43f2-8be1-f4acc4d19176" providerId="AD" clId="Web-{AC276687-EAC3-4A97-8EF2-8A3CBBF5DC94}" dt="2026-06-06T09:32:38.445" v="905"/>
          <ac:inkMkLst>
            <pc:docMk/>
            <pc:sldMk cId="3003133841" sldId="258"/>
            <ac:inkMk id="14" creationId="{D3117E1C-850D-3F64-7AB7-530A4392056A}"/>
          </ac:inkMkLst>
        </pc:inkChg>
        <pc:inkChg chg="add">
          <ac:chgData name="Michelle Nicola Swaby (2534926)" userId="S::2534926@student.uwtsd.ac.uk::1744d854-ebf1-43f2-8be1-f4acc4d19176" providerId="AD" clId="Web-{AC276687-EAC3-4A97-8EF2-8A3CBBF5DC94}" dt="2026-06-06T09:32:41.492" v="906"/>
          <ac:inkMkLst>
            <pc:docMk/>
            <pc:sldMk cId="3003133841" sldId="258"/>
            <ac:inkMk id="15" creationId="{53EEDDB4-1AA5-61C7-C4F1-6BD2E2438EC5}"/>
          </ac:inkMkLst>
        </pc:inkChg>
        <pc:inkChg chg="add">
          <ac:chgData name="Michelle Nicola Swaby (2534926)" userId="S::2534926@student.uwtsd.ac.uk::1744d854-ebf1-43f2-8be1-f4acc4d19176" providerId="AD" clId="Web-{AC276687-EAC3-4A97-8EF2-8A3CBBF5DC94}" dt="2026-06-06T09:33:39.509" v="915"/>
          <ac:inkMkLst>
            <pc:docMk/>
            <pc:sldMk cId="3003133841" sldId="258"/>
            <ac:inkMk id="16" creationId="{66834730-7397-FC9A-355F-2407189430C5}"/>
          </ac:inkMkLst>
        </pc:inkChg>
        <pc:inkChg chg="add">
          <ac:chgData name="Michelle Nicola Swaby (2534926)" userId="S::2534926@student.uwtsd.ac.uk::1744d854-ebf1-43f2-8be1-f4acc4d19176" providerId="AD" clId="Web-{AC276687-EAC3-4A97-8EF2-8A3CBBF5DC94}" dt="2026-06-06T09:33:40.541" v="916"/>
          <ac:inkMkLst>
            <pc:docMk/>
            <pc:sldMk cId="3003133841" sldId="258"/>
            <ac:inkMk id="17" creationId="{8469BF99-E6C9-994A-6ED0-5B8CFCC6015E}"/>
          </ac:inkMkLst>
        </pc:inkChg>
        <pc:inkChg chg="add">
          <ac:chgData name="Michelle Nicola Swaby (2534926)" userId="S::2534926@student.uwtsd.ac.uk::1744d854-ebf1-43f2-8be1-f4acc4d19176" providerId="AD" clId="Web-{AC276687-EAC3-4A97-8EF2-8A3CBBF5DC94}" dt="2026-06-06T09:33:50.041" v="918"/>
          <ac:inkMkLst>
            <pc:docMk/>
            <pc:sldMk cId="3003133841" sldId="258"/>
            <ac:inkMk id="19" creationId="{4B7758EA-FE3F-7FDD-8BAC-89FF77017B44}"/>
          </ac:inkMkLst>
        </pc:inkChg>
        <pc:inkChg chg="add">
          <ac:chgData name="Michelle Nicola Swaby (2534926)" userId="S::2534926@student.uwtsd.ac.uk::1744d854-ebf1-43f2-8be1-f4acc4d19176" providerId="AD" clId="Web-{AC276687-EAC3-4A97-8EF2-8A3CBBF5DC94}" dt="2026-06-06T09:33:51.494" v="919"/>
          <ac:inkMkLst>
            <pc:docMk/>
            <pc:sldMk cId="3003133841" sldId="258"/>
            <ac:inkMk id="20" creationId="{8E93BFBB-ACAA-1CA9-D919-D947CFC00050}"/>
          </ac:inkMkLst>
        </pc:inkChg>
        <pc:inkChg chg="add">
          <ac:chgData name="Michelle Nicola Swaby (2534926)" userId="S::2534926@student.uwtsd.ac.uk::1744d854-ebf1-43f2-8be1-f4acc4d19176" providerId="AD" clId="Web-{AC276687-EAC3-4A97-8EF2-8A3CBBF5DC94}" dt="2026-06-06T09:33:53.338" v="920"/>
          <ac:inkMkLst>
            <pc:docMk/>
            <pc:sldMk cId="3003133841" sldId="258"/>
            <ac:inkMk id="21" creationId="{AA47FEBB-EF48-91C5-BCE9-6C84F9F1FDB1}"/>
          </ac:inkMkLst>
        </pc:inkChg>
        <pc:inkChg chg="add">
          <ac:chgData name="Michelle Nicola Swaby (2534926)" userId="S::2534926@student.uwtsd.ac.uk::1744d854-ebf1-43f2-8be1-f4acc4d19176" providerId="AD" clId="Web-{AC276687-EAC3-4A97-8EF2-8A3CBBF5DC94}" dt="2026-06-06T09:34:07.651" v="922"/>
          <ac:inkMkLst>
            <pc:docMk/>
            <pc:sldMk cId="3003133841" sldId="258"/>
            <ac:inkMk id="23" creationId="{13995F7D-055C-FD2B-4BAF-715524067F08}"/>
          </ac:inkMkLst>
        </pc:inkChg>
        <pc:inkChg chg="add">
          <ac:chgData name="Michelle Nicola Swaby (2534926)" userId="S::2534926@student.uwtsd.ac.uk::1744d854-ebf1-43f2-8be1-f4acc4d19176" providerId="AD" clId="Web-{AC276687-EAC3-4A97-8EF2-8A3CBBF5DC94}" dt="2026-06-06T09:34:10.041" v="923"/>
          <ac:inkMkLst>
            <pc:docMk/>
            <pc:sldMk cId="3003133841" sldId="258"/>
            <ac:inkMk id="24" creationId="{330072A6-CD06-2A0C-7387-0A51209BC192}"/>
          </ac:inkMkLst>
        </pc:inkChg>
        <pc:inkChg chg="add">
          <ac:chgData name="Michelle Nicola Swaby (2534926)" userId="S::2534926@student.uwtsd.ac.uk::1744d854-ebf1-43f2-8be1-f4acc4d19176" providerId="AD" clId="Web-{AC276687-EAC3-4A97-8EF2-8A3CBBF5DC94}" dt="2026-06-06T09:34:13.901" v="924"/>
          <ac:inkMkLst>
            <pc:docMk/>
            <pc:sldMk cId="3003133841" sldId="258"/>
            <ac:inkMk id="25" creationId="{637C5EB5-FD6C-5E62-90A3-1AD9A95CCF1D}"/>
          </ac:inkMkLst>
        </pc:inkChg>
        <pc:inkChg chg="add">
          <ac:chgData name="Michelle Nicola Swaby (2534926)" userId="S::2534926@student.uwtsd.ac.uk::1744d854-ebf1-43f2-8be1-f4acc4d19176" providerId="AD" clId="Web-{AC276687-EAC3-4A97-8EF2-8A3CBBF5DC94}" dt="2026-06-06T09:34:21.964" v="925"/>
          <ac:inkMkLst>
            <pc:docMk/>
            <pc:sldMk cId="3003133841" sldId="258"/>
            <ac:inkMk id="26" creationId="{F1DBAF7D-D68C-B490-5F4D-5B0CB00DB4F8}"/>
          </ac:inkMkLst>
        </pc:inkChg>
        <pc:inkChg chg="add">
          <ac:chgData name="Michelle Nicola Swaby (2534926)" userId="S::2534926@student.uwtsd.ac.uk::1744d854-ebf1-43f2-8be1-f4acc4d19176" providerId="AD" clId="Web-{AC276687-EAC3-4A97-8EF2-8A3CBBF5DC94}" dt="2026-06-06T09:34:23.557" v="926"/>
          <ac:inkMkLst>
            <pc:docMk/>
            <pc:sldMk cId="3003133841" sldId="258"/>
            <ac:inkMk id="27" creationId="{6A5DCC74-4B13-107C-FD46-080008357549}"/>
          </ac:inkMkLst>
        </pc:inkChg>
        <pc:inkChg chg="add">
          <ac:chgData name="Michelle Nicola Swaby (2534926)" userId="S::2534926@student.uwtsd.ac.uk::1744d854-ebf1-43f2-8be1-f4acc4d19176" providerId="AD" clId="Web-{AC276687-EAC3-4A97-8EF2-8A3CBBF5DC94}" dt="2026-06-06T09:35:04.871" v="928"/>
          <ac:inkMkLst>
            <pc:docMk/>
            <pc:sldMk cId="3003133841" sldId="258"/>
            <ac:inkMk id="29" creationId="{F27496B9-BB27-EA7A-DBEE-BBFF6D2F95D5}"/>
          </ac:inkMkLst>
        </pc:inkChg>
        <pc:inkChg chg="add">
          <ac:chgData name="Michelle Nicola Swaby (2534926)" userId="S::2534926@student.uwtsd.ac.uk::1744d854-ebf1-43f2-8be1-f4acc4d19176" providerId="AD" clId="Web-{AC276687-EAC3-4A97-8EF2-8A3CBBF5DC94}" dt="2026-06-06T09:35:06.527" v="929"/>
          <ac:inkMkLst>
            <pc:docMk/>
            <pc:sldMk cId="3003133841" sldId="258"/>
            <ac:inkMk id="30" creationId="{BAE9F9D1-3AC3-86B9-8AD8-568C10BD5165}"/>
          </ac:inkMkLst>
        </pc:inkChg>
        <pc:inkChg chg="add del">
          <ac:chgData name="Michelle Nicola Swaby (2534926)" userId="S::2534926@student.uwtsd.ac.uk::1744d854-ebf1-43f2-8be1-f4acc4d19176" providerId="AD" clId="Web-{AC276687-EAC3-4A97-8EF2-8A3CBBF5DC94}" dt="2026-06-06T09:40:37.053" v="953"/>
          <ac:inkMkLst>
            <pc:docMk/>
            <pc:sldMk cId="3003133841" sldId="258"/>
            <ac:inkMk id="31" creationId="{5264DFB9-B5E1-F349-4288-F4A3363D2EB4}"/>
          </ac:inkMkLst>
        </pc:inkChg>
        <pc:inkChg chg="add del">
          <ac:chgData name="Michelle Nicola Swaby (2534926)" userId="S::2534926@student.uwtsd.ac.uk::1744d854-ebf1-43f2-8be1-f4acc4d19176" providerId="AD" clId="Web-{AC276687-EAC3-4A97-8EF2-8A3CBBF5DC94}" dt="2026-06-06T09:40:32.959" v="952"/>
          <ac:inkMkLst>
            <pc:docMk/>
            <pc:sldMk cId="3003133841" sldId="258"/>
            <ac:inkMk id="32" creationId="{4212EF82-9780-DDA8-7294-DDDAEDC4F11D}"/>
          </ac:inkMkLst>
        </pc:inkChg>
        <pc:inkChg chg="add">
          <ac:chgData name="Michelle Nicola Swaby (2534926)" userId="S::2534926@student.uwtsd.ac.uk::1744d854-ebf1-43f2-8be1-f4acc4d19176" providerId="AD" clId="Web-{AC276687-EAC3-4A97-8EF2-8A3CBBF5DC94}" dt="2026-06-06T09:40:53.928" v="954"/>
          <ac:inkMkLst>
            <pc:docMk/>
            <pc:sldMk cId="3003133841" sldId="258"/>
            <ac:inkMk id="33" creationId="{BFD994D1-FFB7-701D-2F15-7EF827715557}"/>
          </ac:inkMkLst>
        </pc:inkChg>
        <pc:inkChg chg="add">
          <ac:chgData name="Michelle Nicola Swaby (2534926)" userId="S::2534926@student.uwtsd.ac.uk::1744d854-ebf1-43f2-8be1-f4acc4d19176" providerId="AD" clId="Web-{AC276687-EAC3-4A97-8EF2-8A3CBBF5DC94}" dt="2026-06-06T09:40:58.756" v="955"/>
          <ac:inkMkLst>
            <pc:docMk/>
            <pc:sldMk cId="3003133841" sldId="258"/>
            <ac:inkMk id="34" creationId="{C4E0C8F7-EDC1-D931-C1A7-1820A55557E2}"/>
          </ac:inkMkLst>
        </pc:inkChg>
        <pc:inkChg chg="add">
          <ac:chgData name="Michelle Nicola Swaby (2534926)" userId="S::2534926@student.uwtsd.ac.uk::1744d854-ebf1-43f2-8be1-f4acc4d19176" providerId="AD" clId="Web-{AC276687-EAC3-4A97-8EF2-8A3CBBF5DC94}" dt="2026-06-06T09:40:59.866" v="956"/>
          <ac:inkMkLst>
            <pc:docMk/>
            <pc:sldMk cId="3003133841" sldId="258"/>
            <ac:inkMk id="35" creationId="{E37F2AF5-7829-B583-E71D-F12555D87A50}"/>
          </ac:inkMkLst>
        </pc:inkChg>
      </pc:sldChg>
      <pc:sldChg chg="addSp modSp">
        <pc:chgData name="Michelle Nicola Swaby (2534926)" userId="S::2534926@student.uwtsd.ac.uk::1744d854-ebf1-43f2-8be1-f4acc4d19176" providerId="AD" clId="Web-{AC276687-EAC3-4A97-8EF2-8A3CBBF5DC94}" dt="2026-06-06T09:50:52.871" v="986"/>
        <pc:sldMkLst>
          <pc:docMk/>
          <pc:sldMk cId="3132966878" sldId="259"/>
        </pc:sldMkLst>
        <pc:spChg chg="mod">
          <ac:chgData name="Michelle Nicola Swaby (2534926)" userId="S::2534926@student.uwtsd.ac.uk::1744d854-ebf1-43f2-8be1-f4acc4d19176" providerId="AD" clId="Web-{AC276687-EAC3-4A97-8EF2-8A3CBBF5DC94}" dt="2026-06-06T08:24:50.972" v="6" actId="14100"/>
          <ac:spMkLst>
            <pc:docMk/>
            <pc:sldMk cId="3132966878" sldId="259"/>
            <ac:spMk id="2" creationId="{ECCB3301-F795-6620-1A80-69DE457CE903}"/>
          </ac:spMkLst>
        </pc:spChg>
        <pc:spChg chg="add">
          <ac:chgData name="Michelle Nicola Swaby (2534926)" userId="S::2534926@student.uwtsd.ac.uk::1744d854-ebf1-43f2-8be1-f4acc4d19176" providerId="AD" clId="Web-{AC276687-EAC3-4A97-8EF2-8A3CBBF5DC94}" dt="2026-06-06T09:33:26.681" v="914"/>
          <ac:spMkLst>
            <pc:docMk/>
            <pc:sldMk cId="3132966878" sldId="259"/>
            <ac:spMk id="11" creationId="{BB12F206-3CF4-829F-1012-066791D4E50E}"/>
          </ac:spMkLst>
        </pc:spChg>
        <pc:picChg chg="mod">
          <ac:chgData name="Michelle Nicola Swaby (2534926)" userId="S::2534926@student.uwtsd.ac.uk::1744d854-ebf1-43f2-8be1-f4acc4d19176" providerId="AD" clId="Web-{AC276687-EAC3-4A97-8EF2-8A3CBBF5DC94}" dt="2026-06-06T08:24:57.066" v="7" actId="1076"/>
          <ac:picMkLst>
            <pc:docMk/>
            <pc:sldMk cId="3132966878" sldId="259"/>
            <ac:picMk id="3" creationId="{BD76596D-2899-8F20-71F1-0EF4BFAE2E3B}"/>
          </ac:picMkLst>
        </pc:picChg>
        <pc:inkChg chg="add">
          <ac:chgData name="Michelle Nicola Swaby (2534926)" userId="S::2534926@student.uwtsd.ac.uk::1744d854-ebf1-43f2-8be1-f4acc4d19176" providerId="AD" clId="Web-{AC276687-EAC3-4A97-8EF2-8A3CBBF5DC94}" dt="2026-06-06T09:32:52.086" v="907"/>
          <ac:inkMkLst>
            <pc:docMk/>
            <pc:sldMk cId="3132966878" sldId="259"/>
            <ac:inkMk id="4" creationId="{19C4B39F-16D3-B6C8-B806-3679DC99039B}"/>
          </ac:inkMkLst>
        </pc:inkChg>
        <pc:inkChg chg="add">
          <ac:chgData name="Michelle Nicola Swaby (2534926)" userId="S::2534926@student.uwtsd.ac.uk::1744d854-ebf1-43f2-8be1-f4acc4d19176" providerId="AD" clId="Web-{AC276687-EAC3-4A97-8EF2-8A3CBBF5DC94}" dt="2026-06-06T09:32:59.774" v="908"/>
          <ac:inkMkLst>
            <pc:docMk/>
            <pc:sldMk cId="3132966878" sldId="259"/>
            <ac:inkMk id="5" creationId="{33AA0216-1B5D-50C4-FECF-415E54396C00}"/>
          </ac:inkMkLst>
        </pc:inkChg>
        <pc:inkChg chg="add">
          <ac:chgData name="Michelle Nicola Swaby (2534926)" userId="S::2534926@student.uwtsd.ac.uk::1744d854-ebf1-43f2-8be1-f4acc4d19176" providerId="AD" clId="Web-{AC276687-EAC3-4A97-8EF2-8A3CBBF5DC94}" dt="2026-06-06T09:33:01.399" v="909"/>
          <ac:inkMkLst>
            <pc:docMk/>
            <pc:sldMk cId="3132966878" sldId="259"/>
            <ac:inkMk id="6" creationId="{F7D40756-CCEB-75A8-B38E-76B12FF1FC78}"/>
          </ac:inkMkLst>
        </pc:inkChg>
        <pc:inkChg chg="add">
          <ac:chgData name="Michelle Nicola Swaby (2534926)" userId="S::2534926@student.uwtsd.ac.uk::1744d854-ebf1-43f2-8be1-f4acc4d19176" providerId="AD" clId="Web-{AC276687-EAC3-4A97-8EF2-8A3CBBF5DC94}" dt="2026-06-06T09:33:03.430" v="910"/>
          <ac:inkMkLst>
            <pc:docMk/>
            <pc:sldMk cId="3132966878" sldId="259"/>
            <ac:inkMk id="7" creationId="{CCC8FE88-CC4C-8E7A-97F9-8C4EBC16A1AA}"/>
          </ac:inkMkLst>
        </pc:inkChg>
        <pc:inkChg chg="add">
          <ac:chgData name="Michelle Nicola Swaby (2534926)" userId="S::2534926@student.uwtsd.ac.uk::1744d854-ebf1-43f2-8be1-f4acc4d19176" providerId="AD" clId="Web-{AC276687-EAC3-4A97-8EF2-8A3CBBF5DC94}" dt="2026-06-06T09:33:14.884" v="911"/>
          <ac:inkMkLst>
            <pc:docMk/>
            <pc:sldMk cId="3132966878" sldId="259"/>
            <ac:inkMk id="8" creationId="{57E60628-5260-3C81-EA64-CFFFFD595030}"/>
          </ac:inkMkLst>
        </pc:inkChg>
        <pc:inkChg chg="add">
          <ac:chgData name="Michelle Nicola Swaby (2534926)" userId="S::2534926@student.uwtsd.ac.uk::1744d854-ebf1-43f2-8be1-f4acc4d19176" providerId="AD" clId="Web-{AC276687-EAC3-4A97-8EF2-8A3CBBF5DC94}" dt="2026-06-06T09:33:15.884" v="912"/>
          <ac:inkMkLst>
            <pc:docMk/>
            <pc:sldMk cId="3132966878" sldId="259"/>
            <ac:inkMk id="9" creationId="{49F21619-AB12-E5F6-308A-E7CEADCF3E86}"/>
          </ac:inkMkLst>
        </pc:inkChg>
        <pc:inkChg chg="add">
          <ac:chgData name="Michelle Nicola Swaby (2534926)" userId="S::2534926@student.uwtsd.ac.uk::1744d854-ebf1-43f2-8be1-f4acc4d19176" providerId="AD" clId="Web-{AC276687-EAC3-4A97-8EF2-8A3CBBF5DC94}" dt="2026-06-06T09:33:17.149" v="913"/>
          <ac:inkMkLst>
            <pc:docMk/>
            <pc:sldMk cId="3132966878" sldId="259"/>
            <ac:inkMk id="10" creationId="{AB66D236-DCC6-07FE-7738-17C928B98A4A}"/>
          </ac:inkMkLst>
        </pc:inkChg>
        <pc:inkChg chg="add">
          <ac:chgData name="Michelle Nicola Swaby (2534926)" userId="S::2534926@student.uwtsd.ac.uk::1744d854-ebf1-43f2-8be1-f4acc4d19176" providerId="AD" clId="Web-{AC276687-EAC3-4A97-8EF2-8A3CBBF5DC94}" dt="2026-06-06T09:50:52.871" v="986"/>
          <ac:inkMkLst>
            <pc:docMk/>
            <pc:sldMk cId="3132966878" sldId="259"/>
            <ac:inkMk id="12" creationId="{77C8DFD5-7250-9555-8E6E-C6ADCD731BB9}"/>
          </ac:inkMkLst>
        </pc:inkChg>
      </pc:sldChg>
      <pc:sldChg chg="addSp delSp modSp mod setBg">
        <pc:chgData name="Michelle Nicola Swaby (2534926)" userId="S::2534926@student.uwtsd.ac.uk::1744d854-ebf1-43f2-8be1-f4acc4d19176" providerId="AD" clId="Web-{AC276687-EAC3-4A97-8EF2-8A3CBBF5DC94}" dt="2026-06-06T09:40:32.896" v="951"/>
        <pc:sldMkLst>
          <pc:docMk/>
          <pc:sldMk cId="3558715215" sldId="261"/>
        </pc:sldMkLst>
        <pc:spChg chg="mod">
          <ac:chgData name="Michelle Nicola Swaby (2534926)" userId="S::2534926@student.uwtsd.ac.uk::1744d854-ebf1-43f2-8be1-f4acc4d19176" providerId="AD" clId="Web-{AC276687-EAC3-4A97-8EF2-8A3CBBF5DC94}" dt="2026-06-06T09:26:23.309" v="892" actId="20577"/>
          <ac:spMkLst>
            <pc:docMk/>
            <pc:sldMk cId="3558715215" sldId="261"/>
            <ac:spMk id="2" creationId="{678F2386-382A-7FE1-2684-2AE1B7E61D72}"/>
          </ac:spMkLst>
        </pc:spChg>
        <pc:spChg chg="add del">
          <ac:chgData name="Michelle Nicola Swaby (2534926)" userId="S::2534926@student.uwtsd.ac.uk::1744d854-ebf1-43f2-8be1-f4acc4d19176" providerId="AD" clId="Web-{AC276687-EAC3-4A97-8EF2-8A3CBBF5DC94}" dt="2026-06-06T08:53:01.267" v="42"/>
          <ac:spMkLst>
            <pc:docMk/>
            <pc:sldMk cId="3558715215" sldId="261"/>
            <ac:spMk id="3" creationId="{3C70B164-079F-30F0-9772-C29E009AAF90}"/>
          </ac:spMkLst>
        </pc:spChg>
        <pc:spChg chg="add del mod">
          <ac:chgData name="Michelle Nicola Swaby (2534926)" userId="S::2534926@student.uwtsd.ac.uk::1744d854-ebf1-43f2-8be1-f4acc4d19176" providerId="AD" clId="Web-{AC276687-EAC3-4A97-8EF2-8A3CBBF5DC94}" dt="2026-06-06T09:23:03.335" v="890"/>
          <ac:spMkLst>
            <pc:docMk/>
            <pc:sldMk cId="3558715215" sldId="261"/>
            <ac:spMk id="5" creationId="{338A3FB7-6D08-9A2D-28E6-F771E9A8A8CD}"/>
          </ac:spMkLst>
        </pc:spChg>
        <pc:spChg chg="add">
          <ac:chgData name="Michelle Nicola Swaby (2534926)" userId="S::2534926@student.uwtsd.ac.uk::1744d854-ebf1-43f2-8be1-f4acc4d19176" providerId="AD" clId="Web-{AC276687-EAC3-4A97-8EF2-8A3CBBF5DC94}" dt="2026-06-06T09:20:32.237" v="885"/>
          <ac:spMkLst>
            <pc:docMk/>
            <pc:sldMk cId="3558715215" sldId="261"/>
            <ac:spMk id="9" creationId="{8538EBC2-0B11-4732-8715-799409C4A914}"/>
          </ac:spMkLst>
        </pc:spChg>
        <pc:spChg chg="add">
          <ac:chgData name="Michelle Nicola Swaby (2534926)" userId="S::2534926@student.uwtsd.ac.uk::1744d854-ebf1-43f2-8be1-f4acc4d19176" providerId="AD" clId="Web-{AC276687-EAC3-4A97-8EF2-8A3CBBF5DC94}" dt="2026-06-06T09:20:32.237" v="885"/>
          <ac:spMkLst>
            <pc:docMk/>
            <pc:sldMk cId="3558715215" sldId="261"/>
            <ac:spMk id="11" creationId="{CE3C5560-7A9C-489F-9148-18C5E1D0F0B2}"/>
          </ac:spMkLst>
        </pc:spChg>
        <pc:spChg chg="add">
          <ac:chgData name="Michelle Nicola Swaby (2534926)" userId="S::2534926@student.uwtsd.ac.uk::1744d854-ebf1-43f2-8be1-f4acc4d19176" providerId="AD" clId="Web-{AC276687-EAC3-4A97-8EF2-8A3CBBF5DC94}" dt="2026-06-06T09:20:32.237" v="885"/>
          <ac:spMkLst>
            <pc:docMk/>
            <pc:sldMk cId="3558715215" sldId="261"/>
            <ac:spMk id="15" creationId="{508BEF50-7B1E-49A4-BC19-5F4F1D755E64}"/>
          </ac:spMkLst>
        </pc:spChg>
        <pc:spChg chg="add">
          <ac:chgData name="Michelle Nicola Swaby (2534926)" userId="S::2534926@student.uwtsd.ac.uk::1744d854-ebf1-43f2-8be1-f4acc4d19176" providerId="AD" clId="Web-{AC276687-EAC3-4A97-8EF2-8A3CBBF5DC94}" dt="2026-06-06T09:20:32.237" v="885"/>
          <ac:spMkLst>
            <pc:docMk/>
            <pc:sldMk cId="3558715215" sldId="261"/>
            <ac:spMk id="17" creationId="{3FBAD350-5664-4811-A208-657FB882D350}"/>
          </ac:spMkLst>
        </pc:spChg>
        <pc:spChg chg="add">
          <ac:chgData name="Michelle Nicola Swaby (2534926)" userId="S::2534926@student.uwtsd.ac.uk::1744d854-ebf1-43f2-8be1-f4acc4d19176" providerId="AD" clId="Web-{AC276687-EAC3-4A97-8EF2-8A3CBBF5DC94}" dt="2026-06-06T09:20:32.237" v="885"/>
          <ac:spMkLst>
            <pc:docMk/>
            <pc:sldMk cId="3558715215" sldId="261"/>
            <ac:spMk id="19" creationId="{C39ADB8F-D187-49D7-BDCF-C1B6DC727068}"/>
          </ac:spMkLst>
        </pc:spChg>
        <pc:graphicFrameChg chg="add mod modGraphic">
          <ac:chgData name="Michelle Nicola Swaby (2534926)" userId="S::2534926@student.uwtsd.ac.uk::1744d854-ebf1-43f2-8be1-f4acc4d19176" providerId="AD" clId="Web-{AC276687-EAC3-4A97-8EF2-8A3CBBF5DC94}" dt="2026-06-06T09:26:01.059" v="891"/>
          <ac:graphicFrameMkLst>
            <pc:docMk/>
            <pc:sldMk cId="3558715215" sldId="261"/>
            <ac:graphicFrameMk id="4" creationId="{8169D824-EAA6-053A-5C1B-B01BFDC61825}"/>
          </ac:graphicFrameMkLst>
        </pc:graphicFrameChg>
        <pc:graphicFrameChg chg="add del">
          <ac:chgData name="Michelle Nicola Swaby (2534926)" userId="S::2534926@student.uwtsd.ac.uk::1744d854-ebf1-43f2-8be1-f4acc4d19176" providerId="AD" clId="Web-{AC276687-EAC3-4A97-8EF2-8A3CBBF5DC94}" dt="2026-06-06T09:40:23.865" v="947"/>
          <ac:graphicFrameMkLst>
            <pc:docMk/>
            <pc:sldMk cId="3558715215" sldId="261"/>
            <ac:graphicFrameMk id="12" creationId="{A8F5F853-1629-1236-38A8-F4D685D1ED4A}"/>
          </ac:graphicFrameMkLst>
        </pc:graphicFrameChg>
        <pc:inkChg chg="add del">
          <ac:chgData name="Michelle Nicola Swaby (2534926)" userId="S::2534926@student.uwtsd.ac.uk::1744d854-ebf1-43f2-8be1-f4acc4d19176" providerId="AD" clId="Web-{AC276687-EAC3-4A97-8EF2-8A3CBBF5DC94}" dt="2026-06-06T09:40:32.896" v="951"/>
          <ac:inkMkLst>
            <pc:docMk/>
            <pc:sldMk cId="3558715215" sldId="261"/>
            <ac:inkMk id="6" creationId="{5B548A73-9CFF-2E63-CC28-6DEA809D1B60}"/>
          </ac:inkMkLst>
        </pc:inkChg>
        <pc:inkChg chg="add del">
          <ac:chgData name="Michelle Nicola Swaby (2534926)" userId="S::2534926@student.uwtsd.ac.uk::1744d854-ebf1-43f2-8be1-f4acc4d19176" providerId="AD" clId="Web-{AC276687-EAC3-4A97-8EF2-8A3CBBF5DC94}" dt="2026-06-06T09:40:30.240" v="950"/>
          <ac:inkMkLst>
            <pc:docMk/>
            <pc:sldMk cId="3558715215" sldId="261"/>
            <ac:inkMk id="7" creationId="{39DA3B2E-85CF-ECF8-4EC1-E76F3D2C1356}"/>
          </ac:inkMkLst>
        </pc:inkChg>
        <pc:inkChg chg="add del">
          <ac:chgData name="Michelle Nicola Swaby (2534926)" userId="S::2534926@student.uwtsd.ac.uk::1744d854-ebf1-43f2-8be1-f4acc4d19176" providerId="AD" clId="Web-{AC276687-EAC3-4A97-8EF2-8A3CBBF5DC94}" dt="2026-06-06T09:40:27.521" v="949"/>
          <ac:inkMkLst>
            <pc:docMk/>
            <pc:sldMk cId="3558715215" sldId="261"/>
            <ac:inkMk id="8" creationId="{F0DAA022-3D5B-FDCE-0D5A-1D190F66AE66}"/>
          </ac:inkMkLst>
        </pc:inkChg>
        <pc:inkChg chg="add del">
          <ac:chgData name="Michelle Nicola Swaby (2534926)" userId="S::2534926@student.uwtsd.ac.uk::1744d854-ebf1-43f2-8be1-f4acc4d19176" providerId="AD" clId="Web-{AC276687-EAC3-4A97-8EF2-8A3CBBF5DC94}" dt="2026-06-06T09:40:26.818" v="948"/>
          <ac:inkMkLst>
            <pc:docMk/>
            <pc:sldMk cId="3558715215" sldId="261"/>
            <ac:inkMk id="10" creationId="{B5E3457E-DDC5-7511-9512-9DEC1B5635C2}"/>
          </ac:inkMkLst>
        </pc:inkChg>
        <pc:inkChg chg="add del">
          <ac:chgData name="Michelle Nicola Swaby (2534926)" userId="S::2534926@student.uwtsd.ac.uk::1744d854-ebf1-43f2-8be1-f4acc4d19176" providerId="AD" clId="Web-{AC276687-EAC3-4A97-8EF2-8A3CBBF5DC94}" dt="2026-06-06T09:40:00.005" v="940"/>
          <ac:inkMkLst>
            <pc:docMk/>
            <pc:sldMk cId="3558715215" sldId="261"/>
            <ac:inkMk id="14" creationId="{4B21AA5F-7062-B708-FC67-97D015D62146}"/>
          </ac:inkMkLst>
        </pc:inkChg>
        <pc:inkChg chg="add del">
          <ac:chgData name="Michelle Nicola Swaby (2534926)" userId="S::2534926@student.uwtsd.ac.uk::1744d854-ebf1-43f2-8be1-f4acc4d19176" providerId="AD" clId="Web-{AC276687-EAC3-4A97-8EF2-8A3CBBF5DC94}" dt="2026-06-06T09:39:56.739" v="939"/>
          <ac:inkMkLst>
            <pc:docMk/>
            <pc:sldMk cId="3558715215" sldId="261"/>
            <ac:inkMk id="16" creationId="{D4AF6B21-E0C5-F35E-43A0-07A4FB998F24}"/>
          </ac:inkMkLst>
        </pc:inkChg>
        <pc:inkChg chg="add del">
          <ac:chgData name="Michelle Nicola Swaby (2534926)" userId="S::2534926@student.uwtsd.ac.uk::1744d854-ebf1-43f2-8be1-f4acc4d19176" providerId="AD" clId="Web-{AC276687-EAC3-4A97-8EF2-8A3CBBF5DC94}" dt="2026-06-06T09:40:21.208" v="946"/>
          <ac:inkMkLst>
            <pc:docMk/>
            <pc:sldMk cId="3558715215" sldId="261"/>
            <ac:inkMk id="18" creationId="{C4300724-D57D-3B17-F21A-3A81F5901A9C}"/>
          </ac:inkMkLst>
        </pc:inkChg>
        <pc:inkChg chg="add del">
          <ac:chgData name="Michelle Nicola Swaby (2534926)" userId="S::2534926@student.uwtsd.ac.uk::1744d854-ebf1-43f2-8be1-f4acc4d19176" providerId="AD" clId="Web-{AC276687-EAC3-4A97-8EF2-8A3CBBF5DC94}" dt="2026-06-06T09:40:20.287" v="945"/>
          <ac:inkMkLst>
            <pc:docMk/>
            <pc:sldMk cId="3558715215" sldId="261"/>
            <ac:inkMk id="20" creationId="{0611D6D2-9090-3487-F525-8906D157B1F2}"/>
          </ac:inkMkLst>
        </pc:inkChg>
        <pc:inkChg chg="add del">
          <ac:chgData name="Michelle Nicola Swaby (2534926)" userId="S::2534926@student.uwtsd.ac.uk::1744d854-ebf1-43f2-8be1-f4acc4d19176" providerId="AD" clId="Web-{AC276687-EAC3-4A97-8EF2-8A3CBBF5DC94}" dt="2026-06-06T09:40:19.537" v="944"/>
          <ac:inkMkLst>
            <pc:docMk/>
            <pc:sldMk cId="3558715215" sldId="261"/>
            <ac:inkMk id="21" creationId="{C23A3CDA-D487-8A9E-347D-FDEB426A9B6F}"/>
          </ac:inkMkLst>
        </pc:inkChg>
        <pc:cxnChg chg="add">
          <ac:chgData name="Michelle Nicola Swaby (2534926)" userId="S::2534926@student.uwtsd.ac.uk::1744d854-ebf1-43f2-8be1-f4acc4d19176" providerId="AD" clId="Web-{AC276687-EAC3-4A97-8EF2-8A3CBBF5DC94}" dt="2026-06-06T09:20:32.237" v="885"/>
          <ac:cxnSpMkLst>
            <pc:docMk/>
            <pc:sldMk cId="3558715215" sldId="261"/>
            <ac:cxnSpMk id="13" creationId="{56020367-4FD5-4596-8E10-C5F095CD8DBF}"/>
          </ac:cxnSpMkLst>
        </pc:cxnChg>
      </pc:sld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46:04.407"/>
    </inkml:context>
    <inkml:brush xml:id="br0">
      <inkml:brushProperty name="width" value="0.1" units="cm"/>
      <inkml:brushProperty name="height" value="0.1" units="cm"/>
      <inkml:brushProperty name="color" value="#FFFFFF"/>
    </inkml:brush>
  </inkml:definitions>
  <inkml:trace contextRef="#ctx0" brushRef="#br0">6869 2604 16383 0 0,'0'0'0'0'0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46:04.408"/>
    </inkml:context>
    <inkml:brush xml:id="br0">
      <inkml:brushProperty name="width" value="0.1" units="cm"/>
      <inkml:brushProperty name="height" value="0.1" units="cm"/>
      <inkml:brushProperty name="color" value="#FFFFFF"/>
    </inkml:brush>
  </inkml:definitions>
  <inkml:trace contextRef="#ctx0" brushRef="#br0">7144 2604 16383 0 0,'0'0'0'0'0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46:04.409"/>
    </inkml:context>
    <inkml:brush xml:id="br0">
      <inkml:brushProperty name="width" value="0.1" units="cm"/>
      <inkml:brushProperty name="height" value="0.1" units="cm"/>
      <inkml:brushProperty name="color" value="#FFFFFF"/>
    </inkml:brush>
  </inkml:definitions>
  <inkml:trace contextRef="#ctx0" brushRef="#br0">7017 2879 16383 0 0,'0'0'0'0'0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46:04.410"/>
    </inkml:context>
    <inkml:brush xml:id="br0">
      <inkml:brushProperty name="width" value="0.1" units="cm"/>
      <inkml:brushProperty name="height" value="0.1" units="cm"/>
      <inkml:brushProperty name="color" value="#FFFFFF"/>
    </inkml:brush>
  </inkml:definitions>
  <inkml:trace contextRef="#ctx0" brushRef="#br0">7504 2752 16383 0 0,'0'0'0'0'0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46:04.411"/>
    </inkml:context>
    <inkml:brush xml:id="br0">
      <inkml:brushProperty name="width" value="0.1" units="cm"/>
      <inkml:brushProperty name="height" value="0.1" units="cm"/>
      <inkml:brushProperty name="color" value="#FFFFFF"/>
    </inkml:brush>
  </inkml:definitions>
  <inkml:trace contextRef="#ctx0" brushRef="#br0">22574 2815 16383 0 0,'0'0'0'0'0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49"/>
    </inkml:context>
    <inkml:brush xml:id="br0">
      <inkml:brushProperty name="width" value="0.1" units="cm"/>
      <inkml:brushProperty name="height" value="0.1" units="cm"/>
      <inkml:brushProperty name="color" value="#FFFFFF"/>
    </inkml:brush>
  </inkml:definitions>
  <inkml:trace contextRef="#ctx0" brushRef="#br0">14573 6922 16383 0 0,'0'0'0'0'0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50"/>
    </inkml:context>
    <inkml:brush xml:id="br0">
      <inkml:brushProperty name="width" value="0.1" units="cm"/>
      <inkml:brushProperty name="height" value="0.1" units="cm"/>
      <inkml:brushProperty name="color" value="#FFFFFF"/>
    </inkml:brush>
  </inkml:definitions>
  <inkml:trace contextRef="#ctx0" brushRef="#br0">13240 6731 16383 0 0,'0'0'0'0'0</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51"/>
    </inkml:context>
    <inkml:brush xml:id="br0">
      <inkml:brushProperty name="width" value="0.1" units="cm"/>
      <inkml:brushProperty name="height" value="0.1" units="cm"/>
      <inkml:brushProperty name="color" value="#FFFFFF"/>
    </inkml:brush>
  </inkml:definitions>
  <inkml:trace contextRef="#ctx0" brushRef="#br0">11525 6943 16383 0 0,'0'0'0'0'0</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52"/>
    </inkml:context>
    <inkml:brush xml:id="br0">
      <inkml:brushProperty name="width" value="0.1" units="cm"/>
      <inkml:brushProperty name="height" value="0.1" units="cm"/>
      <inkml:brushProperty name="color" value="#FFFFFF"/>
    </inkml:brush>
  </inkml:definitions>
  <inkml:trace contextRef="#ctx0" brushRef="#br0">16182 6922 16383 0 0,'0'0'0'0'0</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53"/>
    </inkml:context>
    <inkml:brush xml:id="br0">
      <inkml:brushProperty name="width" value="0.1" units="cm"/>
      <inkml:brushProperty name="height" value="0.1" units="cm"/>
      <inkml:brushProperty name="color" value="#FFFFFF"/>
    </inkml:brush>
  </inkml:definitions>
  <inkml:trace contextRef="#ctx0" brushRef="#br0">9895 6138 16383 0 0,'0'0'0'0'0</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54"/>
    </inkml:context>
    <inkml:brush xml:id="br0">
      <inkml:brushProperty name="width" value="0.1" units="cm"/>
      <inkml:brushProperty name="height" value="0.1" units="cm"/>
      <inkml:brushProperty name="color" value="#FFFFFF"/>
    </inkml:brush>
  </inkml:definitions>
  <inkml:trace contextRef="#ctx0" brushRef="#br0">9895 6138 16383 0 0,'0'0'0'0'0</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55"/>
    </inkml:context>
    <inkml:brush xml:id="br0">
      <inkml:brushProperty name="width" value="0.1" units="cm"/>
      <inkml:brushProperty name="height" value="0.1" units="cm"/>
      <inkml:brushProperty name="color" value="#FFFFFF"/>
    </inkml:brush>
  </inkml:definitions>
  <inkml:trace contextRef="#ctx0" brushRef="#br0">9895 6138 16383 0 0,'0'0'0'0'0</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56"/>
    </inkml:context>
    <inkml:brush xml:id="br0">
      <inkml:brushProperty name="width" value="0.1" units="cm"/>
      <inkml:brushProperty name="height" value="0.1" units="cm"/>
      <inkml:brushProperty name="color" value="#FFFFFF"/>
    </inkml:brush>
  </inkml:definitions>
  <inkml:trace contextRef="#ctx0" brushRef="#br0">23823 6985 16383 0 0,'0'0'0'0'0</inkml:trace>
</inkml:ink>
</file>

<file path=ppt/ink/ink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57"/>
    </inkml:context>
    <inkml:brush xml:id="br0">
      <inkml:brushProperty name="width" value="0.1" units="cm"/>
      <inkml:brushProperty name="height" value="0.1" units="cm"/>
      <inkml:brushProperty name="color" value="#FFFFFF"/>
    </inkml:brush>
  </inkml:definitions>
  <inkml:trace contextRef="#ctx0" brushRef="#br0">23823 6985 16383 0 0,'0'0'0'0'0</inkml:trace>
</inkml:ink>
</file>

<file path=ppt/ink/ink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58"/>
    </inkml:context>
    <inkml:brush xml:id="br0">
      <inkml:brushProperty name="width" value="0.1" units="cm"/>
      <inkml:brushProperty name="height" value="0.1" units="cm"/>
      <inkml:brushProperty name="color" value="#FFFFFF"/>
    </inkml:brush>
  </inkml:definitions>
  <inkml:trace contextRef="#ctx0" brushRef="#br0">10954 7324 16383 0 0,'0'0'0'0'0</inkml:trace>
</inkml:ink>
</file>

<file path=ppt/ink/ink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59"/>
    </inkml:context>
    <inkml:brush xml:id="br0">
      <inkml:brushProperty name="width" value="0.1" units="cm"/>
      <inkml:brushProperty name="height" value="0.1" units="cm"/>
      <inkml:brushProperty name="color" value="#FFFFFF"/>
    </inkml:brush>
  </inkml:definitions>
  <inkml:trace contextRef="#ctx0" brushRef="#br0">14531 6879 16383 0 0,'0'0'0'0'0</inkml:trace>
</inkml:ink>
</file>

<file path=ppt/ink/ink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60"/>
    </inkml:context>
    <inkml:brush xml:id="br0">
      <inkml:brushProperty name="width" value="0.1" units="cm"/>
      <inkml:brushProperty name="height" value="0.1" units="cm"/>
      <inkml:brushProperty name="color" value="#FFFFFF"/>
    </inkml:brush>
  </inkml:definitions>
  <inkml:trace contextRef="#ctx0" brushRef="#br0">14531 6879 16383 0 0,'0'0'0'0'0</inkml:trace>
</inkml:ink>
</file>

<file path=ppt/ink/ink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61"/>
    </inkml:context>
    <inkml:brush xml:id="br0">
      <inkml:brushProperty name="width" value="0.1" units="cm"/>
      <inkml:brushProperty name="height" value="0.1" units="cm"/>
      <inkml:brushProperty name="color" value="#FFFFFF"/>
    </inkml:brush>
  </inkml:definitions>
  <inkml:trace contextRef="#ctx0" brushRef="#br0">13251 6024 16383 0 0,'-16'-10'0'0'0,"-15"-4"0"0"0,-14-10 0 0 0,-15-1 0 0 0,-7-7 0 0 0,-9-3 0 0 0,-7 4 0 0 0,-5-3 0 0 0,1-1 0 0 0,0 6 0 0 0,5 1 0 0 0,-1 7 0 0 0,-7 1 0 0 0,-19 4 0 0 0,-19 5 0 0 0,-24-2 0 0 0,-23 3 0 0 0,-19 2 0 0 0,-3 2 0 0 0,11 3 0 0 0,5 2 0 0 0,23 0 0 0 0,17 1 0 0 0,12 1 0 0 0,11-1 0 0 0,5 1 0 0 0,6-1 0 0 0,10 0 0 0 0,6 1 0 0 0,8-1 0 0 0,7 0 0 0 0,12 0 0 0 0,11 0 0 0 0,4-6 0 0 0,5-1 0 0 0,-1 1 0 0 0,3 0 0 0 0,2 2 0 0 0,3 2 0 0 0,3 1 0 0 0,2 0 0 0 0,0 1 0 0 0,1 0 0 0 0,1 1 0 0 0,-1-1 0 0 0,1 0 0 0 0,-1 0 0 0 0,0 0 0 0 0,5 11 0 0 0,2 3 0 0 0,0 5 0 0 0,-2 4 0 0 0,-1-2 0 0 0,3-4 0 0 0</inkml:trace>
</inkml:ink>
</file>

<file path=ppt/ink/ink1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62"/>
    </inkml:context>
    <inkml:brush xml:id="br0">
      <inkml:brushProperty name="width" value="0.1" units="cm"/>
      <inkml:brushProperty name="height" value="0.1" units="cm"/>
      <inkml:brushProperty name="color" value="#FFFFFF"/>
    </inkml:brush>
  </inkml:definitions>
  <inkml:trace contextRef="#ctx0" brushRef="#br0">14743 6879 16383 0 0,'0'0'0'0'0</inkml:trace>
</inkml:ink>
</file>

<file path=ppt/ink/ink2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63"/>
    </inkml:context>
    <inkml:brush xml:id="br0">
      <inkml:brushProperty name="width" value="0.1" units="cm"/>
      <inkml:brushProperty name="height" value="0.1" units="cm"/>
      <inkml:brushProperty name="color" value="#FFFFFF"/>
    </inkml:brush>
  </inkml:definitions>
  <inkml:trace contextRef="#ctx0" brushRef="#br0">12605 7112 16383 0 0,'0'0'0'0'0</inkml:trace>
</inkml:ink>
</file>

<file path=ppt/ink/ink2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64"/>
    </inkml:context>
    <inkml:brush xml:id="br0">
      <inkml:brushProperty name="width" value="0.1" units="cm"/>
      <inkml:brushProperty name="height" value="0.1" units="cm"/>
      <inkml:brushProperty name="color" value="#FFFFFF"/>
    </inkml:brush>
  </inkml:definitions>
  <inkml:trace contextRef="#ctx0" brushRef="#br0">14256 6922 16383 0 0,'0'0'0'0'0</inkml:trace>
</inkml:ink>
</file>

<file path=ppt/ink/ink2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65"/>
    </inkml:context>
    <inkml:brush xml:id="br0">
      <inkml:brushProperty name="width" value="0.1" units="cm"/>
      <inkml:brushProperty name="height" value="0.1" units="cm"/>
      <inkml:brushProperty name="color" value="#FFFFFF"/>
    </inkml:brush>
  </inkml:definitions>
  <inkml:trace contextRef="#ctx0" brushRef="#br0">15822 6710 16383 0 0,'0'0'0'0'0</inkml:trace>
</inkml:ink>
</file>

<file path=ppt/ink/ink2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66"/>
    </inkml:context>
    <inkml:brush xml:id="br0">
      <inkml:brushProperty name="width" value="0.1" units="cm"/>
      <inkml:brushProperty name="height" value="0.1" units="cm"/>
      <inkml:brushProperty name="color" value="#FFFFFF"/>
    </inkml:brush>
  </inkml:definitions>
  <inkml:trace contextRef="#ctx0" brushRef="#br0">14446 6773 16383 0 0,'0'0'0'0'0</inkml:trace>
</inkml:ink>
</file>

<file path=ppt/ink/ink2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67"/>
    </inkml:context>
    <inkml:brush xml:id="br0">
      <inkml:brushProperty name="width" value="0.1" units="cm"/>
      <inkml:brushProperty name="height" value="0.1" units="cm"/>
      <inkml:brushProperty name="color" value="#FFFFFF"/>
    </inkml:brush>
  </inkml:definitions>
  <inkml:trace contextRef="#ctx0" brushRef="#br0">21749 5482 16383 0 0,'0'0'0'0'0</inkml:trace>
</inkml:ink>
</file>

<file path=ppt/ink/ink2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68"/>
    </inkml:context>
    <inkml:brush xml:id="br0">
      <inkml:brushProperty name="width" value="0.1" units="cm"/>
      <inkml:brushProperty name="height" value="0.1" units="cm"/>
      <inkml:brushProperty name="color" value="#FFFFFF"/>
    </inkml:brush>
  </inkml:definitions>
  <inkml:trace contextRef="#ctx0" brushRef="#br0">25411 1037 16383 0 0,'0'0'0'0'0</inkml:trace>
</inkml:ink>
</file>

<file path=ppt/ink/ink2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69"/>
    </inkml:context>
    <inkml:brush xml:id="br0">
      <inkml:brushProperty name="width" value="0.1" units="cm"/>
      <inkml:brushProperty name="height" value="0.1" units="cm"/>
      <inkml:brushProperty name="color" value="#FFFFFF"/>
    </inkml:brush>
  </inkml:definitions>
  <inkml:trace contextRef="#ctx0" brushRef="#br0">14298 6943 16383 0 0,'0'5'0'0'0,"0"13"0"0"0,11 13 0 0 0,13 18 0 0 0,9 21 0 0 0,4 10 0 0 0,0 7 0 0 0,5 4 0 0 0,6-2 0 0 0,-5-1 0 0 0,1-4 0 0 0,-3-12 0 0 0,3 4 0 0 0,0-2 0 0 0,2 4 0 0 0,4 4 0 0 0,-1-1 0 0 0,2 1 0 0 0,-3-3 0 0 0,-4-9 0 0 0,-9-6 0 0 0,-12-9 0 0 0,-3-8 0 0 0,0-12 0 0 0,-4-7 0 0 0,-4-3 0 0 0,1 0 0 0 0,-2 0 0 0 0,-3 2 0 0 0,3-3 0 0 0,5-13 0 0 0,-1-6 0 0 0</inkml:trace>
</inkml:ink>
</file>

<file path=ppt/ink/ink2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70"/>
    </inkml:context>
    <inkml:brush xml:id="br0">
      <inkml:brushProperty name="width" value="0.1" units="cm"/>
      <inkml:brushProperty name="height" value="0.1" units="cm"/>
      <inkml:brushProperty name="color" value="#FFFFFF"/>
    </inkml:brush>
  </inkml:definitions>
  <inkml:trace contextRef="#ctx0" brushRef="#br0">14340 6900 16383 0 0,'0'11'0'0'0,"6"8"0"0"0,6 12 0 0 0,7 12 0 0 0,6 8 0 0 0,3 1 0 0 0,-3-3 0 0 0,-5 1 0 0 0,-1-3 0 0 0,1-4 0 0 0,-2-4 0 0 0,0-4 0 0 0,4 4 0 0 0,-3-1 0 0 0,0 0 0 0 0,-2-2 0 0 0,1-2 0 0 0,3-1 0 0 0,-3 4 0 0 0,2-4 0 0 0,-3-3 0 0 0,-5 0 0 0 0,2-6 0 0 0,-2-2 0 0 0,-4 1 0 0 0,4-3 0 0 0,3-1 0 0 0,6-2 0 0 0,9-5 0 0 0,0-4 0 0 0</inkml:trace>
</inkml:ink>
</file>

<file path=ppt/ink/ink2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71"/>
    </inkml:context>
    <inkml:brush xml:id="br0">
      <inkml:brushProperty name="width" value="0.1" units="cm"/>
      <inkml:brushProperty name="height" value="0.1" units="cm"/>
      <inkml:brushProperty name="color" value="#FFFFFF"/>
    </inkml:brush>
  </inkml:definitions>
  <inkml:trace contextRef="#ctx0" brushRef="#br0">11208 6223 16383 0 0,'0'0'0'0'0</inkml:trace>
</inkml:ink>
</file>

<file path=ppt/ink/ink2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72"/>
    </inkml:context>
    <inkml:brush xml:id="br0">
      <inkml:brushProperty name="width" value="0.1" units="cm"/>
      <inkml:brushProperty name="height" value="0.1" units="cm"/>
      <inkml:brushProperty name="color" value="#FFFFFF"/>
    </inkml:brush>
  </inkml:definitions>
  <inkml:trace contextRef="#ctx0" brushRef="#br0">15505 6308 16383 0 0,'0'0'0'0'0</inkml:trace>
</inkml:ink>
</file>

<file path=ppt/ink/ink3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73"/>
    </inkml:context>
    <inkml:brush xml:id="br0">
      <inkml:brushProperty name="width" value="0.1" units="cm"/>
      <inkml:brushProperty name="height" value="0.1" units="cm"/>
      <inkml:brushProperty name="color" value="#FFFFFF"/>
    </inkml:brush>
  </inkml:definitions>
  <inkml:trace contextRef="#ctx0" brushRef="#br0">24564 8551 16383 0 0,'0'0'0'0'0</inkml:trace>
</inkml:ink>
</file>

<file path=ppt/ink/ink3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74"/>
    </inkml:context>
    <inkml:brush xml:id="br0">
      <inkml:brushProperty name="width" value="0.1" units="cm"/>
      <inkml:brushProperty name="height" value="0.1" units="cm"/>
      <inkml:brushProperty name="color" value="#FFFFFF"/>
    </inkml:brush>
  </inkml:definitions>
  <inkml:trace contextRef="#ctx0" brushRef="#br0">15526 9567 16383 0 0,'0'0'0'0'0</inkml:trace>
</inkml:ink>
</file>

<file path=ppt/ink/ink3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75"/>
    </inkml:context>
    <inkml:brush xml:id="br0">
      <inkml:brushProperty name="width" value="0.1" units="cm"/>
      <inkml:brushProperty name="height" value="0.1" units="cm"/>
      <inkml:brushProperty name="color" value="#FFFFFF"/>
    </inkml:brush>
  </inkml:definitions>
  <inkml:trace contextRef="#ctx0" brushRef="#br0">11483 5313 16383 0 0,'0'0'0'0'0</inkml:trace>
</inkml:ink>
</file>

<file path=ppt/ink/ink3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76"/>
    </inkml:context>
    <inkml:brush xml:id="br0">
      <inkml:brushProperty name="width" value="0.1" units="cm"/>
      <inkml:brushProperty name="height" value="0.1" units="cm"/>
      <inkml:brushProperty name="color" value="#FFFFFF"/>
    </inkml:brush>
  </inkml:definitions>
  <inkml:trace contextRef="#ctx0" brushRef="#br0">12901 6498 16383 0 0,'0'0'0'0'0</inkml:trace>
</inkml:ink>
</file>

<file path=ppt/ink/ink3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77"/>
    </inkml:context>
    <inkml:brush xml:id="br0">
      <inkml:brushProperty name="width" value="0.1" units="cm"/>
      <inkml:brushProperty name="height" value="0.1" units="cm"/>
      <inkml:brushProperty name="color" value="#FFFFFF"/>
    </inkml:brush>
  </inkml:definitions>
  <inkml:trace contextRef="#ctx0" brushRef="#br0">15907 9546 16383 0 0,'0'0'0'0'0</inkml:trace>
</inkml:ink>
</file>

<file path=ppt/ink/ink3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78"/>
    </inkml:context>
    <inkml:brush xml:id="br0">
      <inkml:brushProperty name="width" value="0.1" units="cm"/>
      <inkml:brushProperty name="height" value="0.1" units="cm"/>
      <inkml:brushProperty name="color" value="#FFFFFF"/>
    </inkml:brush>
  </inkml:definitions>
  <inkml:trace contextRef="#ctx0" brushRef="#br0">21114 6244 16383 0 0,'0'0'0'0'0</inkml:trace>
</inkml:ink>
</file>

<file path=ppt/ink/ink3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79"/>
    </inkml:context>
    <inkml:brush xml:id="br0">
      <inkml:brushProperty name="width" value="0.1" units="cm"/>
      <inkml:brushProperty name="height" value="0.1" units="cm"/>
      <inkml:brushProperty name="color" value="#FFFFFF"/>
    </inkml:brush>
  </inkml:definitions>
  <inkml:trace contextRef="#ctx0" brushRef="#br0">21071 7281 16383 0 0,'0'0'0'0'0</inkml:trace>
</inkml:ink>
</file>

<file path=ppt/ink/ink3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80"/>
    </inkml:context>
    <inkml:brush xml:id="br0">
      <inkml:brushProperty name="width" value="0.1" units="cm"/>
      <inkml:brushProperty name="height" value="0.1" units="cm"/>
      <inkml:brushProperty name="color" value="#FFFFFF"/>
    </inkml:brush>
  </inkml:definitions>
  <inkml:trace contextRef="#ctx0" brushRef="#br0">17198 9292 16383 0 0,'0'0'0'0'0</inkml:trace>
</inkml:ink>
</file>

<file path=ppt/ink/ink3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81"/>
    </inkml:context>
    <inkml:brush xml:id="br0">
      <inkml:brushProperty name="width" value="0.1" units="cm"/>
      <inkml:brushProperty name="height" value="0.1" units="cm"/>
      <inkml:brushProperty name="color" value="#FFFFFF"/>
    </inkml:brush>
  </inkml:definitions>
  <inkml:trace contextRef="#ctx0" brushRef="#br0">16711 6625 16383 0 0,'0'0'0'0'0</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06/06/2026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06/06/2026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06/06/2026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06/06/2026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06/06/2026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06/06/2026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06/06/2026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06/06/2026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06/06/2026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06/06/2026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06/06/2026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06/06/2026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customXml" Target="../ink/ink5.xml"/><Relationship Id="rId3" Type="http://schemas.openxmlformats.org/officeDocument/2006/relationships/customXml" Target="../ink/ink1.xml"/><Relationship Id="rId7" Type="http://schemas.openxmlformats.org/officeDocument/2006/relationships/customXml" Target="../ink/ink4.xml"/><Relationship Id="rId2" Type="http://schemas.openxmlformats.org/officeDocument/2006/relationships/image" Target="../media/image1.png"/><Relationship Id="rId1" Type="http://schemas.openxmlformats.org/officeDocument/2006/relationships/slideLayout" Target="../slideLayouts/slideLayout6.xml"/><Relationship Id="rId6" Type="http://schemas.openxmlformats.org/officeDocument/2006/relationships/customXml" Target="../ink/ink3.xml"/><Relationship Id="rId5" Type="http://schemas.openxmlformats.org/officeDocument/2006/relationships/customXml" Target="../ink/ink2.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8" Type="http://schemas.openxmlformats.org/officeDocument/2006/relationships/customXml" Target="../ink/ink10.xml"/><Relationship Id="rId13" Type="http://schemas.openxmlformats.org/officeDocument/2006/relationships/customXml" Target="../ink/ink15.xml"/><Relationship Id="rId18" Type="http://schemas.openxmlformats.org/officeDocument/2006/relationships/customXml" Target="../ink/ink19.xml"/><Relationship Id="rId26" Type="http://schemas.openxmlformats.org/officeDocument/2006/relationships/image" Target="../media/image6.png"/><Relationship Id="rId3" Type="http://schemas.openxmlformats.org/officeDocument/2006/relationships/customXml" Target="../ink/ink6.xml"/><Relationship Id="rId21" Type="http://schemas.openxmlformats.org/officeDocument/2006/relationships/customXml" Target="../ink/ink22.xml"/><Relationship Id="rId7" Type="http://schemas.openxmlformats.org/officeDocument/2006/relationships/customXml" Target="../ink/ink9.xml"/><Relationship Id="rId12" Type="http://schemas.openxmlformats.org/officeDocument/2006/relationships/customXml" Target="../ink/ink14.xml"/><Relationship Id="rId17" Type="http://schemas.openxmlformats.org/officeDocument/2006/relationships/image" Target="../media/image5.png"/><Relationship Id="rId25" Type="http://schemas.openxmlformats.org/officeDocument/2006/relationships/customXml" Target="../ink/ink26.xml"/><Relationship Id="rId2" Type="http://schemas.openxmlformats.org/officeDocument/2006/relationships/image" Target="../media/image3.jpeg"/><Relationship Id="rId16" Type="http://schemas.openxmlformats.org/officeDocument/2006/relationships/customXml" Target="../ink/ink18.xml"/><Relationship Id="rId20" Type="http://schemas.openxmlformats.org/officeDocument/2006/relationships/customXml" Target="../ink/ink21.xml"/><Relationship Id="rId29" Type="http://schemas.openxmlformats.org/officeDocument/2006/relationships/customXml" Target="../ink/ink28.xml"/><Relationship Id="rId1" Type="http://schemas.openxmlformats.org/officeDocument/2006/relationships/slideLayout" Target="../slideLayouts/slideLayout6.xml"/><Relationship Id="rId6" Type="http://schemas.openxmlformats.org/officeDocument/2006/relationships/customXml" Target="../ink/ink8.xml"/><Relationship Id="rId11" Type="http://schemas.openxmlformats.org/officeDocument/2006/relationships/customXml" Target="../ink/ink13.xml"/><Relationship Id="rId24" Type="http://schemas.openxmlformats.org/officeDocument/2006/relationships/customXml" Target="../ink/ink25.xml"/><Relationship Id="rId5" Type="http://schemas.openxmlformats.org/officeDocument/2006/relationships/customXml" Target="../ink/ink7.xml"/><Relationship Id="rId15" Type="http://schemas.openxmlformats.org/officeDocument/2006/relationships/customXml" Target="../ink/ink17.xml"/><Relationship Id="rId23" Type="http://schemas.openxmlformats.org/officeDocument/2006/relationships/customXml" Target="../ink/ink24.xml"/><Relationship Id="rId28" Type="http://schemas.openxmlformats.org/officeDocument/2006/relationships/image" Target="../media/image7.png"/><Relationship Id="rId10" Type="http://schemas.openxmlformats.org/officeDocument/2006/relationships/customXml" Target="../ink/ink12.xml"/><Relationship Id="rId19" Type="http://schemas.openxmlformats.org/officeDocument/2006/relationships/customXml" Target="../ink/ink20.xml"/><Relationship Id="rId31" Type="http://schemas.openxmlformats.org/officeDocument/2006/relationships/customXml" Target="../ink/ink30.xml"/><Relationship Id="rId4" Type="http://schemas.openxmlformats.org/officeDocument/2006/relationships/image" Target="../media/image2.png"/><Relationship Id="rId9" Type="http://schemas.openxmlformats.org/officeDocument/2006/relationships/customXml" Target="../ink/ink11.xml"/><Relationship Id="rId14" Type="http://schemas.openxmlformats.org/officeDocument/2006/relationships/customXml" Target="../ink/ink16.xml"/><Relationship Id="rId22" Type="http://schemas.openxmlformats.org/officeDocument/2006/relationships/customXml" Target="../ink/ink23.xml"/><Relationship Id="rId27" Type="http://schemas.openxmlformats.org/officeDocument/2006/relationships/customXml" Target="../ink/ink27.xml"/><Relationship Id="rId30" Type="http://schemas.openxmlformats.org/officeDocument/2006/relationships/customXml" Target="../ink/ink29.xml"/></Relationships>
</file>

<file path=ppt/slides/_rels/slide5.xml.rels><?xml version="1.0" encoding="UTF-8" standalone="yes"?>
<Relationships xmlns="http://schemas.openxmlformats.org/package/2006/relationships"><Relationship Id="rId8" Type="http://schemas.openxmlformats.org/officeDocument/2006/relationships/customXml" Target="../ink/ink35.xml"/><Relationship Id="rId3" Type="http://schemas.openxmlformats.org/officeDocument/2006/relationships/customXml" Target="../ink/ink31.xml"/><Relationship Id="rId7" Type="http://schemas.openxmlformats.org/officeDocument/2006/relationships/customXml" Target="../ink/ink34.xml"/><Relationship Id="rId2" Type="http://schemas.openxmlformats.org/officeDocument/2006/relationships/image" Target="../media/image4.jpeg"/><Relationship Id="rId1" Type="http://schemas.openxmlformats.org/officeDocument/2006/relationships/slideLayout" Target="../slideLayouts/slideLayout6.xml"/><Relationship Id="rId6" Type="http://schemas.openxmlformats.org/officeDocument/2006/relationships/customXml" Target="../ink/ink33.xml"/><Relationship Id="rId11" Type="http://schemas.openxmlformats.org/officeDocument/2006/relationships/customXml" Target="../ink/ink38.xml"/><Relationship Id="rId5" Type="http://schemas.openxmlformats.org/officeDocument/2006/relationships/customXml" Target="../ink/ink32.xml"/><Relationship Id="rId10" Type="http://schemas.openxmlformats.org/officeDocument/2006/relationships/customXml" Target="../ink/ink37.xml"/><Relationship Id="rId4" Type="http://schemas.openxmlformats.org/officeDocument/2006/relationships/image" Target="../media/image2.png"/><Relationship Id="rId9" Type="http://schemas.openxmlformats.org/officeDocument/2006/relationships/customXml" Target="../ink/ink3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hyperlink" Target="https://www.nhs.uk/" TargetMode="Externa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9" name="Rectangle 58">
            <a:extLst>
              <a:ext uri="{FF2B5EF4-FFF2-40B4-BE49-F238E27FC236}">
                <a16:creationId xmlns:a16="http://schemas.microsoft.com/office/drawing/2014/main" id="{8555C5B3-193A-4749-9AFD-682E53CDDE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Rectangle 59">
            <a:extLst>
              <a:ext uri="{FF2B5EF4-FFF2-40B4-BE49-F238E27FC236}">
                <a16:creationId xmlns:a16="http://schemas.microsoft.com/office/drawing/2014/main" id="{2EAE06A6-F76A-41C9-827A-C561B00448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3"/>
            <a:ext cx="12192000" cy="6858000"/>
          </a:xfrm>
          <a:prstGeom prst="rect">
            <a:avLst/>
          </a:prstGeom>
          <a:gradFill>
            <a:gsLst>
              <a:gs pos="0">
                <a:srgbClr val="000000"/>
              </a:gs>
              <a:gs pos="100000">
                <a:schemeClr val="accent1">
                  <a:lumMod val="7500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Rectangle 60">
            <a:extLst>
              <a:ext uri="{FF2B5EF4-FFF2-40B4-BE49-F238E27FC236}">
                <a16:creationId xmlns:a16="http://schemas.microsoft.com/office/drawing/2014/main" id="{89F9D4E8-0639-444B-949B-9518585061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80861" y="0"/>
            <a:ext cx="7661934" cy="6858000"/>
          </a:xfrm>
          <a:prstGeom prst="rect">
            <a:avLst/>
          </a:prstGeom>
          <a:gradFill>
            <a:gsLst>
              <a:gs pos="0">
                <a:schemeClr val="accent1">
                  <a:lumMod val="75000"/>
                  <a:alpha val="45000"/>
                </a:schemeClr>
              </a:gs>
              <a:gs pos="100000">
                <a:srgbClr val="000000">
                  <a:alpha val="29000"/>
                </a:srgb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Rectangle 61">
            <a:extLst>
              <a:ext uri="{FF2B5EF4-FFF2-40B4-BE49-F238E27FC236}">
                <a16:creationId xmlns:a16="http://schemas.microsoft.com/office/drawing/2014/main" id="{7E3DA7A2-ED70-4BBA-AB72-00AD461FA4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80862" y="-6"/>
            <a:ext cx="11711138" cy="6410334"/>
          </a:xfrm>
          <a:prstGeom prst="rect">
            <a:avLst/>
          </a:prstGeom>
          <a:gradFill>
            <a:gsLst>
              <a:gs pos="0">
                <a:schemeClr val="accent1">
                  <a:alpha val="0"/>
                </a:schemeClr>
              </a:gs>
              <a:gs pos="100000">
                <a:srgbClr val="000000">
                  <a:alpha val="41000"/>
                </a:srgb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22825" y="-9130"/>
            <a:ext cx="5070867" cy="3964442"/>
          </a:xfrm>
        </p:spPr>
        <p:txBody>
          <a:bodyPr vert="horz" lIns="91440" tIns="45720" rIns="91440" bIns="45720" rtlCol="0" anchor="b">
            <a:normAutofit fontScale="90000"/>
          </a:bodyPr>
          <a:lstStyle/>
          <a:p>
            <a:br>
              <a:rPr lang="en-US" sz="1600" kern="1200"/>
            </a:br>
            <a:br>
              <a:rPr lang="en-US" sz="1600" kern="1200"/>
            </a:br>
            <a:br>
              <a:rPr lang="en-US" sz="1600"/>
            </a:br>
            <a:r>
              <a:rPr lang="en-US" sz="2000" kern="1200">
                <a:solidFill>
                  <a:srgbClr val="FFFFFF"/>
                </a:solidFill>
                <a:latin typeface="Jumble"/>
              </a:rPr>
              <a:t>Week 3 </a:t>
            </a:r>
            <a:r>
              <a:rPr lang="en-US" sz="2000" kern="1200" err="1">
                <a:solidFill>
                  <a:srgbClr val="FFFFFF"/>
                </a:solidFill>
                <a:latin typeface="Jumble"/>
              </a:rPr>
              <a:t>Powerpoint</a:t>
            </a:r>
            <a:r>
              <a:rPr lang="en-US" sz="2000" kern="1200">
                <a:solidFill>
                  <a:srgbClr val="FFFFFF"/>
                </a:solidFill>
                <a:latin typeface="Jumble"/>
              </a:rPr>
              <a:t> Presentation</a:t>
            </a:r>
            <a:br>
              <a:rPr lang="en-US" sz="2000" kern="1200">
                <a:latin typeface="Jumble"/>
              </a:rPr>
            </a:br>
            <a:br>
              <a:rPr lang="en-US" sz="2000" kern="1200">
                <a:latin typeface="Jumble"/>
              </a:rPr>
            </a:br>
            <a:r>
              <a:rPr lang="en-US" sz="2000">
                <a:solidFill>
                  <a:srgbClr val="FFFFFF"/>
                </a:solidFill>
                <a:latin typeface="Jumble"/>
              </a:rPr>
              <a:t>Riverdale Nursing Home</a:t>
            </a:r>
            <a:br>
              <a:rPr lang="en-US" sz="2000">
                <a:latin typeface="Jumble"/>
              </a:rPr>
            </a:br>
            <a:br>
              <a:rPr lang="en-US" sz="2000">
                <a:latin typeface="Jumble"/>
              </a:rPr>
            </a:br>
            <a:r>
              <a:rPr lang="en-US" sz="2000" kern="1200">
                <a:solidFill>
                  <a:srgbClr val="FFFFFF"/>
                </a:solidFill>
                <a:latin typeface="Jumble"/>
              </a:rPr>
              <a:t>By</a:t>
            </a:r>
            <a:br>
              <a:rPr lang="en-US" sz="2000" kern="1200">
                <a:latin typeface="Jumble"/>
              </a:rPr>
            </a:br>
            <a:br>
              <a:rPr lang="en-US" sz="2000" kern="1200">
                <a:latin typeface="Jumble"/>
              </a:rPr>
            </a:br>
            <a:r>
              <a:rPr lang="en-US" sz="2000" kern="1200">
                <a:solidFill>
                  <a:srgbClr val="FFFFFF"/>
                </a:solidFill>
                <a:latin typeface="Jumble"/>
              </a:rPr>
              <a:t>Michelle Swaby</a:t>
            </a:r>
            <a:br>
              <a:rPr lang="en-US" sz="2000" kern="1200">
                <a:latin typeface="Jumble"/>
              </a:rPr>
            </a:br>
            <a:br>
              <a:rPr lang="en-US" sz="2000" kern="1200">
                <a:latin typeface="Jumble"/>
              </a:rPr>
            </a:br>
            <a:r>
              <a:rPr lang="en-US" sz="2000" kern="1200">
                <a:solidFill>
                  <a:srgbClr val="FFFFFF"/>
                </a:solidFill>
                <a:latin typeface="Jumble"/>
              </a:rPr>
              <a:t>8th June 2026</a:t>
            </a:r>
            <a:br>
              <a:rPr lang="en-US" sz="2000" kern="1200">
                <a:latin typeface="Jumble"/>
              </a:rPr>
            </a:br>
            <a:br>
              <a:rPr lang="en-US" sz="2000" kern="1200"/>
            </a:br>
            <a:br>
              <a:rPr lang="en-US" sz="1200" kern="1200"/>
            </a:br>
            <a:br>
              <a:rPr lang="en-US" sz="1200" kern="1200"/>
            </a:br>
            <a:br>
              <a:rPr lang="en-US" sz="1200" kern="1200"/>
            </a:br>
            <a:br>
              <a:rPr lang="en-US" sz="1200" kern="1200"/>
            </a:br>
            <a:br>
              <a:rPr lang="en-US" sz="1200" kern="1200"/>
            </a:br>
            <a:br>
              <a:rPr lang="en-US" sz="1200" kern="1200"/>
            </a:br>
            <a:br>
              <a:rPr lang="en-US" sz="1200" kern="1200"/>
            </a:br>
            <a:br>
              <a:rPr lang="en-US" sz="1200" kern="1200"/>
            </a:br>
            <a:endParaRPr lang="en-US" sz="1200" kern="1200">
              <a:solidFill>
                <a:srgbClr val="FFFFFF"/>
              </a:solidFill>
              <a:latin typeface="+mj-lt"/>
              <a:ea typeface="+mj-ea"/>
              <a:cs typeface="+mj-cs"/>
            </a:endParaRPr>
          </a:p>
        </p:txBody>
      </p:sp>
      <p:sp>
        <p:nvSpPr>
          <p:cNvPr id="63" name="Rectangle 62">
            <a:extLst>
              <a:ext uri="{FF2B5EF4-FFF2-40B4-BE49-F238E27FC236}">
                <a16:creationId xmlns:a16="http://schemas.microsoft.com/office/drawing/2014/main" id="{FC485432-3647-4218-B5D3-15D3FA222B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4844797" y="-489206"/>
            <a:ext cx="2502408" cy="12191998"/>
          </a:xfrm>
          <a:prstGeom prst="rect">
            <a:avLst/>
          </a:prstGeom>
          <a:gradFill>
            <a:gsLst>
              <a:gs pos="0">
                <a:schemeClr val="accent1">
                  <a:alpha val="24000"/>
                </a:schemeClr>
              </a:gs>
              <a:gs pos="78000">
                <a:schemeClr val="accent1">
                  <a:lumMod val="50000"/>
                  <a:alpha val="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Oval 63">
            <a:extLst>
              <a:ext uri="{FF2B5EF4-FFF2-40B4-BE49-F238E27FC236}">
                <a16:creationId xmlns:a16="http://schemas.microsoft.com/office/drawing/2014/main" id="{F4AFDDCA-6ABA-4D23-8A5C-1BF0F43081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0589" y="1062544"/>
            <a:ext cx="4756162" cy="475616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house with a lawn and a door&#10;&#10;AI-generated content may be incorrect.">
            <a:extLst>
              <a:ext uri="{FF2B5EF4-FFF2-40B4-BE49-F238E27FC236}">
                <a16:creationId xmlns:a16="http://schemas.microsoft.com/office/drawing/2014/main" id="{A1BF5133-40D0-E004-A562-EC5F8F0B3BB4}"/>
              </a:ext>
            </a:extLst>
          </p:cNvPr>
          <p:cNvPicPr>
            <a:picLocks noChangeAspect="1"/>
          </p:cNvPicPr>
          <p:nvPr/>
        </p:nvPicPr>
        <p:blipFill>
          <a:blip r:embed="rId2"/>
          <a:stretch>
            <a:fillRect/>
          </a:stretch>
        </p:blipFill>
        <p:spPr>
          <a:xfrm>
            <a:off x="6852438" y="1712219"/>
            <a:ext cx="3539377" cy="2654533"/>
          </a:xfrm>
          <a:prstGeom prst="rect">
            <a:avLst/>
          </a:prstGeom>
        </p:spPr>
      </p:pic>
      <mc:AlternateContent xmlns:mc="http://schemas.openxmlformats.org/markup-compatibility/2006" xmlns:p14="http://schemas.microsoft.com/office/powerpoint/2010/main">
        <mc:Choice Requires="p14">
          <p:contentPart p14:bwMode="auto" r:id="rId3">
            <p14:nvContentPartPr>
              <p14:cNvPr id="5" name="Ink 4">
                <a:extLst>
                  <a:ext uri="{FF2B5EF4-FFF2-40B4-BE49-F238E27FC236}">
                    <a16:creationId xmlns:a16="http://schemas.microsoft.com/office/drawing/2014/main" id="{D76196C3-042C-C6A6-CAA1-E33B3D66CE8C}"/>
                  </a:ext>
                </a:extLst>
              </p14:cNvPr>
              <p14:cNvContentPartPr/>
              <p14:nvPr/>
            </p14:nvContentPartPr>
            <p14:xfrm>
              <a:off x="862852" y="-6115609"/>
              <a:ext cx="14007" cy="14007"/>
            </p14:xfrm>
          </p:contentPart>
        </mc:Choice>
        <mc:Fallback xmlns="">
          <p:pic>
            <p:nvPicPr>
              <p:cNvPr id="5" name="Ink 4">
                <a:extLst>
                  <a:ext uri="{FF2B5EF4-FFF2-40B4-BE49-F238E27FC236}">
                    <a16:creationId xmlns:a16="http://schemas.microsoft.com/office/drawing/2014/main" id="{D76196C3-042C-C6A6-CAA1-E33B3D66CE8C}"/>
                  </a:ext>
                </a:extLst>
              </p:cNvPr>
              <p:cNvPicPr/>
              <p:nvPr/>
            </p:nvPicPr>
            <p:blipFill>
              <a:blip r:embed="rId4"/>
              <a:stretch>
                <a:fillRect/>
              </a:stretch>
            </p:blipFill>
            <p:spPr>
              <a:xfrm>
                <a:off x="162502" y="-6815959"/>
                <a:ext cx="1400700" cy="14007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6" name="Ink 5">
                <a:extLst>
                  <a:ext uri="{FF2B5EF4-FFF2-40B4-BE49-F238E27FC236}">
                    <a16:creationId xmlns:a16="http://schemas.microsoft.com/office/drawing/2014/main" id="{4190D122-C3CC-D73E-1B5D-1C8CE1BA8400}"/>
                  </a:ext>
                </a:extLst>
              </p14:cNvPr>
              <p14:cNvContentPartPr/>
              <p14:nvPr/>
            </p14:nvContentPartPr>
            <p14:xfrm>
              <a:off x="1008529" y="-6115609"/>
              <a:ext cx="14007" cy="14007"/>
            </p14:xfrm>
          </p:contentPart>
        </mc:Choice>
        <mc:Fallback xmlns="">
          <p:pic>
            <p:nvPicPr>
              <p:cNvPr id="6" name="Ink 5">
                <a:extLst>
                  <a:ext uri="{FF2B5EF4-FFF2-40B4-BE49-F238E27FC236}">
                    <a16:creationId xmlns:a16="http://schemas.microsoft.com/office/drawing/2014/main" id="{4190D122-C3CC-D73E-1B5D-1C8CE1BA8400}"/>
                  </a:ext>
                </a:extLst>
              </p:cNvPr>
              <p:cNvPicPr/>
              <p:nvPr/>
            </p:nvPicPr>
            <p:blipFill>
              <a:blip r:embed="rId4"/>
              <a:stretch>
                <a:fillRect/>
              </a:stretch>
            </p:blipFill>
            <p:spPr>
              <a:xfrm>
                <a:off x="308179" y="-6815959"/>
                <a:ext cx="1400700" cy="140070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7" name="Ink 6">
                <a:extLst>
                  <a:ext uri="{FF2B5EF4-FFF2-40B4-BE49-F238E27FC236}">
                    <a16:creationId xmlns:a16="http://schemas.microsoft.com/office/drawing/2014/main" id="{D5A03228-3AFA-DEF5-23C4-D5D55CB00B5C}"/>
                  </a:ext>
                </a:extLst>
              </p14:cNvPr>
              <p14:cNvContentPartPr/>
              <p14:nvPr/>
            </p14:nvContentPartPr>
            <p14:xfrm>
              <a:off x="941293" y="-5969932"/>
              <a:ext cx="14007" cy="14007"/>
            </p14:xfrm>
          </p:contentPart>
        </mc:Choice>
        <mc:Fallback xmlns="">
          <p:pic>
            <p:nvPicPr>
              <p:cNvPr id="7" name="Ink 6">
                <a:extLst>
                  <a:ext uri="{FF2B5EF4-FFF2-40B4-BE49-F238E27FC236}">
                    <a16:creationId xmlns:a16="http://schemas.microsoft.com/office/drawing/2014/main" id="{D5A03228-3AFA-DEF5-23C4-D5D55CB00B5C}"/>
                  </a:ext>
                </a:extLst>
              </p:cNvPr>
              <p:cNvPicPr/>
              <p:nvPr/>
            </p:nvPicPr>
            <p:blipFill>
              <a:blip r:embed="rId4"/>
              <a:stretch>
                <a:fillRect/>
              </a:stretch>
            </p:blipFill>
            <p:spPr>
              <a:xfrm>
                <a:off x="240943" y="-6670282"/>
                <a:ext cx="1400700" cy="140070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8" name="Ink 7">
                <a:extLst>
                  <a:ext uri="{FF2B5EF4-FFF2-40B4-BE49-F238E27FC236}">
                    <a16:creationId xmlns:a16="http://schemas.microsoft.com/office/drawing/2014/main" id="{553B40A4-86A9-5FA1-CD1E-10F44784D3FC}"/>
                  </a:ext>
                </a:extLst>
              </p14:cNvPr>
              <p14:cNvContentPartPr/>
              <p14:nvPr/>
            </p14:nvContentPartPr>
            <p14:xfrm>
              <a:off x="1199029" y="-6037168"/>
              <a:ext cx="14007" cy="14007"/>
            </p14:xfrm>
          </p:contentPart>
        </mc:Choice>
        <mc:Fallback xmlns="">
          <p:pic>
            <p:nvPicPr>
              <p:cNvPr id="8" name="Ink 7">
                <a:extLst>
                  <a:ext uri="{FF2B5EF4-FFF2-40B4-BE49-F238E27FC236}">
                    <a16:creationId xmlns:a16="http://schemas.microsoft.com/office/drawing/2014/main" id="{553B40A4-86A9-5FA1-CD1E-10F44784D3FC}"/>
                  </a:ext>
                </a:extLst>
              </p:cNvPr>
              <p:cNvPicPr/>
              <p:nvPr/>
            </p:nvPicPr>
            <p:blipFill>
              <a:blip r:embed="rId4"/>
              <a:stretch>
                <a:fillRect/>
              </a:stretch>
            </p:blipFill>
            <p:spPr>
              <a:xfrm>
                <a:off x="498679" y="-6737518"/>
                <a:ext cx="1400700" cy="140070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9" name="Ink 8">
                <a:extLst>
                  <a:ext uri="{FF2B5EF4-FFF2-40B4-BE49-F238E27FC236}">
                    <a16:creationId xmlns:a16="http://schemas.microsoft.com/office/drawing/2014/main" id="{B16D35BF-81C2-1198-95CA-C13E87407550}"/>
                  </a:ext>
                </a:extLst>
              </p14:cNvPr>
              <p14:cNvContentPartPr/>
              <p14:nvPr/>
            </p14:nvContentPartPr>
            <p14:xfrm>
              <a:off x="9177617" y="-6003550"/>
              <a:ext cx="14007" cy="14007"/>
            </p14:xfrm>
          </p:contentPart>
        </mc:Choice>
        <mc:Fallback xmlns="">
          <p:pic>
            <p:nvPicPr>
              <p:cNvPr id="9" name="Ink 8">
                <a:extLst>
                  <a:ext uri="{FF2B5EF4-FFF2-40B4-BE49-F238E27FC236}">
                    <a16:creationId xmlns:a16="http://schemas.microsoft.com/office/drawing/2014/main" id="{B16D35BF-81C2-1198-95CA-C13E87407550}"/>
                  </a:ext>
                </a:extLst>
              </p:cNvPr>
              <p:cNvPicPr/>
              <p:nvPr/>
            </p:nvPicPr>
            <p:blipFill>
              <a:blip r:embed="rId4"/>
              <a:stretch>
                <a:fillRect/>
              </a:stretch>
            </p:blipFill>
            <p:spPr>
              <a:xfrm>
                <a:off x="8477267" y="-6703900"/>
                <a:ext cx="1400700" cy="1400700"/>
              </a:xfrm>
              <a:prstGeom prst="rect">
                <a:avLst/>
              </a:prstGeom>
            </p:spPr>
          </p:pic>
        </mc:Fallback>
      </mc:AlternateContent>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538EBC2-0B11-4732-8715-799409C4A9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E3C5560-7A9C-489F-9148-18C5E1D0F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678F2386-382A-7FE1-2684-2AE1B7E61D72}"/>
              </a:ext>
            </a:extLst>
          </p:cNvPr>
          <p:cNvSpPr>
            <a:spLocks noGrp="1"/>
          </p:cNvSpPr>
          <p:nvPr>
            <p:ph type="title"/>
          </p:nvPr>
        </p:nvSpPr>
        <p:spPr>
          <a:xfrm>
            <a:off x="1578043" y="590062"/>
            <a:ext cx="5309140" cy="2838938"/>
          </a:xfrm>
        </p:spPr>
        <p:txBody>
          <a:bodyPr vert="horz" lIns="91440" tIns="45720" rIns="91440" bIns="45720" rtlCol="0" anchor="b">
            <a:normAutofit fontScale="90000"/>
          </a:bodyPr>
          <a:lstStyle/>
          <a:p>
            <a:br>
              <a:rPr lang="en-US" sz="2800" dirty="0">
                <a:solidFill>
                  <a:srgbClr val="FFFFFF"/>
                </a:solidFill>
                <a:latin typeface="Jumble"/>
              </a:rPr>
            </a:br>
            <a:br>
              <a:rPr lang="en-US" sz="2800" dirty="0">
                <a:latin typeface="Jumble"/>
              </a:rPr>
            </a:br>
            <a:r>
              <a:rPr lang="en-US" sz="2400" kern="1200" dirty="0">
                <a:solidFill>
                  <a:srgbClr val="FFFFFF"/>
                </a:solidFill>
                <a:latin typeface="Jumble"/>
              </a:rPr>
              <a:t>Advantages</a:t>
            </a:r>
            <a:r>
              <a:rPr lang="en-US" sz="2400" dirty="0">
                <a:solidFill>
                  <a:srgbClr val="FFFFFF"/>
                </a:solidFill>
                <a:latin typeface="Jumble"/>
              </a:rPr>
              <a:t>, suitability </a:t>
            </a:r>
            <a:r>
              <a:rPr lang="en-US" sz="2400">
                <a:solidFill>
                  <a:srgbClr val="FFFFFF"/>
                </a:solidFill>
                <a:latin typeface="Jumble"/>
              </a:rPr>
              <a:t>and improve efficiency of</a:t>
            </a:r>
            <a:r>
              <a:rPr lang="en-US" sz="2400" kern="1200">
                <a:solidFill>
                  <a:srgbClr val="FFFFFF"/>
                </a:solidFill>
                <a:latin typeface="Jumble"/>
              </a:rPr>
              <a:t> using </a:t>
            </a:r>
            <a:r>
              <a:rPr lang="en-US" sz="2400" kern="1200" dirty="0">
                <a:solidFill>
                  <a:srgbClr val="FFFFFF"/>
                </a:solidFill>
                <a:latin typeface="Jumble"/>
              </a:rPr>
              <a:t>Word.</a:t>
            </a:r>
            <a:br>
              <a:rPr lang="en-US" sz="2400" kern="1200" dirty="0">
                <a:latin typeface="Jumble"/>
              </a:rPr>
            </a:br>
            <a:br>
              <a:rPr lang="en-US" sz="2800" kern="1200" dirty="0">
                <a:latin typeface="Jumble"/>
              </a:rPr>
            </a:br>
            <a:br>
              <a:rPr lang="en-US" sz="2800" kern="1200" dirty="0">
                <a:latin typeface="Jumble"/>
              </a:rPr>
            </a:br>
            <a:br>
              <a:rPr lang="en-US" sz="1800" kern="1200" dirty="0"/>
            </a:br>
            <a:br>
              <a:rPr lang="en-US" sz="1800" kern="1200" dirty="0"/>
            </a:br>
            <a:br>
              <a:rPr lang="en-US" sz="1800" kern="1200" dirty="0"/>
            </a:br>
            <a:br>
              <a:rPr lang="en-US" sz="1800" kern="1200" dirty="0"/>
            </a:br>
            <a:br>
              <a:rPr lang="en-US" sz="1800" kern="1200" dirty="0"/>
            </a:br>
            <a:r>
              <a:rPr lang="en-US" sz="1800" kern="1200" dirty="0">
                <a:solidFill>
                  <a:srgbClr val="FFFFFF"/>
                </a:solidFill>
                <a:latin typeface="+mj-lt"/>
                <a:ea typeface="+mj-ea"/>
                <a:cs typeface="+mj-cs"/>
              </a:rPr>
              <a:t> </a:t>
            </a:r>
            <a:br>
              <a:rPr lang="en-US" sz="1800" kern="1200" dirty="0"/>
            </a:br>
            <a:endParaRPr lang="en-US" sz="1800" kern="1200">
              <a:solidFill>
                <a:srgbClr val="FFFFFF"/>
              </a:solidFill>
              <a:latin typeface="+mj-lt"/>
              <a:ea typeface="+mj-ea"/>
              <a:cs typeface="+mj-cs"/>
            </a:endParaRPr>
          </a:p>
        </p:txBody>
      </p:sp>
      <p:cxnSp>
        <p:nvCxnSpPr>
          <p:cNvPr id="13" name="Straight Connector 12">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01262" y="3496322"/>
            <a:ext cx="0" cy="3352800"/>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
        <p:nvSpPr>
          <p:cNvPr id="15" name="Graphic 22">
            <a:extLst>
              <a:ext uri="{FF2B5EF4-FFF2-40B4-BE49-F238E27FC236}">
                <a16:creationId xmlns:a16="http://schemas.microsoft.com/office/drawing/2014/main" id="{508BEF50-7B1E-49A4-BC19-5F4F1D755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20768" y="2295928"/>
            <a:ext cx="151536" cy="151536"/>
          </a:xfrm>
          <a:custGeom>
            <a:avLst/>
            <a:gdLst>
              <a:gd name="connsiteX0" fmla="*/ 141251 w 151536"/>
              <a:gd name="connsiteY0" fmla="*/ 65483 h 151536"/>
              <a:gd name="connsiteX1" fmla="*/ 86053 w 151536"/>
              <a:gd name="connsiteY1" fmla="*/ 65483 h 151536"/>
              <a:gd name="connsiteX2" fmla="*/ 86053 w 151536"/>
              <a:gd name="connsiteY2" fmla="*/ 10285 h 151536"/>
              <a:gd name="connsiteX3" fmla="*/ 75768 w 151536"/>
              <a:gd name="connsiteY3" fmla="*/ 0 h 151536"/>
              <a:gd name="connsiteX4" fmla="*/ 65483 w 151536"/>
              <a:gd name="connsiteY4" fmla="*/ 10285 h 151536"/>
              <a:gd name="connsiteX5" fmla="*/ 65483 w 151536"/>
              <a:gd name="connsiteY5" fmla="*/ 65483 h 151536"/>
              <a:gd name="connsiteX6" fmla="*/ 10285 w 151536"/>
              <a:gd name="connsiteY6" fmla="*/ 65483 h 151536"/>
              <a:gd name="connsiteX7" fmla="*/ 0 w 151536"/>
              <a:gd name="connsiteY7" fmla="*/ 75768 h 151536"/>
              <a:gd name="connsiteX8" fmla="*/ 10285 w 151536"/>
              <a:gd name="connsiteY8" fmla="*/ 86053 h 151536"/>
              <a:gd name="connsiteX9" fmla="*/ 65483 w 151536"/>
              <a:gd name="connsiteY9" fmla="*/ 86053 h 151536"/>
              <a:gd name="connsiteX10" fmla="*/ 65483 w 151536"/>
              <a:gd name="connsiteY10" fmla="*/ 141251 h 151536"/>
              <a:gd name="connsiteX11" fmla="*/ 75768 w 151536"/>
              <a:gd name="connsiteY11" fmla="*/ 151536 h 151536"/>
              <a:gd name="connsiteX12" fmla="*/ 86053 w 151536"/>
              <a:gd name="connsiteY12" fmla="*/ 141251 h 151536"/>
              <a:gd name="connsiteX13" fmla="*/ 86053 w 151536"/>
              <a:gd name="connsiteY13" fmla="*/ 86053 h 151536"/>
              <a:gd name="connsiteX14" fmla="*/ 141251 w 151536"/>
              <a:gd name="connsiteY14" fmla="*/ 86053 h 151536"/>
              <a:gd name="connsiteX15" fmla="*/ 151536 w 151536"/>
              <a:gd name="connsiteY15" fmla="*/ 75768 h 151536"/>
              <a:gd name="connsiteX16" fmla="*/ 141251 w 151536"/>
              <a:gd name="connsiteY16" fmla="*/ 65483 h 1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1536" h="151536">
                <a:moveTo>
                  <a:pt x="141251" y="65483"/>
                </a:moveTo>
                <a:lnTo>
                  <a:pt x="86053" y="65483"/>
                </a:lnTo>
                <a:lnTo>
                  <a:pt x="86053" y="10285"/>
                </a:lnTo>
                <a:cubicBezTo>
                  <a:pt x="86053" y="4605"/>
                  <a:pt x="81448" y="0"/>
                  <a:pt x="75768" y="0"/>
                </a:cubicBezTo>
                <a:cubicBezTo>
                  <a:pt x="70088" y="0"/>
                  <a:pt x="65483" y="4605"/>
                  <a:pt x="65483" y="10285"/>
                </a:cubicBezTo>
                <a:lnTo>
                  <a:pt x="65483" y="65483"/>
                </a:lnTo>
                <a:lnTo>
                  <a:pt x="10285" y="65483"/>
                </a:lnTo>
                <a:cubicBezTo>
                  <a:pt x="4605" y="65483"/>
                  <a:pt x="0" y="70088"/>
                  <a:pt x="0" y="75768"/>
                </a:cubicBezTo>
                <a:cubicBezTo>
                  <a:pt x="0" y="81448"/>
                  <a:pt x="4605" y="86053"/>
                  <a:pt x="10285" y="86053"/>
                </a:cubicBezTo>
                <a:lnTo>
                  <a:pt x="65483" y="86053"/>
                </a:lnTo>
                <a:lnTo>
                  <a:pt x="65483" y="141251"/>
                </a:lnTo>
                <a:cubicBezTo>
                  <a:pt x="65483" y="146931"/>
                  <a:pt x="70088" y="151536"/>
                  <a:pt x="75768" y="151536"/>
                </a:cubicBezTo>
                <a:cubicBezTo>
                  <a:pt x="81448" y="151536"/>
                  <a:pt x="86053" y="146931"/>
                  <a:pt x="86053" y="141251"/>
                </a:cubicBezTo>
                <a:lnTo>
                  <a:pt x="86053" y="86053"/>
                </a:lnTo>
                <a:lnTo>
                  <a:pt x="141251" y="86053"/>
                </a:lnTo>
                <a:cubicBezTo>
                  <a:pt x="146931" y="86053"/>
                  <a:pt x="151536" y="81448"/>
                  <a:pt x="151536" y="75768"/>
                </a:cubicBezTo>
                <a:cubicBezTo>
                  <a:pt x="151536" y="70088"/>
                  <a:pt x="146931" y="65483"/>
                  <a:pt x="141251" y="65483"/>
                </a:cubicBezTo>
                <a:close/>
              </a:path>
            </a:pathLst>
          </a:custGeom>
          <a:solidFill>
            <a:srgbClr val="FFFFFF"/>
          </a:solidFill>
          <a:ln w="646" cap="flat">
            <a:noFill/>
            <a:prstDash val="solid"/>
            <a:miter/>
          </a:ln>
        </p:spPr>
        <p:txBody>
          <a:bodyPr rtlCol="0" anchor="ctr"/>
          <a:lstStyle/>
          <a:p>
            <a:endParaRPr lang="en-US">
              <a:solidFill>
                <a:srgbClr val="FFFFFF"/>
              </a:solidFill>
            </a:endParaRPr>
          </a:p>
        </p:txBody>
      </p:sp>
      <p:sp>
        <p:nvSpPr>
          <p:cNvPr id="17" name="Graphic 23">
            <a:extLst>
              <a:ext uri="{FF2B5EF4-FFF2-40B4-BE49-F238E27FC236}">
                <a16:creationId xmlns:a16="http://schemas.microsoft.com/office/drawing/2014/main" id="{3FBAD350-5664-4811-A208-657FB882D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629518" y="2756007"/>
            <a:ext cx="108625" cy="108625"/>
          </a:xfrm>
          <a:custGeom>
            <a:avLst/>
            <a:gdLst>
              <a:gd name="connsiteX0" fmla="*/ 54313 w 108625"/>
              <a:gd name="connsiteY0" fmla="*/ 16053 h 108625"/>
              <a:gd name="connsiteX1" fmla="*/ 92572 w 108625"/>
              <a:gd name="connsiteY1" fmla="*/ 54313 h 108625"/>
              <a:gd name="connsiteX2" fmla="*/ 54313 w 108625"/>
              <a:gd name="connsiteY2" fmla="*/ 92572 h 108625"/>
              <a:gd name="connsiteX3" fmla="*/ 16053 w 108625"/>
              <a:gd name="connsiteY3" fmla="*/ 54313 h 108625"/>
              <a:gd name="connsiteX4" fmla="*/ 54313 w 108625"/>
              <a:gd name="connsiteY4" fmla="*/ 16053 h 108625"/>
              <a:gd name="connsiteX5" fmla="*/ 54313 w 108625"/>
              <a:gd name="connsiteY5" fmla="*/ 0 h 108625"/>
              <a:gd name="connsiteX6" fmla="*/ 0 w 108625"/>
              <a:gd name="connsiteY6" fmla="*/ 54313 h 108625"/>
              <a:gd name="connsiteX7" fmla="*/ 54313 w 108625"/>
              <a:gd name="connsiteY7" fmla="*/ 108625 h 108625"/>
              <a:gd name="connsiteX8" fmla="*/ 108625 w 108625"/>
              <a:gd name="connsiteY8" fmla="*/ 54313 h 108625"/>
              <a:gd name="connsiteX9" fmla="*/ 54313 w 108625"/>
              <a:gd name="connsiteY9" fmla="*/ 0 h 10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625" h="108625">
                <a:moveTo>
                  <a:pt x="54313" y="16053"/>
                </a:moveTo>
                <a:cubicBezTo>
                  <a:pt x="75442" y="16053"/>
                  <a:pt x="92572" y="33182"/>
                  <a:pt x="92572" y="54313"/>
                </a:cubicBezTo>
                <a:cubicBezTo>
                  <a:pt x="92572" y="75442"/>
                  <a:pt x="75442" y="92572"/>
                  <a:pt x="54313" y="92572"/>
                </a:cubicBezTo>
                <a:cubicBezTo>
                  <a:pt x="33182" y="92572"/>
                  <a:pt x="16053" y="75442"/>
                  <a:pt x="16053" y="54313"/>
                </a:cubicBezTo>
                <a:cubicBezTo>
                  <a:pt x="16074" y="33191"/>
                  <a:pt x="33191" y="16074"/>
                  <a:pt x="54313" y="16053"/>
                </a:cubicBezTo>
                <a:moveTo>
                  <a:pt x="54313" y="0"/>
                </a:moveTo>
                <a:cubicBezTo>
                  <a:pt x="24317" y="0"/>
                  <a:pt x="0" y="24317"/>
                  <a:pt x="0" y="54313"/>
                </a:cubicBezTo>
                <a:cubicBezTo>
                  <a:pt x="0" y="84309"/>
                  <a:pt x="24317" y="108625"/>
                  <a:pt x="54313" y="108625"/>
                </a:cubicBezTo>
                <a:cubicBezTo>
                  <a:pt x="84309" y="108625"/>
                  <a:pt x="108625" y="84309"/>
                  <a:pt x="108625" y="54313"/>
                </a:cubicBezTo>
                <a:cubicBezTo>
                  <a:pt x="108625" y="24317"/>
                  <a:pt x="84309" y="0"/>
                  <a:pt x="54313" y="0"/>
                </a:cubicBezTo>
                <a:close/>
              </a:path>
            </a:pathLst>
          </a:custGeom>
          <a:solidFill>
            <a:srgbClr val="FFFFFF"/>
          </a:solidFill>
          <a:ln w="516" cap="flat">
            <a:noFill/>
            <a:prstDash val="solid"/>
            <a:miter/>
          </a:ln>
        </p:spPr>
        <p:txBody>
          <a:bodyPr rtlCol="0" anchor="ctr"/>
          <a:lstStyle/>
          <a:p>
            <a:endParaRPr lang="en-US">
              <a:solidFill>
                <a:srgbClr val="FFFFFF"/>
              </a:solidFill>
            </a:endParaRPr>
          </a:p>
        </p:txBody>
      </p:sp>
      <p:sp>
        <p:nvSpPr>
          <p:cNvPr id="19" name="Graphic 21">
            <a:extLst>
              <a:ext uri="{FF2B5EF4-FFF2-40B4-BE49-F238E27FC236}">
                <a16:creationId xmlns:a16="http://schemas.microsoft.com/office/drawing/2014/main" id="{C39ADB8F-D187-49D7-BDCF-C1B6DC727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58003" y="6344837"/>
            <a:ext cx="95759" cy="95759"/>
          </a:xfrm>
          <a:custGeom>
            <a:avLst/>
            <a:gdLst>
              <a:gd name="connsiteX0" fmla="*/ 95759 w 95759"/>
              <a:gd name="connsiteY0" fmla="*/ 47880 h 95759"/>
              <a:gd name="connsiteX1" fmla="*/ 47880 w 95759"/>
              <a:gd name="connsiteY1" fmla="*/ 95759 h 95759"/>
              <a:gd name="connsiteX2" fmla="*/ 0 w 95759"/>
              <a:gd name="connsiteY2" fmla="*/ 47880 h 95759"/>
              <a:gd name="connsiteX3" fmla="*/ 47880 w 95759"/>
              <a:gd name="connsiteY3" fmla="*/ 0 h 95759"/>
              <a:gd name="connsiteX4" fmla="*/ 95759 w 95759"/>
              <a:gd name="connsiteY4" fmla="*/ 47880 h 95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759" h="95759">
                <a:moveTo>
                  <a:pt x="95759" y="47880"/>
                </a:moveTo>
                <a:cubicBezTo>
                  <a:pt x="95759" y="74323"/>
                  <a:pt x="74323" y="95759"/>
                  <a:pt x="47880" y="95759"/>
                </a:cubicBezTo>
                <a:cubicBezTo>
                  <a:pt x="21436" y="95759"/>
                  <a:pt x="0" y="74323"/>
                  <a:pt x="0" y="47880"/>
                </a:cubicBezTo>
                <a:cubicBezTo>
                  <a:pt x="0" y="21436"/>
                  <a:pt x="21436" y="0"/>
                  <a:pt x="47880" y="0"/>
                </a:cubicBezTo>
                <a:cubicBezTo>
                  <a:pt x="74323" y="0"/>
                  <a:pt x="95759" y="21436"/>
                  <a:pt x="95759" y="47880"/>
                </a:cubicBezTo>
                <a:close/>
              </a:path>
            </a:pathLst>
          </a:custGeom>
          <a:solidFill>
            <a:srgbClr val="FFFFFF"/>
          </a:solidFill>
          <a:ln w="469" cap="flat">
            <a:noFill/>
            <a:prstDash val="solid"/>
            <a:miter/>
          </a:ln>
        </p:spPr>
        <p:txBody>
          <a:bodyPr rtlCol="0" anchor="ctr"/>
          <a:lstStyle/>
          <a:p>
            <a:endParaRPr lang="en-US">
              <a:solidFill>
                <a:srgbClr val="FFFFFF"/>
              </a:solidFill>
            </a:endParaRPr>
          </a:p>
        </p:txBody>
      </p:sp>
      <p:graphicFrame>
        <p:nvGraphicFramePr>
          <p:cNvPr id="4" name="Table 3">
            <a:extLst>
              <a:ext uri="{FF2B5EF4-FFF2-40B4-BE49-F238E27FC236}">
                <a16:creationId xmlns:a16="http://schemas.microsoft.com/office/drawing/2014/main" id="{8169D824-EAA6-053A-5C1B-B01BFDC61825}"/>
              </a:ext>
            </a:extLst>
          </p:cNvPr>
          <p:cNvGraphicFramePr>
            <a:graphicFrameLocks noGrp="1"/>
          </p:cNvGraphicFramePr>
          <p:nvPr>
            <p:extLst>
              <p:ext uri="{D42A27DB-BD31-4B8C-83A1-F6EECF244321}">
                <p14:modId xmlns:p14="http://schemas.microsoft.com/office/powerpoint/2010/main" val="1356188187"/>
              </p:ext>
            </p:extLst>
          </p:nvPr>
        </p:nvGraphicFramePr>
        <p:xfrm>
          <a:off x="3862191" y="2296438"/>
          <a:ext cx="8004990" cy="3949723"/>
        </p:xfrm>
        <a:graphic>
          <a:graphicData uri="http://schemas.openxmlformats.org/drawingml/2006/table">
            <a:tbl>
              <a:tblPr firstRow="1" bandRow="1">
                <a:tableStyleId>{5C22544A-7EE6-4342-B048-85BDC9FD1C3A}</a:tableStyleId>
              </a:tblPr>
              <a:tblGrid>
                <a:gridCol w="2386164">
                  <a:extLst>
                    <a:ext uri="{9D8B030D-6E8A-4147-A177-3AD203B41FA5}">
                      <a16:colId xmlns:a16="http://schemas.microsoft.com/office/drawing/2014/main" val="274512925"/>
                    </a:ext>
                  </a:extLst>
                </a:gridCol>
                <a:gridCol w="2032656">
                  <a:extLst>
                    <a:ext uri="{9D8B030D-6E8A-4147-A177-3AD203B41FA5}">
                      <a16:colId xmlns:a16="http://schemas.microsoft.com/office/drawing/2014/main" val="2068852616"/>
                    </a:ext>
                  </a:extLst>
                </a:gridCol>
                <a:gridCol w="1582971">
                  <a:extLst>
                    <a:ext uri="{9D8B030D-6E8A-4147-A177-3AD203B41FA5}">
                      <a16:colId xmlns:a16="http://schemas.microsoft.com/office/drawing/2014/main" val="1297542273"/>
                    </a:ext>
                  </a:extLst>
                </a:gridCol>
                <a:gridCol w="2003199">
                  <a:extLst>
                    <a:ext uri="{9D8B030D-6E8A-4147-A177-3AD203B41FA5}">
                      <a16:colId xmlns:a16="http://schemas.microsoft.com/office/drawing/2014/main" val="70089703"/>
                    </a:ext>
                  </a:extLst>
                </a:gridCol>
              </a:tblGrid>
              <a:tr h="3949723">
                <a:tc>
                  <a:txBody>
                    <a:bodyPr/>
                    <a:lstStyle/>
                    <a:p>
                      <a:pPr algn="l"/>
                      <a:r>
                        <a:rPr lang="en-GB" sz="1600" dirty="0"/>
                        <a:t>Word has a lot of options for different style of text, page, layout, it can create professional documents reports etc.</a:t>
                      </a:r>
                    </a:p>
                  </a:txBody>
                  <a:tcPr marL="57105" marR="57105" marT="28553" marB="28553" anchor="ctr"/>
                </a:tc>
                <a:tc>
                  <a:txBody>
                    <a:bodyPr/>
                    <a:lstStyle/>
                    <a:p>
                      <a:pPr algn="l"/>
                      <a:r>
                        <a:rPr lang="en-GB" sz="1600"/>
                        <a:t>All staff can edit documents collaborate and share information effectively, it saves time and reduce errors. It ensures  through other </a:t>
                      </a:r>
                      <a:r>
                        <a:rPr lang="en-GB" sz="1600" err="1"/>
                        <a:t>microsoft</a:t>
                      </a:r>
                      <a:r>
                        <a:rPr lang="en-GB" sz="1600"/>
                        <a:t> tools. Eg one drive </a:t>
                      </a:r>
                    </a:p>
                  </a:txBody>
                  <a:tcPr marL="57105" marR="57105" marT="28553" marB="28553" anchor="ctr"/>
                </a:tc>
                <a:tc>
                  <a:txBody>
                    <a:bodyPr/>
                    <a:lstStyle/>
                    <a:p>
                      <a:pPr algn="l"/>
                      <a:r>
                        <a:rPr lang="en-GB" sz="1600" dirty="0"/>
                        <a:t>It has a built in dictionary for excellent spelling and grammar checks and suggestions to correct wording when writing.</a:t>
                      </a:r>
                    </a:p>
                  </a:txBody>
                  <a:tcPr marL="57105" marR="57105" marT="28553" marB="28553" anchor="ctr"/>
                </a:tc>
                <a:tc>
                  <a:txBody>
                    <a:bodyPr/>
                    <a:lstStyle/>
                    <a:p>
                      <a:pPr algn="l"/>
                      <a:r>
                        <a:rPr lang="en-GB" sz="1600"/>
                        <a:t>It offers a wide variety of templates letters for </a:t>
                      </a:r>
                      <a:r>
                        <a:rPr lang="en-GB" sz="1600" err="1"/>
                        <a:t>eg.</a:t>
                      </a:r>
                      <a:r>
                        <a:rPr lang="en-GB" sz="1600" dirty="0"/>
                        <a:t> </a:t>
                      </a:r>
                      <a:endParaRPr lang="en-US" sz="1600" dirty="0"/>
                    </a:p>
                    <a:p>
                      <a:pPr lvl="0" algn="l">
                        <a:buNone/>
                      </a:pPr>
                      <a:r>
                        <a:rPr lang="en-GB" sz="1600"/>
                        <a:t>Word also supports many different files e.g. pdf documents to ensure easy access by all staff. Only major disadvantage would be the size of the files as word is limited to 512MB.</a:t>
                      </a:r>
                    </a:p>
                  </a:txBody>
                  <a:tcPr marL="57105" marR="57105" marT="28553" marB="28553" anchor="ctr"/>
                </a:tc>
                <a:extLst>
                  <a:ext uri="{0D108BD9-81ED-4DB2-BD59-A6C34878D82A}">
                    <a16:rowId xmlns:a16="http://schemas.microsoft.com/office/drawing/2014/main" val="1898202463"/>
                  </a:ext>
                </a:extLst>
              </a:tr>
            </a:tbl>
          </a:graphicData>
        </a:graphic>
      </p:graphicFrame>
    </p:spTree>
    <p:extLst>
      <p:ext uri="{BB962C8B-B14F-4D97-AF65-F5344CB8AC3E}">
        <p14:creationId xmlns:p14="http://schemas.microsoft.com/office/powerpoint/2010/main" val="35587152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03C107-0125-4BBA-6EFD-D8D2D9148687}"/>
              </a:ext>
            </a:extLst>
          </p:cNvPr>
          <p:cNvSpPr>
            <a:spLocks noGrp="1"/>
          </p:cNvSpPr>
          <p:nvPr>
            <p:ph type="title"/>
          </p:nvPr>
        </p:nvSpPr>
        <p:spPr/>
        <p:txBody>
          <a:bodyPr/>
          <a:lstStyle/>
          <a:p>
            <a:r>
              <a:rPr lang="en-GB">
                <a:solidFill>
                  <a:srgbClr val="00B050"/>
                </a:solidFill>
              </a:rPr>
              <a:t>Writing Care related documents/care documents</a:t>
            </a:r>
          </a:p>
        </p:txBody>
      </p:sp>
      <p:pic>
        <p:nvPicPr>
          <p:cNvPr id="3" name="Picture 2" descr="A stack of files on a table&#10;&#10;AI-generated content may be incorrect.">
            <a:extLst>
              <a:ext uri="{FF2B5EF4-FFF2-40B4-BE49-F238E27FC236}">
                <a16:creationId xmlns:a16="http://schemas.microsoft.com/office/drawing/2014/main" id="{CE4E1AF3-0C59-6332-D94E-43262F038110}"/>
              </a:ext>
            </a:extLst>
          </p:cNvPr>
          <p:cNvPicPr>
            <a:picLocks noChangeAspect="1"/>
          </p:cNvPicPr>
          <p:nvPr/>
        </p:nvPicPr>
        <p:blipFill>
          <a:blip r:embed="rId2"/>
          <a:stretch>
            <a:fillRect/>
          </a:stretch>
        </p:blipFill>
        <p:spPr>
          <a:xfrm flipV="1">
            <a:off x="2445184" y="2463452"/>
            <a:ext cx="5704564" cy="3810001"/>
          </a:xfrm>
          <a:prstGeom prst="rect">
            <a:avLst/>
          </a:prstGeom>
        </p:spPr>
      </p:pic>
    </p:spTree>
    <p:extLst>
      <p:ext uri="{BB962C8B-B14F-4D97-AF65-F5344CB8AC3E}">
        <p14:creationId xmlns:p14="http://schemas.microsoft.com/office/powerpoint/2010/main" val="1776466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0BF96A4-091D-F171-B6D9-54C702217177}"/>
              </a:ext>
            </a:extLst>
          </p:cNvPr>
          <p:cNvPicPr>
            <a:picLocks noChangeAspect="1"/>
          </p:cNvPicPr>
          <p:nvPr/>
        </p:nvPicPr>
        <p:blipFill>
          <a:blip r:embed="rId2"/>
          <a:srcRect t="20442" r="-2" b="-2"/>
          <a:stretch>
            <a:fillRect/>
          </a:stretch>
        </p:blipFill>
        <p:spPr>
          <a:xfrm>
            <a:off x="20" y="10"/>
            <a:ext cx="12191980" cy="6857990"/>
          </a:xfrm>
          <a:prstGeom prst="rect">
            <a:avLst/>
          </a:prstGeom>
        </p:spPr>
      </p:pic>
      <p:sp useBgFill="1">
        <p:nvSpPr>
          <p:cNvPr id="8" name="Rectangle 7">
            <a:extLst>
              <a:ext uri="{FF2B5EF4-FFF2-40B4-BE49-F238E27FC236}">
                <a16:creationId xmlns:a16="http://schemas.microsoft.com/office/drawing/2014/main" id="{8870DEF6-46A2-D4F8-8BE6-91165D93E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83934" y="1860919"/>
            <a:ext cx="4975280" cy="3108645"/>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CEEA55-7A4D-B6EC-CE19-C573E0712F13}"/>
              </a:ext>
            </a:extLst>
          </p:cNvPr>
          <p:cNvSpPr>
            <a:spLocks noGrp="1"/>
          </p:cNvSpPr>
          <p:nvPr>
            <p:ph type="title"/>
          </p:nvPr>
        </p:nvSpPr>
        <p:spPr>
          <a:xfrm>
            <a:off x="2090528" y="2299176"/>
            <a:ext cx="4131368" cy="1571164"/>
          </a:xfrm>
        </p:spPr>
        <p:txBody>
          <a:bodyPr vert="horz" lIns="91440" tIns="45720" rIns="91440" bIns="45720" rtlCol="0" anchor="t">
            <a:normAutofit/>
          </a:bodyPr>
          <a:lstStyle/>
          <a:p>
            <a:r>
              <a:rPr lang="en-US" sz="3300"/>
              <a:t>The most suitable Microsoft tool is Word.</a:t>
            </a:r>
          </a:p>
        </p:txBody>
      </p:sp>
      <p:cxnSp>
        <p:nvCxnSpPr>
          <p:cNvPr id="10" name="Straight Connector 9">
            <a:extLst>
              <a:ext uri="{FF2B5EF4-FFF2-40B4-BE49-F238E27FC236}">
                <a16:creationId xmlns:a16="http://schemas.microsoft.com/office/drawing/2014/main" id="{522632D6-DED9-FDEC-FD9F-09FF0A4544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03170" y="403477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p14="http://schemas.microsoft.com/office/powerpoint/2010/main">
        <mc:Choice Requires="p14">
          <p:contentPart p14:bwMode="auto" r:id="rId3">
            <p14:nvContentPartPr>
              <p14:cNvPr id="3" name="Ink 2">
                <a:extLst>
                  <a:ext uri="{FF2B5EF4-FFF2-40B4-BE49-F238E27FC236}">
                    <a16:creationId xmlns:a16="http://schemas.microsoft.com/office/drawing/2014/main" id="{FE24BEA3-B52E-7AFB-B96F-A4237C43EBA4}"/>
                  </a:ext>
                </a:extLst>
              </p14:cNvPr>
              <p14:cNvContentPartPr/>
              <p14:nvPr/>
            </p14:nvContentPartPr>
            <p14:xfrm>
              <a:off x="4941793" y="3062007"/>
              <a:ext cx="14007" cy="14007"/>
            </p14:xfrm>
          </p:contentPart>
        </mc:Choice>
        <mc:Fallback xmlns="">
          <p:pic>
            <p:nvPicPr>
              <p:cNvPr id="3" name="Ink 2">
                <a:extLst>
                  <a:ext uri="{FF2B5EF4-FFF2-40B4-BE49-F238E27FC236}">
                    <a16:creationId xmlns:a16="http://schemas.microsoft.com/office/drawing/2014/main" id="{FE24BEA3-B52E-7AFB-B96F-A4237C43EBA4}"/>
                  </a:ext>
                </a:extLst>
              </p:cNvPr>
              <p:cNvPicPr/>
              <p:nvPr/>
            </p:nvPicPr>
            <p:blipFill>
              <a:blip r:embed="rId4"/>
              <a:stretch>
                <a:fillRect/>
              </a:stretch>
            </p:blipFill>
            <p:spPr>
              <a:xfrm>
                <a:off x="4241443" y="2361657"/>
                <a:ext cx="1400700" cy="14007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5" name="Ink 4">
                <a:extLst>
                  <a:ext uri="{FF2B5EF4-FFF2-40B4-BE49-F238E27FC236}">
                    <a16:creationId xmlns:a16="http://schemas.microsoft.com/office/drawing/2014/main" id="{66E79122-B669-AB19-76A2-677BCC527E0D}"/>
                  </a:ext>
                </a:extLst>
              </p14:cNvPr>
              <p14:cNvContentPartPr/>
              <p14:nvPr/>
            </p14:nvContentPartPr>
            <p14:xfrm>
              <a:off x="4235823" y="2961154"/>
              <a:ext cx="14007" cy="14007"/>
            </p14:xfrm>
          </p:contentPart>
        </mc:Choice>
        <mc:Fallback xmlns="">
          <p:pic>
            <p:nvPicPr>
              <p:cNvPr id="5" name="Ink 4">
                <a:extLst>
                  <a:ext uri="{FF2B5EF4-FFF2-40B4-BE49-F238E27FC236}">
                    <a16:creationId xmlns:a16="http://schemas.microsoft.com/office/drawing/2014/main" id="{66E79122-B669-AB19-76A2-677BCC527E0D}"/>
                  </a:ext>
                </a:extLst>
              </p:cNvPr>
              <p:cNvPicPr/>
              <p:nvPr/>
            </p:nvPicPr>
            <p:blipFill>
              <a:blip r:embed="rId4"/>
              <a:stretch>
                <a:fillRect/>
              </a:stretch>
            </p:blipFill>
            <p:spPr>
              <a:xfrm>
                <a:off x="3535473" y="2260804"/>
                <a:ext cx="1400700" cy="140070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6" name="Ink 5">
                <a:extLst>
                  <a:ext uri="{FF2B5EF4-FFF2-40B4-BE49-F238E27FC236}">
                    <a16:creationId xmlns:a16="http://schemas.microsoft.com/office/drawing/2014/main" id="{F5302736-58BB-CEC0-37F0-38DAD939179E}"/>
                  </a:ext>
                </a:extLst>
              </p14:cNvPr>
              <p14:cNvContentPartPr/>
              <p14:nvPr/>
            </p14:nvContentPartPr>
            <p14:xfrm>
              <a:off x="3328146" y="3073212"/>
              <a:ext cx="14007" cy="14007"/>
            </p14:xfrm>
          </p:contentPart>
        </mc:Choice>
        <mc:Fallback xmlns="">
          <p:pic>
            <p:nvPicPr>
              <p:cNvPr id="6" name="Ink 5">
                <a:extLst>
                  <a:ext uri="{FF2B5EF4-FFF2-40B4-BE49-F238E27FC236}">
                    <a16:creationId xmlns:a16="http://schemas.microsoft.com/office/drawing/2014/main" id="{F5302736-58BB-CEC0-37F0-38DAD939179E}"/>
                  </a:ext>
                </a:extLst>
              </p:cNvPr>
              <p:cNvPicPr/>
              <p:nvPr/>
            </p:nvPicPr>
            <p:blipFill>
              <a:blip r:embed="rId4"/>
              <a:stretch>
                <a:fillRect/>
              </a:stretch>
            </p:blipFill>
            <p:spPr>
              <a:xfrm>
                <a:off x="2627796" y="2372862"/>
                <a:ext cx="1400700" cy="140070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7" name="Ink 6">
                <a:extLst>
                  <a:ext uri="{FF2B5EF4-FFF2-40B4-BE49-F238E27FC236}">
                    <a16:creationId xmlns:a16="http://schemas.microsoft.com/office/drawing/2014/main" id="{8887B458-93A8-5103-D21A-447AFD939A93}"/>
                  </a:ext>
                </a:extLst>
              </p14:cNvPr>
              <p14:cNvContentPartPr/>
              <p14:nvPr/>
            </p14:nvContentPartPr>
            <p14:xfrm>
              <a:off x="5793441" y="3062007"/>
              <a:ext cx="14007" cy="14007"/>
            </p14:xfrm>
          </p:contentPart>
        </mc:Choice>
        <mc:Fallback xmlns="">
          <p:pic>
            <p:nvPicPr>
              <p:cNvPr id="7" name="Ink 6">
                <a:extLst>
                  <a:ext uri="{FF2B5EF4-FFF2-40B4-BE49-F238E27FC236}">
                    <a16:creationId xmlns:a16="http://schemas.microsoft.com/office/drawing/2014/main" id="{8887B458-93A8-5103-D21A-447AFD939A93}"/>
                  </a:ext>
                </a:extLst>
              </p:cNvPr>
              <p:cNvPicPr/>
              <p:nvPr/>
            </p:nvPicPr>
            <p:blipFill>
              <a:blip r:embed="rId4"/>
              <a:stretch>
                <a:fillRect/>
              </a:stretch>
            </p:blipFill>
            <p:spPr>
              <a:xfrm>
                <a:off x="5093091" y="2361657"/>
                <a:ext cx="1400700" cy="140070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9" name="Ink 8">
                <a:extLst>
                  <a:ext uri="{FF2B5EF4-FFF2-40B4-BE49-F238E27FC236}">
                    <a16:creationId xmlns:a16="http://schemas.microsoft.com/office/drawing/2014/main" id="{26D00DB6-5EC7-B185-85C0-458316D898EA}"/>
                  </a:ext>
                </a:extLst>
              </p14:cNvPr>
              <p14:cNvContentPartPr/>
              <p14:nvPr/>
            </p14:nvContentPartPr>
            <p14:xfrm>
              <a:off x="2465294" y="2647389"/>
              <a:ext cx="14007" cy="14007"/>
            </p14:xfrm>
          </p:contentPart>
        </mc:Choice>
        <mc:Fallback xmlns="">
          <p:pic>
            <p:nvPicPr>
              <p:cNvPr id="9" name="Ink 8">
                <a:extLst>
                  <a:ext uri="{FF2B5EF4-FFF2-40B4-BE49-F238E27FC236}">
                    <a16:creationId xmlns:a16="http://schemas.microsoft.com/office/drawing/2014/main" id="{26D00DB6-5EC7-B185-85C0-458316D898EA}"/>
                  </a:ext>
                </a:extLst>
              </p:cNvPr>
              <p:cNvPicPr/>
              <p:nvPr/>
            </p:nvPicPr>
            <p:blipFill>
              <a:blip r:embed="rId4"/>
              <a:stretch>
                <a:fillRect/>
              </a:stretch>
            </p:blipFill>
            <p:spPr>
              <a:xfrm>
                <a:off x="1764944" y="1947039"/>
                <a:ext cx="1400700" cy="140070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11" name="Ink 10">
                <a:extLst>
                  <a:ext uri="{FF2B5EF4-FFF2-40B4-BE49-F238E27FC236}">
                    <a16:creationId xmlns:a16="http://schemas.microsoft.com/office/drawing/2014/main" id="{D6FC695C-9506-DE89-7943-385EC208613E}"/>
                  </a:ext>
                </a:extLst>
              </p14:cNvPr>
              <p14:cNvContentPartPr/>
              <p14:nvPr/>
            </p14:nvContentPartPr>
            <p14:xfrm>
              <a:off x="2465294" y="2647389"/>
              <a:ext cx="14007" cy="14007"/>
            </p14:xfrm>
          </p:contentPart>
        </mc:Choice>
        <mc:Fallback xmlns="">
          <p:pic>
            <p:nvPicPr>
              <p:cNvPr id="11" name="Ink 10">
                <a:extLst>
                  <a:ext uri="{FF2B5EF4-FFF2-40B4-BE49-F238E27FC236}">
                    <a16:creationId xmlns:a16="http://schemas.microsoft.com/office/drawing/2014/main" id="{D6FC695C-9506-DE89-7943-385EC208613E}"/>
                  </a:ext>
                </a:extLst>
              </p:cNvPr>
              <p:cNvPicPr/>
              <p:nvPr/>
            </p:nvPicPr>
            <p:blipFill>
              <a:blip r:embed="rId4"/>
              <a:stretch>
                <a:fillRect/>
              </a:stretch>
            </p:blipFill>
            <p:spPr>
              <a:xfrm>
                <a:off x="1764944" y="1947039"/>
                <a:ext cx="1400700" cy="140070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12" name="Ink 11">
                <a:extLst>
                  <a:ext uri="{FF2B5EF4-FFF2-40B4-BE49-F238E27FC236}">
                    <a16:creationId xmlns:a16="http://schemas.microsoft.com/office/drawing/2014/main" id="{9DAC498F-9F23-32E4-37BD-6E46B99F2954}"/>
                  </a:ext>
                </a:extLst>
              </p14:cNvPr>
              <p14:cNvContentPartPr/>
              <p14:nvPr/>
            </p14:nvContentPartPr>
            <p14:xfrm>
              <a:off x="2465294" y="2647389"/>
              <a:ext cx="14007" cy="14007"/>
            </p14:xfrm>
          </p:contentPart>
        </mc:Choice>
        <mc:Fallback xmlns="">
          <p:pic>
            <p:nvPicPr>
              <p:cNvPr id="12" name="Ink 11">
                <a:extLst>
                  <a:ext uri="{FF2B5EF4-FFF2-40B4-BE49-F238E27FC236}">
                    <a16:creationId xmlns:a16="http://schemas.microsoft.com/office/drawing/2014/main" id="{9DAC498F-9F23-32E4-37BD-6E46B99F2954}"/>
                  </a:ext>
                </a:extLst>
              </p:cNvPr>
              <p:cNvPicPr/>
              <p:nvPr/>
            </p:nvPicPr>
            <p:blipFill>
              <a:blip r:embed="rId4"/>
              <a:stretch>
                <a:fillRect/>
              </a:stretch>
            </p:blipFill>
            <p:spPr>
              <a:xfrm>
                <a:off x="1764944" y="1947039"/>
                <a:ext cx="1400700" cy="1400700"/>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13" name="Ink 12">
                <a:extLst>
                  <a:ext uri="{FF2B5EF4-FFF2-40B4-BE49-F238E27FC236}">
                    <a16:creationId xmlns:a16="http://schemas.microsoft.com/office/drawing/2014/main" id="{913949C6-AD38-7BA8-204C-4C0756C05814}"/>
                  </a:ext>
                </a:extLst>
              </p14:cNvPr>
              <p14:cNvContentPartPr/>
              <p14:nvPr/>
            </p14:nvContentPartPr>
            <p14:xfrm>
              <a:off x="9838764" y="3095624"/>
              <a:ext cx="14007" cy="14007"/>
            </p14:xfrm>
          </p:contentPart>
        </mc:Choice>
        <mc:Fallback xmlns="">
          <p:pic>
            <p:nvPicPr>
              <p:cNvPr id="13" name="Ink 12">
                <a:extLst>
                  <a:ext uri="{FF2B5EF4-FFF2-40B4-BE49-F238E27FC236}">
                    <a16:creationId xmlns:a16="http://schemas.microsoft.com/office/drawing/2014/main" id="{913949C6-AD38-7BA8-204C-4C0756C05814}"/>
                  </a:ext>
                </a:extLst>
              </p:cNvPr>
              <p:cNvPicPr/>
              <p:nvPr/>
            </p:nvPicPr>
            <p:blipFill>
              <a:blip r:embed="rId4"/>
              <a:stretch>
                <a:fillRect/>
              </a:stretch>
            </p:blipFill>
            <p:spPr>
              <a:xfrm>
                <a:off x="9138414" y="2395274"/>
                <a:ext cx="1400700" cy="140070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14" name="Ink 13">
                <a:extLst>
                  <a:ext uri="{FF2B5EF4-FFF2-40B4-BE49-F238E27FC236}">
                    <a16:creationId xmlns:a16="http://schemas.microsoft.com/office/drawing/2014/main" id="{D3117E1C-850D-3F64-7AB7-530A4392056A}"/>
                  </a:ext>
                </a:extLst>
              </p14:cNvPr>
              <p14:cNvContentPartPr/>
              <p14:nvPr/>
            </p14:nvContentPartPr>
            <p14:xfrm>
              <a:off x="9838764" y="3095624"/>
              <a:ext cx="14007" cy="14007"/>
            </p14:xfrm>
          </p:contentPart>
        </mc:Choice>
        <mc:Fallback xmlns="">
          <p:pic>
            <p:nvPicPr>
              <p:cNvPr id="14" name="Ink 13">
                <a:extLst>
                  <a:ext uri="{FF2B5EF4-FFF2-40B4-BE49-F238E27FC236}">
                    <a16:creationId xmlns:a16="http://schemas.microsoft.com/office/drawing/2014/main" id="{D3117E1C-850D-3F64-7AB7-530A4392056A}"/>
                  </a:ext>
                </a:extLst>
              </p:cNvPr>
              <p:cNvPicPr/>
              <p:nvPr/>
            </p:nvPicPr>
            <p:blipFill>
              <a:blip r:embed="rId4"/>
              <a:stretch>
                <a:fillRect/>
              </a:stretch>
            </p:blipFill>
            <p:spPr>
              <a:xfrm>
                <a:off x="9138414" y="2395274"/>
                <a:ext cx="1400700" cy="1400700"/>
              </a:xfrm>
              <a:prstGeom prst="rect">
                <a:avLst/>
              </a:prstGeom>
            </p:spPr>
          </p:pic>
        </mc:Fallback>
      </mc:AlternateContent>
      <mc:AlternateContent xmlns:mc="http://schemas.openxmlformats.org/markup-compatibility/2006" xmlns:p14="http://schemas.microsoft.com/office/powerpoint/2010/main">
        <mc:Choice Requires="p14">
          <p:contentPart p14:bwMode="auto" r:id="rId13">
            <p14:nvContentPartPr>
              <p14:cNvPr id="15" name="Ink 14">
                <a:extLst>
                  <a:ext uri="{FF2B5EF4-FFF2-40B4-BE49-F238E27FC236}">
                    <a16:creationId xmlns:a16="http://schemas.microsoft.com/office/drawing/2014/main" id="{53EEDDB4-1AA5-61C7-C4F1-6BD2E2438EC5}"/>
                  </a:ext>
                </a:extLst>
              </p14:cNvPr>
              <p14:cNvContentPartPr/>
              <p14:nvPr/>
            </p14:nvContentPartPr>
            <p14:xfrm>
              <a:off x="3025588" y="3274919"/>
              <a:ext cx="14007" cy="14007"/>
            </p14:xfrm>
          </p:contentPart>
        </mc:Choice>
        <mc:Fallback xmlns="">
          <p:pic>
            <p:nvPicPr>
              <p:cNvPr id="15" name="Ink 14">
                <a:extLst>
                  <a:ext uri="{FF2B5EF4-FFF2-40B4-BE49-F238E27FC236}">
                    <a16:creationId xmlns:a16="http://schemas.microsoft.com/office/drawing/2014/main" id="{53EEDDB4-1AA5-61C7-C4F1-6BD2E2438EC5}"/>
                  </a:ext>
                </a:extLst>
              </p:cNvPr>
              <p:cNvPicPr/>
              <p:nvPr/>
            </p:nvPicPr>
            <p:blipFill>
              <a:blip r:embed="rId4"/>
              <a:stretch>
                <a:fillRect/>
              </a:stretch>
            </p:blipFill>
            <p:spPr>
              <a:xfrm>
                <a:off x="2325238" y="2574569"/>
                <a:ext cx="1400700" cy="1400700"/>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16" name="Ink 15">
                <a:extLst>
                  <a:ext uri="{FF2B5EF4-FFF2-40B4-BE49-F238E27FC236}">
                    <a16:creationId xmlns:a16="http://schemas.microsoft.com/office/drawing/2014/main" id="{66834730-7397-FC9A-355F-2407189430C5}"/>
                  </a:ext>
                </a:extLst>
              </p14:cNvPr>
              <p14:cNvContentPartPr/>
              <p14:nvPr/>
            </p14:nvContentPartPr>
            <p14:xfrm>
              <a:off x="4919382" y="3039595"/>
              <a:ext cx="14007" cy="14007"/>
            </p14:xfrm>
          </p:contentPart>
        </mc:Choice>
        <mc:Fallback xmlns="">
          <p:pic>
            <p:nvPicPr>
              <p:cNvPr id="16" name="Ink 15">
                <a:extLst>
                  <a:ext uri="{FF2B5EF4-FFF2-40B4-BE49-F238E27FC236}">
                    <a16:creationId xmlns:a16="http://schemas.microsoft.com/office/drawing/2014/main" id="{66834730-7397-FC9A-355F-2407189430C5}"/>
                  </a:ext>
                </a:extLst>
              </p:cNvPr>
              <p:cNvPicPr/>
              <p:nvPr/>
            </p:nvPicPr>
            <p:blipFill>
              <a:blip r:embed="rId4"/>
              <a:stretch>
                <a:fillRect/>
              </a:stretch>
            </p:blipFill>
            <p:spPr>
              <a:xfrm>
                <a:off x="4219032" y="2339245"/>
                <a:ext cx="1400700" cy="1400700"/>
              </a:xfrm>
              <a:prstGeom prst="rect">
                <a:avLst/>
              </a:prstGeom>
            </p:spPr>
          </p:pic>
        </mc:Fallback>
      </mc:AlternateContent>
      <mc:AlternateContent xmlns:mc="http://schemas.openxmlformats.org/markup-compatibility/2006" xmlns:p14="http://schemas.microsoft.com/office/powerpoint/2010/main">
        <mc:Choice Requires="p14">
          <p:contentPart p14:bwMode="auto" r:id="rId15">
            <p14:nvContentPartPr>
              <p14:cNvPr id="17" name="Ink 16">
                <a:extLst>
                  <a:ext uri="{FF2B5EF4-FFF2-40B4-BE49-F238E27FC236}">
                    <a16:creationId xmlns:a16="http://schemas.microsoft.com/office/drawing/2014/main" id="{8469BF99-E6C9-994A-6ED0-5B8CFCC6015E}"/>
                  </a:ext>
                </a:extLst>
              </p14:cNvPr>
              <p14:cNvContentPartPr/>
              <p14:nvPr/>
            </p14:nvContentPartPr>
            <p14:xfrm>
              <a:off x="4919382" y="3039595"/>
              <a:ext cx="14007" cy="14007"/>
            </p14:xfrm>
          </p:contentPart>
        </mc:Choice>
        <mc:Fallback xmlns="">
          <p:pic>
            <p:nvPicPr>
              <p:cNvPr id="17" name="Ink 16">
                <a:extLst>
                  <a:ext uri="{FF2B5EF4-FFF2-40B4-BE49-F238E27FC236}">
                    <a16:creationId xmlns:a16="http://schemas.microsoft.com/office/drawing/2014/main" id="{8469BF99-E6C9-994A-6ED0-5B8CFCC6015E}"/>
                  </a:ext>
                </a:extLst>
              </p:cNvPr>
              <p:cNvPicPr/>
              <p:nvPr/>
            </p:nvPicPr>
            <p:blipFill>
              <a:blip r:embed="rId4"/>
              <a:stretch>
                <a:fillRect/>
              </a:stretch>
            </p:blipFill>
            <p:spPr>
              <a:xfrm>
                <a:off x="4219032" y="2339245"/>
                <a:ext cx="1400700" cy="1400700"/>
              </a:xfrm>
              <a:prstGeom prst="rect">
                <a:avLst/>
              </a:prstGeom>
            </p:spPr>
          </p:pic>
        </mc:Fallback>
      </mc:AlternateContent>
      <p:sp>
        <p:nvSpPr>
          <p:cNvPr id="18" name="TextBox 17">
            <a:extLst>
              <a:ext uri="{FF2B5EF4-FFF2-40B4-BE49-F238E27FC236}">
                <a16:creationId xmlns:a16="http://schemas.microsoft.com/office/drawing/2014/main" id="{AD530385-E68C-EF9C-7D41-C549560B796B}"/>
              </a:ext>
            </a:extLst>
          </p:cNvPr>
          <p:cNvSpPr txBox="1"/>
          <p:nvPr/>
        </p:nvSpPr>
        <p:spPr>
          <a:xfrm>
            <a:off x="3542231" y="2506163"/>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mc:AlternateContent xmlns:mc="http://schemas.openxmlformats.org/markup-compatibility/2006" xmlns:p14="http://schemas.microsoft.com/office/powerpoint/2010/main">
        <mc:Choice Requires="p14">
          <p:contentPart p14:bwMode="auto" r:id="rId16">
            <p14:nvContentPartPr>
              <p14:cNvPr id="19" name="Ink 18">
                <a:extLst>
                  <a:ext uri="{FF2B5EF4-FFF2-40B4-BE49-F238E27FC236}">
                    <a16:creationId xmlns:a16="http://schemas.microsoft.com/office/drawing/2014/main" id="{4B7758EA-FE3F-7FDD-8BAC-89FF77017B44}"/>
                  </a:ext>
                </a:extLst>
              </p14:cNvPr>
              <p14:cNvContentPartPr/>
              <p14:nvPr/>
            </p14:nvContentPartPr>
            <p14:xfrm>
              <a:off x="2051787" y="2355547"/>
              <a:ext cx="1489271" cy="157372"/>
            </p14:xfrm>
          </p:contentPart>
        </mc:Choice>
        <mc:Fallback xmlns="">
          <p:pic>
            <p:nvPicPr>
              <p:cNvPr id="19" name="Ink 18">
                <a:extLst>
                  <a:ext uri="{FF2B5EF4-FFF2-40B4-BE49-F238E27FC236}">
                    <a16:creationId xmlns:a16="http://schemas.microsoft.com/office/drawing/2014/main" id="{4B7758EA-FE3F-7FDD-8BAC-89FF77017B44}"/>
                  </a:ext>
                </a:extLst>
              </p:cNvPr>
              <p:cNvPicPr/>
              <p:nvPr/>
            </p:nvPicPr>
            <p:blipFill>
              <a:blip r:embed="rId17"/>
              <a:stretch>
                <a:fillRect/>
              </a:stretch>
            </p:blipFill>
            <p:spPr>
              <a:xfrm>
                <a:off x="2033792" y="2337582"/>
                <a:ext cx="1524901" cy="192942"/>
              </a:xfrm>
              <a:prstGeom prst="rect">
                <a:avLst/>
              </a:prstGeom>
            </p:spPr>
          </p:pic>
        </mc:Fallback>
      </mc:AlternateContent>
      <mc:AlternateContent xmlns:mc="http://schemas.openxmlformats.org/markup-compatibility/2006" xmlns:p14="http://schemas.microsoft.com/office/powerpoint/2010/main">
        <mc:Choice Requires="p14">
          <p:contentPart p14:bwMode="auto" r:id="rId18">
            <p14:nvContentPartPr>
              <p14:cNvPr id="20" name="Ink 19">
                <a:extLst>
                  <a:ext uri="{FF2B5EF4-FFF2-40B4-BE49-F238E27FC236}">
                    <a16:creationId xmlns:a16="http://schemas.microsoft.com/office/drawing/2014/main" id="{8E93BFBB-ACAA-1CA9-D919-D947CFC00050}"/>
                  </a:ext>
                </a:extLst>
              </p14:cNvPr>
              <p14:cNvContentPartPr/>
              <p14:nvPr/>
            </p14:nvContentPartPr>
            <p14:xfrm>
              <a:off x="5031441" y="3039595"/>
              <a:ext cx="14007" cy="14007"/>
            </p14:xfrm>
          </p:contentPart>
        </mc:Choice>
        <mc:Fallback xmlns="">
          <p:pic>
            <p:nvPicPr>
              <p:cNvPr id="20" name="Ink 19">
                <a:extLst>
                  <a:ext uri="{FF2B5EF4-FFF2-40B4-BE49-F238E27FC236}">
                    <a16:creationId xmlns:a16="http://schemas.microsoft.com/office/drawing/2014/main" id="{8E93BFBB-ACAA-1CA9-D919-D947CFC00050}"/>
                  </a:ext>
                </a:extLst>
              </p:cNvPr>
              <p:cNvPicPr/>
              <p:nvPr/>
            </p:nvPicPr>
            <p:blipFill>
              <a:blip r:embed="rId4"/>
              <a:stretch>
                <a:fillRect/>
              </a:stretch>
            </p:blipFill>
            <p:spPr>
              <a:xfrm>
                <a:off x="4331091" y="2339245"/>
                <a:ext cx="1400700" cy="1400700"/>
              </a:xfrm>
              <a:prstGeom prst="rect">
                <a:avLst/>
              </a:prstGeom>
            </p:spPr>
          </p:pic>
        </mc:Fallback>
      </mc:AlternateContent>
      <mc:AlternateContent xmlns:mc="http://schemas.openxmlformats.org/markup-compatibility/2006" xmlns:p14="http://schemas.microsoft.com/office/powerpoint/2010/main">
        <mc:Choice Requires="p14">
          <p:contentPart p14:bwMode="auto" r:id="rId19">
            <p14:nvContentPartPr>
              <p14:cNvPr id="21" name="Ink 20">
                <a:extLst>
                  <a:ext uri="{FF2B5EF4-FFF2-40B4-BE49-F238E27FC236}">
                    <a16:creationId xmlns:a16="http://schemas.microsoft.com/office/drawing/2014/main" id="{AA47FEBB-EF48-91C5-BCE9-6C84F9F1FDB1}"/>
                  </a:ext>
                </a:extLst>
              </p14:cNvPr>
              <p14:cNvContentPartPr/>
              <p14:nvPr/>
            </p14:nvContentPartPr>
            <p14:xfrm>
              <a:off x="3899646" y="3162860"/>
              <a:ext cx="14007" cy="14007"/>
            </p14:xfrm>
          </p:contentPart>
        </mc:Choice>
        <mc:Fallback xmlns="">
          <p:pic>
            <p:nvPicPr>
              <p:cNvPr id="21" name="Ink 20">
                <a:extLst>
                  <a:ext uri="{FF2B5EF4-FFF2-40B4-BE49-F238E27FC236}">
                    <a16:creationId xmlns:a16="http://schemas.microsoft.com/office/drawing/2014/main" id="{AA47FEBB-EF48-91C5-BCE9-6C84F9F1FDB1}"/>
                  </a:ext>
                </a:extLst>
              </p:cNvPr>
              <p:cNvPicPr/>
              <p:nvPr/>
            </p:nvPicPr>
            <p:blipFill>
              <a:blip r:embed="rId4"/>
              <a:stretch>
                <a:fillRect/>
              </a:stretch>
            </p:blipFill>
            <p:spPr>
              <a:xfrm>
                <a:off x="3199296" y="2462510"/>
                <a:ext cx="1400700" cy="1400700"/>
              </a:xfrm>
              <a:prstGeom prst="rect">
                <a:avLst/>
              </a:prstGeom>
            </p:spPr>
          </p:pic>
        </mc:Fallback>
      </mc:AlternateContent>
      <p:sp>
        <p:nvSpPr>
          <p:cNvPr id="22" name="TextBox 21">
            <a:extLst>
              <a:ext uri="{FF2B5EF4-FFF2-40B4-BE49-F238E27FC236}">
                <a16:creationId xmlns:a16="http://schemas.microsoft.com/office/drawing/2014/main" id="{D5DB980B-9294-F65D-CAF9-6A17536AD127}"/>
              </a:ext>
            </a:extLst>
          </p:cNvPr>
          <p:cNvSpPr txBox="1"/>
          <p:nvPr/>
        </p:nvSpPr>
        <p:spPr>
          <a:xfrm>
            <a:off x="4998326" y="3052199"/>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mc:AlternateContent xmlns:mc="http://schemas.openxmlformats.org/markup-compatibility/2006" xmlns:p14="http://schemas.microsoft.com/office/powerpoint/2010/main">
        <mc:Choice Requires="p14">
          <p:contentPart p14:bwMode="auto" r:id="rId20">
            <p14:nvContentPartPr>
              <p14:cNvPr id="23" name="Ink 22">
                <a:extLst>
                  <a:ext uri="{FF2B5EF4-FFF2-40B4-BE49-F238E27FC236}">
                    <a16:creationId xmlns:a16="http://schemas.microsoft.com/office/drawing/2014/main" id="{13995F7D-055C-FD2B-4BAF-715524067F08}"/>
                  </a:ext>
                </a:extLst>
              </p14:cNvPr>
              <p14:cNvContentPartPr/>
              <p14:nvPr/>
            </p14:nvContentPartPr>
            <p14:xfrm>
              <a:off x="4773705" y="3062007"/>
              <a:ext cx="14007" cy="14007"/>
            </p14:xfrm>
          </p:contentPart>
        </mc:Choice>
        <mc:Fallback xmlns="">
          <p:pic>
            <p:nvPicPr>
              <p:cNvPr id="23" name="Ink 22">
                <a:extLst>
                  <a:ext uri="{FF2B5EF4-FFF2-40B4-BE49-F238E27FC236}">
                    <a16:creationId xmlns:a16="http://schemas.microsoft.com/office/drawing/2014/main" id="{13995F7D-055C-FD2B-4BAF-715524067F08}"/>
                  </a:ext>
                </a:extLst>
              </p:cNvPr>
              <p:cNvPicPr/>
              <p:nvPr/>
            </p:nvPicPr>
            <p:blipFill>
              <a:blip r:embed="rId4"/>
              <a:stretch>
                <a:fillRect/>
              </a:stretch>
            </p:blipFill>
            <p:spPr>
              <a:xfrm>
                <a:off x="4073355" y="2361657"/>
                <a:ext cx="1400700" cy="1400700"/>
              </a:xfrm>
              <a:prstGeom prst="rect">
                <a:avLst/>
              </a:prstGeom>
            </p:spPr>
          </p:pic>
        </mc:Fallback>
      </mc:AlternateContent>
      <mc:AlternateContent xmlns:mc="http://schemas.openxmlformats.org/markup-compatibility/2006" xmlns:p14="http://schemas.microsoft.com/office/powerpoint/2010/main">
        <mc:Choice Requires="p14">
          <p:contentPart p14:bwMode="auto" r:id="rId21">
            <p14:nvContentPartPr>
              <p14:cNvPr id="24" name="Ink 23">
                <a:extLst>
                  <a:ext uri="{FF2B5EF4-FFF2-40B4-BE49-F238E27FC236}">
                    <a16:creationId xmlns:a16="http://schemas.microsoft.com/office/drawing/2014/main" id="{330072A6-CD06-2A0C-7387-0A51209BC192}"/>
                  </a:ext>
                </a:extLst>
              </p14:cNvPr>
              <p14:cNvContentPartPr/>
              <p14:nvPr/>
            </p14:nvContentPartPr>
            <p14:xfrm>
              <a:off x="5602940" y="2949948"/>
              <a:ext cx="14007" cy="14007"/>
            </p14:xfrm>
          </p:contentPart>
        </mc:Choice>
        <mc:Fallback xmlns="">
          <p:pic>
            <p:nvPicPr>
              <p:cNvPr id="24" name="Ink 23">
                <a:extLst>
                  <a:ext uri="{FF2B5EF4-FFF2-40B4-BE49-F238E27FC236}">
                    <a16:creationId xmlns:a16="http://schemas.microsoft.com/office/drawing/2014/main" id="{330072A6-CD06-2A0C-7387-0A51209BC192}"/>
                  </a:ext>
                </a:extLst>
              </p:cNvPr>
              <p:cNvPicPr/>
              <p:nvPr/>
            </p:nvPicPr>
            <p:blipFill>
              <a:blip r:embed="rId4"/>
              <a:stretch>
                <a:fillRect/>
              </a:stretch>
            </p:blipFill>
            <p:spPr>
              <a:xfrm>
                <a:off x="4902590" y="2249598"/>
                <a:ext cx="1400700" cy="1400700"/>
              </a:xfrm>
              <a:prstGeom prst="rect">
                <a:avLst/>
              </a:prstGeom>
            </p:spPr>
          </p:pic>
        </mc:Fallback>
      </mc:AlternateContent>
      <mc:AlternateContent xmlns:mc="http://schemas.openxmlformats.org/markup-compatibility/2006" xmlns:p14="http://schemas.microsoft.com/office/powerpoint/2010/main">
        <mc:Choice Requires="p14">
          <p:contentPart p14:bwMode="auto" r:id="rId22">
            <p14:nvContentPartPr>
              <p14:cNvPr id="25" name="Ink 24">
                <a:extLst>
                  <a:ext uri="{FF2B5EF4-FFF2-40B4-BE49-F238E27FC236}">
                    <a16:creationId xmlns:a16="http://schemas.microsoft.com/office/drawing/2014/main" id="{637C5EB5-FD6C-5E62-90A3-1AD9A95CCF1D}"/>
                  </a:ext>
                </a:extLst>
              </p14:cNvPr>
              <p14:cNvContentPartPr/>
              <p14:nvPr/>
            </p14:nvContentPartPr>
            <p14:xfrm>
              <a:off x="4874559" y="2983565"/>
              <a:ext cx="14007" cy="14007"/>
            </p14:xfrm>
          </p:contentPart>
        </mc:Choice>
        <mc:Fallback xmlns="">
          <p:pic>
            <p:nvPicPr>
              <p:cNvPr id="25" name="Ink 24">
                <a:extLst>
                  <a:ext uri="{FF2B5EF4-FFF2-40B4-BE49-F238E27FC236}">
                    <a16:creationId xmlns:a16="http://schemas.microsoft.com/office/drawing/2014/main" id="{637C5EB5-FD6C-5E62-90A3-1AD9A95CCF1D}"/>
                  </a:ext>
                </a:extLst>
              </p:cNvPr>
              <p:cNvPicPr/>
              <p:nvPr/>
            </p:nvPicPr>
            <p:blipFill>
              <a:blip r:embed="rId4"/>
              <a:stretch>
                <a:fillRect/>
              </a:stretch>
            </p:blipFill>
            <p:spPr>
              <a:xfrm>
                <a:off x="4174209" y="2283215"/>
                <a:ext cx="1400700" cy="1400700"/>
              </a:xfrm>
              <a:prstGeom prst="rect">
                <a:avLst/>
              </a:prstGeom>
            </p:spPr>
          </p:pic>
        </mc:Fallback>
      </mc:AlternateContent>
      <mc:AlternateContent xmlns:mc="http://schemas.openxmlformats.org/markup-compatibility/2006" xmlns:p14="http://schemas.microsoft.com/office/powerpoint/2010/main">
        <mc:Choice Requires="p14">
          <p:contentPart p14:bwMode="auto" r:id="rId23">
            <p14:nvContentPartPr>
              <p14:cNvPr id="26" name="Ink 25">
                <a:extLst>
                  <a:ext uri="{FF2B5EF4-FFF2-40B4-BE49-F238E27FC236}">
                    <a16:creationId xmlns:a16="http://schemas.microsoft.com/office/drawing/2014/main" id="{F1DBAF7D-D68C-B490-5F4D-5B0CB00DB4F8}"/>
                  </a:ext>
                </a:extLst>
              </p14:cNvPr>
              <p14:cNvContentPartPr/>
              <p14:nvPr/>
            </p14:nvContentPartPr>
            <p14:xfrm>
              <a:off x="8740587" y="2300006"/>
              <a:ext cx="14007" cy="14007"/>
            </p14:xfrm>
          </p:contentPart>
        </mc:Choice>
        <mc:Fallback xmlns="">
          <p:pic>
            <p:nvPicPr>
              <p:cNvPr id="26" name="Ink 25">
                <a:extLst>
                  <a:ext uri="{FF2B5EF4-FFF2-40B4-BE49-F238E27FC236}">
                    <a16:creationId xmlns:a16="http://schemas.microsoft.com/office/drawing/2014/main" id="{F1DBAF7D-D68C-B490-5F4D-5B0CB00DB4F8}"/>
                  </a:ext>
                </a:extLst>
              </p:cNvPr>
              <p:cNvPicPr/>
              <p:nvPr/>
            </p:nvPicPr>
            <p:blipFill>
              <a:blip r:embed="rId4"/>
              <a:stretch>
                <a:fillRect/>
              </a:stretch>
            </p:blipFill>
            <p:spPr>
              <a:xfrm>
                <a:off x="8040237" y="1599656"/>
                <a:ext cx="1400700" cy="1400700"/>
              </a:xfrm>
              <a:prstGeom prst="rect">
                <a:avLst/>
              </a:prstGeom>
            </p:spPr>
          </p:pic>
        </mc:Fallback>
      </mc:AlternateContent>
      <mc:AlternateContent xmlns:mc="http://schemas.openxmlformats.org/markup-compatibility/2006" xmlns:p14="http://schemas.microsoft.com/office/powerpoint/2010/main">
        <mc:Choice Requires="p14">
          <p:contentPart p14:bwMode="auto" r:id="rId24">
            <p14:nvContentPartPr>
              <p14:cNvPr id="27" name="Ink 26">
                <a:extLst>
                  <a:ext uri="{FF2B5EF4-FFF2-40B4-BE49-F238E27FC236}">
                    <a16:creationId xmlns:a16="http://schemas.microsoft.com/office/drawing/2014/main" id="{6A5DCC74-4B13-107C-FD46-080008357549}"/>
                  </a:ext>
                </a:extLst>
              </p14:cNvPr>
              <p14:cNvContentPartPr/>
              <p14:nvPr/>
            </p14:nvContentPartPr>
            <p14:xfrm>
              <a:off x="10679205" y="-53227"/>
              <a:ext cx="14007" cy="14007"/>
            </p14:xfrm>
          </p:contentPart>
        </mc:Choice>
        <mc:Fallback xmlns="">
          <p:pic>
            <p:nvPicPr>
              <p:cNvPr id="27" name="Ink 26">
                <a:extLst>
                  <a:ext uri="{FF2B5EF4-FFF2-40B4-BE49-F238E27FC236}">
                    <a16:creationId xmlns:a16="http://schemas.microsoft.com/office/drawing/2014/main" id="{6A5DCC74-4B13-107C-FD46-080008357549}"/>
                  </a:ext>
                </a:extLst>
              </p:cNvPr>
              <p:cNvPicPr/>
              <p:nvPr/>
            </p:nvPicPr>
            <p:blipFill>
              <a:blip r:embed="rId4"/>
              <a:stretch>
                <a:fillRect/>
              </a:stretch>
            </p:blipFill>
            <p:spPr>
              <a:xfrm>
                <a:off x="9978855" y="-753577"/>
                <a:ext cx="1400700" cy="1400700"/>
              </a:xfrm>
              <a:prstGeom prst="rect">
                <a:avLst/>
              </a:prstGeom>
            </p:spPr>
          </p:pic>
        </mc:Fallback>
      </mc:AlternateContent>
      <p:sp>
        <p:nvSpPr>
          <p:cNvPr id="28" name="TextBox 27">
            <a:extLst>
              <a:ext uri="{FF2B5EF4-FFF2-40B4-BE49-F238E27FC236}">
                <a16:creationId xmlns:a16="http://schemas.microsoft.com/office/drawing/2014/main" id="{F22C77B0-2109-2BA2-E76D-078A7FCC089A}"/>
              </a:ext>
            </a:extLst>
          </p:cNvPr>
          <p:cNvSpPr txBox="1"/>
          <p:nvPr/>
        </p:nvSpPr>
        <p:spPr>
          <a:xfrm>
            <a:off x="2100137" y="2688175"/>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mc:AlternateContent xmlns:mc="http://schemas.openxmlformats.org/markup-compatibility/2006" xmlns:p14="http://schemas.microsoft.com/office/powerpoint/2010/main">
        <mc:Choice Requires="p14">
          <p:contentPart p14:bwMode="auto" r:id="rId25">
            <p14:nvContentPartPr>
              <p14:cNvPr id="29" name="Ink 28">
                <a:extLst>
                  <a:ext uri="{FF2B5EF4-FFF2-40B4-BE49-F238E27FC236}">
                    <a16:creationId xmlns:a16="http://schemas.microsoft.com/office/drawing/2014/main" id="{F27496B9-BB27-EA7A-DBEE-BBFF6D2F95D5}"/>
                  </a:ext>
                </a:extLst>
              </p14:cNvPr>
              <p14:cNvContentPartPr/>
              <p14:nvPr/>
            </p14:nvContentPartPr>
            <p14:xfrm>
              <a:off x="4796118" y="3073213"/>
              <a:ext cx="337024" cy="632576"/>
            </p14:xfrm>
          </p:contentPart>
        </mc:Choice>
        <mc:Fallback xmlns="">
          <p:pic>
            <p:nvPicPr>
              <p:cNvPr id="29" name="Ink 28">
                <a:extLst>
                  <a:ext uri="{FF2B5EF4-FFF2-40B4-BE49-F238E27FC236}">
                    <a16:creationId xmlns:a16="http://schemas.microsoft.com/office/drawing/2014/main" id="{F27496B9-BB27-EA7A-DBEE-BBFF6D2F95D5}"/>
                  </a:ext>
                </a:extLst>
              </p:cNvPr>
              <p:cNvPicPr/>
              <p:nvPr/>
            </p:nvPicPr>
            <p:blipFill>
              <a:blip r:embed="rId26"/>
              <a:stretch>
                <a:fillRect/>
              </a:stretch>
            </p:blipFill>
            <p:spPr>
              <a:xfrm>
                <a:off x="4778134" y="3055222"/>
                <a:ext cx="372633" cy="668199"/>
              </a:xfrm>
              <a:prstGeom prst="rect">
                <a:avLst/>
              </a:prstGeom>
            </p:spPr>
          </p:pic>
        </mc:Fallback>
      </mc:AlternateContent>
      <mc:AlternateContent xmlns:mc="http://schemas.openxmlformats.org/markup-compatibility/2006" xmlns:p14="http://schemas.microsoft.com/office/powerpoint/2010/main">
        <mc:Choice Requires="p14">
          <p:contentPart p14:bwMode="auto" r:id="rId27">
            <p14:nvContentPartPr>
              <p14:cNvPr id="30" name="Ink 29">
                <a:extLst>
                  <a:ext uri="{FF2B5EF4-FFF2-40B4-BE49-F238E27FC236}">
                    <a16:creationId xmlns:a16="http://schemas.microsoft.com/office/drawing/2014/main" id="{BAE9F9D1-3AC3-86B9-8AD8-568C10BD5165}"/>
                  </a:ext>
                </a:extLst>
              </p14:cNvPr>
              <p14:cNvContentPartPr/>
              <p14:nvPr/>
            </p14:nvContentPartPr>
            <p14:xfrm>
              <a:off x="4818530" y="3050801"/>
              <a:ext cx="192480" cy="346459"/>
            </p14:xfrm>
          </p:contentPart>
        </mc:Choice>
        <mc:Fallback xmlns="">
          <p:pic>
            <p:nvPicPr>
              <p:cNvPr id="30" name="Ink 29">
                <a:extLst>
                  <a:ext uri="{FF2B5EF4-FFF2-40B4-BE49-F238E27FC236}">
                    <a16:creationId xmlns:a16="http://schemas.microsoft.com/office/drawing/2014/main" id="{BAE9F9D1-3AC3-86B9-8AD8-568C10BD5165}"/>
                  </a:ext>
                </a:extLst>
              </p:cNvPr>
              <p:cNvPicPr/>
              <p:nvPr/>
            </p:nvPicPr>
            <p:blipFill>
              <a:blip r:embed="rId28"/>
              <a:stretch>
                <a:fillRect/>
              </a:stretch>
            </p:blipFill>
            <p:spPr>
              <a:xfrm>
                <a:off x="4800575" y="3032831"/>
                <a:ext cx="228031" cy="382039"/>
              </a:xfrm>
              <a:prstGeom prst="rect">
                <a:avLst/>
              </a:prstGeom>
            </p:spPr>
          </p:pic>
        </mc:Fallback>
      </mc:AlternateContent>
      <mc:AlternateContent xmlns:mc="http://schemas.openxmlformats.org/markup-compatibility/2006" xmlns:p14="http://schemas.microsoft.com/office/powerpoint/2010/main">
        <mc:Choice Requires="p14">
          <p:contentPart p14:bwMode="auto" r:id="rId29">
            <p14:nvContentPartPr>
              <p14:cNvPr id="33" name="Ink 32">
                <a:extLst>
                  <a:ext uri="{FF2B5EF4-FFF2-40B4-BE49-F238E27FC236}">
                    <a16:creationId xmlns:a16="http://schemas.microsoft.com/office/drawing/2014/main" id="{BFD994D1-FFB7-701D-2F15-7EF827715557}"/>
                  </a:ext>
                </a:extLst>
              </p14:cNvPr>
              <p14:cNvContentPartPr/>
              <p14:nvPr/>
            </p14:nvContentPartPr>
            <p14:xfrm>
              <a:off x="3160058" y="2692212"/>
              <a:ext cx="14007" cy="14007"/>
            </p14:xfrm>
          </p:contentPart>
        </mc:Choice>
        <mc:Fallback xmlns="">
          <p:pic>
            <p:nvPicPr>
              <p:cNvPr id="33" name="Ink 32">
                <a:extLst>
                  <a:ext uri="{FF2B5EF4-FFF2-40B4-BE49-F238E27FC236}">
                    <a16:creationId xmlns:a16="http://schemas.microsoft.com/office/drawing/2014/main" id="{BFD994D1-FFB7-701D-2F15-7EF827715557}"/>
                  </a:ext>
                </a:extLst>
              </p:cNvPr>
              <p:cNvPicPr/>
              <p:nvPr/>
            </p:nvPicPr>
            <p:blipFill>
              <a:blip r:embed="rId4"/>
              <a:stretch>
                <a:fillRect/>
              </a:stretch>
            </p:blipFill>
            <p:spPr>
              <a:xfrm>
                <a:off x="2459708" y="1991862"/>
                <a:ext cx="1400700" cy="1400700"/>
              </a:xfrm>
              <a:prstGeom prst="rect">
                <a:avLst/>
              </a:prstGeom>
            </p:spPr>
          </p:pic>
        </mc:Fallback>
      </mc:AlternateContent>
      <mc:AlternateContent xmlns:mc="http://schemas.openxmlformats.org/markup-compatibility/2006" xmlns:p14="http://schemas.microsoft.com/office/powerpoint/2010/main">
        <mc:Choice Requires="p14">
          <p:contentPart p14:bwMode="auto" r:id="rId30">
            <p14:nvContentPartPr>
              <p14:cNvPr id="34" name="Ink 33">
                <a:extLst>
                  <a:ext uri="{FF2B5EF4-FFF2-40B4-BE49-F238E27FC236}">
                    <a16:creationId xmlns:a16="http://schemas.microsoft.com/office/drawing/2014/main" id="{C4E0C8F7-EDC1-D931-C1A7-1820A55557E2}"/>
                  </a:ext>
                </a:extLst>
              </p14:cNvPr>
              <p14:cNvContentPartPr/>
              <p14:nvPr/>
            </p14:nvContentPartPr>
            <p14:xfrm>
              <a:off x="5434852" y="2737036"/>
              <a:ext cx="14007" cy="14007"/>
            </p14:xfrm>
          </p:contentPart>
        </mc:Choice>
        <mc:Fallback xmlns="">
          <p:pic>
            <p:nvPicPr>
              <p:cNvPr id="34" name="Ink 33">
                <a:extLst>
                  <a:ext uri="{FF2B5EF4-FFF2-40B4-BE49-F238E27FC236}">
                    <a16:creationId xmlns:a16="http://schemas.microsoft.com/office/drawing/2014/main" id="{C4E0C8F7-EDC1-D931-C1A7-1820A55557E2}"/>
                  </a:ext>
                </a:extLst>
              </p:cNvPr>
              <p:cNvPicPr/>
              <p:nvPr/>
            </p:nvPicPr>
            <p:blipFill>
              <a:blip r:embed="rId4"/>
              <a:stretch>
                <a:fillRect/>
              </a:stretch>
            </p:blipFill>
            <p:spPr>
              <a:xfrm>
                <a:off x="4734502" y="2036686"/>
                <a:ext cx="1400700" cy="1400700"/>
              </a:xfrm>
              <a:prstGeom prst="rect">
                <a:avLst/>
              </a:prstGeom>
            </p:spPr>
          </p:pic>
        </mc:Fallback>
      </mc:AlternateContent>
      <mc:AlternateContent xmlns:mc="http://schemas.openxmlformats.org/markup-compatibility/2006" xmlns:p14="http://schemas.microsoft.com/office/powerpoint/2010/main">
        <mc:Choice Requires="p14">
          <p:contentPart p14:bwMode="auto" r:id="rId31">
            <p14:nvContentPartPr>
              <p14:cNvPr id="35" name="Ink 34">
                <a:extLst>
                  <a:ext uri="{FF2B5EF4-FFF2-40B4-BE49-F238E27FC236}">
                    <a16:creationId xmlns:a16="http://schemas.microsoft.com/office/drawing/2014/main" id="{E37F2AF5-7829-B583-E71D-F12555D87A50}"/>
                  </a:ext>
                </a:extLst>
              </p14:cNvPr>
              <p14:cNvContentPartPr/>
              <p14:nvPr/>
            </p14:nvContentPartPr>
            <p14:xfrm>
              <a:off x="10230970" y="3924860"/>
              <a:ext cx="14007" cy="14007"/>
            </p14:xfrm>
          </p:contentPart>
        </mc:Choice>
        <mc:Fallback xmlns="">
          <p:pic>
            <p:nvPicPr>
              <p:cNvPr id="35" name="Ink 34">
                <a:extLst>
                  <a:ext uri="{FF2B5EF4-FFF2-40B4-BE49-F238E27FC236}">
                    <a16:creationId xmlns:a16="http://schemas.microsoft.com/office/drawing/2014/main" id="{E37F2AF5-7829-B583-E71D-F12555D87A50}"/>
                  </a:ext>
                </a:extLst>
              </p:cNvPr>
              <p:cNvPicPr/>
              <p:nvPr/>
            </p:nvPicPr>
            <p:blipFill>
              <a:blip r:embed="rId4"/>
              <a:stretch>
                <a:fillRect/>
              </a:stretch>
            </p:blipFill>
            <p:spPr>
              <a:xfrm>
                <a:off x="9530620" y="3224510"/>
                <a:ext cx="1400700" cy="1400700"/>
              </a:xfrm>
              <a:prstGeom prst="rect">
                <a:avLst/>
              </a:prstGeom>
            </p:spPr>
          </p:pic>
        </mc:Fallback>
      </mc:AlternateContent>
    </p:spTree>
    <p:extLst>
      <p:ext uri="{BB962C8B-B14F-4D97-AF65-F5344CB8AC3E}">
        <p14:creationId xmlns:p14="http://schemas.microsoft.com/office/powerpoint/2010/main" val="30031338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CB3301-F795-6620-1A80-69DE457CE903}"/>
              </a:ext>
            </a:extLst>
          </p:cNvPr>
          <p:cNvSpPr>
            <a:spLocks noGrp="1"/>
          </p:cNvSpPr>
          <p:nvPr>
            <p:ph type="title"/>
          </p:nvPr>
        </p:nvSpPr>
        <p:spPr>
          <a:xfrm>
            <a:off x="838200" y="396440"/>
            <a:ext cx="11089709" cy="6889203"/>
          </a:xfrm>
        </p:spPr>
        <p:txBody>
          <a:bodyPr>
            <a:normAutofit/>
          </a:bodyPr>
          <a:lstStyle/>
          <a:p>
            <a:r>
              <a:rPr lang="en-GB" sz="2000"/>
              <a:t>Microsoft Word  is suitable for Riverdale Nursing Home documentation because majority of the staff will already be familiar, they may have already use it at home, school, college or maybe in previous employment.</a:t>
            </a:r>
            <a:br>
              <a:rPr lang="en-GB" sz="2000"/>
            </a:br>
            <a:br>
              <a:rPr lang="en-GB" sz="2000"/>
            </a:br>
            <a:r>
              <a:rPr lang="en-GB" sz="2000"/>
              <a:t>With Word it will be easy to create and update standard forms like care plans, incident reports, and daily handover notes. </a:t>
            </a:r>
            <a:br>
              <a:rPr lang="en-GB" sz="2000"/>
            </a:br>
            <a:r>
              <a:rPr lang="en-GB" sz="2000"/>
              <a:t>They can easily create and save reusable templates for care plans medical charts, maintain shift handover reports and record keeping. Documents can be printed off and kept in a paper folder as hard copies.</a:t>
            </a:r>
            <a:br>
              <a:rPr lang="en-GB" sz="2000"/>
            </a:br>
            <a:br>
              <a:rPr lang="en-GB" sz="2000"/>
            </a:br>
            <a:r>
              <a:rPr lang="en-GB" sz="2000"/>
              <a:t>Word allows basic security like password and protect sensitive documents, restricting unauthorised access to confidential resident medical information.</a:t>
            </a:r>
            <a:br>
              <a:rPr lang="en-GB" sz="2000"/>
            </a:br>
            <a:br>
              <a:rPr lang="en-GB" sz="2000"/>
            </a:br>
            <a:br>
              <a:rPr lang="en-GB" sz="2000"/>
            </a:br>
            <a:br>
              <a:rPr lang="en-GB" sz="2000"/>
            </a:br>
            <a:endParaRPr lang="en-GB" sz="2000"/>
          </a:p>
        </p:txBody>
      </p:sp>
      <p:pic>
        <p:nvPicPr>
          <p:cNvPr id="3" name="Picture 2" descr="A person writing on a notebook&#10;&#10;AI-generated content may be incorrect.">
            <a:extLst>
              <a:ext uri="{FF2B5EF4-FFF2-40B4-BE49-F238E27FC236}">
                <a16:creationId xmlns:a16="http://schemas.microsoft.com/office/drawing/2014/main" id="{BD76596D-2899-8F20-71F1-0EF4BFAE2E3B}"/>
              </a:ext>
            </a:extLst>
          </p:cNvPr>
          <p:cNvPicPr>
            <a:picLocks noChangeAspect="1"/>
          </p:cNvPicPr>
          <p:nvPr/>
        </p:nvPicPr>
        <p:blipFill>
          <a:blip r:embed="rId2"/>
          <a:stretch>
            <a:fillRect/>
          </a:stretch>
        </p:blipFill>
        <p:spPr>
          <a:xfrm>
            <a:off x="1825155" y="4937342"/>
            <a:ext cx="6140869" cy="3037562"/>
          </a:xfrm>
          <a:prstGeom prst="rect">
            <a:avLst/>
          </a:prstGeom>
        </p:spPr>
      </p:pic>
      <mc:AlternateContent xmlns:mc="http://schemas.openxmlformats.org/markup-compatibility/2006" xmlns:p14="http://schemas.microsoft.com/office/powerpoint/2010/main">
        <mc:Choice Requires="p14">
          <p:contentPart p14:bwMode="auto" r:id="rId3">
            <p14:nvContentPartPr>
              <p14:cNvPr id="4" name="Ink 3">
                <a:extLst>
                  <a:ext uri="{FF2B5EF4-FFF2-40B4-BE49-F238E27FC236}">
                    <a16:creationId xmlns:a16="http://schemas.microsoft.com/office/drawing/2014/main" id="{19C4B39F-16D3-B6C8-B806-3679DC99039B}"/>
                  </a:ext>
                </a:extLst>
              </p14:cNvPr>
              <p14:cNvContentPartPr/>
              <p14:nvPr/>
            </p14:nvContentPartPr>
            <p14:xfrm>
              <a:off x="5446058" y="4462743"/>
              <a:ext cx="14007" cy="14007"/>
            </p14:xfrm>
          </p:contentPart>
        </mc:Choice>
        <mc:Fallback xmlns="">
          <p:pic>
            <p:nvPicPr>
              <p:cNvPr id="4" name="Ink 3">
                <a:extLst>
                  <a:ext uri="{FF2B5EF4-FFF2-40B4-BE49-F238E27FC236}">
                    <a16:creationId xmlns:a16="http://schemas.microsoft.com/office/drawing/2014/main" id="{19C4B39F-16D3-B6C8-B806-3679DC99039B}"/>
                  </a:ext>
                </a:extLst>
              </p:cNvPr>
              <p:cNvPicPr/>
              <p:nvPr/>
            </p:nvPicPr>
            <p:blipFill>
              <a:blip r:embed="rId4"/>
              <a:stretch>
                <a:fillRect/>
              </a:stretch>
            </p:blipFill>
            <p:spPr>
              <a:xfrm>
                <a:off x="4745708" y="3762393"/>
                <a:ext cx="1400700" cy="14007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5" name="Ink 4">
                <a:extLst>
                  <a:ext uri="{FF2B5EF4-FFF2-40B4-BE49-F238E27FC236}">
                    <a16:creationId xmlns:a16="http://schemas.microsoft.com/office/drawing/2014/main" id="{33AA0216-1B5D-50C4-FECF-415E54396C00}"/>
                  </a:ext>
                </a:extLst>
              </p14:cNvPr>
              <p14:cNvContentPartPr/>
              <p14:nvPr/>
            </p14:nvContentPartPr>
            <p14:xfrm>
              <a:off x="3305735" y="2210360"/>
              <a:ext cx="14007" cy="14007"/>
            </p14:xfrm>
          </p:contentPart>
        </mc:Choice>
        <mc:Fallback xmlns="">
          <p:pic>
            <p:nvPicPr>
              <p:cNvPr id="5" name="Ink 4">
                <a:extLst>
                  <a:ext uri="{FF2B5EF4-FFF2-40B4-BE49-F238E27FC236}">
                    <a16:creationId xmlns:a16="http://schemas.microsoft.com/office/drawing/2014/main" id="{33AA0216-1B5D-50C4-FECF-415E54396C00}"/>
                  </a:ext>
                </a:extLst>
              </p:cNvPr>
              <p:cNvPicPr/>
              <p:nvPr/>
            </p:nvPicPr>
            <p:blipFill>
              <a:blip r:embed="rId4"/>
              <a:stretch>
                <a:fillRect/>
              </a:stretch>
            </p:blipFill>
            <p:spPr>
              <a:xfrm>
                <a:off x="2605385" y="1510010"/>
                <a:ext cx="1400700" cy="140070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6" name="Ink 5">
                <a:extLst>
                  <a:ext uri="{FF2B5EF4-FFF2-40B4-BE49-F238E27FC236}">
                    <a16:creationId xmlns:a16="http://schemas.microsoft.com/office/drawing/2014/main" id="{F7D40756-CCEB-75A8-B38E-76B12FF1FC78}"/>
                  </a:ext>
                </a:extLst>
              </p14:cNvPr>
              <p14:cNvContentPartPr/>
              <p14:nvPr/>
            </p14:nvContentPartPr>
            <p14:xfrm>
              <a:off x="4056529" y="2837889"/>
              <a:ext cx="14007" cy="14007"/>
            </p14:xfrm>
          </p:contentPart>
        </mc:Choice>
        <mc:Fallback xmlns="">
          <p:pic>
            <p:nvPicPr>
              <p:cNvPr id="6" name="Ink 5">
                <a:extLst>
                  <a:ext uri="{FF2B5EF4-FFF2-40B4-BE49-F238E27FC236}">
                    <a16:creationId xmlns:a16="http://schemas.microsoft.com/office/drawing/2014/main" id="{F7D40756-CCEB-75A8-B38E-76B12FF1FC78}"/>
                  </a:ext>
                </a:extLst>
              </p:cNvPr>
              <p:cNvPicPr/>
              <p:nvPr/>
            </p:nvPicPr>
            <p:blipFill>
              <a:blip r:embed="rId4"/>
              <a:stretch>
                <a:fillRect/>
              </a:stretch>
            </p:blipFill>
            <p:spPr>
              <a:xfrm>
                <a:off x="3356179" y="2137539"/>
                <a:ext cx="1400700" cy="140070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7" name="Ink 6">
                <a:extLst>
                  <a:ext uri="{FF2B5EF4-FFF2-40B4-BE49-F238E27FC236}">
                    <a16:creationId xmlns:a16="http://schemas.microsoft.com/office/drawing/2014/main" id="{CCC8FE88-CC4C-8E7A-97F9-8C4EBC16A1AA}"/>
                  </a:ext>
                </a:extLst>
              </p14:cNvPr>
              <p14:cNvContentPartPr/>
              <p14:nvPr/>
            </p14:nvContentPartPr>
            <p14:xfrm>
              <a:off x="5647764" y="4451536"/>
              <a:ext cx="14007" cy="14007"/>
            </p14:xfrm>
          </p:contentPart>
        </mc:Choice>
        <mc:Fallback xmlns="">
          <p:pic>
            <p:nvPicPr>
              <p:cNvPr id="7" name="Ink 6">
                <a:extLst>
                  <a:ext uri="{FF2B5EF4-FFF2-40B4-BE49-F238E27FC236}">
                    <a16:creationId xmlns:a16="http://schemas.microsoft.com/office/drawing/2014/main" id="{CCC8FE88-CC4C-8E7A-97F9-8C4EBC16A1AA}"/>
                  </a:ext>
                </a:extLst>
              </p:cNvPr>
              <p:cNvPicPr/>
              <p:nvPr/>
            </p:nvPicPr>
            <p:blipFill>
              <a:blip r:embed="rId4"/>
              <a:stretch>
                <a:fillRect/>
              </a:stretch>
            </p:blipFill>
            <p:spPr>
              <a:xfrm>
                <a:off x="4947414" y="3751186"/>
                <a:ext cx="1400700" cy="140070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8" name="Ink 7">
                <a:extLst>
                  <a:ext uri="{FF2B5EF4-FFF2-40B4-BE49-F238E27FC236}">
                    <a16:creationId xmlns:a16="http://schemas.microsoft.com/office/drawing/2014/main" id="{57E60628-5260-3C81-EA64-CFFFFD595030}"/>
                  </a:ext>
                </a:extLst>
              </p14:cNvPr>
              <p14:cNvContentPartPr/>
              <p14:nvPr/>
            </p14:nvContentPartPr>
            <p14:xfrm>
              <a:off x="8404411" y="2703418"/>
              <a:ext cx="14007" cy="14007"/>
            </p14:xfrm>
          </p:contentPart>
        </mc:Choice>
        <mc:Fallback xmlns="">
          <p:pic>
            <p:nvPicPr>
              <p:cNvPr id="8" name="Ink 7">
                <a:extLst>
                  <a:ext uri="{FF2B5EF4-FFF2-40B4-BE49-F238E27FC236}">
                    <a16:creationId xmlns:a16="http://schemas.microsoft.com/office/drawing/2014/main" id="{57E60628-5260-3C81-EA64-CFFFFD595030}"/>
                  </a:ext>
                </a:extLst>
              </p:cNvPr>
              <p:cNvPicPr/>
              <p:nvPr/>
            </p:nvPicPr>
            <p:blipFill>
              <a:blip r:embed="rId4"/>
              <a:stretch>
                <a:fillRect/>
              </a:stretch>
            </p:blipFill>
            <p:spPr>
              <a:xfrm>
                <a:off x="7704061" y="2003068"/>
                <a:ext cx="1400700" cy="140070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9" name="Ink 8">
                <a:extLst>
                  <a:ext uri="{FF2B5EF4-FFF2-40B4-BE49-F238E27FC236}">
                    <a16:creationId xmlns:a16="http://schemas.microsoft.com/office/drawing/2014/main" id="{49F21619-AB12-E5F6-308A-E7CEADCF3E86}"/>
                  </a:ext>
                </a:extLst>
              </p14:cNvPr>
              <p14:cNvContentPartPr/>
              <p14:nvPr/>
            </p14:nvContentPartPr>
            <p14:xfrm>
              <a:off x="8382000" y="3252507"/>
              <a:ext cx="14007" cy="14007"/>
            </p14:xfrm>
          </p:contentPart>
        </mc:Choice>
        <mc:Fallback xmlns="">
          <p:pic>
            <p:nvPicPr>
              <p:cNvPr id="9" name="Ink 8">
                <a:extLst>
                  <a:ext uri="{FF2B5EF4-FFF2-40B4-BE49-F238E27FC236}">
                    <a16:creationId xmlns:a16="http://schemas.microsoft.com/office/drawing/2014/main" id="{49F21619-AB12-E5F6-308A-E7CEADCF3E86}"/>
                  </a:ext>
                </a:extLst>
              </p:cNvPr>
              <p:cNvPicPr/>
              <p:nvPr/>
            </p:nvPicPr>
            <p:blipFill>
              <a:blip r:embed="rId4"/>
              <a:stretch>
                <a:fillRect/>
              </a:stretch>
            </p:blipFill>
            <p:spPr>
              <a:xfrm>
                <a:off x="7681650" y="2552157"/>
                <a:ext cx="1400700" cy="140070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10" name="Ink 9">
                <a:extLst>
                  <a:ext uri="{FF2B5EF4-FFF2-40B4-BE49-F238E27FC236}">
                    <a16:creationId xmlns:a16="http://schemas.microsoft.com/office/drawing/2014/main" id="{AB66D236-DCC6-07FE-7738-17C928B98A4A}"/>
                  </a:ext>
                </a:extLst>
              </p14:cNvPr>
              <p14:cNvContentPartPr/>
              <p14:nvPr/>
            </p14:nvContentPartPr>
            <p14:xfrm>
              <a:off x="6331323" y="4317066"/>
              <a:ext cx="14007" cy="14007"/>
            </p14:xfrm>
          </p:contentPart>
        </mc:Choice>
        <mc:Fallback xmlns="">
          <p:pic>
            <p:nvPicPr>
              <p:cNvPr id="10" name="Ink 9">
                <a:extLst>
                  <a:ext uri="{FF2B5EF4-FFF2-40B4-BE49-F238E27FC236}">
                    <a16:creationId xmlns:a16="http://schemas.microsoft.com/office/drawing/2014/main" id="{AB66D236-DCC6-07FE-7738-17C928B98A4A}"/>
                  </a:ext>
                </a:extLst>
              </p:cNvPr>
              <p:cNvPicPr/>
              <p:nvPr/>
            </p:nvPicPr>
            <p:blipFill>
              <a:blip r:embed="rId4"/>
              <a:stretch>
                <a:fillRect/>
              </a:stretch>
            </p:blipFill>
            <p:spPr>
              <a:xfrm>
                <a:off x="5630973" y="3616716"/>
                <a:ext cx="1400700" cy="1400700"/>
              </a:xfrm>
              <a:prstGeom prst="rect">
                <a:avLst/>
              </a:prstGeom>
            </p:spPr>
          </p:pic>
        </mc:Fallback>
      </mc:AlternateContent>
      <p:sp>
        <p:nvSpPr>
          <p:cNvPr id="11" name="TextBox 10">
            <a:extLst>
              <a:ext uri="{FF2B5EF4-FFF2-40B4-BE49-F238E27FC236}">
                <a16:creationId xmlns:a16="http://schemas.microsoft.com/office/drawing/2014/main" id="{BB12F206-3CF4-829F-1012-066791D4E50E}"/>
              </a:ext>
            </a:extLst>
          </p:cNvPr>
          <p:cNvSpPr txBox="1"/>
          <p:nvPr/>
        </p:nvSpPr>
        <p:spPr>
          <a:xfrm>
            <a:off x="4494293" y="2828184"/>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mc:AlternateContent xmlns:mc="http://schemas.openxmlformats.org/markup-compatibility/2006" xmlns:p14="http://schemas.microsoft.com/office/powerpoint/2010/main">
        <mc:Choice Requires="p14">
          <p:contentPart p14:bwMode="auto" r:id="rId11">
            <p14:nvContentPartPr>
              <p14:cNvPr id="12" name="Ink 11">
                <a:extLst>
                  <a:ext uri="{FF2B5EF4-FFF2-40B4-BE49-F238E27FC236}">
                    <a16:creationId xmlns:a16="http://schemas.microsoft.com/office/drawing/2014/main" id="{77C8DFD5-7250-9555-8E6E-C6ADCD731BB9}"/>
                  </a:ext>
                </a:extLst>
              </p14:cNvPr>
              <p14:cNvContentPartPr/>
              <p14:nvPr/>
            </p14:nvContentPartPr>
            <p14:xfrm>
              <a:off x="6073588" y="2905124"/>
              <a:ext cx="14007" cy="14007"/>
            </p14:xfrm>
          </p:contentPart>
        </mc:Choice>
        <mc:Fallback xmlns="">
          <p:pic>
            <p:nvPicPr>
              <p:cNvPr id="12" name="Ink 11">
                <a:extLst>
                  <a:ext uri="{FF2B5EF4-FFF2-40B4-BE49-F238E27FC236}">
                    <a16:creationId xmlns:a16="http://schemas.microsoft.com/office/drawing/2014/main" id="{77C8DFD5-7250-9555-8E6E-C6ADCD731BB9}"/>
                  </a:ext>
                </a:extLst>
              </p:cNvPr>
              <p:cNvPicPr/>
              <p:nvPr/>
            </p:nvPicPr>
            <p:blipFill>
              <a:blip r:embed="rId4"/>
              <a:stretch>
                <a:fillRect/>
              </a:stretch>
            </p:blipFill>
            <p:spPr>
              <a:xfrm>
                <a:off x="5373238" y="2204774"/>
                <a:ext cx="1400700" cy="1400700"/>
              </a:xfrm>
              <a:prstGeom prst="rect">
                <a:avLst/>
              </a:prstGeom>
            </p:spPr>
          </p:pic>
        </mc:Fallback>
      </mc:AlternateContent>
    </p:spTree>
    <p:extLst>
      <p:ext uri="{BB962C8B-B14F-4D97-AF65-F5344CB8AC3E}">
        <p14:creationId xmlns:p14="http://schemas.microsoft.com/office/powerpoint/2010/main" val="31329668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384B9D-0398-6844-F55C-63DDEBCA2AEB}"/>
              </a:ext>
            </a:extLst>
          </p:cNvPr>
          <p:cNvSpPr>
            <a:spLocks noGrp="1"/>
          </p:cNvSpPr>
          <p:nvPr>
            <p:ph type="title"/>
          </p:nvPr>
        </p:nvSpPr>
        <p:spPr>
          <a:xfrm>
            <a:off x="838200" y="365125"/>
            <a:ext cx="10515600" cy="1889234"/>
          </a:xfrm>
        </p:spPr>
        <p:txBody>
          <a:bodyPr>
            <a:normAutofit fontScale="90000"/>
          </a:bodyPr>
          <a:lstStyle/>
          <a:p>
            <a:r>
              <a:rPr lang="en-GB"/>
              <a:t>References</a:t>
            </a:r>
            <a:br>
              <a:rPr lang="en-GB" dirty="0"/>
            </a:br>
            <a:br>
              <a:rPr lang="en-GB" dirty="0"/>
            </a:br>
            <a:r>
              <a:rPr lang="en-GB"/>
              <a:t>Google 2026</a:t>
            </a:r>
            <a:endParaRPr lang="en-GB" dirty="0"/>
          </a:p>
        </p:txBody>
      </p:sp>
    </p:spTree>
    <p:extLst>
      <p:ext uri="{BB962C8B-B14F-4D97-AF65-F5344CB8AC3E}">
        <p14:creationId xmlns:p14="http://schemas.microsoft.com/office/powerpoint/2010/main" val="21452116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D12FA5-F413-2B25-90C8-AC43DE12FFBA}"/>
              </a:ext>
            </a:extLst>
          </p:cNvPr>
          <p:cNvSpPr>
            <a:spLocks noGrp="1"/>
          </p:cNvSpPr>
          <p:nvPr>
            <p:ph type="title"/>
          </p:nvPr>
        </p:nvSpPr>
        <p:spPr>
          <a:xfrm>
            <a:off x="838200" y="365125"/>
            <a:ext cx="10515600" cy="3340165"/>
          </a:xfrm>
        </p:spPr>
        <p:txBody>
          <a:bodyPr/>
          <a:lstStyle/>
          <a:p>
            <a:r>
              <a:rPr lang="en-GB"/>
              <a:t>Inserting a link</a:t>
            </a:r>
            <a:br>
              <a:rPr lang="en-GB"/>
            </a:br>
            <a:br>
              <a:rPr lang="en-GB"/>
            </a:br>
            <a:r>
              <a:rPr lang="en-GB"/>
              <a:t>click this </a:t>
            </a:r>
            <a:r>
              <a:rPr lang="en-GB">
                <a:hlinkClick r:id="rId2"/>
              </a:rPr>
              <a:t>link</a:t>
            </a:r>
            <a:r>
              <a:rPr lang="en-GB"/>
              <a:t> to</a:t>
            </a:r>
            <a:br>
              <a:rPr lang="en-GB"/>
            </a:br>
            <a:endParaRPr lang="en-GB"/>
          </a:p>
        </p:txBody>
      </p:sp>
    </p:spTree>
    <p:extLst>
      <p:ext uri="{BB962C8B-B14F-4D97-AF65-F5344CB8AC3E}">
        <p14:creationId xmlns:p14="http://schemas.microsoft.com/office/powerpoint/2010/main" val="55040182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7</Slides>
  <Notes>0</Notes>
  <HiddenSlides>0</HiddenSlide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office theme</vt:lpstr>
      <vt:lpstr>   Week 3 Powerpoint Presentation  Riverdale Nursing Home  By  Michelle Swaby  8th June 2026          </vt:lpstr>
      <vt:lpstr>  Advantages, suitability and improve efficiency of using Word.          </vt:lpstr>
      <vt:lpstr>Writing Care related documents/care documents</vt:lpstr>
      <vt:lpstr>The most suitable Microsoft tool is Word.</vt:lpstr>
      <vt:lpstr>Microsoft Word  is suitable for Riverdale Nursing Home documentation because majority of the staff will already be familiar, they may have already use it at home, school, college or maybe in previous employment.  With Word it will be easy to create and update standard forms like care plans, incident reports, and daily handover notes.  They can easily create and save reusable templates for care plans medical charts, maintain shift handover reports and record keeping. Documents can be printed off and kept in a paper folder as hard copies.  Word allows basic security like password and protect sensitive documents, restricting unauthorised access to confidential resident medical information.    </vt:lpstr>
      <vt:lpstr>References  Google 2026</vt:lpstr>
      <vt:lpstr>Inserting a link  click this link to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19</cp:revision>
  <dcterms:created xsi:type="dcterms:W3CDTF">2026-06-01T18:12:02Z</dcterms:created>
  <dcterms:modified xsi:type="dcterms:W3CDTF">2026-06-06T10:40:40Z</dcterms:modified>
</cp:coreProperties>
</file>