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ms-powerpoint.presentation.macroEnabled.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60" r:id="rId5"/>
    <p:sldId id="259" r:id="rId6"/>
    <p:sldId id="261" r:id="rId7"/>
    <p:sldId id="262" r:id="rId8"/>
    <p:sldId id="263" r:id="rId9"/>
    <p:sldId id="264" r:id="rId10"/>
    <p:sldId id="265" r:id="rId11"/>
    <p:sldId id="266" r:id="rId12"/>
    <p:sldId id="267" r:id="rId13"/>
    <p:sldId id="268"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Untitled Section" id="{41519644-358D-41A4-90CD-41558CCEC1A6}">
          <p14:sldIdLst/>
        </p14:section>
        <p14:section name="Untitled Section" id="{C1054522-2E96-45DF-912C-8AAA8DB35D5E}">
          <p14:sldIdLst>
            <p14:sldId id="256"/>
            <p14:sldId id="257"/>
            <p14:sldId id="258"/>
            <p14:sldId id="260"/>
            <p14:sldId id="259"/>
            <p14:sldId id="261"/>
            <p14:sldId id="262"/>
            <p14:sldId id="263"/>
            <p14:sldId id="264"/>
            <p14:sldId id="265"/>
            <p14:sldId id="266"/>
            <p14:sldId id="267"/>
            <p14:sldId id="268"/>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63" d="100"/>
          <a:sy n="63" d="100"/>
        </p:scale>
        <p:origin x="804"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recious dennis" userId="faabd1c55d715047" providerId="LiveId" clId="{05FFD6EC-FBEF-4968-AFF2-38CEA1B1AED8}"/>
    <pc:docChg chg="undo redo custSel addSld modSld addSection delSection modSection">
      <pc:chgData name="precious dennis" userId="faabd1c55d715047" providerId="LiveId" clId="{05FFD6EC-FBEF-4968-AFF2-38CEA1B1AED8}" dt="2023-02-10T13:01:09.713" v="13108" actId="20577"/>
      <pc:docMkLst>
        <pc:docMk/>
      </pc:docMkLst>
      <pc:sldChg chg="modSp mod">
        <pc:chgData name="precious dennis" userId="faabd1c55d715047" providerId="LiveId" clId="{05FFD6EC-FBEF-4968-AFF2-38CEA1B1AED8}" dt="2023-02-10T01:24:38.122" v="6830" actId="20577"/>
        <pc:sldMkLst>
          <pc:docMk/>
          <pc:sldMk cId="2857248683" sldId="256"/>
        </pc:sldMkLst>
        <pc:spChg chg="mod">
          <ac:chgData name="precious dennis" userId="faabd1c55d715047" providerId="LiveId" clId="{05FFD6EC-FBEF-4968-AFF2-38CEA1B1AED8}" dt="2023-02-10T01:24:38.122" v="6830" actId="20577"/>
          <ac:spMkLst>
            <pc:docMk/>
            <pc:sldMk cId="2857248683" sldId="256"/>
            <ac:spMk id="3" creationId="{1F7812A0-AC39-BE57-2176-FF9FB219AA38}"/>
          </ac:spMkLst>
        </pc:spChg>
      </pc:sldChg>
      <pc:sldChg chg="addSp delSp modSp mod setBg">
        <pc:chgData name="precious dennis" userId="faabd1c55d715047" providerId="LiveId" clId="{05FFD6EC-FBEF-4968-AFF2-38CEA1B1AED8}" dt="2023-02-10T11:33:15.434" v="13083" actId="20577"/>
        <pc:sldMkLst>
          <pc:docMk/>
          <pc:sldMk cId="1538863110" sldId="257"/>
        </pc:sldMkLst>
        <pc:spChg chg="mod">
          <ac:chgData name="precious dennis" userId="faabd1c55d715047" providerId="LiveId" clId="{05FFD6EC-FBEF-4968-AFF2-38CEA1B1AED8}" dt="2023-02-08T21:51:05.560" v="11" actId="26606"/>
          <ac:spMkLst>
            <pc:docMk/>
            <pc:sldMk cId="1538863110" sldId="257"/>
            <ac:spMk id="2" creationId="{47551F59-DA10-31FC-1D1D-F42BAC287630}"/>
          </ac:spMkLst>
        </pc:spChg>
        <pc:spChg chg="add del mod">
          <ac:chgData name="precious dennis" userId="faabd1c55d715047" providerId="LiveId" clId="{05FFD6EC-FBEF-4968-AFF2-38CEA1B1AED8}" dt="2023-02-10T11:33:15.434" v="13083" actId="20577"/>
          <ac:spMkLst>
            <pc:docMk/>
            <pc:sldMk cId="1538863110" sldId="257"/>
            <ac:spMk id="3" creationId="{CC64D9EE-0543-C7F3-369F-5881912A40E1}"/>
          </ac:spMkLst>
        </pc:spChg>
        <pc:spChg chg="add del">
          <ac:chgData name="precious dennis" userId="faabd1c55d715047" providerId="LiveId" clId="{05FFD6EC-FBEF-4968-AFF2-38CEA1B1AED8}" dt="2023-02-08T21:51:05.560" v="11" actId="26606"/>
          <ac:spMkLst>
            <pc:docMk/>
            <pc:sldMk cId="1538863110" sldId="257"/>
            <ac:spMk id="6" creationId="{2E442304-DDBD-4F7B-8017-36BCC863FB40}"/>
          </ac:spMkLst>
        </pc:spChg>
        <pc:spChg chg="add del">
          <ac:chgData name="precious dennis" userId="faabd1c55d715047" providerId="LiveId" clId="{05FFD6EC-FBEF-4968-AFF2-38CEA1B1AED8}" dt="2023-02-08T21:51:05.560" v="11" actId="26606"/>
          <ac:spMkLst>
            <pc:docMk/>
            <pc:sldMk cId="1538863110" sldId="257"/>
            <ac:spMk id="7" creationId="{5E107275-3853-46FD-A241-DE4355A42675}"/>
          </ac:spMkLst>
        </pc:spChg>
        <pc:spChg chg="add del">
          <ac:chgData name="precious dennis" userId="faabd1c55d715047" providerId="LiveId" clId="{05FFD6EC-FBEF-4968-AFF2-38CEA1B1AED8}" dt="2023-02-08T21:49:44.285" v="1" actId="26606"/>
          <ac:spMkLst>
            <pc:docMk/>
            <pc:sldMk cId="1538863110" sldId="257"/>
            <ac:spMk id="9" creationId="{2E442304-DDBD-4F7B-8017-36BCC863FB40}"/>
          </ac:spMkLst>
        </pc:spChg>
        <pc:spChg chg="add del">
          <ac:chgData name="precious dennis" userId="faabd1c55d715047" providerId="LiveId" clId="{05FFD6EC-FBEF-4968-AFF2-38CEA1B1AED8}" dt="2023-02-08T21:49:44.285" v="1" actId="26606"/>
          <ac:spMkLst>
            <pc:docMk/>
            <pc:sldMk cId="1538863110" sldId="257"/>
            <ac:spMk id="11" creationId="{5E107275-3853-46FD-A241-DE4355A42675}"/>
          </ac:spMkLst>
        </pc:spChg>
        <pc:graphicFrameChg chg="add del">
          <ac:chgData name="precious dennis" userId="faabd1c55d715047" providerId="LiveId" clId="{05FFD6EC-FBEF-4968-AFF2-38CEA1B1AED8}" dt="2023-02-08T21:49:44.285" v="1" actId="26606"/>
          <ac:graphicFrameMkLst>
            <pc:docMk/>
            <pc:sldMk cId="1538863110" sldId="257"/>
            <ac:graphicFrameMk id="5" creationId="{F1E17AEF-FD95-A3E8-5897-81E6A8DBF403}"/>
          </ac:graphicFrameMkLst>
        </pc:graphicFrameChg>
        <pc:graphicFrameChg chg="add del mod">
          <ac:chgData name="precious dennis" userId="faabd1c55d715047" providerId="LiveId" clId="{05FFD6EC-FBEF-4968-AFF2-38CEA1B1AED8}" dt="2023-02-08T21:51:05.560" v="11" actId="26606"/>
          <ac:graphicFrameMkLst>
            <pc:docMk/>
            <pc:sldMk cId="1538863110" sldId="257"/>
            <ac:graphicFrameMk id="8" creationId="{F1E17AEF-FD95-A3E8-5897-81E6A8DBF403}"/>
          </ac:graphicFrameMkLst>
        </pc:graphicFrameChg>
      </pc:sldChg>
      <pc:sldChg chg="addSp modSp new mod">
        <pc:chgData name="precious dennis" userId="faabd1c55d715047" providerId="LiveId" clId="{05FFD6EC-FBEF-4968-AFF2-38CEA1B1AED8}" dt="2023-02-10T09:32:07.426" v="8867" actId="1076"/>
        <pc:sldMkLst>
          <pc:docMk/>
          <pc:sldMk cId="3988380117" sldId="258"/>
        </pc:sldMkLst>
        <pc:spChg chg="mod">
          <ac:chgData name="precious dennis" userId="faabd1c55d715047" providerId="LiveId" clId="{05FFD6EC-FBEF-4968-AFF2-38CEA1B1AED8}" dt="2023-02-08T22:09:23.669" v="301" actId="115"/>
          <ac:spMkLst>
            <pc:docMk/>
            <pc:sldMk cId="3988380117" sldId="258"/>
            <ac:spMk id="2" creationId="{488FEC5C-A971-9DA2-578D-C5E6992BDBFE}"/>
          </ac:spMkLst>
        </pc:spChg>
        <pc:spChg chg="mod">
          <ac:chgData name="precious dennis" userId="faabd1c55d715047" providerId="LiveId" clId="{05FFD6EC-FBEF-4968-AFF2-38CEA1B1AED8}" dt="2023-02-10T09:32:01.937" v="8866" actId="27636"/>
          <ac:spMkLst>
            <pc:docMk/>
            <pc:sldMk cId="3988380117" sldId="258"/>
            <ac:spMk id="3" creationId="{5026118F-A1BD-522B-6417-C9143820C7E4}"/>
          </ac:spMkLst>
        </pc:spChg>
        <pc:picChg chg="add mod">
          <ac:chgData name="precious dennis" userId="faabd1c55d715047" providerId="LiveId" clId="{05FFD6EC-FBEF-4968-AFF2-38CEA1B1AED8}" dt="2023-02-10T09:32:07.426" v="8867" actId="1076"/>
          <ac:picMkLst>
            <pc:docMk/>
            <pc:sldMk cId="3988380117" sldId="258"/>
            <ac:picMk id="4" creationId="{FFCF7952-6AE3-6421-99EC-4A3E09D4C71D}"/>
          </ac:picMkLst>
        </pc:picChg>
      </pc:sldChg>
      <pc:sldChg chg="addSp delSp modSp new mod">
        <pc:chgData name="precious dennis" userId="faabd1c55d715047" providerId="LiveId" clId="{05FFD6EC-FBEF-4968-AFF2-38CEA1B1AED8}" dt="2023-02-09T23:01:59.094" v="6635"/>
        <pc:sldMkLst>
          <pc:docMk/>
          <pc:sldMk cId="2034484320" sldId="259"/>
        </pc:sldMkLst>
        <pc:spChg chg="mod">
          <ac:chgData name="precious dennis" userId="faabd1c55d715047" providerId="LiveId" clId="{05FFD6EC-FBEF-4968-AFF2-38CEA1B1AED8}" dt="2023-02-09T07:36:07.697" v="4016" actId="115"/>
          <ac:spMkLst>
            <pc:docMk/>
            <pc:sldMk cId="2034484320" sldId="259"/>
            <ac:spMk id="2" creationId="{D0BD0D2A-6D4D-0DBB-4612-879CA0668658}"/>
          </ac:spMkLst>
        </pc:spChg>
        <pc:spChg chg="mod">
          <ac:chgData name="precious dennis" userId="faabd1c55d715047" providerId="LiveId" clId="{05FFD6EC-FBEF-4968-AFF2-38CEA1B1AED8}" dt="2023-02-09T22:24:15.717" v="6515" actId="313"/>
          <ac:spMkLst>
            <pc:docMk/>
            <pc:sldMk cId="2034484320" sldId="259"/>
            <ac:spMk id="3" creationId="{74D85665-7D7E-F0EB-F6DE-00E69A8A5532}"/>
          </ac:spMkLst>
        </pc:spChg>
        <pc:spChg chg="add del mod">
          <ac:chgData name="precious dennis" userId="faabd1c55d715047" providerId="LiveId" clId="{05FFD6EC-FBEF-4968-AFF2-38CEA1B1AED8}" dt="2023-02-09T19:39:59.546" v="5862" actId="767"/>
          <ac:spMkLst>
            <pc:docMk/>
            <pc:sldMk cId="2034484320" sldId="259"/>
            <ac:spMk id="4" creationId="{8C3AA2DD-71BF-ADC5-5ACE-1C955FF4930E}"/>
          </ac:spMkLst>
        </pc:spChg>
        <pc:spChg chg="add del mod">
          <ac:chgData name="precious dennis" userId="faabd1c55d715047" providerId="LiveId" clId="{05FFD6EC-FBEF-4968-AFF2-38CEA1B1AED8}" dt="2023-02-09T19:39:58.403" v="5861" actId="767"/>
          <ac:spMkLst>
            <pc:docMk/>
            <pc:sldMk cId="2034484320" sldId="259"/>
            <ac:spMk id="5" creationId="{7C9A675E-A760-F1BF-7BAA-1FE684B0C1FC}"/>
          </ac:spMkLst>
        </pc:spChg>
        <pc:spChg chg="add del mod">
          <ac:chgData name="precious dennis" userId="faabd1c55d715047" providerId="LiveId" clId="{05FFD6EC-FBEF-4968-AFF2-38CEA1B1AED8}" dt="2023-02-09T19:58:35.340" v="6068"/>
          <ac:spMkLst>
            <pc:docMk/>
            <pc:sldMk cId="2034484320" sldId="259"/>
            <ac:spMk id="6" creationId="{470A2F2B-6F70-33B7-3D54-4CB78C01885A}"/>
          </ac:spMkLst>
        </pc:spChg>
        <pc:spChg chg="add del mod">
          <ac:chgData name="precious dennis" userId="faabd1c55d715047" providerId="LiveId" clId="{05FFD6EC-FBEF-4968-AFF2-38CEA1B1AED8}" dt="2023-02-09T19:58:35.341" v="6070"/>
          <ac:spMkLst>
            <pc:docMk/>
            <pc:sldMk cId="2034484320" sldId="259"/>
            <ac:spMk id="7" creationId="{3224D070-E84E-A36C-27DD-B43F8FE7796F}"/>
          </ac:spMkLst>
        </pc:spChg>
        <pc:spChg chg="add del mod">
          <ac:chgData name="precious dennis" userId="faabd1c55d715047" providerId="LiveId" clId="{05FFD6EC-FBEF-4968-AFF2-38CEA1B1AED8}" dt="2023-02-09T19:58:35.342" v="6072"/>
          <ac:spMkLst>
            <pc:docMk/>
            <pc:sldMk cId="2034484320" sldId="259"/>
            <ac:spMk id="8" creationId="{AC27E406-5AEF-8184-1C95-5EFC6515D161}"/>
          </ac:spMkLst>
        </pc:spChg>
        <pc:spChg chg="add del mod">
          <ac:chgData name="precious dennis" userId="faabd1c55d715047" providerId="LiveId" clId="{05FFD6EC-FBEF-4968-AFF2-38CEA1B1AED8}" dt="2023-02-09T19:58:35.330" v="6066" actId="21"/>
          <ac:spMkLst>
            <pc:docMk/>
            <pc:sldMk cId="2034484320" sldId="259"/>
            <ac:spMk id="9" creationId="{EBEE7E3A-C8BB-5124-E75D-F09274C86FCF}"/>
          </ac:spMkLst>
        </pc:spChg>
        <pc:spChg chg="add del mod">
          <ac:chgData name="precious dennis" userId="faabd1c55d715047" providerId="LiveId" clId="{05FFD6EC-FBEF-4968-AFF2-38CEA1B1AED8}" dt="2023-02-09T19:58:35.344" v="6074"/>
          <ac:spMkLst>
            <pc:docMk/>
            <pc:sldMk cId="2034484320" sldId="259"/>
            <ac:spMk id="10" creationId="{9B0348F9-B873-F127-C12B-2C0A78161FEE}"/>
          </ac:spMkLst>
        </pc:spChg>
        <pc:spChg chg="add del mod">
          <ac:chgData name="precious dennis" userId="faabd1c55d715047" providerId="LiveId" clId="{05FFD6EC-FBEF-4968-AFF2-38CEA1B1AED8}" dt="2023-02-09T19:59:21.580" v="6078" actId="21"/>
          <ac:spMkLst>
            <pc:docMk/>
            <pc:sldMk cId="2034484320" sldId="259"/>
            <ac:spMk id="11" creationId="{438A6E71-0C44-EFA9-C43F-48405B51407D}"/>
          </ac:spMkLst>
        </pc:spChg>
        <pc:spChg chg="add mod">
          <ac:chgData name="precious dennis" userId="faabd1c55d715047" providerId="LiveId" clId="{05FFD6EC-FBEF-4968-AFF2-38CEA1B1AED8}" dt="2023-02-09T22:28:06.619" v="6516" actId="1076"/>
          <ac:spMkLst>
            <pc:docMk/>
            <pc:sldMk cId="2034484320" sldId="259"/>
            <ac:spMk id="12" creationId="{137D5D1D-E2A0-9DDC-D2F5-49CB63A8E133}"/>
          </ac:spMkLst>
        </pc:spChg>
        <pc:spChg chg="add del mod">
          <ac:chgData name="precious dennis" userId="faabd1c55d715047" providerId="LiveId" clId="{05FFD6EC-FBEF-4968-AFF2-38CEA1B1AED8}" dt="2023-02-09T20:07:19.966" v="6200"/>
          <ac:spMkLst>
            <pc:docMk/>
            <pc:sldMk cId="2034484320" sldId="259"/>
            <ac:spMk id="13" creationId="{0122CBD9-DBE0-55DE-AF62-D105D45F312F}"/>
          </ac:spMkLst>
        </pc:spChg>
        <pc:spChg chg="add del mod">
          <ac:chgData name="precious dennis" userId="faabd1c55d715047" providerId="LiveId" clId="{05FFD6EC-FBEF-4968-AFF2-38CEA1B1AED8}" dt="2023-02-09T20:07:19.967" v="6202"/>
          <ac:spMkLst>
            <pc:docMk/>
            <pc:sldMk cId="2034484320" sldId="259"/>
            <ac:spMk id="14" creationId="{E6F152D3-3F18-B926-857F-4464EBF731B6}"/>
          </ac:spMkLst>
        </pc:spChg>
        <pc:spChg chg="add del mod">
          <ac:chgData name="precious dennis" userId="faabd1c55d715047" providerId="LiveId" clId="{05FFD6EC-FBEF-4968-AFF2-38CEA1B1AED8}" dt="2023-02-09T20:07:19.969" v="6204"/>
          <ac:spMkLst>
            <pc:docMk/>
            <pc:sldMk cId="2034484320" sldId="259"/>
            <ac:spMk id="15" creationId="{42DFB86B-DD86-31A5-EA7B-8572F0F982F7}"/>
          </ac:spMkLst>
        </pc:spChg>
        <pc:spChg chg="add del mod">
          <ac:chgData name="precious dennis" userId="faabd1c55d715047" providerId="LiveId" clId="{05FFD6EC-FBEF-4968-AFF2-38CEA1B1AED8}" dt="2023-02-09T20:07:19.970" v="6206"/>
          <ac:spMkLst>
            <pc:docMk/>
            <pc:sldMk cId="2034484320" sldId="259"/>
            <ac:spMk id="16" creationId="{5DE5DFEA-A7E3-A399-5886-9F6BB01E49D4}"/>
          </ac:spMkLst>
        </pc:spChg>
        <pc:spChg chg="add del mod">
          <ac:chgData name="precious dennis" userId="faabd1c55d715047" providerId="LiveId" clId="{05FFD6EC-FBEF-4968-AFF2-38CEA1B1AED8}" dt="2023-02-09T20:07:19.973" v="6208"/>
          <ac:spMkLst>
            <pc:docMk/>
            <pc:sldMk cId="2034484320" sldId="259"/>
            <ac:spMk id="17" creationId="{539FD06A-8A88-6D08-F570-9B14EBA2AFC3}"/>
          </ac:spMkLst>
        </pc:spChg>
        <pc:spChg chg="add del mod">
          <ac:chgData name="precious dennis" userId="faabd1c55d715047" providerId="LiveId" clId="{05FFD6EC-FBEF-4968-AFF2-38CEA1B1AED8}" dt="2023-02-09T20:07:19.973" v="6210"/>
          <ac:spMkLst>
            <pc:docMk/>
            <pc:sldMk cId="2034484320" sldId="259"/>
            <ac:spMk id="18" creationId="{CC70AB1E-83F6-4DEB-D190-564815CF53A2}"/>
          </ac:spMkLst>
        </pc:spChg>
        <pc:spChg chg="add del mod">
          <ac:chgData name="precious dennis" userId="faabd1c55d715047" providerId="LiveId" clId="{05FFD6EC-FBEF-4968-AFF2-38CEA1B1AED8}" dt="2023-02-09T20:08:02.315" v="6218"/>
          <ac:spMkLst>
            <pc:docMk/>
            <pc:sldMk cId="2034484320" sldId="259"/>
            <ac:spMk id="19" creationId="{CF54FEC0-C798-9040-3B25-5DC93FFFE00F}"/>
          </ac:spMkLst>
        </pc:spChg>
        <pc:spChg chg="add del mod">
          <ac:chgData name="precious dennis" userId="faabd1c55d715047" providerId="LiveId" clId="{05FFD6EC-FBEF-4968-AFF2-38CEA1B1AED8}" dt="2023-02-09T20:08:02.317" v="6220"/>
          <ac:spMkLst>
            <pc:docMk/>
            <pc:sldMk cId="2034484320" sldId="259"/>
            <ac:spMk id="20" creationId="{D36702A6-C387-6F6F-ECE8-464BD4F0B581}"/>
          </ac:spMkLst>
        </pc:spChg>
        <pc:spChg chg="add del mod">
          <ac:chgData name="precious dennis" userId="faabd1c55d715047" providerId="LiveId" clId="{05FFD6EC-FBEF-4968-AFF2-38CEA1B1AED8}" dt="2023-02-09T20:08:02.318" v="6222"/>
          <ac:spMkLst>
            <pc:docMk/>
            <pc:sldMk cId="2034484320" sldId="259"/>
            <ac:spMk id="21" creationId="{973CBD5F-8267-BC6C-2B5E-3E73FEA78379}"/>
          </ac:spMkLst>
        </pc:spChg>
        <pc:spChg chg="add del mod">
          <ac:chgData name="precious dennis" userId="faabd1c55d715047" providerId="LiveId" clId="{05FFD6EC-FBEF-4968-AFF2-38CEA1B1AED8}" dt="2023-02-09T20:08:02.319" v="6224"/>
          <ac:spMkLst>
            <pc:docMk/>
            <pc:sldMk cId="2034484320" sldId="259"/>
            <ac:spMk id="22" creationId="{C9EDC92B-3BD4-F4EC-D80E-A958C468F6EF}"/>
          </ac:spMkLst>
        </pc:spChg>
        <pc:spChg chg="add del mod">
          <ac:chgData name="precious dennis" userId="faabd1c55d715047" providerId="LiveId" clId="{05FFD6EC-FBEF-4968-AFF2-38CEA1B1AED8}" dt="2023-02-09T20:10:58.601" v="6252"/>
          <ac:spMkLst>
            <pc:docMk/>
            <pc:sldMk cId="2034484320" sldId="259"/>
            <ac:spMk id="23" creationId="{6580CADC-CACF-3E6C-33CF-3AEEA8A00955}"/>
          </ac:spMkLst>
        </pc:spChg>
        <pc:spChg chg="add del mod">
          <ac:chgData name="precious dennis" userId="faabd1c55d715047" providerId="LiveId" clId="{05FFD6EC-FBEF-4968-AFF2-38CEA1B1AED8}" dt="2023-02-09T20:10:58.602" v="6254"/>
          <ac:spMkLst>
            <pc:docMk/>
            <pc:sldMk cId="2034484320" sldId="259"/>
            <ac:spMk id="24" creationId="{0D2A497E-9DB5-3A87-9363-7D3CC3DA6B70}"/>
          </ac:spMkLst>
        </pc:spChg>
        <pc:spChg chg="add del mod">
          <ac:chgData name="precious dennis" userId="faabd1c55d715047" providerId="LiveId" clId="{05FFD6EC-FBEF-4968-AFF2-38CEA1B1AED8}" dt="2023-02-09T23:01:59.091" v="6631"/>
          <ac:spMkLst>
            <pc:docMk/>
            <pc:sldMk cId="2034484320" sldId="259"/>
            <ac:spMk id="25" creationId="{9E71A6F8-1BC3-2133-4E94-AD1C7EBD4EA7}"/>
          </ac:spMkLst>
        </pc:spChg>
        <pc:spChg chg="add del mod">
          <ac:chgData name="precious dennis" userId="faabd1c55d715047" providerId="LiveId" clId="{05FFD6EC-FBEF-4968-AFF2-38CEA1B1AED8}" dt="2023-02-09T23:01:59.093" v="6633"/>
          <ac:spMkLst>
            <pc:docMk/>
            <pc:sldMk cId="2034484320" sldId="259"/>
            <ac:spMk id="26" creationId="{2EC38D82-A8F5-A4AB-CFAD-FF4976251F2E}"/>
          </ac:spMkLst>
        </pc:spChg>
        <pc:spChg chg="add del mod">
          <ac:chgData name="precious dennis" userId="faabd1c55d715047" providerId="LiveId" clId="{05FFD6EC-FBEF-4968-AFF2-38CEA1B1AED8}" dt="2023-02-09T23:01:59.094" v="6635"/>
          <ac:spMkLst>
            <pc:docMk/>
            <pc:sldMk cId="2034484320" sldId="259"/>
            <ac:spMk id="27" creationId="{FFDCABFC-3BD9-9C75-39DF-6DCCA82071F9}"/>
          </ac:spMkLst>
        </pc:spChg>
        <pc:spChg chg="add mod">
          <ac:chgData name="precious dennis" userId="faabd1c55d715047" providerId="LiveId" clId="{05FFD6EC-FBEF-4968-AFF2-38CEA1B1AED8}" dt="2023-02-09T23:01:57.372" v="6629" actId="20577"/>
          <ac:spMkLst>
            <pc:docMk/>
            <pc:sldMk cId="2034484320" sldId="259"/>
            <ac:spMk id="28" creationId="{B5688525-9B81-0786-39A1-522043F1E1A5}"/>
          </ac:spMkLst>
        </pc:spChg>
      </pc:sldChg>
      <pc:sldChg chg="addSp delSp modSp new mod">
        <pc:chgData name="precious dennis" userId="faabd1c55d715047" providerId="LiveId" clId="{05FFD6EC-FBEF-4968-AFF2-38CEA1B1AED8}" dt="2023-02-09T19:36:40.371" v="5858" actId="1076"/>
        <pc:sldMkLst>
          <pc:docMk/>
          <pc:sldMk cId="1481003188" sldId="260"/>
        </pc:sldMkLst>
        <pc:spChg chg="add del mod">
          <ac:chgData name="precious dennis" userId="faabd1c55d715047" providerId="LiveId" clId="{05FFD6EC-FBEF-4968-AFF2-38CEA1B1AED8}" dt="2023-02-09T07:35:45.042" v="4009" actId="115"/>
          <ac:spMkLst>
            <pc:docMk/>
            <pc:sldMk cId="1481003188" sldId="260"/>
            <ac:spMk id="2" creationId="{8DE73420-3EE0-A3DC-0F4C-6C470B72E890}"/>
          </ac:spMkLst>
        </pc:spChg>
        <pc:spChg chg="add del mod">
          <ac:chgData name="precious dennis" userId="faabd1c55d715047" providerId="LiveId" clId="{05FFD6EC-FBEF-4968-AFF2-38CEA1B1AED8}" dt="2023-02-09T19:36:34.076" v="5857" actId="5793"/>
          <ac:spMkLst>
            <pc:docMk/>
            <pc:sldMk cId="1481003188" sldId="260"/>
            <ac:spMk id="3" creationId="{C8956BDD-69F1-3F9D-DFA6-00AA2387116E}"/>
          </ac:spMkLst>
        </pc:spChg>
        <pc:spChg chg="add del mod">
          <ac:chgData name="precious dennis" userId="faabd1c55d715047" providerId="LiveId" clId="{05FFD6EC-FBEF-4968-AFF2-38CEA1B1AED8}" dt="2023-02-09T01:26:50.635" v="3505"/>
          <ac:spMkLst>
            <pc:docMk/>
            <pc:sldMk cId="1481003188" sldId="260"/>
            <ac:spMk id="5" creationId="{A60B39AA-A9B6-A348-4540-54D7C0674008}"/>
          </ac:spMkLst>
        </pc:spChg>
        <pc:spChg chg="add del mod">
          <ac:chgData name="precious dennis" userId="faabd1c55d715047" providerId="LiveId" clId="{05FFD6EC-FBEF-4968-AFF2-38CEA1B1AED8}" dt="2023-02-09T01:26:50.635" v="3505"/>
          <ac:spMkLst>
            <pc:docMk/>
            <pc:sldMk cId="1481003188" sldId="260"/>
            <ac:spMk id="6" creationId="{5D8AC7BE-DD75-5CE0-54E8-93E3ED2661CF}"/>
          </ac:spMkLst>
        </pc:spChg>
        <pc:spChg chg="add del mod">
          <ac:chgData name="precious dennis" userId="faabd1c55d715047" providerId="LiveId" clId="{05FFD6EC-FBEF-4968-AFF2-38CEA1B1AED8}" dt="2023-02-09T01:26:49.284" v="3504"/>
          <ac:spMkLst>
            <pc:docMk/>
            <pc:sldMk cId="1481003188" sldId="260"/>
            <ac:spMk id="7" creationId="{33DE6755-95AE-B701-88C1-0A00E876898A}"/>
          </ac:spMkLst>
        </pc:spChg>
        <pc:spChg chg="add del mod">
          <ac:chgData name="precious dennis" userId="faabd1c55d715047" providerId="LiveId" clId="{05FFD6EC-FBEF-4968-AFF2-38CEA1B1AED8}" dt="2023-02-09T01:26:49.284" v="3504"/>
          <ac:spMkLst>
            <pc:docMk/>
            <pc:sldMk cId="1481003188" sldId="260"/>
            <ac:spMk id="8" creationId="{09873D9F-7BC1-3451-54B1-F9EA57C184D5}"/>
          </ac:spMkLst>
        </pc:spChg>
        <pc:picChg chg="add del mod">
          <ac:chgData name="precious dennis" userId="faabd1c55d715047" providerId="LiveId" clId="{05FFD6EC-FBEF-4968-AFF2-38CEA1B1AED8}" dt="2023-02-09T01:26:57.925" v="3519"/>
          <ac:picMkLst>
            <pc:docMk/>
            <pc:sldMk cId="1481003188" sldId="260"/>
            <ac:picMk id="4" creationId="{86DF8ED2-EB64-0C50-2609-B6717AFD3CA2}"/>
          </ac:picMkLst>
        </pc:picChg>
        <pc:picChg chg="add mod">
          <ac:chgData name="precious dennis" userId="faabd1c55d715047" providerId="LiveId" clId="{05FFD6EC-FBEF-4968-AFF2-38CEA1B1AED8}" dt="2023-02-09T19:36:40.371" v="5858" actId="1076"/>
          <ac:picMkLst>
            <pc:docMk/>
            <pc:sldMk cId="1481003188" sldId="260"/>
            <ac:picMk id="9" creationId="{05624F8E-129F-9A2A-5C7B-9F21F3C028B5}"/>
          </ac:picMkLst>
        </pc:picChg>
      </pc:sldChg>
      <pc:sldChg chg="addSp delSp modSp new mod">
        <pc:chgData name="precious dennis" userId="faabd1c55d715047" providerId="LiveId" clId="{05FFD6EC-FBEF-4968-AFF2-38CEA1B1AED8}" dt="2023-02-10T09:21:32.601" v="8610" actId="115"/>
        <pc:sldMkLst>
          <pc:docMk/>
          <pc:sldMk cId="3042597631" sldId="261"/>
        </pc:sldMkLst>
        <pc:spChg chg="mod">
          <ac:chgData name="precious dennis" userId="faabd1c55d715047" providerId="LiveId" clId="{05FFD6EC-FBEF-4968-AFF2-38CEA1B1AED8}" dt="2023-02-09T23:05:51.613" v="6641" actId="115"/>
          <ac:spMkLst>
            <pc:docMk/>
            <pc:sldMk cId="3042597631" sldId="261"/>
            <ac:spMk id="2" creationId="{BF8497EB-36D7-B2FB-6A66-14C9F0C11504}"/>
          </ac:spMkLst>
        </pc:spChg>
        <pc:spChg chg="mod">
          <ac:chgData name="precious dennis" userId="faabd1c55d715047" providerId="LiveId" clId="{05FFD6EC-FBEF-4968-AFF2-38CEA1B1AED8}" dt="2023-02-10T09:09:13.684" v="8405" actId="20577"/>
          <ac:spMkLst>
            <pc:docMk/>
            <pc:sldMk cId="3042597631" sldId="261"/>
            <ac:spMk id="3" creationId="{0EBF0C16-D2E9-6B94-5E5D-740FD282C35D}"/>
          </ac:spMkLst>
        </pc:spChg>
        <pc:spChg chg="add del mod">
          <ac:chgData name="precious dennis" userId="faabd1c55d715047" providerId="LiveId" clId="{05FFD6EC-FBEF-4968-AFF2-38CEA1B1AED8}" dt="2023-02-10T09:18:20.904" v="8486"/>
          <ac:spMkLst>
            <pc:docMk/>
            <pc:sldMk cId="3042597631" sldId="261"/>
            <ac:spMk id="4" creationId="{8B999F10-8BF8-804B-98A6-595812957031}"/>
          </ac:spMkLst>
        </pc:spChg>
        <pc:spChg chg="add del mod">
          <ac:chgData name="precious dennis" userId="faabd1c55d715047" providerId="LiveId" clId="{05FFD6EC-FBEF-4968-AFF2-38CEA1B1AED8}" dt="2023-02-10T09:18:20.906" v="8488"/>
          <ac:spMkLst>
            <pc:docMk/>
            <pc:sldMk cId="3042597631" sldId="261"/>
            <ac:spMk id="5" creationId="{2203F000-8DA9-1411-8788-D8E99DA7DD51}"/>
          </ac:spMkLst>
        </pc:spChg>
        <pc:spChg chg="add mod">
          <ac:chgData name="precious dennis" userId="faabd1c55d715047" providerId="LiveId" clId="{05FFD6EC-FBEF-4968-AFF2-38CEA1B1AED8}" dt="2023-02-10T09:21:32.601" v="8610" actId="115"/>
          <ac:spMkLst>
            <pc:docMk/>
            <pc:sldMk cId="3042597631" sldId="261"/>
            <ac:spMk id="6" creationId="{333AB262-0714-B8E8-D301-80564C9F65FD}"/>
          </ac:spMkLst>
        </pc:spChg>
      </pc:sldChg>
      <pc:sldChg chg="modSp new mod">
        <pc:chgData name="precious dennis" userId="faabd1c55d715047" providerId="LiveId" clId="{05FFD6EC-FBEF-4968-AFF2-38CEA1B1AED8}" dt="2023-02-10T09:41:09.807" v="9008" actId="115"/>
        <pc:sldMkLst>
          <pc:docMk/>
          <pc:sldMk cId="3261138820" sldId="262"/>
        </pc:sldMkLst>
        <pc:spChg chg="mod">
          <ac:chgData name="precious dennis" userId="faabd1c55d715047" providerId="LiveId" clId="{05FFD6EC-FBEF-4968-AFF2-38CEA1B1AED8}" dt="2023-02-10T09:41:09.807" v="9008" actId="115"/>
          <ac:spMkLst>
            <pc:docMk/>
            <pc:sldMk cId="3261138820" sldId="262"/>
            <ac:spMk id="2" creationId="{74E94827-E1C3-D05E-8D65-DBC10B42DAA6}"/>
          </ac:spMkLst>
        </pc:spChg>
        <pc:spChg chg="mod">
          <ac:chgData name="precious dennis" userId="faabd1c55d715047" providerId="LiveId" clId="{05FFD6EC-FBEF-4968-AFF2-38CEA1B1AED8}" dt="2023-02-10T09:39:12.938" v="8993" actId="20577"/>
          <ac:spMkLst>
            <pc:docMk/>
            <pc:sldMk cId="3261138820" sldId="262"/>
            <ac:spMk id="3" creationId="{6386C3A4-EF0B-38C8-0FC7-6A04A09303B1}"/>
          </ac:spMkLst>
        </pc:spChg>
      </pc:sldChg>
      <pc:sldChg chg="addSp delSp modSp new mod">
        <pc:chgData name="precious dennis" userId="faabd1c55d715047" providerId="LiveId" clId="{05FFD6EC-FBEF-4968-AFF2-38CEA1B1AED8}" dt="2023-02-10T13:01:09.713" v="13108" actId="20577"/>
        <pc:sldMkLst>
          <pc:docMk/>
          <pc:sldMk cId="2263605535" sldId="263"/>
        </pc:sldMkLst>
        <pc:spChg chg="mod">
          <ac:chgData name="precious dennis" userId="faabd1c55d715047" providerId="LiveId" clId="{05FFD6EC-FBEF-4968-AFF2-38CEA1B1AED8}" dt="2023-02-10T09:41:18.882" v="9009" actId="115"/>
          <ac:spMkLst>
            <pc:docMk/>
            <pc:sldMk cId="2263605535" sldId="263"/>
            <ac:spMk id="2" creationId="{706E513E-44B0-1186-1EE5-F7310B5D079C}"/>
          </ac:spMkLst>
        </pc:spChg>
        <pc:spChg chg="mod">
          <ac:chgData name="precious dennis" userId="faabd1c55d715047" providerId="LiveId" clId="{05FFD6EC-FBEF-4968-AFF2-38CEA1B1AED8}" dt="2023-02-10T13:01:09.713" v="13108" actId="20577"/>
          <ac:spMkLst>
            <pc:docMk/>
            <pc:sldMk cId="2263605535" sldId="263"/>
            <ac:spMk id="3" creationId="{67410562-8D04-66BB-DE5A-BC95D23B62E1}"/>
          </ac:spMkLst>
        </pc:spChg>
        <pc:spChg chg="add del mod">
          <ac:chgData name="precious dennis" userId="faabd1c55d715047" providerId="LiveId" clId="{05FFD6EC-FBEF-4968-AFF2-38CEA1B1AED8}" dt="2023-02-10T10:02:30.984" v="9607"/>
          <ac:spMkLst>
            <pc:docMk/>
            <pc:sldMk cId="2263605535" sldId="263"/>
            <ac:spMk id="5" creationId="{DECB8033-8B75-58DC-5C81-7DD5AC77B5D4}"/>
          </ac:spMkLst>
        </pc:spChg>
        <pc:spChg chg="add del mod">
          <ac:chgData name="precious dennis" userId="faabd1c55d715047" providerId="LiveId" clId="{05FFD6EC-FBEF-4968-AFF2-38CEA1B1AED8}" dt="2023-02-10T10:02:30.984" v="9609"/>
          <ac:spMkLst>
            <pc:docMk/>
            <pc:sldMk cId="2263605535" sldId="263"/>
            <ac:spMk id="6" creationId="{4F5E4313-830F-2418-2864-248047437C5B}"/>
          </ac:spMkLst>
        </pc:spChg>
        <pc:spChg chg="add del mod">
          <ac:chgData name="precious dennis" userId="faabd1c55d715047" providerId="LiveId" clId="{05FFD6EC-FBEF-4968-AFF2-38CEA1B1AED8}" dt="2023-02-10T10:02:30.988" v="9611"/>
          <ac:spMkLst>
            <pc:docMk/>
            <pc:sldMk cId="2263605535" sldId="263"/>
            <ac:spMk id="7" creationId="{059D5849-518A-3D33-170D-A67B1D78D8D5}"/>
          </ac:spMkLst>
        </pc:spChg>
        <pc:spChg chg="add mod">
          <ac:chgData name="precious dennis" userId="faabd1c55d715047" providerId="LiveId" clId="{05FFD6EC-FBEF-4968-AFF2-38CEA1B1AED8}" dt="2023-02-10T10:02:50.510" v="9614" actId="313"/>
          <ac:spMkLst>
            <pc:docMk/>
            <pc:sldMk cId="2263605535" sldId="263"/>
            <ac:spMk id="8" creationId="{9875233C-3DF6-C807-6CD1-54AC6DB147F6}"/>
          </ac:spMkLst>
        </pc:spChg>
        <pc:picChg chg="add mod">
          <ac:chgData name="precious dennis" userId="faabd1c55d715047" providerId="LiveId" clId="{05FFD6EC-FBEF-4968-AFF2-38CEA1B1AED8}" dt="2023-02-10T09:59:57.248" v="9366" actId="1076"/>
          <ac:picMkLst>
            <pc:docMk/>
            <pc:sldMk cId="2263605535" sldId="263"/>
            <ac:picMk id="4" creationId="{F52D6EBF-47AA-E043-2099-BE25DE655C7A}"/>
          </ac:picMkLst>
        </pc:picChg>
      </pc:sldChg>
      <pc:sldChg chg="modSp new mod">
        <pc:chgData name="precious dennis" userId="faabd1c55d715047" providerId="LiveId" clId="{05FFD6EC-FBEF-4968-AFF2-38CEA1B1AED8}" dt="2023-02-10T10:12:32.816" v="10367" actId="115"/>
        <pc:sldMkLst>
          <pc:docMk/>
          <pc:sldMk cId="2001365937" sldId="264"/>
        </pc:sldMkLst>
        <pc:spChg chg="mod">
          <ac:chgData name="precious dennis" userId="faabd1c55d715047" providerId="LiveId" clId="{05FFD6EC-FBEF-4968-AFF2-38CEA1B1AED8}" dt="2023-02-10T10:12:32.816" v="10367" actId="115"/>
          <ac:spMkLst>
            <pc:docMk/>
            <pc:sldMk cId="2001365937" sldId="264"/>
            <ac:spMk id="2" creationId="{0CFDA733-4BCF-1A4F-87B2-46DF8AD52453}"/>
          </ac:spMkLst>
        </pc:spChg>
        <pc:spChg chg="mod">
          <ac:chgData name="precious dennis" userId="faabd1c55d715047" providerId="LiveId" clId="{05FFD6EC-FBEF-4968-AFF2-38CEA1B1AED8}" dt="2023-02-10T10:12:22" v="10366" actId="20577"/>
          <ac:spMkLst>
            <pc:docMk/>
            <pc:sldMk cId="2001365937" sldId="264"/>
            <ac:spMk id="3" creationId="{249C52AE-8139-A1C3-8B38-44A68A3B0911}"/>
          </ac:spMkLst>
        </pc:spChg>
      </pc:sldChg>
      <pc:sldChg chg="modSp new mod">
        <pc:chgData name="precious dennis" userId="faabd1c55d715047" providerId="LiveId" clId="{05FFD6EC-FBEF-4968-AFF2-38CEA1B1AED8}" dt="2023-02-10T10:45:45.220" v="11401" actId="20577"/>
        <pc:sldMkLst>
          <pc:docMk/>
          <pc:sldMk cId="268595159" sldId="265"/>
        </pc:sldMkLst>
        <pc:spChg chg="mod">
          <ac:chgData name="precious dennis" userId="faabd1c55d715047" providerId="LiveId" clId="{05FFD6EC-FBEF-4968-AFF2-38CEA1B1AED8}" dt="2023-02-10T10:13:02.471" v="10395" actId="115"/>
          <ac:spMkLst>
            <pc:docMk/>
            <pc:sldMk cId="268595159" sldId="265"/>
            <ac:spMk id="2" creationId="{5B743FC8-6C17-981C-76AF-32F2A10B5362}"/>
          </ac:spMkLst>
        </pc:spChg>
        <pc:spChg chg="mod">
          <ac:chgData name="precious dennis" userId="faabd1c55d715047" providerId="LiveId" clId="{05FFD6EC-FBEF-4968-AFF2-38CEA1B1AED8}" dt="2023-02-10T10:45:45.220" v="11401" actId="20577"/>
          <ac:spMkLst>
            <pc:docMk/>
            <pc:sldMk cId="268595159" sldId="265"/>
            <ac:spMk id="3" creationId="{5A59E5DE-5807-1FC4-47E8-A95D7667B983}"/>
          </ac:spMkLst>
        </pc:spChg>
      </pc:sldChg>
      <pc:sldChg chg="modSp new mod">
        <pc:chgData name="precious dennis" userId="faabd1c55d715047" providerId="LiveId" clId="{05FFD6EC-FBEF-4968-AFF2-38CEA1B1AED8}" dt="2023-02-10T10:58:57.430" v="12232" actId="20577"/>
        <pc:sldMkLst>
          <pc:docMk/>
          <pc:sldMk cId="1757824455" sldId="266"/>
        </pc:sldMkLst>
        <pc:spChg chg="mod">
          <ac:chgData name="precious dennis" userId="faabd1c55d715047" providerId="LiveId" clId="{05FFD6EC-FBEF-4968-AFF2-38CEA1B1AED8}" dt="2023-02-10T10:46:42.131" v="11414" actId="115"/>
          <ac:spMkLst>
            <pc:docMk/>
            <pc:sldMk cId="1757824455" sldId="266"/>
            <ac:spMk id="2" creationId="{2524B651-25D1-AC76-32DA-FA8E76860CC4}"/>
          </ac:spMkLst>
        </pc:spChg>
        <pc:spChg chg="mod">
          <ac:chgData name="precious dennis" userId="faabd1c55d715047" providerId="LiveId" clId="{05FFD6EC-FBEF-4968-AFF2-38CEA1B1AED8}" dt="2023-02-10T10:58:57.430" v="12232" actId="20577"/>
          <ac:spMkLst>
            <pc:docMk/>
            <pc:sldMk cId="1757824455" sldId="266"/>
            <ac:spMk id="3" creationId="{DF043F9D-5266-F062-F8FE-29695C85113B}"/>
          </ac:spMkLst>
        </pc:spChg>
      </pc:sldChg>
      <pc:sldChg chg="addSp modSp new mod">
        <pc:chgData name="precious dennis" userId="faabd1c55d715047" providerId="LiveId" clId="{05FFD6EC-FBEF-4968-AFF2-38CEA1B1AED8}" dt="2023-02-10T11:02:48.212" v="12554" actId="1076"/>
        <pc:sldMkLst>
          <pc:docMk/>
          <pc:sldMk cId="162884203" sldId="267"/>
        </pc:sldMkLst>
        <pc:spChg chg="mod">
          <ac:chgData name="precious dennis" userId="faabd1c55d715047" providerId="LiveId" clId="{05FFD6EC-FBEF-4968-AFF2-38CEA1B1AED8}" dt="2023-02-10T10:59:08.706" v="12244" actId="115"/>
          <ac:spMkLst>
            <pc:docMk/>
            <pc:sldMk cId="162884203" sldId="267"/>
            <ac:spMk id="2" creationId="{8F3952C8-8166-41A1-B93A-97023D26E5BC}"/>
          </ac:spMkLst>
        </pc:spChg>
        <pc:spChg chg="mod">
          <ac:chgData name="precious dennis" userId="faabd1c55d715047" providerId="LiveId" clId="{05FFD6EC-FBEF-4968-AFF2-38CEA1B1AED8}" dt="2023-02-10T11:01:36.694" v="12552" actId="20577"/>
          <ac:spMkLst>
            <pc:docMk/>
            <pc:sldMk cId="162884203" sldId="267"/>
            <ac:spMk id="3" creationId="{20B2ECC8-A2FC-B00A-B585-DC882659E473}"/>
          </ac:spMkLst>
        </pc:spChg>
        <pc:picChg chg="add mod">
          <ac:chgData name="precious dennis" userId="faabd1c55d715047" providerId="LiveId" clId="{05FFD6EC-FBEF-4968-AFF2-38CEA1B1AED8}" dt="2023-02-10T11:02:48.212" v="12554" actId="1076"/>
          <ac:picMkLst>
            <pc:docMk/>
            <pc:sldMk cId="162884203" sldId="267"/>
            <ac:picMk id="4" creationId="{F7064A8D-4CEB-AEDC-E7E3-DBDBEEC25EC2}"/>
          </ac:picMkLst>
        </pc:picChg>
      </pc:sldChg>
      <pc:sldChg chg="modSp new mod">
        <pc:chgData name="precious dennis" userId="faabd1c55d715047" providerId="LiveId" clId="{05FFD6EC-FBEF-4968-AFF2-38CEA1B1AED8}" dt="2023-02-10T11:29:16.558" v="13007" actId="20577"/>
        <pc:sldMkLst>
          <pc:docMk/>
          <pc:sldMk cId="1349472518" sldId="268"/>
        </pc:sldMkLst>
        <pc:spChg chg="mod">
          <ac:chgData name="precious dennis" userId="faabd1c55d715047" providerId="LiveId" clId="{05FFD6EC-FBEF-4968-AFF2-38CEA1B1AED8}" dt="2023-02-10T11:03:03.026" v="12570" actId="115"/>
          <ac:spMkLst>
            <pc:docMk/>
            <pc:sldMk cId="1349472518" sldId="268"/>
            <ac:spMk id="2" creationId="{F1BBC3C2-747B-15FE-CE10-15E3FC4BC969}"/>
          </ac:spMkLst>
        </pc:spChg>
        <pc:spChg chg="mod">
          <ac:chgData name="precious dennis" userId="faabd1c55d715047" providerId="LiveId" clId="{05FFD6EC-FBEF-4968-AFF2-38CEA1B1AED8}" dt="2023-02-10T11:29:16.558" v="13007" actId="20577"/>
          <ac:spMkLst>
            <pc:docMk/>
            <pc:sldMk cId="1349472518" sldId="268"/>
            <ac:spMk id="3" creationId="{648615C6-78A2-A3BA-7CB1-B44FF575923E}"/>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669F3E-3739-EE3D-6EB0-E515492C85D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7A8DEF1-F552-D88B-C657-3BD8EEBD3DC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61B2BCD-74C5-41E4-5FDF-72222BB96144}"/>
              </a:ext>
            </a:extLst>
          </p:cNvPr>
          <p:cNvSpPr>
            <a:spLocks noGrp="1"/>
          </p:cNvSpPr>
          <p:nvPr>
            <p:ph type="dt" sz="half" idx="10"/>
          </p:nvPr>
        </p:nvSpPr>
        <p:spPr/>
        <p:txBody>
          <a:bodyPr/>
          <a:lstStyle/>
          <a:p>
            <a:fld id="{CD7C84B3-BFF9-410C-979F-E6BDC2794C3E}" type="datetimeFigureOut">
              <a:rPr lang="en-GB" smtClean="0"/>
              <a:t>07/02/2023</a:t>
            </a:fld>
            <a:endParaRPr lang="en-GB"/>
          </a:p>
        </p:txBody>
      </p:sp>
      <p:sp>
        <p:nvSpPr>
          <p:cNvPr id="5" name="Footer Placeholder 4">
            <a:extLst>
              <a:ext uri="{FF2B5EF4-FFF2-40B4-BE49-F238E27FC236}">
                <a16:creationId xmlns:a16="http://schemas.microsoft.com/office/drawing/2014/main" id="{C9697D8B-E5F5-9E67-0552-85A57082AC4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1E7D689-9509-6A84-9526-1921DFF9D2B4}"/>
              </a:ext>
            </a:extLst>
          </p:cNvPr>
          <p:cNvSpPr>
            <a:spLocks noGrp="1"/>
          </p:cNvSpPr>
          <p:nvPr>
            <p:ph type="sldNum" sz="quarter" idx="12"/>
          </p:nvPr>
        </p:nvSpPr>
        <p:spPr/>
        <p:txBody>
          <a:bodyPr/>
          <a:lstStyle/>
          <a:p>
            <a:fld id="{DCF07FE7-1D9D-49D8-B52F-3278BF354EE4}" type="slidenum">
              <a:rPr lang="en-GB" smtClean="0"/>
              <a:t>‹#›</a:t>
            </a:fld>
            <a:endParaRPr lang="en-GB"/>
          </a:p>
        </p:txBody>
      </p:sp>
    </p:spTree>
    <p:extLst>
      <p:ext uri="{BB962C8B-B14F-4D97-AF65-F5344CB8AC3E}">
        <p14:creationId xmlns:p14="http://schemas.microsoft.com/office/powerpoint/2010/main" val="42598823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C1F283-8B1E-CC75-2A66-5621A5688E0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07D5F51-3E02-AFE8-981A-E4EC9092EAC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E0D81B0-221A-78D6-99C6-DA99906CF648}"/>
              </a:ext>
            </a:extLst>
          </p:cNvPr>
          <p:cNvSpPr>
            <a:spLocks noGrp="1"/>
          </p:cNvSpPr>
          <p:nvPr>
            <p:ph type="dt" sz="half" idx="10"/>
          </p:nvPr>
        </p:nvSpPr>
        <p:spPr/>
        <p:txBody>
          <a:bodyPr/>
          <a:lstStyle/>
          <a:p>
            <a:fld id="{CD7C84B3-BFF9-410C-979F-E6BDC2794C3E}" type="datetimeFigureOut">
              <a:rPr lang="en-GB" smtClean="0"/>
              <a:t>07/02/2023</a:t>
            </a:fld>
            <a:endParaRPr lang="en-GB"/>
          </a:p>
        </p:txBody>
      </p:sp>
      <p:sp>
        <p:nvSpPr>
          <p:cNvPr id="5" name="Footer Placeholder 4">
            <a:extLst>
              <a:ext uri="{FF2B5EF4-FFF2-40B4-BE49-F238E27FC236}">
                <a16:creationId xmlns:a16="http://schemas.microsoft.com/office/drawing/2014/main" id="{2B4B9F2A-C088-D2A1-1C45-7350D6B7A69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5C06C19-1EEA-FCF6-1D4E-6A72651FB014}"/>
              </a:ext>
            </a:extLst>
          </p:cNvPr>
          <p:cNvSpPr>
            <a:spLocks noGrp="1"/>
          </p:cNvSpPr>
          <p:nvPr>
            <p:ph type="sldNum" sz="quarter" idx="12"/>
          </p:nvPr>
        </p:nvSpPr>
        <p:spPr/>
        <p:txBody>
          <a:bodyPr/>
          <a:lstStyle/>
          <a:p>
            <a:fld id="{DCF07FE7-1D9D-49D8-B52F-3278BF354EE4}" type="slidenum">
              <a:rPr lang="en-GB" smtClean="0"/>
              <a:t>‹#›</a:t>
            </a:fld>
            <a:endParaRPr lang="en-GB"/>
          </a:p>
        </p:txBody>
      </p:sp>
    </p:spTree>
    <p:extLst>
      <p:ext uri="{BB962C8B-B14F-4D97-AF65-F5344CB8AC3E}">
        <p14:creationId xmlns:p14="http://schemas.microsoft.com/office/powerpoint/2010/main" val="37623456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619538-0138-A871-4F3D-4E8F606F2D5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625025D-8065-76B2-9CF4-E3333B416EC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DC1F673-2F52-BEC0-E8BA-C03EC8E3B1B9}"/>
              </a:ext>
            </a:extLst>
          </p:cNvPr>
          <p:cNvSpPr>
            <a:spLocks noGrp="1"/>
          </p:cNvSpPr>
          <p:nvPr>
            <p:ph type="dt" sz="half" idx="10"/>
          </p:nvPr>
        </p:nvSpPr>
        <p:spPr/>
        <p:txBody>
          <a:bodyPr/>
          <a:lstStyle/>
          <a:p>
            <a:fld id="{CD7C84B3-BFF9-410C-979F-E6BDC2794C3E}" type="datetimeFigureOut">
              <a:rPr lang="en-GB" smtClean="0"/>
              <a:t>07/02/2023</a:t>
            </a:fld>
            <a:endParaRPr lang="en-GB"/>
          </a:p>
        </p:txBody>
      </p:sp>
      <p:sp>
        <p:nvSpPr>
          <p:cNvPr id="5" name="Footer Placeholder 4">
            <a:extLst>
              <a:ext uri="{FF2B5EF4-FFF2-40B4-BE49-F238E27FC236}">
                <a16:creationId xmlns:a16="http://schemas.microsoft.com/office/drawing/2014/main" id="{D038067E-8F82-52CC-A965-D31699F691A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D19D3D0-A9A8-384E-B2B6-DE028D1D44B7}"/>
              </a:ext>
            </a:extLst>
          </p:cNvPr>
          <p:cNvSpPr>
            <a:spLocks noGrp="1"/>
          </p:cNvSpPr>
          <p:nvPr>
            <p:ph type="sldNum" sz="quarter" idx="12"/>
          </p:nvPr>
        </p:nvSpPr>
        <p:spPr/>
        <p:txBody>
          <a:bodyPr/>
          <a:lstStyle/>
          <a:p>
            <a:fld id="{DCF07FE7-1D9D-49D8-B52F-3278BF354EE4}" type="slidenum">
              <a:rPr lang="en-GB" smtClean="0"/>
              <a:t>‹#›</a:t>
            </a:fld>
            <a:endParaRPr lang="en-GB"/>
          </a:p>
        </p:txBody>
      </p:sp>
    </p:spTree>
    <p:extLst>
      <p:ext uri="{BB962C8B-B14F-4D97-AF65-F5344CB8AC3E}">
        <p14:creationId xmlns:p14="http://schemas.microsoft.com/office/powerpoint/2010/main" val="23357516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6BB1F1-915B-E73D-4C52-946167EDCF8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2A8F7E3-8585-007C-92DB-ED7B5C586A4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38ED180-256B-BA5F-A713-18C7A14BAEB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A40BC76-0DDF-47A9-FC5C-F87E1DB00047}"/>
              </a:ext>
            </a:extLst>
          </p:cNvPr>
          <p:cNvSpPr>
            <a:spLocks noGrp="1"/>
          </p:cNvSpPr>
          <p:nvPr>
            <p:ph type="dt" sz="half" idx="10"/>
          </p:nvPr>
        </p:nvSpPr>
        <p:spPr/>
        <p:txBody>
          <a:bodyPr/>
          <a:lstStyle/>
          <a:p>
            <a:fld id="{CD7C84B3-BFF9-410C-979F-E6BDC2794C3E}" type="datetimeFigureOut">
              <a:rPr lang="en-GB" smtClean="0"/>
              <a:t>07/02/2023</a:t>
            </a:fld>
            <a:endParaRPr lang="en-GB"/>
          </a:p>
        </p:txBody>
      </p:sp>
      <p:sp>
        <p:nvSpPr>
          <p:cNvPr id="6" name="Footer Placeholder 5">
            <a:extLst>
              <a:ext uri="{FF2B5EF4-FFF2-40B4-BE49-F238E27FC236}">
                <a16:creationId xmlns:a16="http://schemas.microsoft.com/office/drawing/2014/main" id="{7A01B11D-7467-242B-9FB9-60415310A93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2B6B456-8D7C-4238-8B72-12A12B86C292}"/>
              </a:ext>
            </a:extLst>
          </p:cNvPr>
          <p:cNvSpPr>
            <a:spLocks noGrp="1"/>
          </p:cNvSpPr>
          <p:nvPr>
            <p:ph type="sldNum" sz="quarter" idx="12"/>
          </p:nvPr>
        </p:nvSpPr>
        <p:spPr/>
        <p:txBody>
          <a:bodyPr/>
          <a:lstStyle/>
          <a:p>
            <a:fld id="{DCF07FE7-1D9D-49D8-B52F-3278BF354EE4}" type="slidenum">
              <a:rPr lang="en-GB" smtClean="0"/>
              <a:t>‹#›</a:t>
            </a:fld>
            <a:endParaRPr lang="en-GB"/>
          </a:p>
        </p:txBody>
      </p:sp>
    </p:spTree>
    <p:extLst>
      <p:ext uri="{BB962C8B-B14F-4D97-AF65-F5344CB8AC3E}">
        <p14:creationId xmlns:p14="http://schemas.microsoft.com/office/powerpoint/2010/main" val="8733369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A24DE0-4953-F085-401C-6765060FC04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A053098-F0AD-060C-171D-C469F1C68E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ED3FC70-B0C8-932D-1BE6-D82749657B7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ED74EF8-9468-3871-1A49-952C874486E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B088B24-977D-91F8-BB0D-0F7E9D0C38B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4D036C5-1DD0-2114-D04A-ACC326AD6652}"/>
              </a:ext>
            </a:extLst>
          </p:cNvPr>
          <p:cNvSpPr>
            <a:spLocks noGrp="1"/>
          </p:cNvSpPr>
          <p:nvPr>
            <p:ph type="dt" sz="half" idx="10"/>
          </p:nvPr>
        </p:nvSpPr>
        <p:spPr/>
        <p:txBody>
          <a:bodyPr/>
          <a:lstStyle/>
          <a:p>
            <a:fld id="{CD7C84B3-BFF9-410C-979F-E6BDC2794C3E}" type="datetimeFigureOut">
              <a:rPr lang="en-GB" smtClean="0"/>
              <a:t>07/02/2023</a:t>
            </a:fld>
            <a:endParaRPr lang="en-GB"/>
          </a:p>
        </p:txBody>
      </p:sp>
      <p:sp>
        <p:nvSpPr>
          <p:cNvPr id="8" name="Footer Placeholder 7">
            <a:extLst>
              <a:ext uri="{FF2B5EF4-FFF2-40B4-BE49-F238E27FC236}">
                <a16:creationId xmlns:a16="http://schemas.microsoft.com/office/drawing/2014/main" id="{326C1247-6124-4AA1-0023-45EAA226E12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1BE3FB5-67F2-2B64-6A7D-371677467CDD}"/>
              </a:ext>
            </a:extLst>
          </p:cNvPr>
          <p:cNvSpPr>
            <a:spLocks noGrp="1"/>
          </p:cNvSpPr>
          <p:nvPr>
            <p:ph type="sldNum" sz="quarter" idx="12"/>
          </p:nvPr>
        </p:nvSpPr>
        <p:spPr/>
        <p:txBody>
          <a:bodyPr/>
          <a:lstStyle/>
          <a:p>
            <a:fld id="{DCF07FE7-1D9D-49D8-B52F-3278BF354EE4}" type="slidenum">
              <a:rPr lang="en-GB" smtClean="0"/>
              <a:t>‹#›</a:t>
            </a:fld>
            <a:endParaRPr lang="en-GB"/>
          </a:p>
        </p:txBody>
      </p:sp>
    </p:spTree>
    <p:extLst>
      <p:ext uri="{BB962C8B-B14F-4D97-AF65-F5344CB8AC3E}">
        <p14:creationId xmlns:p14="http://schemas.microsoft.com/office/powerpoint/2010/main" val="22481782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304EC3-6715-F5FE-573E-232B615B16E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7240821-51A6-AC32-A9DA-748ECF3D4156}"/>
              </a:ext>
            </a:extLst>
          </p:cNvPr>
          <p:cNvSpPr>
            <a:spLocks noGrp="1"/>
          </p:cNvSpPr>
          <p:nvPr>
            <p:ph type="dt" sz="half" idx="10"/>
          </p:nvPr>
        </p:nvSpPr>
        <p:spPr/>
        <p:txBody>
          <a:bodyPr/>
          <a:lstStyle/>
          <a:p>
            <a:fld id="{CD7C84B3-BFF9-410C-979F-E6BDC2794C3E}" type="datetimeFigureOut">
              <a:rPr lang="en-GB" smtClean="0"/>
              <a:t>07/02/2023</a:t>
            </a:fld>
            <a:endParaRPr lang="en-GB"/>
          </a:p>
        </p:txBody>
      </p:sp>
      <p:sp>
        <p:nvSpPr>
          <p:cNvPr id="4" name="Footer Placeholder 3">
            <a:extLst>
              <a:ext uri="{FF2B5EF4-FFF2-40B4-BE49-F238E27FC236}">
                <a16:creationId xmlns:a16="http://schemas.microsoft.com/office/drawing/2014/main" id="{7346DB9D-19D8-5722-7ED3-EBAA3DC8832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0505B6A-4D8C-CB52-B0F1-676CD003C061}"/>
              </a:ext>
            </a:extLst>
          </p:cNvPr>
          <p:cNvSpPr>
            <a:spLocks noGrp="1"/>
          </p:cNvSpPr>
          <p:nvPr>
            <p:ph type="sldNum" sz="quarter" idx="12"/>
          </p:nvPr>
        </p:nvSpPr>
        <p:spPr/>
        <p:txBody>
          <a:bodyPr/>
          <a:lstStyle/>
          <a:p>
            <a:fld id="{DCF07FE7-1D9D-49D8-B52F-3278BF354EE4}" type="slidenum">
              <a:rPr lang="en-GB" smtClean="0"/>
              <a:t>‹#›</a:t>
            </a:fld>
            <a:endParaRPr lang="en-GB"/>
          </a:p>
        </p:txBody>
      </p:sp>
    </p:spTree>
    <p:extLst>
      <p:ext uri="{BB962C8B-B14F-4D97-AF65-F5344CB8AC3E}">
        <p14:creationId xmlns:p14="http://schemas.microsoft.com/office/powerpoint/2010/main" val="38742798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DB2E576-3652-6A37-27E1-E90EDEEDACCF}"/>
              </a:ext>
            </a:extLst>
          </p:cNvPr>
          <p:cNvSpPr>
            <a:spLocks noGrp="1"/>
          </p:cNvSpPr>
          <p:nvPr>
            <p:ph type="dt" sz="half" idx="10"/>
          </p:nvPr>
        </p:nvSpPr>
        <p:spPr/>
        <p:txBody>
          <a:bodyPr/>
          <a:lstStyle/>
          <a:p>
            <a:fld id="{CD7C84B3-BFF9-410C-979F-E6BDC2794C3E}" type="datetimeFigureOut">
              <a:rPr lang="en-GB" smtClean="0"/>
              <a:t>07/02/2023</a:t>
            </a:fld>
            <a:endParaRPr lang="en-GB"/>
          </a:p>
        </p:txBody>
      </p:sp>
      <p:sp>
        <p:nvSpPr>
          <p:cNvPr id="3" name="Footer Placeholder 2">
            <a:extLst>
              <a:ext uri="{FF2B5EF4-FFF2-40B4-BE49-F238E27FC236}">
                <a16:creationId xmlns:a16="http://schemas.microsoft.com/office/drawing/2014/main" id="{A632B852-9E86-75F5-0FEC-5737BBFF02B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4AE4D3C-7166-6187-DF3C-D18ACF979A55}"/>
              </a:ext>
            </a:extLst>
          </p:cNvPr>
          <p:cNvSpPr>
            <a:spLocks noGrp="1"/>
          </p:cNvSpPr>
          <p:nvPr>
            <p:ph type="sldNum" sz="quarter" idx="12"/>
          </p:nvPr>
        </p:nvSpPr>
        <p:spPr/>
        <p:txBody>
          <a:bodyPr/>
          <a:lstStyle/>
          <a:p>
            <a:fld id="{DCF07FE7-1D9D-49D8-B52F-3278BF354EE4}" type="slidenum">
              <a:rPr lang="en-GB" smtClean="0"/>
              <a:t>‹#›</a:t>
            </a:fld>
            <a:endParaRPr lang="en-GB"/>
          </a:p>
        </p:txBody>
      </p:sp>
    </p:spTree>
    <p:extLst>
      <p:ext uri="{BB962C8B-B14F-4D97-AF65-F5344CB8AC3E}">
        <p14:creationId xmlns:p14="http://schemas.microsoft.com/office/powerpoint/2010/main" val="17873585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A6A8DC-7393-34B8-1518-EE6E2E47C9A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49585B2-CD0F-AF8F-DFEF-1BE061B612D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CD014DA-41E6-F8C7-C806-4526054BA50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88CEFE1-D67E-E430-58C1-F197591EE867}"/>
              </a:ext>
            </a:extLst>
          </p:cNvPr>
          <p:cNvSpPr>
            <a:spLocks noGrp="1"/>
          </p:cNvSpPr>
          <p:nvPr>
            <p:ph type="dt" sz="half" idx="10"/>
          </p:nvPr>
        </p:nvSpPr>
        <p:spPr/>
        <p:txBody>
          <a:bodyPr/>
          <a:lstStyle/>
          <a:p>
            <a:fld id="{CD7C84B3-BFF9-410C-979F-E6BDC2794C3E}" type="datetimeFigureOut">
              <a:rPr lang="en-GB" smtClean="0"/>
              <a:t>07/02/2023</a:t>
            </a:fld>
            <a:endParaRPr lang="en-GB"/>
          </a:p>
        </p:txBody>
      </p:sp>
      <p:sp>
        <p:nvSpPr>
          <p:cNvPr id="6" name="Footer Placeholder 5">
            <a:extLst>
              <a:ext uri="{FF2B5EF4-FFF2-40B4-BE49-F238E27FC236}">
                <a16:creationId xmlns:a16="http://schemas.microsoft.com/office/drawing/2014/main" id="{345303A6-3A07-5ACA-600C-C602F5BAEE8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345020D-8562-1C99-FA77-84FC5153179E}"/>
              </a:ext>
            </a:extLst>
          </p:cNvPr>
          <p:cNvSpPr>
            <a:spLocks noGrp="1"/>
          </p:cNvSpPr>
          <p:nvPr>
            <p:ph type="sldNum" sz="quarter" idx="12"/>
          </p:nvPr>
        </p:nvSpPr>
        <p:spPr/>
        <p:txBody>
          <a:bodyPr/>
          <a:lstStyle/>
          <a:p>
            <a:fld id="{DCF07FE7-1D9D-49D8-B52F-3278BF354EE4}" type="slidenum">
              <a:rPr lang="en-GB" smtClean="0"/>
              <a:t>‹#›</a:t>
            </a:fld>
            <a:endParaRPr lang="en-GB"/>
          </a:p>
        </p:txBody>
      </p:sp>
    </p:spTree>
    <p:extLst>
      <p:ext uri="{BB962C8B-B14F-4D97-AF65-F5344CB8AC3E}">
        <p14:creationId xmlns:p14="http://schemas.microsoft.com/office/powerpoint/2010/main" val="26893919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BD047A-64AA-9A64-C797-7A056631D2B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99CC00D-4C78-B31B-60A2-8ABFA49759F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6686CB9-B23B-6CAE-FE69-6FB77FB8CBC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55B306B-0701-7C34-D7B5-6C611BB016D1}"/>
              </a:ext>
            </a:extLst>
          </p:cNvPr>
          <p:cNvSpPr>
            <a:spLocks noGrp="1"/>
          </p:cNvSpPr>
          <p:nvPr>
            <p:ph type="dt" sz="half" idx="10"/>
          </p:nvPr>
        </p:nvSpPr>
        <p:spPr/>
        <p:txBody>
          <a:bodyPr/>
          <a:lstStyle/>
          <a:p>
            <a:fld id="{CD7C84B3-BFF9-410C-979F-E6BDC2794C3E}" type="datetimeFigureOut">
              <a:rPr lang="en-GB" smtClean="0"/>
              <a:t>07/02/2023</a:t>
            </a:fld>
            <a:endParaRPr lang="en-GB"/>
          </a:p>
        </p:txBody>
      </p:sp>
      <p:sp>
        <p:nvSpPr>
          <p:cNvPr id="6" name="Footer Placeholder 5">
            <a:extLst>
              <a:ext uri="{FF2B5EF4-FFF2-40B4-BE49-F238E27FC236}">
                <a16:creationId xmlns:a16="http://schemas.microsoft.com/office/drawing/2014/main" id="{DB0D7F29-EAC8-796C-3433-6C81152B0EA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492C869-8C39-C9C2-BF88-2E2133477B81}"/>
              </a:ext>
            </a:extLst>
          </p:cNvPr>
          <p:cNvSpPr>
            <a:spLocks noGrp="1"/>
          </p:cNvSpPr>
          <p:nvPr>
            <p:ph type="sldNum" sz="quarter" idx="12"/>
          </p:nvPr>
        </p:nvSpPr>
        <p:spPr/>
        <p:txBody>
          <a:bodyPr/>
          <a:lstStyle/>
          <a:p>
            <a:fld id="{DCF07FE7-1D9D-49D8-B52F-3278BF354EE4}" type="slidenum">
              <a:rPr lang="en-GB" smtClean="0"/>
              <a:t>‹#›</a:t>
            </a:fld>
            <a:endParaRPr lang="en-GB"/>
          </a:p>
        </p:txBody>
      </p:sp>
    </p:spTree>
    <p:extLst>
      <p:ext uri="{BB962C8B-B14F-4D97-AF65-F5344CB8AC3E}">
        <p14:creationId xmlns:p14="http://schemas.microsoft.com/office/powerpoint/2010/main" val="7217112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EC9CDE-84EB-5FBE-A158-2647E163761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20FB3EE-2F80-ACC6-EAD7-3CBA368608F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E8DA41E-4820-676A-CCF3-6E2B2AA8FBAE}"/>
              </a:ext>
            </a:extLst>
          </p:cNvPr>
          <p:cNvSpPr>
            <a:spLocks noGrp="1"/>
          </p:cNvSpPr>
          <p:nvPr>
            <p:ph type="dt" sz="half" idx="10"/>
          </p:nvPr>
        </p:nvSpPr>
        <p:spPr/>
        <p:txBody>
          <a:bodyPr/>
          <a:lstStyle/>
          <a:p>
            <a:fld id="{CD7C84B3-BFF9-410C-979F-E6BDC2794C3E}" type="datetimeFigureOut">
              <a:rPr lang="en-GB" smtClean="0"/>
              <a:t>07/02/2023</a:t>
            </a:fld>
            <a:endParaRPr lang="en-GB"/>
          </a:p>
        </p:txBody>
      </p:sp>
      <p:sp>
        <p:nvSpPr>
          <p:cNvPr id="5" name="Footer Placeholder 4">
            <a:extLst>
              <a:ext uri="{FF2B5EF4-FFF2-40B4-BE49-F238E27FC236}">
                <a16:creationId xmlns:a16="http://schemas.microsoft.com/office/drawing/2014/main" id="{83B74631-D56A-0272-5C8E-7429E0CD43F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BC1E0DB-DE3D-0469-40AD-44AE6A7FB847}"/>
              </a:ext>
            </a:extLst>
          </p:cNvPr>
          <p:cNvSpPr>
            <a:spLocks noGrp="1"/>
          </p:cNvSpPr>
          <p:nvPr>
            <p:ph type="sldNum" sz="quarter" idx="12"/>
          </p:nvPr>
        </p:nvSpPr>
        <p:spPr/>
        <p:txBody>
          <a:bodyPr/>
          <a:lstStyle/>
          <a:p>
            <a:fld id="{DCF07FE7-1D9D-49D8-B52F-3278BF354EE4}" type="slidenum">
              <a:rPr lang="en-GB" smtClean="0"/>
              <a:t>‹#›</a:t>
            </a:fld>
            <a:endParaRPr lang="en-GB"/>
          </a:p>
        </p:txBody>
      </p:sp>
    </p:spTree>
    <p:extLst>
      <p:ext uri="{BB962C8B-B14F-4D97-AF65-F5344CB8AC3E}">
        <p14:creationId xmlns:p14="http://schemas.microsoft.com/office/powerpoint/2010/main" val="20164851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E8FE8CB-C971-F8B0-3116-C1BD94FF4B2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F2D204D-CA0D-742A-9E54-2DE57F294C2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2905467-B406-8BD0-498F-280B647C78CE}"/>
              </a:ext>
            </a:extLst>
          </p:cNvPr>
          <p:cNvSpPr>
            <a:spLocks noGrp="1"/>
          </p:cNvSpPr>
          <p:nvPr>
            <p:ph type="dt" sz="half" idx="10"/>
          </p:nvPr>
        </p:nvSpPr>
        <p:spPr/>
        <p:txBody>
          <a:bodyPr/>
          <a:lstStyle/>
          <a:p>
            <a:fld id="{CD7C84B3-BFF9-410C-979F-E6BDC2794C3E}" type="datetimeFigureOut">
              <a:rPr lang="en-GB" smtClean="0"/>
              <a:t>07/02/2023</a:t>
            </a:fld>
            <a:endParaRPr lang="en-GB"/>
          </a:p>
        </p:txBody>
      </p:sp>
      <p:sp>
        <p:nvSpPr>
          <p:cNvPr id="5" name="Footer Placeholder 4">
            <a:extLst>
              <a:ext uri="{FF2B5EF4-FFF2-40B4-BE49-F238E27FC236}">
                <a16:creationId xmlns:a16="http://schemas.microsoft.com/office/drawing/2014/main" id="{68ED0D98-16F7-DD47-5D6B-272106A4337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9E09F88-5832-FBEF-6C7D-A0C0CB436D0B}"/>
              </a:ext>
            </a:extLst>
          </p:cNvPr>
          <p:cNvSpPr>
            <a:spLocks noGrp="1"/>
          </p:cNvSpPr>
          <p:nvPr>
            <p:ph type="sldNum" sz="quarter" idx="12"/>
          </p:nvPr>
        </p:nvSpPr>
        <p:spPr/>
        <p:txBody>
          <a:bodyPr/>
          <a:lstStyle/>
          <a:p>
            <a:fld id="{DCF07FE7-1D9D-49D8-B52F-3278BF354EE4}" type="slidenum">
              <a:rPr lang="en-GB" smtClean="0"/>
              <a:t>‹#›</a:t>
            </a:fld>
            <a:endParaRPr lang="en-GB"/>
          </a:p>
        </p:txBody>
      </p:sp>
    </p:spTree>
    <p:extLst>
      <p:ext uri="{BB962C8B-B14F-4D97-AF65-F5344CB8AC3E}">
        <p14:creationId xmlns:p14="http://schemas.microsoft.com/office/powerpoint/2010/main" val="31480164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5C0C6F3-9798-9AEB-1661-A9E9989D38F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3068D73-72E4-C0E0-87FB-829968E6783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6510013-498C-6565-4ABB-442644F909D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D7C84B3-BFF9-410C-979F-E6BDC2794C3E}" type="datetimeFigureOut">
              <a:rPr lang="en-GB" smtClean="0"/>
              <a:t>07/02/2023</a:t>
            </a:fld>
            <a:endParaRPr lang="en-GB"/>
          </a:p>
        </p:txBody>
      </p:sp>
      <p:sp>
        <p:nvSpPr>
          <p:cNvPr id="5" name="Footer Placeholder 4">
            <a:extLst>
              <a:ext uri="{FF2B5EF4-FFF2-40B4-BE49-F238E27FC236}">
                <a16:creationId xmlns:a16="http://schemas.microsoft.com/office/drawing/2014/main" id="{9997676F-2261-3766-EBCD-F2B662E5F29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E68B9C51-374D-7E69-73E9-4815298F96F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CF07FE7-1D9D-49D8-B52F-3278BF354EE4}" type="slidenum">
              <a:rPr lang="en-GB" smtClean="0"/>
              <a:t>‹#›</a:t>
            </a:fld>
            <a:endParaRPr lang="en-GB"/>
          </a:p>
        </p:txBody>
      </p:sp>
    </p:spTree>
    <p:extLst>
      <p:ext uri="{BB962C8B-B14F-4D97-AF65-F5344CB8AC3E}">
        <p14:creationId xmlns:p14="http://schemas.microsoft.com/office/powerpoint/2010/main" val="309827706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21CD0FCC-0F87-4BD1-B42A-F06110D2E6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1F7812A0-AC39-BE57-2176-FF9FB219AA38}"/>
              </a:ext>
            </a:extLst>
          </p:cNvPr>
          <p:cNvSpPr>
            <a:spLocks noGrp="1"/>
          </p:cNvSpPr>
          <p:nvPr>
            <p:ph type="subTitle" idx="1"/>
          </p:nvPr>
        </p:nvSpPr>
        <p:spPr>
          <a:xfrm>
            <a:off x="732568" y="4067745"/>
            <a:ext cx="5258098" cy="2244609"/>
          </a:xfrm>
        </p:spPr>
        <p:txBody>
          <a:bodyPr vert="horz" lIns="91440" tIns="45720" rIns="91440" bIns="45720" rtlCol="0" anchor="t">
            <a:normAutofit/>
          </a:bodyPr>
          <a:lstStyle/>
          <a:p>
            <a:pPr algn="l"/>
            <a:r>
              <a:rPr lang="en-US" dirty="0"/>
              <a:t>                      Delta hotels</a:t>
            </a:r>
            <a:endParaRPr lang="en-US" kern="1200" dirty="0">
              <a:latin typeface="+mn-lt"/>
              <a:ea typeface="+mn-ea"/>
              <a:cs typeface="+mn-cs"/>
            </a:endParaRPr>
          </a:p>
          <a:p>
            <a:pPr algn="l"/>
            <a:endParaRPr lang="en-US" sz="1800" kern="1200" dirty="0">
              <a:latin typeface="+mn-lt"/>
              <a:ea typeface="+mn-ea"/>
              <a:cs typeface="+mn-cs"/>
            </a:endParaRPr>
          </a:p>
          <a:p>
            <a:pPr algn="l"/>
            <a:endParaRPr lang="en-US" sz="1800" kern="1200" dirty="0">
              <a:latin typeface="+mn-lt"/>
              <a:ea typeface="+mn-ea"/>
              <a:cs typeface="+mn-cs"/>
            </a:endParaRPr>
          </a:p>
          <a:p>
            <a:pPr algn="l"/>
            <a:endParaRPr lang="en-US" sz="1800" kern="1200" dirty="0">
              <a:latin typeface="+mn-lt"/>
              <a:ea typeface="+mn-ea"/>
              <a:cs typeface="+mn-cs"/>
            </a:endParaRPr>
          </a:p>
          <a:p>
            <a:pPr algn="l"/>
            <a:r>
              <a:rPr lang="en-US" sz="1800" kern="1200" dirty="0">
                <a:latin typeface="+mn-lt"/>
                <a:ea typeface="+mn-ea"/>
                <a:cs typeface="+mn-cs"/>
              </a:rPr>
              <a:t>                              </a:t>
            </a:r>
            <a:r>
              <a:rPr lang="en-US" kern="1200" dirty="0">
                <a:latin typeface="+mn-lt"/>
                <a:ea typeface="+mn-ea"/>
                <a:cs typeface="+mn-cs"/>
              </a:rPr>
              <a:t>By Precious</a:t>
            </a:r>
          </a:p>
        </p:txBody>
      </p:sp>
      <p:cxnSp>
        <p:nvCxnSpPr>
          <p:cNvPr id="18" name="Straight Connector 17">
            <a:extLst>
              <a:ext uri="{FF2B5EF4-FFF2-40B4-BE49-F238E27FC236}">
                <a16:creationId xmlns:a16="http://schemas.microsoft.com/office/drawing/2014/main" id="{DEEF9C7B-9A83-43E7-BA96-227D18FC6F2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32568" y="246028"/>
            <a:ext cx="255495" cy="546559"/>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sp>
        <p:nvSpPr>
          <p:cNvPr id="20" name="Rectangle 19">
            <a:extLst>
              <a:ext uri="{FF2B5EF4-FFF2-40B4-BE49-F238E27FC236}">
                <a16:creationId xmlns:a16="http://schemas.microsoft.com/office/drawing/2014/main" id="{7D26008E-F680-4649-990D-FF56648655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6087517" y="0"/>
            <a:ext cx="6096000" cy="6858000"/>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2" name="Group 21">
            <a:extLst>
              <a:ext uri="{FF2B5EF4-FFF2-40B4-BE49-F238E27FC236}">
                <a16:creationId xmlns:a16="http://schemas.microsoft.com/office/drawing/2014/main" id="{0A9204CA-B8AC-4752-A2E5-8610F423409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606906" y="419774"/>
            <a:ext cx="338328" cy="182880"/>
            <a:chOff x="4089400" y="933450"/>
            <a:chExt cx="338328" cy="341938"/>
          </a:xfrm>
        </p:grpSpPr>
        <p:cxnSp>
          <p:nvCxnSpPr>
            <p:cNvPr id="23" name="Straight Connector 22">
              <a:extLst>
                <a:ext uri="{FF2B5EF4-FFF2-40B4-BE49-F238E27FC236}">
                  <a16:creationId xmlns:a16="http://schemas.microsoft.com/office/drawing/2014/main" id="{DFA30D5E-2E5B-4132-BEE6-2853A9F9FBD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258564" y="933450"/>
              <a:ext cx="0" cy="341938"/>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F60B9439-B2EE-4D7F-9E77-972CEA228B0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089400" y="1104419"/>
              <a:ext cx="338328" cy="0"/>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grpSp>
      <p:pic>
        <p:nvPicPr>
          <p:cNvPr id="4" name="Picture 3" descr="Text&#10;&#10;Description automatically generated with medium confidence">
            <a:extLst>
              <a:ext uri="{FF2B5EF4-FFF2-40B4-BE49-F238E27FC236}">
                <a16:creationId xmlns:a16="http://schemas.microsoft.com/office/drawing/2014/main" id="{B041A1C6-062E-9BA3-83AD-58365E1DF03D}"/>
              </a:ext>
            </a:extLst>
          </p:cNvPr>
          <p:cNvPicPr>
            <a:picLocks noChangeAspect="1"/>
          </p:cNvPicPr>
          <p:nvPr/>
        </p:nvPicPr>
        <p:blipFill>
          <a:blip r:embed="rId2">
            <a:duotone>
              <a:prstClr val="black"/>
              <a:prstClr val="white"/>
            </a:duotone>
          </a:blip>
          <a:stretch>
            <a:fillRect/>
          </a:stretch>
        </p:blipFill>
        <p:spPr>
          <a:xfrm>
            <a:off x="6965631" y="659949"/>
            <a:ext cx="4390466" cy="5057372"/>
          </a:xfrm>
          <a:prstGeom prst="rect">
            <a:avLst/>
          </a:prstGeom>
        </p:spPr>
      </p:pic>
      <p:cxnSp>
        <p:nvCxnSpPr>
          <p:cNvPr id="26" name="Straight Connector 25">
            <a:extLst>
              <a:ext uri="{FF2B5EF4-FFF2-40B4-BE49-F238E27FC236}">
                <a16:creationId xmlns:a16="http://schemas.microsoft.com/office/drawing/2014/main" id="{4BAF4B2D-50E0-4C1E-910A-DA740AD1290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40441" y="6522756"/>
            <a:ext cx="10717187" cy="0"/>
          </a:xfrm>
          <a:prstGeom prst="line">
            <a:avLst/>
          </a:prstGeom>
          <a:ln w="12700" cap="sq">
            <a:solidFill>
              <a:schemeClr val="tx2"/>
            </a:solidFill>
            <a:headEnd type="none"/>
            <a:tailEnd type="none"/>
          </a:ln>
        </p:spPr>
        <p:style>
          <a:lnRef idx="1">
            <a:schemeClr val="accent1"/>
          </a:lnRef>
          <a:fillRef idx="0">
            <a:schemeClr val="accent1"/>
          </a:fillRef>
          <a:effectRef idx="0">
            <a:schemeClr val="accent1"/>
          </a:effectRef>
          <a:fontRef idx="minor">
            <a:schemeClr val="tx1"/>
          </a:fontRef>
        </p:style>
      </p:cxnSp>
      <p:grpSp>
        <p:nvGrpSpPr>
          <p:cNvPr id="28" name="Group 27">
            <a:extLst>
              <a:ext uri="{FF2B5EF4-FFF2-40B4-BE49-F238E27FC236}">
                <a16:creationId xmlns:a16="http://schemas.microsoft.com/office/drawing/2014/main" id="{B11170FB-CE41-4314-9855-5B41477722C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2829917" y="6400800"/>
            <a:ext cx="338328" cy="240175"/>
            <a:chOff x="4089400" y="933450"/>
            <a:chExt cx="338328" cy="341938"/>
          </a:xfrm>
        </p:grpSpPr>
        <p:cxnSp>
          <p:nvCxnSpPr>
            <p:cNvPr id="29" name="Straight Connector 28">
              <a:extLst>
                <a:ext uri="{FF2B5EF4-FFF2-40B4-BE49-F238E27FC236}">
                  <a16:creationId xmlns:a16="http://schemas.microsoft.com/office/drawing/2014/main" id="{56A45065-95E4-4BAC-BB6D-3F7F5B1A05C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258564" y="933450"/>
              <a:ext cx="0" cy="341938"/>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F292523C-105D-4CFE-8A0B-6F1DF23D297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089400" y="1104419"/>
              <a:ext cx="338328" cy="0"/>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grpSp>
      <p:sp>
        <p:nvSpPr>
          <p:cNvPr id="5" name="TextBox 4">
            <a:extLst>
              <a:ext uri="{FF2B5EF4-FFF2-40B4-BE49-F238E27FC236}">
                <a16:creationId xmlns:a16="http://schemas.microsoft.com/office/drawing/2014/main" id="{44F925E0-7D06-0B30-2464-0FB57AEB34F9}"/>
              </a:ext>
            </a:extLst>
          </p:cNvPr>
          <p:cNvSpPr txBox="1"/>
          <p:nvPr/>
        </p:nvSpPr>
        <p:spPr>
          <a:xfrm>
            <a:off x="9603884" y="5913438"/>
            <a:ext cx="2914688" cy="461665"/>
          </a:xfrm>
          <a:prstGeom prst="rect">
            <a:avLst/>
          </a:prstGeom>
          <a:noFill/>
        </p:spPr>
        <p:txBody>
          <a:bodyPr wrap="square" rtlCol="0">
            <a:spAutoFit/>
          </a:bodyPr>
          <a:lstStyle/>
          <a:p>
            <a:pPr>
              <a:spcAft>
                <a:spcPts val="600"/>
              </a:spcAft>
            </a:pPr>
            <a:r>
              <a:rPr lang="en-GB" sz="2400" dirty="0"/>
              <a:t>(psnewire,2015)</a:t>
            </a:r>
          </a:p>
        </p:txBody>
      </p:sp>
      <p:pic>
        <p:nvPicPr>
          <p:cNvPr id="6" name="Picture 5">
            <a:extLst>
              <a:ext uri="{FF2B5EF4-FFF2-40B4-BE49-F238E27FC236}">
                <a16:creationId xmlns:a16="http://schemas.microsoft.com/office/drawing/2014/main" id="{A97630CE-BD5B-85C9-619B-2113A4CE6D8F}"/>
              </a:ext>
            </a:extLst>
          </p:cNvPr>
          <p:cNvPicPr>
            <a:picLocks noChangeAspect="1"/>
          </p:cNvPicPr>
          <p:nvPr/>
        </p:nvPicPr>
        <p:blipFill>
          <a:blip r:embed="rId3"/>
          <a:stretch>
            <a:fillRect/>
          </a:stretch>
        </p:blipFill>
        <p:spPr>
          <a:xfrm>
            <a:off x="517258" y="524975"/>
            <a:ext cx="5053001" cy="3437569"/>
          </a:xfrm>
          <a:prstGeom prst="rect">
            <a:avLst/>
          </a:prstGeom>
        </p:spPr>
      </p:pic>
    </p:spTree>
    <p:extLst>
      <p:ext uri="{BB962C8B-B14F-4D97-AF65-F5344CB8AC3E}">
        <p14:creationId xmlns:p14="http://schemas.microsoft.com/office/powerpoint/2010/main" val="28572486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551F59-DA10-31FC-1D1D-F42BAC287630}"/>
              </a:ext>
            </a:extLst>
          </p:cNvPr>
          <p:cNvSpPr>
            <a:spLocks noGrp="1"/>
          </p:cNvSpPr>
          <p:nvPr>
            <p:ph type="title"/>
          </p:nvPr>
        </p:nvSpPr>
        <p:spPr/>
        <p:txBody>
          <a:bodyPr/>
          <a:lstStyle/>
          <a:p>
            <a:r>
              <a:rPr lang="en-GB" u="sng"/>
              <a:t>Table of contents:</a:t>
            </a:r>
            <a:endParaRPr lang="en-GB" u="sng" dirty="0"/>
          </a:p>
        </p:txBody>
      </p:sp>
      <p:sp>
        <p:nvSpPr>
          <p:cNvPr id="3" name="Content Placeholder 2">
            <a:extLst>
              <a:ext uri="{FF2B5EF4-FFF2-40B4-BE49-F238E27FC236}">
                <a16:creationId xmlns:a16="http://schemas.microsoft.com/office/drawing/2014/main" id="{CC64D9EE-0543-C7F3-369F-5881912A40E1}"/>
              </a:ext>
            </a:extLst>
          </p:cNvPr>
          <p:cNvSpPr>
            <a:spLocks noGrp="1"/>
          </p:cNvSpPr>
          <p:nvPr>
            <p:ph idx="1"/>
          </p:nvPr>
        </p:nvSpPr>
        <p:spPr/>
        <p:txBody>
          <a:bodyPr>
            <a:normAutofit fontScale="92500" lnSpcReduction="10000"/>
          </a:bodyPr>
          <a:lstStyle/>
          <a:p>
            <a:r>
              <a:rPr lang="en-GB" sz="2400" dirty="0"/>
              <a:t>Introduction/who they are ………. 3</a:t>
            </a:r>
          </a:p>
          <a:p>
            <a:r>
              <a:rPr lang="en-GB" sz="2400" dirty="0"/>
              <a:t>Main consumers ..……………………. 4</a:t>
            </a:r>
          </a:p>
          <a:p>
            <a:r>
              <a:rPr lang="en-GB" sz="2400" dirty="0"/>
              <a:t>Nature of  company …………………. 5</a:t>
            </a:r>
          </a:p>
          <a:p>
            <a:r>
              <a:rPr lang="en-GB" sz="2400" dirty="0"/>
              <a:t>Scope of company ……………………. 6</a:t>
            </a:r>
          </a:p>
          <a:p>
            <a:r>
              <a:rPr lang="en-GB" sz="2400" dirty="0"/>
              <a:t>Role of  guest servicers ………....... 7</a:t>
            </a:r>
          </a:p>
          <a:p>
            <a:r>
              <a:rPr lang="en-GB" sz="2400" dirty="0"/>
              <a:t>Facilities …………………………………… 8</a:t>
            </a:r>
          </a:p>
          <a:p>
            <a:r>
              <a:rPr lang="en-GB" sz="2400" dirty="0"/>
              <a:t>Role/function of guest services …9</a:t>
            </a:r>
          </a:p>
          <a:p>
            <a:r>
              <a:rPr lang="en-GB" sz="2400" dirty="0"/>
              <a:t>Importance of hospitality …….……10</a:t>
            </a:r>
          </a:p>
          <a:p>
            <a:r>
              <a:rPr lang="en-GB" sz="2400" dirty="0"/>
              <a:t>Summary ……………………............... 11</a:t>
            </a:r>
          </a:p>
          <a:p>
            <a:r>
              <a:rPr lang="en-GB" sz="2400" dirty="0"/>
              <a:t>Conclusion ……………………………….. 12</a:t>
            </a:r>
          </a:p>
          <a:p>
            <a:r>
              <a:rPr lang="en-GB" sz="2400" dirty="0"/>
              <a:t>Reference list ……………………………. 13</a:t>
            </a:r>
          </a:p>
          <a:p>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p:txBody>
      </p:sp>
    </p:spTree>
    <p:extLst>
      <p:ext uri="{BB962C8B-B14F-4D97-AF65-F5344CB8AC3E}">
        <p14:creationId xmlns:p14="http://schemas.microsoft.com/office/powerpoint/2010/main" val="15388631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8FEC5C-A971-9DA2-578D-C5E6992BDBFE}"/>
              </a:ext>
            </a:extLst>
          </p:cNvPr>
          <p:cNvSpPr>
            <a:spLocks noGrp="1"/>
          </p:cNvSpPr>
          <p:nvPr>
            <p:ph type="title"/>
          </p:nvPr>
        </p:nvSpPr>
        <p:spPr/>
        <p:txBody>
          <a:bodyPr/>
          <a:lstStyle/>
          <a:p>
            <a:r>
              <a:rPr lang="en-GB" u="sng" dirty="0"/>
              <a:t>Introduction </a:t>
            </a:r>
          </a:p>
        </p:txBody>
      </p:sp>
      <p:sp>
        <p:nvSpPr>
          <p:cNvPr id="3" name="Content Placeholder 2">
            <a:extLst>
              <a:ext uri="{FF2B5EF4-FFF2-40B4-BE49-F238E27FC236}">
                <a16:creationId xmlns:a16="http://schemas.microsoft.com/office/drawing/2014/main" id="{5026118F-A1BD-522B-6417-C9143820C7E4}"/>
              </a:ext>
            </a:extLst>
          </p:cNvPr>
          <p:cNvSpPr>
            <a:spLocks noGrp="1"/>
          </p:cNvSpPr>
          <p:nvPr>
            <p:ph idx="1"/>
          </p:nvPr>
        </p:nvSpPr>
        <p:spPr/>
        <p:txBody>
          <a:bodyPr>
            <a:normAutofit fontScale="92500" lnSpcReduction="10000"/>
          </a:bodyPr>
          <a:lstStyle/>
          <a:p>
            <a:pPr marL="0" indent="0">
              <a:buNone/>
            </a:pPr>
            <a:r>
              <a:rPr lang="en-GB" sz="2200" dirty="0"/>
              <a:t>Delta hotels is a hotel brand associated with</a:t>
            </a:r>
          </a:p>
          <a:p>
            <a:pPr marL="0" indent="0">
              <a:buNone/>
            </a:pPr>
            <a:r>
              <a:rPr lang="en-GB" sz="2200" dirty="0"/>
              <a:t>The company Marriott international. It was </a:t>
            </a:r>
          </a:p>
          <a:p>
            <a:pPr marL="0" indent="0">
              <a:buNone/>
            </a:pPr>
            <a:r>
              <a:rPr lang="en-GB" sz="2200" dirty="0"/>
              <a:t>Founded in 1962, with it’s head quarters being </a:t>
            </a:r>
          </a:p>
          <a:p>
            <a:pPr marL="0" indent="0">
              <a:buNone/>
            </a:pPr>
            <a:r>
              <a:rPr lang="en-GB" sz="2200" dirty="0"/>
              <a:t>located in Toronto Ontario(Owler inc, 2023)</a:t>
            </a:r>
          </a:p>
          <a:p>
            <a:pPr marL="0" indent="0">
              <a:buNone/>
            </a:pPr>
            <a:r>
              <a:rPr lang="en-GB" sz="2200" dirty="0"/>
              <a:t>and currently has over 100 Hotels situated Across</a:t>
            </a:r>
          </a:p>
          <a:p>
            <a:pPr marL="0" indent="0">
              <a:buNone/>
            </a:pPr>
            <a:r>
              <a:rPr lang="en-GB" sz="2200" dirty="0"/>
              <a:t>North America, Asia, Europe, the central and</a:t>
            </a:r>
          </a:p>
          <a:p>
            <a:pPr marL="0" indent="0">
              <a:buNone/>
            </a:pPr>
            <a:r>
              <a:rPr lang="en-GB" sz="2200" dirty="0"/>
              <a:t>middle east of America And the Caribbean</a:t>
            </a:r>
          </a:p>
          <a:p>
            <a:pPr marL="0" indent="0">
              <a:buNone/>
            </a:pPr>
            <a:r>
              <a:rPr lang="en-GB" sz="2200" dirty="0"/>
              <a:t>( News Marriot, 2023).It’s Currently a 4 star</a:t>
            </a:r>
          </a:p>
          <a:p>
            <a:pPr marL="0" indent="0">
              <a:buNone/>
            </a:pPr>
            <a:r>
              <a:rPr lang="en-GB" sz="2200" dirty="0"/>
              <a:t>rated hotel which focuses On the details that</a:t>
            </a:r>
          </a:p>
          <a:p>
            <a:pPr marL="0" indent="0">
              <a:buNone/>
            </a:pPr>
            <a:r>
              <a:rPr lang="en-GB" sz="2200" dirty="0"/>
              <a:t>truly matters, and also Contains loyalty programmes</a:t>
            </a:r>
          </a:p>
          <a:p>
            <a:pPr marL="0" indent="0">
              <a:buNone/>
            </a:pPr>
            <a:r>
              <a:rPr lang="en-GB" sz="2200" dirty="0"/>
              <a:t>for their Regular consumers. (Delta-hotels, 2023)                                           (TripAdvisor, 2022)</a:t>
            </a:r>
          </a:p>
        </p:txBody>
      </p:sp>
      <p:pic>
        <p:nvPicPr>
          <p:cNvPr id="4" name="Picture 3">
            <a:extLst>
              <a:ext uri="{FF2B5EF4-FFF2-40B4-BE49-F238E27FC236}">
                <a16:creationId xmlns:a16="http://schemas.microsoft.com/office/drawing/2014/main" id="{FFCF7952-6AE3-6421-99EC-4A3E09D4C71D}"/>
              </a:ext>
            </a:extLst>
          </p:cNvPr>
          <p:cNvPicPr>
            <a:picLocks noChangeAspect="1"/>
          </p:cNvPicPr>
          <p:nvPr/>
        </p:nvPicPr>
        <p:blipFill>
          <a:blip r:embed="rId2"/>
          <a:stretch>
            <a:fillRect/>
          </a:stretch>
        </p:blipFill>
        <p:spPr>
          <a:xfrm>
            <a:off x="6702535" y="1401762"/>
            <a:ext cx="4517170" cy="3840481"/>
          </a:xfrm>
          <a:prstGeom prst="rect">
            <a:avLst/>
          </a:prstGeom>
        </p:spPr>
      </p:pic>
    </p:spTree>
    <p:extLst>
      <p:ext uri="{BB962C8B-B14F-4D97-AF65-F5344CB8AC3E}">
        <p14:creationId xmlns:p14="http://schemas.microsoft.com/office/powerpoint/2010/main" val="39883801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E73420-3EE0-A3DC-0F4C-6C470B72E890}"/>
              </a:ext>
            </a:extLst>
          </p:cNvPr>
          <p:cNvSpPr>
            <a:spLocks noGrp="1"/>
          </p:cNvSpPr>
          <p:nvPr>
            <p:ph type="title"/>
          </p:nvPr>
        </p:nvSpPr>
        <p:spPr/>
        <p:txBody>
          <a:bodyPr/>
          <a:lstStyle/>
          <a:p>
            <a:r>
              <a:rPr lang="en-GB" b="1" u="sng" dirty="0"/>
              <a:t>Consumers</a:t>
            </a:r>
          </a:p>
        </p:txBody>
      </p:sp>
      <p:sp>
        <p:nvSpPr>
          <p:cNvPr id="3" name="Content Placeholder 2">
            <a:extLst>
              <a:ext uri="{FF2B5EF4-FFF2-40B4-BE49-F238E27FC236}">
                <a16:creationId xmlns:a16="http://schemas.microsoft.com/office/drawing/2014/main" id="{C8956BDD-69F1-3F9D-DFA6-00AA2387116E}"/>
              </a:ext>
            </a:extLst>
          </p:cNvPr>
          <p:cNvSpPr>
            <a:spLocks noGrp="1"/>
          </p:cNvSpPr>
          <p:nvPr>
            <p:ph idx="1"/>
          </p:nvPr>
        </p:nvSpPr>
        <p:spPr/>
        <p:txBody>
          <a:bodyPr>
            <a:noAutofit/>
          </a:bodyPr>
          <a:lstStyle/>
          <a:p>
            <a:pPr marL="0" indent="0">
              <a:buNone/>
            </a:pPr>
            <a:r>
              <a:rPr lang="en-GB" sz="2200" dirty="0"/>
              <a:t>Delta’s main consumers consists of Family’s,</a:t>
            </a:r>
          </a:p>
          <a:p>
            <a:pPr marL="0" indent="0">
              <a:buNone/>
            </a:pPr>
            <a:r>
              <a:rPr lang="en-GB" sz="2200" dirty="0"/>
              <a:t>Solo travellers, business related travels and</a:t>
            </a:r>
          </a:p>
          <a:p>
            <a:pPr marL="0" indent="0">
              <a:buNone/>
            </a:pPr>
            <a:r>
              <a:rPr lang="en-GB" sz="2200" dirty="0"/>
              <a:t>Couples however, the most common are</a:t>
            </a:r>
          </a:p>
          <a:p>
            <a:pPr marL="0" indent="0">
              <a:buNone/>
            </a:pPr>
            <a:r>
              <a:rPr lang="en-GB" sz="2200" dirty="0"/>
              <a:t>Family’s and couples. With the hotel</a:t>
            </a:r>
          </a:p>
          <a:p>
            <a:pPr marL="0" indent="0">
              <a:buNone/>
            </a:pPr>
            <a:r>
              <a:rPr lang="en-GB" sz="2200" dirty="0"/>
              <a:t>Consisting of a range of activities and</a:t>
            </a:r>
          </a:p>
          <a:p>
            <a:pPr marL="0" indent="0">
              <a:buNone/>
            </a:pPr>
            <a:r>
              <a:rPr lang="en-GB" sz="2200" dirty="0"/>
              <a:t>facilities this makes it the ideal hotel Stay</a:t>
            </a:r>
          </a:p>
          <a:p>
            <a:pPr marL="0" indent="0">
              <a:buNone/>
            </a:pPr>
            <a:r>
              <a:rPr lang="en-GB" sz="2200" dirty="0"/>
              <a:t> for a family. It’s also the ideal hotel for a</a:t>
            </a:r>
          </a:p>
          <a:p>
            <a:pPr marL="0" indent="0">
              <a:buNone/>
            </a:pPr>
            <a:r>
              <a:rPr lang="en-GB" sz="2200" dirty="0"/>
              <a:t>relaxing holiday which attracts many </a:t>
            </a:r>
          </a:p>
          <a:p>
            <a:pPr marL="0" indent="0">
              <a:buNone/>
            </a:pPr>
            <a:r>
              <a:rPr lang="en-GB" sz="2200" dirty="0"/>
              <a:t>Consumers annually.</a:t>
            </a:r>
          </a:p>
          <a:p>
            <a:pPr marL="0" indent="0">
              <a:buNone/>
            </a:pPr>
            <a:endParaRPr lang="en-GB" sz="2200" dirty="0"/>
          </a:p>
          <a:p>
            <a:pPr marL="0" indent="0">
              <a:buNone/>
            </a:pPr>
            <a:r>
              <a:rPr lang="en-GB" sz="2200" dirty="0"/>
              <a:t>                                                                                                                (Jet2holidays, 2022)</a:t>
            </a:r>
          </a:p>
          <a:p>
            <a:pPr marL="0" indent="0">
              <a:buNone/>
            </a:pPr>
            <a:r>
              <a:rPr lang="en-GB" sz="2200" dirty="0"/>
              <a:t> </a:t>
            </a:r>
            <a:endParaRPr lang="en-GB" sz="22300" dirty="0"/>
          </a:p>
          <a:p>
            <a:pPr marL="0" indent="0">
              <a:buNone/>
            </a:pPr>
            <a:endParaRPr lang="en-GB" sz="22300" dirty="0"/>
          </a:p>
          <a:p>
            <a:pPr marL="0" indent="0">
              <a:buNone/>
            </a:pPr>
            <a:endParaRPr lang="en-GB" sz="2200" dirty="0"/>
          </a:p>
        </p:txBody>
      </p:sp>
      <p:pic>
        <p:nvPicPr>
          <p:cNvPr id="9" name="Picture 8">
            <a:extLst>
              <a:ext uri="{FF2B5EF4-FFF2-40B4-BE49-F238E27FC236}">
                <a16:creationId xmlns:a16="http://schemas.microsoft.com/office/drawing/2014/main" id="{05624F8E-129F-9A2A-5C7B-9F21F3C028B5}"/>
              </a:ext>
            </a:extLst>
          </p:cNvPr>
          <p:cNvPicPr>
            <a:picLocks noChangeAspect="1"/>
          </p:cNvPicPr>
          <p:nvPr/>
        </p:nvPicPr>
        <p:blipFill>
          <a:blip r:embed="rId2"/>
          <a:stretch>
            <a:fillRect/>
          </a:stretch>
        </p:blipFill>
        <p:spPr>
          <a:xfrm>
            <a:off x="6695440" y="1690688"/>
            <a:ext cx="4729480" cy="4157344"/>
          </a:xfrm>
          <a:prstGeom prst="rect">
            <a:avLst/>
          </a:prstGeom>
        </p:spPr>
      </p:pic>
    </p:spTree>
    <p:extLst>
      <p:ext uri="{BB962C8B-B14F-4D97-AF65-F5344CB8AC3E}">
        <p14:creationId xmlns:p14="http://schemas.microsoft.com/office/powerpoint/2010/main" val="148100318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BD0D2A-6D4D-0DBB-4612-879CA0668658}"/>
              </a:ext>
            </a:extLst>
          </p:cNvPr>
          <p:cNvSpPr>
            <a:spLocks noGrp="1"/>
          </p:cNvSpPr>
          <p:nvPr>
            <p:ph type="title"/>
          </p:nvPr>
        </p:nvSpPr>
        <p:spPr/>
        <p:txBody>
          <a:bodyPr/>
          <a:lstStyle/>
          <a:p>
            <a:r>
              <a:rPr lang="en-GB" u="sng" dirty="0"/>
              <a:t>Nature</a:t>
            </a:r>
          </a:p>
        </p:txBody>
      </p:sp>
      <p:sp>
        <p:nvSpPr>
          <p:cNvPr id="3" name="Content Placeholder 2">
            <a:extLst>
              <a:ext uri="{FF2B5EF4-FFF2-40B4-BE49-F238E27FC236}">
                <a16:creationId xmlns:a16="http://schemas.microsoft.com/office/drawing/2014/main" id="{74D85665-7D7E-F0EB-F6DE-00E69A8A5532}"/>
              </a:ext>
            </a:extLst>
          </p:cNvPr>
          <p:cNvSpPr>
            <a:spLocks noGrp="1"/>
          </p:cNvSpPr>
          <p:nvPr>
            <p:ph idx="1"/>
          </p:nvPr>
        </p:nvSpPr>
        <p:spPr/>
        <p:txBody>
          <a:bodyPr>
            <a:normAutofit fontScale="85000" lnSpcReduction="20000"/>
          </a:bodyPr>
          <a:lstStyle/>
          <a:p>
            <a:pPr marL="0" indent="0">
              <a:buNone/>
            </a:pPr>
            <a:r>
              <a:rPr lang="en-GB" sz="2400" u="sng" dirty="0"/>
              <a:t>What is </a:t>
            </a:r>
            <a:r>
              <a:rPr lang="en-GB" sz="2600" u="sng" dirty="0"/>
              <a:t>nature</a:t>
            </a:r>
            <a:r>
              <a:rPr lang="en-GB" sz="2400" u="sng" dirty="0"/>
              <a:t>? </a:t>
            </a:r>
          </a:p>
          <a:p>
            <a:pPr marL="0" indent="0">
              <a:buNone/>
            </a:pPr>
            <a:r>
              <a:rPr lang="en-GB" sz="2300" dirty="0"/>
              <a:t>At delta they think about the details that truly matter, They aim to perfect them leaving their customers with a streamlined travel experience</a:t>
            </a:r>
          </a:p>
          <a:p>
            <a:pPr marL="0" indent="0">
              <a:buNone/>
            </a:pPr>
            <a:r>
              <a:rPr lang="en-GB" sz="2300" dirty="0"/>
              <a:t>(Delta-hotels Marriot, 2023)</a:t>
            </a:r>
          </a:p>
          <a:p>
            <a:pPr marL="0" indent="0">
              <a:buNone/>
            </a:pPr>
            <a:r>
              <a:rPr lang="en-GB" sz="2300" dirty="0"/>
              <a:t>Delta’s amenities consists of:</a:t>
            </a:r>
          </a:p>
          <a:p>
            <a:pPr marL="0" indent="0">
              <a:buNone/>
            </a:pPr>
            <a:r>
              <a:rPr lang="en-GB" sz="2600" u="sng" dirty="0"/>
              <a:t>Property Amenities: </a:t>
            </a:r>
            <a:r>
              <a:rPr lang="en-GB" sz="2400" u="sng" dirty="0"/>
              <a:t> </a:t>
            </a:r>
          </a:p>
          <a:p>
            <a:r>
              <a:rPr lang="en-GB" sz="2300" dirty="0"/>
              <a:t>Free parking</a:t>
            </a:r>
          </a:p>
          <a:p>
            <a:r>
              <a:rPr lang="en-GB" sz="2300" dirty="0"/>
              <a:t>Free internet</a:t>
            </a:r>
          </a:p>
          <a:p>
            <a:r>
              <a:rPr lang="en-GB" sz="2300" dirty="0"/>
              <a:t>Bar/lounge </a:t>
            </a:r>
          </a:p>
          <a:p>
            <a:r>
              <a:rPr lang="en-GB" sz="2300" dirty="0"/>
              <a:t>Fitness centre</a:t>
            </a:r>
          </a:p>
          <a:p>
            <a:r>
              <a:rPr lang="en-GB" sz="2300" dirty="0"/>
              <a:t>Pool</a:t>
            </a:r>
          </a:p>
          <a:p>
            <a:r>
              <a:rPr lang="en-GB" sz="2300" dirty="0"/>
              <a:t>Gaming room</a:t>
            </a:r>
          </a:p>
          <a:p>
            <a:r>
              <a:rPr lang="en-GB" sz="2300" dirty="0"/>
              <a:t>Children activities</a:t>
            </a:r>
            <a:r>
              <a:rPr lang="en-GB" sz="2300" u="sng" dirty="0"/>
              <a:t>                  </a:t>
            </a:r>
          </a:p>
        </p:txBody>
      </p:sp>
      <p:sp>
        <p:nvSpPr>
          <p:cNvPr id="12" name="TextBox 11">
            <a:extLst>
              <a:ext uri="{FF2B5EF4-FFF2-40B4-BE49-F238E27FC236}">
                <a16:creationId xmlns:a16="http://schemas.microsoft.com/office/drawing/2014/main" id="{137D5D1D-E2A0-9DDC-D2F5-49CB63A8E133}"/>
              </a:ext>
            </a:extLst>
          </p:cNvPr>
          <p:cNvSpPr txBox="1"/>
          <p:nvPr/>
        </p:nvSpPr>
        <p:spPr>
          <a:xfrm>
            <a:off x="4257040" y="3322697"/>
            <a:ext cx="3677920" cy="3416320"/>
          </a:xfrm>
          <a:prstGeom prst="rect">
            <a:avLst/>
          </a:prstGeom>
          <a:noFill/>
        </p:spPr>
        <p:txBody>
          <a:bodyPr wrap="square" rtlCol="0">
            <a:spAutoFit/>
          </a:bodyPr>
          <a:lstStyle/>
          <a:p>
            <a:r>
              <a:rPr lang="en-GB" sz="2400" u="sng" dirty="0"/>
              <a:t>Rooms:</a:t>
            </a:r>
          </a:p>
          <a:p>
            <a:pPr marL="342900" indent="-342900">
              <a:buFont typeface="Arial" panose="020B0604020202020204" pitchFamily="34" charset="0"/>
              <a:buChar char="•"/>
            </a:pPr>
            <a:r>
              <a:rPr lang="en-GB" sz="2100" dirty="0"/>
              <a:t>Air conditioning</a:t>
            </a:r>
          </a:p>
          <a:p>
            <a:pPr marL="342900" indent="-342900">
              <a:buFont typeface="Arial" panose="020B0604020202020204" pitchFamily="34" charset="0"/>
              <a:buChar char="•"/>
            </a:pPr>
            <a:r>
              <a:rPr lang="en-GB" sz="2100" dirty="0"/>
              <a:t>House keeping</a:t>
            </a:r>
          </a:p>
          <a:p>
            <a:pPr marL="342900" indent="-342900">
              <a:buFont typeface="Arial" panose="020B0604020202020204" pitchFamily="34" charset="0"/>
              <a:buChar char="•"/>
            </a:pPr>
            <a:r>
              <a:rPr lang="en-GB" sz="2100" dirty="0"/>
              <a:t>Flat screen tv</a:t>
            </a:r>
          </a:p>
          <a:p>
            <a:pPr marL="342900" indent="-342900">
              <a:buFont typeface="Arial" panose="020B0604020202020204" pitchFamily="34" charset="0"/>
              <a:buChar char="•"/>
            </a:pPr>
            <a:r>
              <a:rPr lang="en-GB" sz="2100" dirty="0"/>
              <a:t>Private balcony </a:t>
            </a:r>
          </a:p>
          <a:p>
            <a:pPr marL="342900" indent="-342900">
              <a:buFont typeface="Arial" panose="020B0604020202020204" pitchFamily="34" charset="0"/>
              <a:buChar char="•"/>
            </a:pPr>
            <a:endParaRPr lang="en-GB" sz="2100" dirty="0"/>
          </a:p>
          <a:p>
            <a:pPr marL="342900" indent="-342900">
              <a:buFont typeface="Arial" panose="020B0604020202020204" pitchFamily="34" charset="0"/>
              <a:buChar char="•"/>
            </a:pPr>
            <a:endParaRPr lang="en-GB" sz="2100" dirty="0"/>
          </a:p>
          <a:p>
            <a:pPr marL="342900" indent="-342900">
              <a:buFont typeface="Arial" panose="020B0604020202020204" pitchFamily="34" charset="0"/>
              <a:buChar char="•"/>
            </a:pPr>
            <a:endParaRPr lang="en-GB" sz="2100" dirty="0"/>
          </a:p>
          <a:p>
            <a:pPr marL="342900" indent="-342900">
              <a:buFont typeface="Arial" panose="020B0604020202020204" pitchFamily="34" charset="0"/>
              <a:buChar char="•"/>
            </a:pPr>
            <a:endParaRPr lang="en-GB" sz="2100" u="sng" dirty="0"/>
          </a:p>
          <a:p>
            <a:endParaRPr lang="en-GB" sz="2400" u="sng" dirty="0"/>
          </a:p>
        </p:txBody>
      </p:sp>
      <p:sp>
        <p:nvSpPr>
          <p:cNvPr id="28" name="TextBox 27">
            <a:extLst>
              <a:ext uri="{FF2B5EF4-FFF2-40B4-BE49-F238E27FC236}">
                <a16:creationId xmlns:a16="http://schemas.microsoft.com/office/drawing/2014/main" id="{B5688525-9B81-0786-39A1-522043F1E1A5}"/>
              </a:ext>
            </a:extLst>
          </p:cNvPr>
          <p:cNvSpPr txBox="1"/>
          <p:nvPr/>
        </p:nvSpPr>
        <p:spPr>
          <a:xfrm>
            <a:off x="8074660" y="3322697"/>
            <a:ext cx="3139440" cy="3323987"/>
          </a:xfrm>
          <a:prstGeom prst="rect">
            <a:avLst/>
          </a:prstGeom>
          <a:noFill/>
        </p:spPr>
        <p:txBody>
          <a:bodyPr wrap="square" rtlCol="0">
            <a:spAutoFit/>
          </a:bodyPr>
          <a:lstStyle/>
          <a:p>
            <a:r>
              <a:rPr lang="en-GB" sz="2200" u="sng" dirty="0"/>
              <a:t>Guest services:</a:t>
            </a:r>
          </a:p>
          <a:p>
            <a:pPr marL="342900" indent="-342900">
              <a:buFont typeface="Arial" panose="020B0604020202020204" pitchFamily="34" charset="0"/>
              <a:buChar char="•"/>
            </a:pPr>
            <a:r>
              <a:rPr lang="en-GB" sz="2000" dirty="0"/>
              <a:t>Room service</a:t>
            </a:r>
          </a:p>
          <a:p>
            <a:pPr marL="342900" indent="-342900">
              <a:buFont typeface="Arial" panose="020B0604020202020204" pitchFamily="34" charset="0"/>
              <a:buChar char="•"/>
            </a:pPr>
            <a:r>
              <a:rPr lang="en-GB" sz="2000" dirty="0"/>
              <a:t>Tour desk</a:t>
            </a:r>
          </a:p>
          <a:p>
            <a:pPr marL="342900" indent="-342900">
              <a:buFont typeface="Arial" panose="020B0604020202020204" pitchFamily="34" charset="0"/>
              <a:buChar char="•"/>
            </a:pPr>
            <a:r>
              <a:rPr lang="en-GB" sz="2000" dirty="0"/>
              <a:t>Laundry</a:t>
            </a:r>
          </a:p>
          <a:p>
            <a:pPr marL="342900" indent="-342900">
              <a:buFont typeface="Arial" panose="020B0604020202020204" pitchFamily="34" charset="0"/>
              <a:buChar char="•"/>
            </a:pPr>
            <a:r>
              <a:rPr lang="en-GB" sz="2000" dirty="0"/>
              <a:t>Babby sitting</a:t>
            </a:r>
          </a:p>
          <a:p>
            <a:pPr marL="342900" indent="-342900">
              <a:buFont typeface="Arial" panose="020B0604020202020204" pitchFamily="34" charset="0"/>
              <a:buChar char="•"/>
            </a:pPr>
            <a:r>
              <a:rPr lang="en-GB" sz="2000" dirty="0"/>
              <a:t>Restaurant service</a:t>
            </a:r>
          </a:p>
          <a:p>
            <a:endParaRPr lang="en-GB" sz="2200" dirty="0"/>
          </a:p>
          <a:p>
            <a:endParaRPr lang="en-GB" sz="2200" dirty="0"/>
          </a:p>
          <a:p>
            <a:endParaRPr lang="en-GB" sz="2200" dirty="0"/>
          </a:p>
          <a:p>
            <a:r>
              <a:rPr lang="en-GB" sz="2200" dirty="0"/>
              <a:t>n</a:t>
            </a:r>
          </a:p>
        </p:txBody>
      </p:sp>
    </p:spTree>
    <p:extLst>
      <p:ext uri="{BB962C8B-B14F-4D97-AF65-F5344CB8AC3E}">
        <p14:creationId xmlns:p14="http://schemas.microsoft.com/office/powerpoint/2010/main" val="20344843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8497EB-36D7-B2FB-6A66-14C9F0C11504}"/>
              </a:ext>
            </a:extLst>
          </p:cNvPr>
          <p:cNvSpPr>
            <a:spLocks noGrp="1"/>
          </p:cNvSpPr>
          <p:nvPr>
            <p:ph type="title"/>
          </p:nvPr>
        </p:nvSpPr>
        <p:spPr/>
        <p:txBody>
          <a:bodyPr/>
          <a:lstStyle/>
          <a:p>
            <a:r>
              <a:rPr lang="en-GB" u="sng" dirty="0"/>
              <a:t>Scope</a:t>
            </a:r>
          </a:p>
        </p:txBody>
      </p:sp>
      <p:sp>
        <p:nvSpPr>
          <p:cNvPr id="3" name="Content Placeholder 2">
            <a:extLst>
              <a:ext uri="{FF2B5EF4-FFF2-40B4-BE49-F238E27FC236}">
                <a16:creationId xmlns:a16="http://schemas.microsoft.com/office/drawing/2014/main" id="{0EBF0C16-D2E9-6B94-5E5D-740FD282C35D}"/>
              </a:ext>
            </a:extLst>
          </p:cNvPr>
          <p:cNvSpPr>
            <a:spLocks noGrp="1"/>
          </p:cNvSpPr>
          <p:nvPr>
            <p:ph idx="1"/>
          </p:nvPr>
        </p:nvSpPr>
        <p:spPr/>
        <p:txBody>
          <a:bodyPr>
            <a:normAutofit/>
          </a:bodyPr>
          <a:lstStyle/>
          <a:p>
            <a:pPr marL="0" indent="0">
              <a:buNone/>
            </a:pPr>
            <a:r>
              <a:rPr lang="en-GB" sz="2200" dirty="0"/>
              <a:t>Delta hotels started of as down graded hotels</a:t>
            </a:r>
          </a:p>
          <a:p>
            <a:pPr marL="0" indent="0">
              <a:buNone/>
            </a:pPr>
            <a:r>
              <a:rPr lang="en-GB" sz="2200" dirty="0"/>
              <a:t>which had no longer met it’s standards of room</a:t>
            </a:r>
          </a:p>
          <a:p>
            <a:pPr marL="0" indent="0">
              <a:buNone/>
            </a:pPr>
            <a:r>
              <a:rPr lang="en-GB" sz="2200" dirty="0"/>
              <a:t>quality, guest service and etc(Head for pints,</a:t>
            </a:r>
          </a:p>
          <a:p>
            <a:pPr marL="0" indent="0">
              <a:buNone/>
            </a:pPr>
            <a:r>
              <a:rPr lang="en-GB" sz="2200" dirty="0"/>
              <a:t>2022). Therefore they were refurbished and </a:t>
            </a:r>
          </a:p>
          <a:p>
            <a:pPr marL="0" indent="0">
              <a:buNone/>
            </a:pPr>
            <a:r>
              <a:rPr lang="en-GB" sz="2200" dirty="0"/>
              <a:t>Built into a hotel brand which focuses on those</a:t>
            </a:r>
          </a:p>
          <a:p>
            <a:pPr marL="0" indent="0">
              <a:buNone/>
            </a:pPr>
            <a:r>
              <a:rPr lang="en-GB" sz="2200" dirty="0"/>
              <a:t>aspects closer to provide them to their </a:t>
            </a:r>
          </a:p>
          <a:p>
            <a:pPr marL="0" indent="0">
              <a:buNone/>
            </a:pPr>
            <a:r>
              <a:rPr lang="en-GB" sz="2200" dirty="0"/>
              <a:t>Consumers. Meaning their overall scope would</a:t>
            </a:r>
          </a:p>
          <a:p>
            <a:pPr marL="0" indent="0">
              <a:buNone/>
            </a:pPr>
            <a:r>
              <a:rPr lang="en-GB" sz="2200" dirty="0"/>
              <a:t>Have been to focus on the quality of their </a:t>
            </a:r>
          </a:p>
          <a:p>
            <a:pPr marL="0" indent="0">
              <a:buNone/>
            </a:pPr>
            <a:r>
              <a:rPr lang="en-GB" sz="2200" dirty="0"/>
              <a:t>Facilities, and training of staff; which has proven</a:t>
            </a:r>
          </a:p>
          <a:p>
            <a:pPr marL="0" indent="0">
              <a:buNone/>
            </a:pPr>
            <a:r>
              <a:rPr lang="en-GB" sz="2200" dirty="0"/>
              <a:t>to work from the looks of some reviews. </a:t>
            </a:r>
          </a:p>
        </p:txBody>
      </p:sp>
      <p:sp>
        <p:nvSpPr>
          <p:cNvPr id="6" name="TextBox 5">
            <a:extLst>
              <a:ext uri="{FF2B5EF4-FFF2-40B4-BE49-F238E27FC236}">
                <a16:creationId xmlns:a16="http://schemas.microsoft.com/office/drawing/2014/main" id="{333AB262-0714-B8E8-D301-80564C9F65FD}"/>
              </a:ext>
            </a:extLst>
          </p:cNvPr>
          <p:cNvSpPr txBox="1"/>
          <p:nvPr/>
        </p:nvSpPr>
        <p:spPr>
          <a:xfrm>
            <a:off x="7010400" y="1625798"/>
            <a:ext cx="4043680" cy="5232202"/>
          </a:xfrm>
          <a:prstGeom prst="rect">
            <a:avLst/>
          </a:prstGeom>
          <a:noFill/>
        </p:spPr>
        <p:txBody>
          <a:bodyPr wrap="square" rtlCol="0">
            <a:spAutoFit/>
          </a:bodyPr>
          <a:lstStyle/>
          <a:p>
            <a:r>
              <a:rPr lang="en-GB" sz="2400" u="sng" dirty="0"/>
              <a:t>Examples:</a:t>
            </a:r>
          </a:p>
          <a:p>
            <a:endParaRPr lang="en-GB" sz="2400" dirty="0"/>
          </a:p>
          <a:p>
            <a:r>
              <a:rPr lang="en-GB" sz="2200" dirty="0">
                <a:solidFill>
                  <a:srgbClr val="1A1A1A"/>
                </a:solidFill>
                <a:latin typeface="BlinkMacSystemFont"/>
              </a:rPr>
              <a:t>“</a:t>
            </a:r>
            <a:r>
              <a:rPr lang="en-GB" sz="2200" b="0" i="0" dirty="0">
                <a:solidFill>
                  <a:srgbClr val="1A1A1A"/>
                </a:solidFill>
                <a:effectLst/>
                <a:latin typeface="BlinkMacSystemFont"/>
              </a:rPr>
              <a:t>Staff and gym/spa facilities were excellent and were better than advert showed. Room was an excellent size and very comfortable. Staff were exceptional and an asset to your business and deserve credit, bar, reception and spa staff kudos !”</a:t>
            </a:r>
          </a:p>
          <a:p>
            <a:r>
              <a:rPr lang="en-GB" sz="2200" b="0" i="0" dirty="0">
                <a:solidFill>
                  <a:srgbClr val="1A1A1A"/>
                </a:solidFill>
                <a:effectLst/>
                <a:latin typeface="BlinkMacSystemFont"/>
              </a:rPr>
              <a:t>(booking.com, 2020)</a:t>
            </a:r>
          </a:p>
          <a:p>
            <a:endParaRPr lang="en-GB" sz="2200" dirty="0">
              <a:solidFill>
                <a:srgbClr val="1A1A1A"/>
              </a:solidFill>
              <a:latin typeface="BlinkMacSystemFont"/>
            </a:endParaRPr>
          </a:p>
          <a:p>
            <a:r>
              <a:rPr lang="en-GB" sz="2200" dirty="0">
                <a:solidFill>
                  <a:srgbClr val="1A1A1A"/>
                </a:solidFill>
                <a:latin typeface="BlinkMacSystemFont"/>
              </a:rPr>
              <a:t>This one example of many other reviews shows their plan already in the workings and place.</a:t>
            </a:r>
            <a:endParaRPr lang="en-GB" sz="2200" dirty="0"/>
          </a:p>
        </p:txBody>
      </p:sp>
    </p:spTree>
    <p:extLst>
      <p:ext uri="{BB962C8B-B14F-4D97-AF65-F5344CB8AC3E}">
        <p14:creationId xmlns:p14="http://schemas.microsoft.com/office/powerpoint/2010/main" val="30425976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E94827-E1C3-D05E-8D65-DBC10B42DAA6}"/>
              </a:ext>
            </a:extLst>
          </p:cNvPr>
          <p:cNvSpPr>
            <a:spLocks noGrp="1"/>
          </p:cNvSpPr>
          <p:nvPr>
            <p:ph type="title"/>
          </p:nvPr>
        </p:nvSpPr>
        <p:spPr/>
        <p:txBody>
          <a:bodyPr/>
          <a:lstStyle/>
          <a:p>
            <a:r>
              <a:rPr lang="en-GB" u="sng" dirty="0"/>
              <a:t>Role of guest services</a:t>
            </a:r>
          </a:p>
        </p:txBody>
      </p:sp>
      <p:sp>
        <p:nvSpPr>
          <p:cNvPr id="3" name="Content Placeholder 2">
            <a:extLst>
              <a:ext uri="{FF2B5EF4-FFF2-40B4-BE49-F238E27FC236}">
                <a16:creationId xmlns:a16="http://schemas.microsoft.com/office/drawing/2014/main" id="{6386C3A4-EF0B-38C8-0FC7-6A04A09303B1}"/>
              </a:ext>
            </a:extLst>
          </p:cNvPr>
          <p:cNvSpPr>
            <a:spLocks noGrp="1"/>
          </p:cNvSpPr>
          <p:nvPr>
            <p:ph idx="1"/>
          </p:nvPr>
        </p:nvSpPr>
        <p:spPr/>
        <p:txBody>
          <a:bodyPr>
            <a:normAutofit lnSpcReduction="10000"/>
          </a:bodyPr>
          <a:lstStyle/>
          <a:p>
            <a:pPr marL="0" indent="0">
              <a:buNone/>
            </a:pPr>
            <a:r>
              <a:rPr lang="en-GB" sz="2400" dirty="0"/>
              <a:t>At delta their employees are there to provide:</a:t>
            </a:r>
          </a:p>
          <a:p>
            <a:r>
              <a:rPr lang="en-GB" sz="2400" dirty="0"/>
              <a:t>Room service </a:t>
            </a:r>
          </a:p>
          <a:p>
            <a:r>
              <a:rPr lang="en-GB" sz="2400" dirty="0"/>
              <a:t>Hospitality</a:t>
            </a:r>
          </a:p>
          <a:p>
            <a:r>
              <a:rPr lang="en-GB" sz="2400" dirty="0"/>
              <a:t>A friendly environment </a:t>
            </a:r>
          </a:p>
          <a:p>
            <a:r>
              <a:rPr lang="en-GB" sz="2400" dirty="0"/>
              <a:t>Baby sitting</a:t>
            </a:r>
          </a:p>
          <a:p>
            <a:r>
              <a:rPr lang="en-GB" sz="2400" dirty="0"/>
              <a:t>Tour desk</a:t>
            </a:r>
          </a:p>
          <a:p>
            <a:r>
              <a:rPr lang="en-GB" sz="2400" dirty="0"/>
              <a:t>Laundry </a:t>
            </a:r>
          </a:p>
          <a:p>
            <a:r>
              <a:rPr lang="en-GB" sz="2400" dirty="0"/>
              <a:t>Bar/lounge</a:t>
            </a:r>
          </a:p>
          <a:p>
            <a:r>
              <a:rPr lang="en-GB" sz="2400" dirty="0"/>
              <a:t>Accessible(wheel chair access)</a:t>
            </a:r>
          </a:p>
          <a:p>
            <a:r>
              <a:rPr lang="en-GB" sz="2400" dirty="0"/>
              <a:t>Restaurant </a:t>
            </a:r>
          </a:p>
          <a:p>
            <a:endParaRPr lang="en-GB" sz="2400" dirty="0"/>
          </a:p>
          <a:p>
            <a:endParaRPr lang="en-GB" sz="2400" dirty="0"/>
          </a:p>
          <a:p>
            <a:endParaRPr lang="en-GB" sz="2400" dirty="0"/>
          </a:p>
        </p:txBody>
      </p:sp>
    </p:spTree>
    <p:extLst>
      <p:ext uri="{BB962C8B-B14F-4D97-AF65-F5344CB8AC3E}">
        <p14:creationId xmlns:p14="http://schemas.microsoft.com/office/powerpoint/2010/main" val="32611388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6E513E-44B0-1186-1EE5-F7310B5D079C}"/>
              </a:ext>
            </a:extLst>
          </p:cNvPr>
          <p:cNvSpPr>
            <a:spLocks noGrp="1"/>
          </p:cNvSpPr>
          <p:nvPr>
            <p:ph type="title"/>
          </p:nvPr>
        </p:nvSpPr>
        <p:spPr/>
        <p:txBody>
          <a:bodyPr/>
          <a:lstStyle/>
          <a:p>
            <a:r>
              <a:rPr lang="en-GB" u="sng" dirty="0"/>
              <a:t>Facilities </a:t>
            </a:r>
          </a:p>
        </p:txBody>
      </p:sp>
      <p:sp>
        <p:nvSpPr>
          <p:cNvPr id="3" name="Content Placeholder 2">
            <a:extLst>
              <a:ext uri="{FF2B5EF4-FFF2-40B4-BE49-F238E27FC236}">
                <a16:creationId xmlns:a16="http://schemas.microsoft.com/office/drawing/2014/main" id="{67410562-8D04-66BB-DE5A-BC95D23B62E1}"/>
              </a:ext>
            </a:extLst>
          </p:cNvPr>
          <p:cNvSpPr>
            <a:spLocks noGrp="1"/>
          </p:cNvSpPr>
          <p:nvPr>
            <p:ph idx="1"/>
          </p:nvPr>
        </p:nvSpPr>
        <p:spPr/>
        <p:txBody>
          <a:bodyPr>
            <a:normAutofit lnSpcReduction="10000"/>
          </a:bodyPr>
          <a:lstStyle/>
          <a:p>
            <a:pPr marL="0" indent="0">
              <a:buNone/>
            </a:pPr>
            <a:r>
              <a:rPr lang="en-GB" sz="2200" dirty="0"/>
              <a:t>Delta have a variety of facilities to keep their</a:t>
            </a:r>
          </a:p>
          <a:p>
            <a:pPr marL="0" indent="0">
              <a:buNone/>
            </a:pPr>
            <a:r>
              <a:rPr lang="en-GB" sz="2200" dirty="0"/>
              <a:t>Customers entertained.</a:t>
            </a:r>
          </a:p>
          <a:p>
            <a:pPr marL="0" indent="0">
              <a:buNone/>
            </a:pPr>
            <a:r>
              <a:rPr lang="en-GB" sz="2200" dirty="0"/>
              <a:t>They’re main facilities include:</a:t>
            </a:r>
          </a:p>
          <a:p>
            <a:r>
              <a:rPr lang="en-GB" sz="2200" dirty="0"/>
              <a:t>Swimming pools</a:t>
            </a:r>
          </a:p>
          <a:p>
            <a:r>
              <a:rPr lang="en-GB" sz="2200" dirty="0"/>
              <a:t>Sun terrace</a:t>
            </a:r>
          </a:p>
          <a:p>
            <a:r>
              <a:rPr lang="en-GB" sz="2200" dirty="0"/>
              <a:t>Mini golf</a:t>
            </a:r>
          </a:p>
          <a:p>
            <a:r>
              <a:rPr lang="en-GB" sz="2200" dirty="0"/>
              <a:t>Gym/ fitness centre </a:t>
            </a:r>
          </a:p>
          <a:p>
            <a:r>
              <a:rPr lang="en-GB" sz="2200" dirty="0"/>
              <a:t>Gardens</a:t>
            </a:r>
          </a:p>
          <a:p>
            <a:r>
              <a:rPr lang="en-GB" sz="2200" dirty="0"/>
              <a:t>Tv lounge </a:t>
            </a:r>
          </a:p>
          <a:p>
            <a:r>
              <a:rPr lang="en-GB" sz="2200" dirty="0"/>
              <a:t>Tennis courts</a:t>
            </a:r>
          </a:p>
          <a:p>
            <a:r>
              <a:rPr lang="en-GB" sz="2200" dirty="0"/>
              <a:t>Kids club</a:t>
            </a:r>
          </a:p>
          <a:p>
            <a:pPr marL="0" indent="0">
              <a:buNone/>
            </a:pPr>
            <a:endParaRPr lang="en-GB" sz="2200" dirty="0"/>
          </a:p>
        </p:txBody>
      </p:sp>
      <p:pic>
        <p:nvPicPr>
          <p:cNvPr id="4" name="Picture 3">
            <a:extLst>
              <a:ext uri="{FF2B5EF4-FFF2-40B4-BE49-F238E27FC236}">
                <a16:creationId xmlns:a16="http://schemas.microsoft.com/office/drawing/2014/main" id="{F52D6EBF-47AA-E043-2099-BE25DE655C7A}"/>
              </a:ext>
            </a:extLst>
          </p:cNvPr>
          <p:cNvPicPr>
            <a:picLocks noChangeAspect="1"/>
          </p:cNvPicPr>
          <p:nvPr/>
        </p:nvPicPr>
        <p:blipFill>
          <a:blip r:embed="rId2"/>
          <a:stretch>
            <a:fillRect/>
          </a:stretch>
        </p:blipFill>
        <p:spPr>
          <a:xfrm>
            <a:off x="5476240" y="2162334"/>
            <a:ext cx="5659120" cy="3677919"/>
          </a:xfrm>
          <a:prstGeom prst="rect">
            <a:avLst/>
          </a:prstGeom>
        </p:spPr>
      </p:pic>
      <p:sp>
        <p:nvSpPr>
          <p:cNvPr id="8" name="TextBox 7">
            <a:extLst>
              <a:ext uri="{FF2B5EF4-FFF2-40B4-BE49-F238E27FC236}">
                <a16:creationId xmlns:a16="http://schemas.microsoft.com/office/drawing/2014/main" id="{9875233C-3DF6-C807-6CD1-54AC6DB147F6}"/>
              </a:ext>
            </a:extLst>
          </p:cNvPr>
          <p:cNvSpPr txBox="1"/>
          <p:nvPr/>
        </p:nvSpPr>
        <p:spPr>
          <a:xfrm>
            <a:off x="6837680" y="5992296"/>
            <a:ext cx="3017520" cy="430887"/>
          </a:xfrm>
          <a:prstGeom prst="rect">
            <a:avLst/>
          </a:prstGeom>
          <a:noFill/>
        </p:spPr>
        <p:txBody>
          <a:bodyPr wrap="square" rtlCol="0">
            <a:spAutoFit/>
          </a:bodyPr>
          <a:lstStyle/>
          <a:p>
            <a:r>
              <a:rPr lang="en-GB" sz="2200" dirty="0"/>
              <a:t>(Ticket Gateway, 2019)</a:t>
            </a:r>
          </a:p>
        </p:txBody>
      </p:sp>
    </p:spTree>
    <p:extLst>
      <p:ext uri="{BB962C8B-B14F-4D97-AF65-F5344CB8AC3E}">
        <p14:creationId xmlns:p14="http://schemas.microsoft.com/office/powerpoint/2010/main" val="22636055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FDA733-4BCF-1A4F-87B2-46DF8AD52453}"/>
              </a:ext>
            </a:extLst>
          </p:cNvPr>
          <p:cNvSpPr>
            <a:spLocks noGrp="1"/>
          </p:cNvSpPr>
          <p:nvPr>
            <p:ph type="title"/>
          </p:nvPr>
        </p:nvSpPr>
        <p:spPr/>
        <p:txBody>
          <a:bodyPr/>
          <a:lstStyle/>
          <a:p>
            <a:r>
              <a:rPr lang="en-GB" u="sng" dirty="0"/>
              <a:t>Role and function of guest services</a:t>
            </a:r>
          </a:p>
        </p:txBody>
      </p:sp>
      <p:sp>
        <p:nvSpPr>
          <p:cNvPr id="3" name="Content Placeholder 2">
            <a:extLst>
              <a:ext uri="{FF2B5EF4-FFF2-40B4-BE49-F238E27FC236}">
                <a16:creationId xmlns:a16="http://schemas.microsoft.com/office/drawing/2014/main" id="{249C52AE-8139-A1C3-8B38-44A68A3B0911}"/>
              </a:ext>
            </a:extLst>
          </p:cNvPr>
          <p:cNvSpPr>
            <a:spLocks noGrp="1"/>
          </p:cNvSpPr>
          <p:nvPr>
            <p:ph idx="1"/>
          </p:nvPr>
        </p:nvSpPr>
        <p:spPr/>
        <p:txBody>
          <a:bodyPr>
            <a:normAutofit/>
          </a:bodyPr>
          <a:lstStyle/>
          <a:p>
            <a:pPr marL="0" indent="0">
              <a:buNone/>
            </a:pPr>
            <a:r>
              <a:rPr lang="en-GB" sz="2200" dirty="0"/>
              <a:t>The role of guest services is what ensures whether</a:t>
            </a:r>
          </a:p>
          <a:p>
            <a:pPr marL="0" indent="0">
              <a:buNone/>
            </a:pPr>
            <a:r>
              <a:rPr lang="en-GB" sz="2200" dirty="0"/>
              <a:t>their customers return to their hotels; hence why</a:t>
            </a:r>
          </a:p>
          <a:p>
            <a:pPr marL="0" indent="0">
              <a:buNone/>
            </a:pPr>
            <a:r>
              <a:rPr lang="en-GB" sz="2200" dirty="0"/>
              <a:t>They focus on leaving their customers with a streamlined </a:t>
            </a:r>
          </a:p>
          <a:p>
            <a:pPr marL="0" indent="0">
              <a:buNone/>
            </a:pPr>
            <a:r>
              <a:rPr lang="en-GB" sz="2200" dirty="0"/>
              <a:t>Travel experience, this is done to ensure they have repeat</a:t>
            </a:r>
          </a:p>
          <a:p>
            <a:pPr marL="0" indent="0">
              <a:buNone/>
            </a:pPr>
            <a:r>
              <a:rPr lang="en-GB" sz="2200" dirty="0"/>
              <a:t>customers. The function of guest services is to </a:t>
            </a:r>
          </a:p>
          <a:p>
            <a:pPr marL="0" indent="0">
              <a:buNone/>
            </a:pPr>
            <a:r>
              <a:rPr lang="en-GB" sz="2200" dirty="0"/>
              <a:t>ensure their customers have a good experience and </a:t>
            </a:r>
          </a:p>
          <a:p>
            <a:pPr marL="0" indent="0">
              <a:buNone/>
            </a:pPr>
            <a:r>
              <a:rPr lang="en-GB" sz="2200" dirty="0"/>
              <a:t>a lovely holiday, and generally making the environment </a:t>
            </a:r>
          </a:p>
          <a:p>
            <a:pPr marL="0" indent="0">
              <a:buNone/>
            </a:pPr>
            <a:r>
              <a:rPr lang="en-GB" sz="2200" dirty="0"/>
              <a:t>friendly and comforting again hoping to receive repeat</a:t>
            </a:r>
          </a:p>
          <a:p>
            <a:pPr marL="0" indent="0">
              <a:buNone/>
            </a:pPr>
            <a:r>
              <a:rPr lang="en-GB" sz="2200" dirty="0"/>
              <a:t>customers. This builds strong reputation for the hotel </a:t>
            </a:r>
          </a:p>
          <a:p>
            <a:pPr marL="0" indent="0">
              <a:buNone/>
            </a:pPr>
            <a:r>
              <a:rPr lang="en-GB" sz="2200" dirty="0"/>
              <a:t>Brand.</a:t>
            </a:r>
          </a:p>
        </p:txBody>
      </p:sp>
    </p:spTree>
    <p:extLst>
      <p:ext uri="{BB962C8B-B14F-4D97-AF65-F5344CB8AC3E}">
        <p14:creationId xmlns:p14="http://schemas.microsoft.com/office/powerpoint/2010/main" val="200136593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743FC8-6C17-981C-76AF-32F2A10B5362}"/>
              </a:ext>
            </a:extLst>
          </p:cNvPr>
          <p:cNvSpPr>
            <a:spLocks noGrp="1"/>
          </p:cNvSpPr>
          <p:nvPr>
            <p:ph type="title"/>
          </p:nvPr>
        </p:nvSpPr>
        <p:spPr/>
        <p:txBody>
          <a:bodyPr/>
          <a:lstStyle/>
          <a:p>
            <a:r>
              <a:rPr lang="en-GB" u="sng" dirty="0"/>
              <a:t>Importance of hospitality </a:t>
            </a:r>
          </a:p>
        </p:txBody>
      </p:sp>
      <p:sp>
        <p:nvSpPr>
          <p:cNvPr id="3" name="Content Placeholder 2">
            <a:extLst>
              <a:ext uri="{FF2B5EF4-FFF2-40B4-BE49-F238E27FC236}">
                <a16:creationId xmlns:a16="http://schemas.microsoft.com/office/drawing/2014/main" id="{5A59E5DE-5807-1FC4-47E8-A95D7667B983}"/>
              </a:ext>
            </a:extLst>
          </p:cNvPr>
          <p:cNvSpPr>
            <a:spLocks noGrp="1"/>
          </p:cNvSpPr>
          <p:nvPr>
            <p:ph idx="1"/>
          </p:nvPr>
        </p:nvSpPr>
        <p:spPr/>
        <p:txBody>
          <a:bodyPr>
            <a:normAutofit lnSpcReduction="10000"/>
          </a:bodyPr>
          <a:lstStyle/>
          <a:p>
            <a:pPr marL="0" indent="0">
              <a:buNone/>
            </a:pPr>
            <a:r>
              <a:rPr lang="en-GB" sz="2400" u="sng" dirty="0"/>
              <a:t>What is the importance of hospitality?</a:t>
            </a:r>
          </a:p>
          <a:p>
            <a:pPr marL="0" indent="0">
              <a:buNone/>
            </a:pPr>
            <a:r>
              <a:rPr lang="en-GB" sz="2200" dirty="0"/>
              <a:t>The greatest importance of a hotel is to </a:t>
            </a:r>
          </a:p>
          <a:p>
            <a:pPr marL="0" indent="0">
              <a:buNone/>
            </a:pPr>
            <a:r>
              <a:rPr lang="en-GB" sz="2200" dirty="0"/>
              <a:t>Provide the highest possible level of hospitality.</a:t>
            </a:r>
          </a:p>
          <a:p>
            <a:pPr marL="0" indent="0">
              <a:buNone/>
            </a:pPr>
            <a:r>
              <a:rPr lang="en-GB" sz="2200" dirty="0"/>
              <a:t>This ensures they have an enjoyable trip; and </a:t>
            </a:r>
          </a:p>
          <a:p>
            <a:pPr marL="0" indent="0">
              <a:buNone/>
            </a:pPr>
            <a:r>
              <a:rPr lang="en-GB" sz="2200" dirty="0"/>
              <a:t>most importantly they remember the hotel in </a:t>
            </a:r>
          </a:p>
          <a:p>
            <a:pPr marL="0" indent="0">
              <a:buNone/>
            </a:pPr>
            <a:r>
              <a:rPr lang="en-GB" sz="2200" dirty="0"/>
              <a:t>a positive manner (Perry Group, 2017).</a:t>
            </a:r>
          </a:p>
          <a:p>
            <a:pPr marL="0" indent="0">
              <a:buNone/>
            </a:pPr>
            <a:r>
              <a:rPr lang="en-GB" sz="2200" dirty="0"/>
              <a:t>To meet guest expectations, hotels can look at their</a:t>
            </a:r>
          </a:p>
          <a:p>
            <a:pPr marL="0" indent="0">
              <a:buNone/>
            </a:pPr>
            <a:r>
              <a:rPr lang="en-GB" sz="2200" dirty="0"/>
              <a:t>reviews to see what needs improving or changing.</a:t>
            </a:r>
          </a:p>
          <a:p>
            <a:pPr marL="0" indent="0">
              <a:buNone/>
            </a:pPr>
            <a:r>
              <a:rPr lang="en-GB" sz="2200" dirty="0"/>
              <a:t>Hotels provide basic necessities to meet guest standards</a:t>
            </a:r>
          </a:p>
          <a:p>
            <a:pPr marL="0" indent="0">
              <a:buNone/>
            </a:pPr>
            <a:r>
              <a:rPr lang="en-GB" sz="2200" dirty="0"/>
              <a:t>by providing cleanliness, adequate safety, internet,</a:t>
            </a:r>
          </a:p>
          <a:p>
            <a:pPr marL="0" indent="0">
              <a:buNone/>
            </a:pPr>
            <a:r>
              <a:rPr lang="en-GB" sz="2200" dirty="0"/>
              <a:t>Furniture, comfortable beds and etc.</a:t>
            </a:r>
          </a:p>
          <a:p>
            <a:pPr marL="0" indent="0">
              <a:buNone/>
            </a:pPr>
            <a:endParaRPr lang="en-GB" sz="2400" dirty="0"/>
          </a:p>
          <a:p>
            <a:pPr marL="0" indent="0">
              <a:buNone/>
            </a:pPr>
            <a:endParaRPr lang="en-GB" sz="2200" dirty="0"/>
          </a:p>
          <a:p>
            <a:pPr marL="0" indent="0">
              <a:buNone/>
            </a:pPr>
            <a:endParaRPr lang="en-GB" sz="2200" u="sng" dirty="0"/>
          </a:p>
        </p:txBody>
      </p:sp>
    </p:spTree>
    <p:extLst>
      <p:ext uri="{BB962C8B-B14F-4D97-AF65-F5344CB8AC3E}">
        <p14:creationId xmlns:p14="http://schemas.microsoft.com/office/powerpoint/2010/main" val="26859515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24B651-25D1-AC76-32DA-FA8E76860CC4}"/>
              </a:ext>
            </a:extLst>
          </p:cNvPr>
          <p:cNvSpPr>
            <a:spLocks noGrp="1"/>
          </p:cNvSpPr>
          <p:nvPr>
            <p:ph type="title"/>
          </p:nvPr>
        </p:nvSpPr>
        <p:spPr/>
        <p:txBody>
          <a:bodyPr/>
          <a:lstStyle/>
          <a:p>
            <a:r>
              <a:rPr lang="en-GB" u="sng" dirty="0"/>
              <a:t>Summary</a:t>
            </a:r>
          </a:p>
        </p:txBody>
      </p:sp>
      <p:sp>
        <p:nvSpPr>
          <p:cNvPr id="3" name="Content Placeholder 2">
            <a:extLst>
              <a:ext uri="{FF2B5EF4-FFF2-40B4-BE49-F238E27FC236}">
                <a16:creationId xmlns:a16="http://schemas.microsoft.com/office/drawing/2014/main" id="{DF043F9D-5266-F062-F8FE-29695C85113B}"/>
              </a:ext>
            </a:extLst>
          </p:cNvPr>
          <p:cNvSpPr>
            <a:spLocks noGrp="1"/>
          </p:cNvSpPr>
          <p:nvPr>
            <p:ph idx="1"/>
          </p:nvPr>
        </p:nvSpPr>
        <p:spPr/>
        <p:txBody>
          <a:bodyPr>
            <a:normAutofit/>
          </a:bodyPr>
          <a:lstStyle/>
          <a:p>
            <a:pPr marL="0" indent="0">
              <a:buNone/>
            </a:pPr>
            <a:r>
              <a:rPr lang="en-GB" sz="2200" dirty="0"/>
              <a:t>During this presentation you will have learned about </a:t>
            </a:r>
          </a:p>
          <a:p>
            <a:pPr marL="0" indent="0">
              <a:buNone/>
            </a:pPr>
            <a:r>
              <a:rPr lang="en-GB" sz="2200" dirty="0"/>
              <a:t>a small background of delta hotels while also covering</a:t>
            </a:r>
          </a:p>
          <a:p>
            <a:pPr marL="0" indent="0">
              <a:buNone/>
            </a:pPr>
            <a:r>
              <a:rPr lang="en-GB" sz="2200" dirty="0"/>
              <a:t>A further insight about the brand, who they are,</a:t>
            </a:r>
          </a:p>
          <a:p>
            <a:pPr marL="0" indent="0">
              <a:buNone/>
            </a:pPr>
            <a:r>
              <a:rPr lang="en-GB" sz="2200" dirty="0"/>
              <a:t>and what the services that they offer. This presentation</a:t>
            </a:r>
          </a:p>
          <a:p>
            <a:pPr marL="0" indent="0">
              <a:buNone/>
            </a:pPr>
            <a:r>
              <a:rPr lang="en-GB" sz="2200" dirty="0"/>
              <a:t>has touched upon guest expectations, the importance of </a:t>
            </a:r>
          </a:p>
          <a:p>
            <a:pPr marL="0" indent="0">
              <a:buNone/>
            </a:pPr>
            <a:r>
              <a:rPr lang="en-GB" sz="2200" dirty="0"/>
              <a:t>Hospitality, the role and function of guest services</a:t>
            </a:r>
          </a:p>
          <a:p>
            <a:pPr marL="0" indent="0">
              <a:buNone/>
            </a:pPr>
            <a:r>
              <a:rPr lang="en-GB" sz="2200" dirty="0"/>
              <a:t>their facilities, their consumers, and the scope and</a:t>
            </a:r>
          </a:p>
          <a:p>
            <a:pPr marL="0" indent="0">
              <a:buNone/>
            </a:pPr>
            <a:r>
              <a:rPr lang="en-GB" sz="2200" dirty="0"/>
              <a:t>Nature of the hotel brand. </a:t>
            </a:r>
          </a:p>
        </p:txBody>
      </p:sp>
    </p:spTree>
    <p:extLst>
      <p:ext uri="{BB962C8B-B14F-4D97-AF65-F5344CB8AC3E}">
        <p14:creationId xmlns:p14="http://schemas.microsoft.com/office/powerpoint/2010/main" val="175782445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3952C8-8166-41A1-B93A-97023D26E5BC}"/>
              </a:ext>
            </a:extLst>
          </p:cNvPr>
          <p:cNvSpPr>
            <a:spLocks noGrp="1"/>
          </p:cNvSpPr>
          <p:nvPr>
            <p:ph type="title"/>
          </p:nvPr>
        </p:nvSpPr>
        <p:spPr/>
        <p:txBody>
          <a:bodyPr/>
          <a:lstStyle/>
          <a:p>
            <a:r>
              <a:rPr lang="en-GB" u="sng" dirty="0"/>
              <a:t>Conclusion</a:t>
            </a:r>
          </a:p>
        </p:txBody>
      </p:sp>
      <p:sp>
        <p:nvSpPr>
          <p:cNvPr id="3" name="Content Placeholder 2">
            <a:extLst>
              <a:ext uri="{FF2B5EF4-FFF2-40B4-BE49-F238E27FC236}">
                <a16:creationId xmlns:a16="http://schemas.microsoft.com/office/drawing/2014/main" id="{20B2ECC8-A2FC-B00A-B585-DC882659E473}"/>
              </a:ext>
            </a:extLst>
          </p:cNvPr>
          <p:cNvSpPr>
            <a:spLocks noGrp="1"/>
          </p:cNvSpPr>
          <p:nvPr>
            <p:ph idx="1"/>
          </p:nvPr>
        </p:nvSpPr>
        <p:spPr/>
        <p:txBody>
          <a:bodyPr>
            <a:normAutofit/>
          </a:bodyPr>
          <a:lstStyle/>
          <a:p>
            <a:pPr marL="0" indent="0">
              <a:buNone/>
            </a:pPr>
            <a:r>
              <a:rPr lang="en-GB" sz="2200" dirty="0"/>
              <a:t>Hopefully this presentation has left you with a </a:t>
            </a:r>
          </a:p>
          <a:p>
            <a:pPr marL="0" indent="0">
              <a:buNone/>
            </a:pPr>
            <a:r>
              <a:rPr lang="en-GB" sz="2200" dirty="0"/>
              <a:t>Good understanding and knowledge of the hotel</a:t>
            </a:r>
          </a:p>
          <a:p>
            <a:pPr marL="0" indent="0">
              <a:buNone/>
            </a:pPr>
            <a:r>
              <a:rPr lang="en-GB" sz="2200" dirty="0"/>
              <a:t>brand, and allowed you to see the why it would</a:t>
            </a:r>
          </a:p>
          <a:p>
            <a:pPr marL="0" indent="0">
              <a:buNone/>
            </a:pPr>
            <a:r>
              <a:rPr lang="en-GB" sz="2200" dirty="0"/>
              <a:t>be a perfect choice for a relaxing holiday.</a:t>
            </a:r>
          </a:p>
          <a:p>
            <a:pPr marL="0" indent="0">
              <a:buNone/>
            </a:pPr>
            <a:endParaRPr lang="en-GB" sz="2200" dirty="0"/>
          </a:p>
          <a:p>
            <a:pPr marL="0" indent="0">
              <a:buNone/>
            </a:pPr>
            <a:endParaRPr lang="en-GB" sz="2200" dirty="0"/>
          </a:p>
          <a:p>
            <a:pPr marL="0" indent="0">
              <a:buNone/>
            </a:pPr>
            <a:r>
              <a:rPr lang="en-GB" sz="2200" dirty="0"/>
              <a:t>Thank you for listening.</a:t>
            </a:r>
          </a:p>
        </p:txBody>
      </p:sp>
      <p:pic>
        <p:nvPicPr>
          <p:cNvPr id="4" name="Picture 3">
            <a:extLst>
              <a:ext uri="{FF2B5EF4-FFF2-40B4-BE49-F238E27FC236}">
                <a16:creationId xmlns:a16="http://schemas.microsoft.com/office/drawing/2014/main" id="{F7064A8D-4CEB-AEDC-E7E3-DBDBEEC25EC2}"/>
              </a:ext>
            </a:extLst>
          </p:cNvPr>
          <p:cNvPicPr>
            <a:picLocks noChangeAspect="1"/>
          </p:cNvPicPr>
          <p:nvPr/>
        </p:nvPicPr>
        <p:blipFill>
          <a:blip r:embed="rId2"/>
          <a:stretch>
            <a:fillRect/>
          </a:stretch>
        </p:blipFill>
        <p:spPr>
          <a:xfrm>
            <a:off x="6664770" y="1116844"/>
            <a:ext cx="4389500" cy="5060119"/>
          </a:xfrm>
          <a:prstGeom prst="rect">
            <a:avLst/>
          </a:prstGeom>
        </p:spPr>
      </p:pic>
    </p:spTree>
    <p:extLst>
      <p:ext uri="{BB962C8B-B14F-4D97-AF65-F5344CB8AC3E}">
        <p14:creationId xmlns:p14="http://schemas.microsoft.com/office/powerpoint/2010/main" val="16288420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BBC3C2-747B-15FE-CE10-15E3FC4BC969}"/>
              </a:ext>
            </a:extLst>
          </p:cNvPr>
          <p:cNvSpPr>
            <a:spLocks noGrp="1"/>
          </p:cNvSpPr>
          <p:nvPr>
            <p:ph type="title"/>
          </p:nvPr>
        </p:nvSpPr>
        <p:spPr/>
        <p:txBody>
          <a:bodyPr/>
          <a:lstStyle/>
          <a:p>
            <a:r>
              <a:rPr lang="en-GB" u="sng" dirty="0"/>
              <a:t>Reference list</a:t>
            </a:r>
          </a:p>
        </p:txBody>
      </p:sp>
      <p:sp>
        <p:nvSpPr>
          <p:cNvPr id="3" name="Content Placeholder 2">
            <a:extLst>
              <a:ext uri="{FF2B5EF4-FFF2-40B4-BE49-F238E27FC236}">
                <a16:creationId xmlns:a16="http://schemas.microsoft.com/office/drawing/2014/main" id="{648615C6-78A2-A3BA-7CB1-B44FF575923E}"/>
              </a:ext>
            </a:extLst>
          </p:cNvPr>
          <p:cNvSpPr>
            <a:spLocks noGrp="1"/>
          </p:cNvSpPr>
          <p:nvPr>
            <p:ph idx="1"/>
          </p:nvPr>
        </p:nvSpPr>
        <p:spPr/>
        <p:txBody>
          <a:bodyPr>
            <a:normAutofit/>
          </a:bodyPr>
          <a:lstStyle/>
          <a:p>
            <a:r>
              <a:rPr lang="en-GB" sz="2200" dirty="0"/>
              <a:t>Psnewire, Delta Hotels Marriot (2015)</a:t>
            </a:r>
          </a:p>
          <a:p>
            <a:r>
              <a:rPr lang="en-GB" sz="2200" dirty="0"/>
              <a:t>Owler inc, Delta hotels summary overview(2023)</a:t>
            </a:r>
          </a:p>
          <a:p>
            <a:r>
              <a:rPr lang="en-GB" sz="2200" dirty="0"/>
              <a:t>News Marriot, Delta hotels brand overview(2023)</a:t>
            </a:r>
          </a:p>
          <a:p>
            <a:r>
              <a:rPr lang="en-GB" sz="2200" dirty="0"/>
              <a:t>Delta-hotels, Marriot Bonvoy(2023)</a:t>
            </a:r>
          </a:p>
          <a:p>
            <a:r>
              <a:rPr lang="en-GB" sz="2200" dirty="0"/>
              <a:t>TripAdvisor, images(2022)</a:t>
            </a:r>
          </a:p>
          <a:p>
            <a:r>
              <a:rPr lang="en-GB" sz="2200" dirty="0"/>
              <a:t>Jet2holidays, images(2022)</a:t>
            </a:r>
          </a:p>
          <a:p>
            <a:r>
              <a:rPr lang="en-GB" sz="2200" dirty="0"/>
              <a:t>Head for pints, why this is happening?(2022)</a:t>
            </a:r>
          </a:p>
          <a:p>
            <a:r>
              <a:rPr lang="en-GB" sz="2200" dirty="0"/>
              <a:t>Booking.com, delta hotel reviews(2020)</a:t>
            </a:r>
          </a:p>
          <a:p>
            <a:r>
              <a:rPr lang="en-GB" sz="2200" dirty="0"/>
              <a:t>Ticket gateway, images (2019)</a:t>
            </a:r>
          </a:p>
          <a:p>
            <a:r>
              <a:rPr lang="en-GB" sz="2200" dirty="0"/>
              <a:t>Perry group, importance of hotel hospitality(2017)</a:t>
            </a:r>
          </a:p>
          <a:p>
            <a:endParaRPr lang="en-GB" sz="2200" dirty="0"/>
          </a:p>
          <a:p>
            <a:endParaRPr lang="en-GB" sz="2200" dirty="0"/>
          </a:p>
          <a:p>
            <a:endParaRPr lang="en-GB" sz="2200" dirty="0"/>
          </a:p>
          <a:p>
            <a:endParaRPr lang="en-GB" sz="2200" dirty="0"/>
          </a:p>
          <a:p>
            <a:endParaRPr lang="en-GB" sz="2200" dirty="0"/>
          </a:p>
          <a:p>
            <a:endParaRPr lang="en-GB" sz="2200" dirty="0"/>
          </a:p>
          <a:p>
            <a:endParaRPr lang="en-GB" sz="2200" dirty="0"/>
          </a:p>
          <a:p>
            <a:endParaRPr lang="en-GB" sz="2200" dirty="0"/>
          </a:p>
          <a:p>
            <a:endParaRPr lang="en-GB" sz="2200" dirty="0"/>
          </a:p>
        </p:txBody>
      </p:sp>
    </p:spTree>
    <p:extLst>
      <p:ext uri="{BB962C8B-B14F-4D97-AF65-F5344CB8AC3E}">
        <p14:creationId xmlns:p14="http://schemas.microsoft.com/office/powerpoint/2010/main" val="134947251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4634</TotalTime>
  <Words>940</Words>
  <Application>Microsoft Office PowerPoint</Application>
  <PresentationFormat>Widescreen</PresentationFormat>
  <Paragraphs>216</Paragraphs>
  <Slides>13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BlinkMacSystemFont</vt:lpstr>
      <vt:lpstr>Calibri</vt:lpstr>
      <vt:lpstr>Calibri Light</vt:lpstr>
      <vt:lpstr>Office Theme</vt:lpstr>
      <vt:lpstr>PowerPoint Presentation</vt:lpstr>
      <vt:lpstr>Table of contents:</vt:lpstr>
      <vt:lpstr>Introduction </vt:lpstr>
      <vt:lpstr>Consumers</vt:lpstr>
      <vt:lpstr>Nature</vt:lpstr>
      <vt:lpstr>Scope</vt:lpstr>
      <vt:lpstr>Role of guest services</vt:lpstr>
      <vt:lpstr>Facilities </vt:lpstr>
      <vt:lpstr>Role and function of guest services</vt:lpstr>
      <vt:lpstr>Importance of hospitality </vt:lpstr>
      <vt:lpstr>Summary</vt:lpstr>
      <vt:lpstr>Conclusion</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precious dennis</dc:creator>
  <cp:lastModifiedBy>precious dennis</cp:lastModifiedBy>
  <cp:revision>63</cp:revision>
  <dcterms:created xsi:type="dcterms:W3CDTF">2023-02-05T21:59:27Z</dcterms:created>
  <dcterms:modified xsi:type="dcterms:W3CDTF">2023-02-10T22:57:51Z</dcterms:modified>
</cp:coreProperties>
</file>