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72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C269D-37DB-EBF0-89C1-00A930F618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4378E0-AB01-DE37-F035-590E1370E9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98F324-00D2-5A2F-2BEC-40AAEA5817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A3891-3FF0-407A-91AB-6E573ABBBBB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6A452A-1DB7-E1C7-5437-697F0CD90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8565FE-3121-1BF4-B656-5ECBEC036E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1234F-7296-44B9-97B9-3E11FF03C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018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BE116-7182-C458-525F-AB5922659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46892-41A1-33CB-99EF-FF18AEF329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5B1ECC-72A4-F956-6A9E-C261538808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A3891-3FF0-407A-91AB-6E573ABBBBB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B2B123-FCAD-6B2E-5E59-9C14363FC1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5E10A-D929-5CD7-C8EB-AE023BD44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1234F-7296-44B9-97B9-3E11FF03C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510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686A9-BBC4-20B0-F2A2-6AC07D3DB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C0E562-2C20-A78C-F145-F9D1BD12BF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8B4CEF-06B8-B0F9-D10D-FB7DF38332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A3891-3FF0-407A-91AB-6E573ABBBBB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7FC602-8CFA-B6B5-D68B-55DE6E047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EA17B0-A98F-E5FA-46C2-16101B088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1234F-7296-44B9-97B9-3E11FF03C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593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D91C5-1B1E-B942-4B4F-066870914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B504C-3629-A062-28B3-35AEE0C3F8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ECEA2F-A4B7-218C-753C-81F974B13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7672A7-3326-E2C4-A901-B80E540A5F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A3891-3FF0-407A-91AB-6E573ABBBBB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1A5740-1EE2-EB1C-A69D-B1C1C207DB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1D1C86-5A21-1B38-714A-5CD288278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1234F-7296-44B9-97B9-3E11FF03C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240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92999-0E1B-8D3B-EF0B-B009DA502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74CD75-FEA9-D1A6-B334-6F4C262616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152D4D-CDEB-E197-5340-7F33365A0C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E65DDD-C83C-7BB5-4DFC-B68B50AF7E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567125-107A-0549-3396-B8E63C0B20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0114CC-F0CC-17F2-AD29-AC27BD238B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A3891-3FF0-407A-91AB-6E573ABBBBB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6BA5775-E9B7-F7BE-F2C9-23FA7F6CA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C0E1C1-8126-8841-8ED2-5A9B05DB3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1234F-7296-44B9-97B9-3E11FF03C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769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61E63-32CC-58B6-B94C-4663972AF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A5AB28-5668-E2A1-C550-AD9A99074D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A3891-3FF0-407A-91AB-6E573ABBBBB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04CA76-0517-0C49-32E8-CE9FC940F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F4904A-5DAA-6434-B93F-B50005E67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1234F-7296-44B9-97B9-3E11FF03C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708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A12883-6776-5645-1D5E-28182C8D2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A3891-3FF0-407A-91AB-6E573ABBBBB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AFC2D8-9238-E8B6-7E7E-0360F6E0FD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AB8B7C-B977-7319-C842-0893CEE99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1234F-7296-44B9-97B9-3E11FF03C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17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30EBE-BA82-DAFB-B243-F37744183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C24E5-4C6A-3EBA-117E-CA5F61B1A4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51DB82-C9A2-8A06-2608-6E320F760A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26B967-10DF-DF24-E6CC-6925FBCCF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A3891-3FF0-407A-91AB-6E573ABBBBB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5D2D49-8242-5DFF-1775-D548746675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7B612A-C48E-804A-400F-F25494788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1234F-7296-44B9-97B9-3E11FF03C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463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8AF73-2B5D-ABEE-3FBE-8752FCB9A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3B8E620-FEBC-8ECD-7805-AB742843F03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127C40-7693-6EB3-47F7-9B1118D0D4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670314-1DD1-1757-DC0B-2BA0888C3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A3891-3FF0-407A-91AB-6E573ABBBBB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E5D4F4-DA69-7A96-C8E9-7192E91DB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C65277-C31E-0C92-CCB9-B58FA6098B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1234F-7296-44B9-97B9-3E11FF03C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433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F85F9-5AD2-4B65-E1D3-60A18D511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8A4F90-8E8B-D05C-BCD6-B5226CDA0F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AD6883-2C53-E39C-4117-36E7E78B4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A3891-3FF0-407A-91AB-6E573ABBBBB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A65A70-4BC6-8702-13B5-533F4648C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9CE084-FD76-8CC7-ABA9-FC592F9CA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1234F-7296-44B9-97B9-3E11FF03C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233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9250E2-608F-DBC0-D071-AE19B84BFB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572FD9-619F-082F-D6A6-2E0D5AAF33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50C65B-45B8-EC1C-E823-02E35F09CC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A3891-3FF0-407A-91AB-6E573ABBBBB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B944B-4B93-A810-DF7A-6AF5511F7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25F375-5088-FA69-B30A-A83C9898E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1234F-7296-44B9-97B9-3E11FF03C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333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249E50D-7B52-B4E7-9707-482058D27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551D3D-F1B5-5CA6-3635-2A8EC3E0D3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7689C-3EEB-64B3-2C59-22BAA4B061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DA3891-3FF0-407A-91AB-6E573ABBBBB6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7EE08A-5F79-5E9D-B3BA-BA0DBE96DD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9F11C9-487E-61E3-16F9-60CEBE88BE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0C1234F-7296-44B9-97B9-3E11FF03C0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844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47A171-8769-CA6F-9620-A437EE3C2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34720" cy="1716255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Business Overview &amp; Concept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E4183C-2D4C-B158-8DDA-53CEAB52D0B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3546" b="18802"/>
          <a:stretch>
            <a:fillRect/>
          </a:stretch>
        </p:blipFill>
        <p:spPr>
          <a:xfrm>
            <a:off x="279143" y="299508"/>
            <a:ext cx="5221625" cy="30103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2F0F226-5814-032D-4FF2-5456879B96B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1960" b="1668"/>
          <a:stretch>
            <a:fillRect/>
          </a:stretch>
        </p:blipFill>
        <p:spPr>
          <a:xfrm>
            <a:off x="279143" y="3548095"/>
            <a:ext cx="5221625" cy="301039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89240-1504-947A-248F-27FA6479C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t">
            <a:normAutofit lnSpcReduction="10000"/>
          </a:bodyPr>
          <a:lstStyle/>
          <a:p>
            <a:r>
              <a:rPr lang="en-US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Glow Beauty Studio is a sustainable make-up salon that provides eco-friendly beauty services and products catered to consumers who care about the environment (Azizi and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Akhondi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2026). </a:t>
            </a:r>
          </a:p>
          <a:p>
            <a:r>
              <a:rPr lang="en-US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studio provides professional make-up services combined with ethical and sustainable practices, allowing for long-term value and a strong brand (Christodoulou et al. 2025). </a:t>
            </a:r>
          </a:p>
          <a:p>
            <a:r>
              <a:rPr lang="en-US" sz="17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Revenue will come from providing services, bridal packages and retail products, thus providing multiple income sources leading to financial security (Mendelson 2025).</a:t>
            </a:r>
            <a:endParaRPr lang="en-GB" sz="17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3893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 1 (9)">
            <a:hlinkClick r:id="" action="ppaction://media"/>
            <a:extLst>
              <a:ext uri="{FF2B5EF4-FFF2-40B4-BE49-F238E27FC236}">
                <a16:creationId xmlns:a16="http://schemas.microsoft.com/office/drawing/2014/main" id="{160A19E5-BCE3-C542-97A6-B796A3EAAD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03251" y="50165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964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BF41E-5F87-466C-5BB4-91BE962B1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4768463" cy="1616203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Sustainability &amp; Key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BE33E-D054-6A08-C992-22874E3F1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961" y="2922714"/>
            <a:ext cx="4768463" cy="344783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salon utilises products that are cruelty-free, vegan and low waste to create a positive environmental impact as well as support sustainable consumption (Fakih, 2026).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Social sustainability is supported through ethical labour practices, fair pay, inclusive practices, and ethical product and material sourcing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Tiutchenko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et al., 2024).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When implemented effectively, sustainable business practices will increase long-term growth, increase resiliency and increase competitiveness in today’s marketplace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Brychko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et al., 2023).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050B39A-EE1D-45DC-C84C-3531FA10E3F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6259" r="1" b="2242"/>
          <a:stretch>
            <a:fillRect/>
          </a:stretch>
        </p:blipFill>
        <p:spPr>
          <a:xfrm>
            <a:off x="6543675" y="-15447"/>
            <a:ext cx="5645154" cy="344783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868595D-2DAD-B7D1-10CF-0371EA4435D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7344"/>
          <a:stretch>
            <a:fillRect/>
          </a:stretch>
        </p:blipFill>
        <p:spPr>
          <a:xfrm>
            <a:off x="6543675" y="3429000"/>
            <a:ext cx="5648324" cy="3429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40768" y="3211903"/>
            <a:ext cx="1664453" cy="5658638"/>
          </a:xfrm>
          <a:prstGeom prst="rect">
            <a:avLst/>
          </a:prstGeom>
          <a:gradFill>
            <a:gsLst>
              <a:gs pos="0">
                <a:schemeClr val="accent5">
                  <a:lumMod val="75000"/>
                </a:schemeClr>
              </a:gs>
              <a:gs pos="86000">
                <a:schemeClr val="accent5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3235" y="0"/>
            <a:ext cx="1370340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4000">
                <a:schemeClr val="accent5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6530" y="-11248"/>
            <a:ext cx="5648324" cy="1323214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2000">
                <a:schemeClr val="accent2">
                  <a:alpha val="0"/>
                </a:schemeClr>
              </a:gs>
            </a:gsLst>
            <a:lin ang="48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461635" y="3593533"/>
            <a:ext cx="2743200" cy="3275713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pic>
        <p:nvPicPr>
          <p:cNvPr id="4" name="Slide 2 (8)">
            <a:hlinkClick r:id="" action="ppaction://media"/>
            <a:extLst>
              <a:ext uri="{FF2B5EF4-FFF2-40B4-BE49-F238E27FC236}">
                <a16:creationId xmlns:a16="http://schemas.microsoft.com/office/drawing/2014/main" id="{17C24DCD-5F95-D335-555D-E7D43E2E7D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69921" y="44715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666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91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369051-5C0F-9559-845D-3AA457D2A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2" y="501651"/>
            <a:ext cx="5383403" cy="1852311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Marketing &amp; Competitive Advantage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45F81B-151A-328E-8D63-85AAC2E938F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3629"/>
          <a:stretch>
            <a:fillRect/>
          </a:stretch>
        </p:blipFill>
        <p:spPr>
          <a:xfrm>
            <a:off x="279143" y="299508"/>
            <a:ext cx="5221625" cy="30103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C30B8CC-2AFD-7953-20A4-ABBE793ABED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10961"/>
          <a:stretch>
            <a:fillRect/>
          </a:stretch>
        </p:blipFill>
        <p:spPr>
          <a:xfrm>
            <a:off x="279143" y="3548095"/>
            <a:ext cx="5221625" cy="301039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488B90-7387-0E40-9DE9-99155A7A67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r>
              <a:rPr lang="en-US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marketing (Instagram &amp; TikTok) will drive brand awareness through tutorials, transformations, and customer engagement (</a:t>
            </a:r>
            <a:r>
              <a:rPr lang="en-US" sz="1600" dirty="0" err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Fitryansyah</a:t>
            </a:r>
            <a:r>
              <a:rPr lang="en-US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US" sz="1600" dirty="0" err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Barusman</a:t>
            </a:r>
            <a:r>
              <a:rPr lang="en-US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r>
              <a:rPr lang="en-US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Influencer marketing will increase trust and purchasing behaviour in the beauty industry (</a:t>
            </a:r>
            <a:r>
              <a:rPr lang="en-US" sz="1600" dirty="0" err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Migkos</a:t>
            </a:r>
            <a:r>
              <a:rPr lang="en-US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2025).</a:t>
            </a:r>
          </a:p>
          <a:p>
            <a:r>
              <a:rPr lang="en-US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unique selling point is “sustainable beauty,” meeting growing demand for ethical and transparent brands (</a:t>
            </a:r>
            <a:r>
              <a:rPr lang="en-US" sz="1600" dirty="0" err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Bigovic</a:t>
            </a:r>
            <a:r>
              <a:rPr lang="en-US" sz="16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  <a:endParaRPr lang="en-GB" sz="16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3893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 3 (8)">
            <a:hlinkClick r:id="" action="ppaction://media"/>
            <a:extLst>
              <a:ext uri="{FF2B5EF4-FFF2-40B4-BE49-F238E27FC236}">
                <a16:creationId xmlns:a16="http://schemas.microsoft.com/office/drawing/2014/main" id="{8FE8262F-D0B8-90B1-7143-57925CB36F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65132" y="56776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995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5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C307B-9290-8333-4B60-15237D2AF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4768463" cy="1323215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Success Factors &amp; Financial Viability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CCA77-4BEE-8954-FD00-F669FA400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2" y="2533476"/>
            <a:ext cx="4768463" cy="344783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A good financial plan with monthly profit projections supports business sustainability and growth (Huang et al., 2022).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Strategic decision-making and risk management are enhanced using strategic tools such as SWOT and PESTLE (Qadri &amp; Tariq, 2025).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By having sustainable practices, innovative ideas, and sufficient market demand, the business will have the foundation for continued success (Kannan &amp; Gambetta, 2025).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B0E3F7-498B-F281-8D82-E92DBCB256D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1162" r="1" b="1"/>
          <a:stretch>
            <a:fillRect/>
          </a:stretch>
        </p:blipFill>
        <p:spPr>
          <a:xfrm>
            <a:off x="6543675" y="-15447"/>
            <a:ext cx="5645154" cy="34478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8B04AF5-E38A-9B95-17E4-FEFE3844289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9051" r="1" b="1"/>
          <a:stretch>
            <a:fillRect/>
          </a:stretch>
        </p:blipFill>
        <p:spPr>
          <a:xfrm>
            <a:off x="6543675" y="3429000"/>
            <a:ext cx="5648324" cy="3429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40768" y="3211903"/>
            <a:ext cx="1664453" cy="5658638"/>
          </a:xfrm>
          <a:prstGeom prst="rect">
            <a:avLst/>
          </a:prstGeom>
          <a:gradFill>
            <a:gsLst>
              <a:gs pos="0">
                <a:schemeClr val="accent5">
                  <a:lumMod val="75000"/>
                </a:schemeClr>
              </a:gs>
              <a:gs pos="86000">
                <a:schemeClr val="accent5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3235" y="0"/>
            <a:ext cx="1370340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4000">
                <a:schemeClr val="accent5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6530" y="-11248"/>
            <a:ext cx="5648324" cy="1323214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2000">
                <a:schemeClr val="accent2">
                  <a:alpha val="0"/>
                </a:schemeClr>
              </a:gs>
            </a:gsLst>
            <a:lin ang="48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461635" y="3593533"/>
            <a:ext cx="2743200" cy="3275713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pic>
        <p:nvPicPr>
          <p:cNvPr id="4" name="Slide 4 (7)">
            <a:hlinkClick r:id="" action="ppaction://media"/>
            <a:extLst>
              <a:ext uri="{FF2B5EF4-FFF2-40B4-BE49-F238E27FC236}">
                <a16:creationId xmlns:a16="http://schemas.microsoft.com/office/drawing/2014/main" id="{F55ED3E1-0E6B-227C-E993-ABCC55B9F0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55547" y="44715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634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2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3B1A06-1253-6596-D2A4-B0BDDFD9A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C4B95-E90B-7450-A9AE-481DA357D3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7619065" cy="5585619"/>
          </a:xfrm>
        </p:spPr>
        <p:txBody>
          <a:bodyPr anchor="ctr">
            <a:noAutofit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Bigovic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O. (2025). The impact of sustainable social media marketing on Generation Z’s buying behaviour in the cosmetics industry.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Brychko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 Bilan, Y.,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Lyeonov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S.,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Streimikiene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 (2023). Do changes in the business environment and sustainable development really matter for enhancing enterprise development?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Development, 31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(2), 587–599.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Fakih, A. K. (2026). Sustainable packaging start-ups: Assessing their profile. In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Between Economy and ecology: Policies and practices of sustainable development (pp. 137–158)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Fitryansyah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A.,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Barusman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R. P. (2025). The influence of social media marketing strategy on consumer trust in makeup artist services (A case study on Makeup by Arra).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East South Management and Business, 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(03), 477–494.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Huang, Z. X., Savita, K. S., &amp; Zhong-Jie, J. (2022). The business intelligence impact on the financial performance of start-ups.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Information Processing &amp; Management, 59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(1), 102761.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Kannan, S., &amp; Gambetta, N. (2025). Technology-driven sustainability in small and medium-sized enterprises: A systematic literature review.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Small Business Strategy, 35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(1), 129–157.</a:t>
            </a: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Migkos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 P., Giannakopoulos, N. T., &amp; Sakas, D. P. (2025). Impact of influencer marketing on consumer behaviour and online shopping preferences.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Theoretical and Applied Electronic Commerce Research, 20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(2), 111.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Qadri, A. U., &amp; Tariq, M. (2025). SWOT and PESTLE analyses in strategic business planning. International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Modern Research in Management, 2(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01), 34–44.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Tiutchenko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S., Ivanova, M.,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Smiesova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V.,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Tryfonova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O., Shvets, V.,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Dudnyk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(2024). Economic security and enterprise management in the conditions of an environmental economy as a basis for sustainable development.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Technology and Management, 27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(1–2), 110–128.</a:t>
            </a:r>
          </a:p>
        </p:txBody>
      </p:sp>
    </p:spTree>
    <p:extLst>
      <p:ext uri="{BB962C8B-B14F-4D97-AF65-F5344CB8AC3E}">
        <p14:creationId xmlns:p14="http://schemas.microsoft.com/office/powerpoint/2010/main" val="21468141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691</Words>
  <Application>Microsoft Office PowerPoint</Application>
  <PresentationFormat>Widescreen</PresentationFormat>
  <Paragraphs>26</Paragraphs>
  <Slides>5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Arial Black</vt:lpstr>
      <vt:lpstr>Office Theme</vt:lpstr>
      <vt:lpstr>Business Overview &amp; Concept</vt:lpstr>
      <vt:lpstr>Sustainability &amp; Key Features</vt:lpstr>
      <vt:lpstr>Marketing &amp; Competitive Advantage</vt:lpstr>
      <vt:lpstr>Success Factors &amp; Financial Viability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3</cp:revision>
  <dcterms:created xsi:type="dcterms:W3CDTF">2026-04-15T12:04:48Z</dcterms:created>
  <dcterms:modified xsi:type="dcterms:W3CDTF">2026-04-22T21:52:02Z</dcterms:modified>
</cp:coreProperties>
</file>