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2" r:id="rId6"/>
    <p:sldId id="260" r:id="rId7"/>
    <p:sldId id="264" r:id="rId8"/>
    <p:sldId id="265" r:id="rId9"/>
    <p:sldId id="258"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1C3F17-6261-6750-7EBD-9D1C4915FF49}" v="132" dt="2025-04-23T15:35:10.081"/>
    <p1510:client id="{5407F2C5-AF7D-8396-A27F-2A5C89E333FE}" v="236" dt="2025-04-23T15:31:47.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Newman (2305661)" userId="S::2305661@student.uwtsd.ac.uk::05afaecd-a9ae-42ce-803b-317654731d83" providerId="AD" clId="Web-{D1BA0FB3-27AE-B7A2-36A1-254DBFF887B4}"/>
    <pc:docChg chg="addSld modSld">
      <pc:chgData name="Skye Newman (2305661)" userId="S::2305661@student.uwtsd.ac.uk::05afaecd-a9ae-42ce-803b-317654731d83" providerId="AD" clId="Web-{D1BA0FB3-27AE-B7A2-36A1-254DBFF887B4}" dt="2025-04-18T15:48:55.140" v="288"/>
      <pc:docMkLst>
        <pc:docMk/>
      </pc:docMkLst>
      <pc:sldChg chg="addSp delSp modSp">
        <pc:chgData name="Skye Newman (2305661)" userId="S::2305661@student.uwtsd.ac.uk::05afaecd-a9ae-42ce-803b-317654731d83" providerId="AD" clId="Web-{D1BA0FB3-27AE-B7A2-36A1-254DBFF887B4}" dt="2025-04-18T15:48:55.140" v="288"/>
        <pc:sldMkLst>
          <pc:docMk/>
          <pc:sldMk cId="2519467573" sldId="259"/>
        </pc:sldMkLst>
        <pc:spChg chg="mod">
          <ac:chgData name="Skye Newman (2305661)" userId="S::2305661@student.uwtsd.ac.uk::05afaecd-a9ae-42ce-803b-317654731d83" providerId="AD" clId="Web-{D1BA0FB3-27AE-B7A2-36A1-254DBFF887B4}" dt="2025-04-18T15:48:55.140" v="288"/>
          <ac:spMkLst>
            <pc:docMk/>
            <pc:sldMk cId="2519467573" sldId="259"/>
            <ac:spMk id="2" creationId="{DC4AFE9E-4D26-3282-1B90-515E16B906B0}"/>
          </ac:spMkLst>
        </pc:spChg>
        <pc:spChg chg="mod">
          <ac:chgData name="Skye Newman (2305661)" userId="S::2305661@student.uwtsd.ac.uk::05afaecd-a9ae-42ce-803b-317654731d83" providerId="AD" clId="Web-{D1BA0FB3-27AE-B7A2-36A1-254DBFF887B4}" dt="2025-04-18T15:48:55.140" v="288"/>
          <ac:spMkLst>
            <pc:docMk/>
            <pc:sldMk cId="2519467573" sldId="259"/>
            <ac:spMk id="3" creationId="{48E4D71D-F88B-98B9-40C3-8E3A1E4D9BAD}"/>
          </ac:spMkLst>
        </pc:spChg>
        <pc:spChg chg="del">
          <ac:chgData name="Skye Newman (2305661)" userId="S::2305661@student.uwtsd.ac.uk::05afaecd-a9ae-42ce-803b-317654731d83" providerId="AD" clId="Web-{D1BA0FB3-27AE-B7A2-36A1-254DBFF887B4}" dt="2025-04-18T15:48:55.140" v="288"/>
          <ac:spMkLst>
            <pc:docMk/>
            <pc:sldMk cId="2519467573" sldId="259"/>
            <ac:spMk id="18" creationId="{1C799903-48D5-4A31-A1A2-541072D9771E}"/>
          </ac:spMkLst>
        </pc:spChg>
        <pc:spChg chg="del">
          <ac:chgData name="Skye Newman (2305661)" userId="S::2305661@student.uwtsd.ac.uk::05afaecd-a9ae-42ce-803b-317654731d83" providerId="AD" clId="Web-{D1BA0FB3-27AE-B7A2-36A1-254DBFF887B4}" dt="2025-04-18T15:48:55.140" v="288"/>
          <ac:spMkLst>
            <pc:docMk/>
            <pc:sldMk cId="2519467573" sldId="259"/>
            <ac:spMk id="19" creationId="{8EFFF109-FC58-4FD3-BE05-9775A1310F55}"/>
          </ac:spMkLst>
        </pc:spChg>
        <pc:spChg chg="del">
          <ac:chgData name="Skye Newman (2305661)" userId="S::2305661@student.uwtsd.ac.uk::05afaecd-a9ae-42ce-803b-317654731d83" providerId="AD" clId="Web-{D1BA0FB3-27AE-B7A2-36A1-254DBFF887B4}" dt="2025-04-18T15:48:55.140" v="288"/>
          <ac:spMkLst>
            <pc:docMk/>
            <pc:sldMk cId="2519467573" sldId="259"/>
            <ac:spMk id="20" creationId="{E1B96AD6-92A9-4273-A62B-96A1C3E0BA95}"/>
          </ac:spMkLst>
        </pc:spChg>
        <pc:spChg chg="del">
          <ac:chgData name="Skye Newman (2305661)" userId="S::2305661@student.uwtsd.ac.uk::05afaecd-a9ae-42ce-803b-317654731d83" providerId="AD" clId="Web-{D1BA0FB3-27AE-B7A2-36A1-254DBFF887B4}" dt="2025-04-18T15:48:55.140" v="288"/>
          <ac:spMkLst>
            <pc:docMk/>
            <pc:sldMk cId="2519467573" sldId="259"/>
            <ac:spMk id="21" creationId="{463EEC44-1BA3-44ED-81FC-A644B04B2A44}"/>
          </ac:spMkLst>
        </pc:spChg>
        <pc:spChg chg="add">
          <ac:chgData name="Skye Newman (2305661)" userId="S::2305661@student.uwtsd.ac.uk::05afaecd-a9ae-42ce-803b-317654731d83" providerId="AD" clId="Web-{D1BA0FB3-27AE-B7A2-36A1-254DBFF887B4}" dt="2025-04-18T15:48:55.140" v="288"/>
          <ac:spMkLst>
            <pc:docMk/>
            <pc:sldMk cId="2519467573" sldId="259"/>
            <ac:spMk id="26" creationId="{081EA652-8C6A-4E69-BEB9-170809474553}"/>
          </ac:spMkLst>
        </pc:spChg>
        <pc:spChg chg="add">
          <ac:chgData name="Skye Newman (2305661)" userId="S::2305661@student.uwtsd.ac.uk::05afaecd-a9ae-42ce-803b-317654731d83" providerId="AD" clId="Web-{D1BA0FB3-27AE-B7A2-36A1-254DBFF887B4}" dt="2025-04-18T15:48:55.140" v="288"/>
          <ac:spMkLst>
            <pc:docMk/>
            <pc:sldMk cId="2519467573" sldId="259"/>
            <ac:spMk id="28" creationId="{5298780A-33B9-4EA2-8F67-DE68AD62841B}"/>
          </ac:spMkLst>
        </pc:spChg>
        <pc:spChg chg="add">
          <ac:chgData name="Skye Newman (2305661)" userId="S::2305661@student.uwtsd.ac.uk::05afaecd-a9ae-42ce-803b-317654731d83" providerId="AD" clId="Web-{D1BA0FB3-27AE-B7A2-36A1-254DBFF887B4}" dt="2025-04-18T15:48:55.140" v="288"/>
          <ac:spMkLst>
            <pc:docMk/>
            <pc:sldMk cId="2519467573" sldId="259"/>
            <ac:spMk id="30" creationId="{7F488E8B-4E1E-4402-8935-D4E6C02615C7}"/>
          </ac:spMkLst>
        </pc:spChg>
      </pc:sldChg>
      <pc:sldChg chg="addSp modSp mod setBg">
        <pc:chgData name="Skye Newman (2305661)" userId="S::2305661@student.uwtsd.ac.uk::05afaecd-a9ae-42ce-803b-317654731d83" providerId="AD" clId="Web-{D1BA0FB3-27AE-B7A2-36A1-254DBFF887B4}" dt="2025-04-18T15:42:59.615" v="256"/>
        <pc:sldMkLst>
          <pc:docMk/>
          <pc:sldMk cId="105294119" sldId="260"/>
        </pc:sldMkLst>
        <pc:spChg chg="mod">
          <ac:chgData name="Skye Newman (2305661)" userId="S::2305661@student.uwtsd.ac.uk::05afaecd-a9ae-42ce-803b-317654731d83" providerId="AD" clId="Web-{D1BA0FB3-27AE-B7A2-36A1-254DBFF887B4}" dt="2025-04-18T15:42:59.615" v="256"/>
          <ac:spMkLst>
            <pc:docMk/>
            <pc:sldMk cId="105294119" sldId="260"/>
            <ac:spMk id="2" creationId="{FC92A693-4FCD-4AA4-CCCC-5D041C7DF0CF}"/>
          </ac:spMkLst>
        </pc:spChg>
        <pc:spChg chg="mod">
          <ac:chgData name="Skye Newman (2305661)" userId="S::2305661@student.uwtsd.ac.uk::05afaecd-a9ae-42ce-803b-317654731d83" providerId="AD" clId="Web-{D1BA0FB3-27AE-B7A2-36A1-254DBFF887B4}" dt="2025-04-18T15:42:59.615" v="256"/>
          <ac:spMkLst>
            <pc:docMk/>
            <pc:sldMk cId="105294119" sldId="260"/>
            <ac:spMk id="3" creationId="{888A8616-DADE-1F11-C6BD-DD03A42154E1}"/>
          </ac:spMkLst>
        </pc:spChg>
        <pc:spChg chg="add">
          <ac:chgData name="Skye Newman (2305661)" userId="S::2305661@student.uwtsd.ac.uk::05afaecd-a9ae-42ce-803b-317654731d83" providerId="AD" clId="Web-{D1BA0FB3-27AE-B7A2-36A1-254DBFF887B4}" dt="2025-04-18T15:42:59.615" v="256"/>
          <ac:spMkLst>
            <pc:docMk/>
            <pc:sldMk cId="105294119" sldId="260"/>
            <ac:spMk id="8" creationId="{1B15ED52-F352-441B-82BF-E0EA34836D08}"/>
          </ac:spMkLst>
        </pc:spChg>
        <pc:spChg chg="add">
          <ac:chgData name="Skye Newman (2305661)" userId="S::2305661@student.uwtsd.ac.uk::05afaecd-a9ae-42ce-803b-317654731d83" providerId="AD" clId="Web-{D1BA0FB3-27AE-B7A2-36A1-254DBFF887B4}" dt="2025-04-18T15:42:59.615" v="256"/>
          <ac:spMkLst>
            <pc:docMk/>
            <pc:sldMk cId="105294119" sldId="260"/>
            <ac:spMk id="10" creationId="{3B2E3793-BFE6-45A2-9B7B-E18844431C99}"/>
          </ac:spMkLst>
        </pc:spChg>
        <pc:spChg chg="add">
          <ac:chgData name="Skye Newman (2305661)" userId="S::2305661@student.uwtsd.ac.uk::05afaecd-a9ae-42ce-803b-317654731d83" providerId="AD" clId="Web-{D1BA0FB3-27AE-B7A2-36A1-254DBFF887B4}" dt="2025-04-18T15:42:59.615" v="256"/>
          <ac:spMkLst>
            <pc:docMk/>
            <pc:sldMk cId="105294119" sldId="260"/>
            <ac:spMk id="12" creationId="{BC4C4868-CB8F-4AF9-9CDB-8108F2C19B67}"/>
          </ac:spMkLst>
        </pc:spChg>
        <pc:spChg chg="add">
          <ac:chgData name="Skye Newman (2305661)" userId="S::2305661@student.uwtsd.ac.uk::05afaecd-a9ae-42ce-803b-317654731d83" providerId="AD" clId="Web-{D1BA0FB3-27AE-B7A2-36A1-254DBFF887B4}" dt="2025-04-18T15:42:59.615" v="256"/>
          <ac:spMkLst>
            <pc:docMk/>
            <pc:sldMk cId="105294119" sldId="260"/>
            <ac:spMk id="14" creationId="{375E0459-6403-40CD-989D-56A4407CA12E}"/>
          </ac:spMkLst>
        </pc:spChg>
        <pc:spChg chg="add">
          <ac:chgData name="Skye Newman (2305661)" userId="S::2305661@student.uwtsd.ac.uk::05afaecd-a9ae-42ce-803b-317654731d83" providerId="AD" clId="Web-{D1BA0FB3-27AE-B7A2-36A1-254DBFF887B4}" dt="2025-04-18T15:42:59.615" v="256"/>
          <ac:spMkLst>
            <pc:docMk/>
            <pc:sldMk cId="105294119" sldId="260"/>
            <ac:spMk id="16" creationId="{53E5B1A8-3AC9-4BD1-9BBC-78CA94F2D1BA}"/>
          </ac:spMkLst>
        </pc:spChg>
      </pc:sldChg>
      <pc:sldChg chg="modSp">
        <pc:chgData name="Skye Newman (2305661)" userId="S::2305661@student.uwtsd.ac.uk::05afaecd-a9ae-42ce-803b-317654731d83" providerId="AD" clId="Web-{D1BA0FB3-27AE-B7A2-36A1-254DBFF887B4}" dt="2025-04-18T15:20:17.197" v="53" actId="20577"/>
        <pc:sldMkLst>
          <pc:docMk/>
          <pc:sldMk cId="685315166" sldId="261"/>
        </pc:sldMkLst>
        <pc:spChg chg="mod">
          <ac:chgData name="Skye Newman (2305661)" userId="S::2305661@student.uwtsd.ac.uk::05afaecd-a9ae-42ce-803b-317654731d83" providerId="AD" clId="Web-{D1BA0FB3-27AE-B7A2-36A1-254DBFF887B4}" dt="2025-04-18T15:20:17.197" v="53" actId="20577"/>
          <ac:spMkLst>
            <pc:docMk/>
            <pc:sldMk cId="685315166" sldId="261"/>
            <ac:spMk id="7" creationId="{6DBD855A-8E2B-FEC6-1C8B-54A0C7648F4C}"/>
          </ac:spMkLst>
        </pc:spChg>
      </pc:sldChg>
      <pc:sldChg chg="addSp modSp mod setBg">
        <pc:chgData name="Skye Newman (2305661)" userId="S::2305661@student.uwtsd.ac.uk::05afaecd-a9ae-42ce-803b-317654731d83" providerId="AD" clId="Web-{D1BA0FB3-27AE-B7A2-36A1-254DBFF887B4}" dt="2025-04-18T15:21:32.136" v="54"/>
        <pc:sldMkLst>
          <pc:docMk/>
          <pc:sldMk cId="4133134493" sldId="262"/>
        </pc:sldMkLst>
        <pc:spChg chg="mod">
          <ac:chgData name="Skye Newman (2305661)" userId="S::2305661@student.uwtsd.ac.uk::05afaecd-a9ae-42ce-803b-317654731d83" providerId="AD" clId="Web-{D1BA0FB3-27AE-B7A2-36A1-254DBFF887B4}" dt="2025-04-18T15:21:32.136" v="54"/>
          <ac:spMkLst>
            <pc:docMk/>
            <pc:sldMk cId="4133134493" sldId="262"/>
            <ac:spMk id="2" creationId="{2A0D6E04-8FEB-4734-1FE5-93355A4387FA}"/>
          </ac:spMkLst>
        </pc:spChg>
        <pc:spChg chg="mod">
          <ac:chgData name="Skye Newman (2305661)" userId="S::2305661@student.uwtsd.ac.uk::05afaecd-a9ae-42ce-803b-317654731d83" providerId="AD" clId="Web-{D1BA0FB3-27AE-B7A2-36A1-254DBFF887B4}" dt="2025-04-18T15:21:32.136" v="54"/>
          <ac:spMkLst>
            <pc:docMk/>
            <pc:sldMk cId="4133134493" sldId="262"/>
            <ac:spMk id="3" creationId="{957AE233-CA24-FD9F-6B3B-66D9BBA30B4C}"/>
          </ac:spMkLst>
        </pc:spChg>
        <pc:spChg chg="add">
          <ac:chgData name="Skye Newman (2305661)" userId="S::2305661@student.uwtsd.ac.uk::05afaecd-a9ae-42ce-803b-317654731d83" providerId="AD" clId="Web-{D1BA0FB3-27AE-B7A2-36A1-254DBFF887B4}" dt="2025-04-18T15:21:32.136" v="54"/>
          <ac:spMkLst>
            <pc:docMk/>
            <pc:sldMk cId="4133134493" sldId="262"/>
            <ac:spMk id="8" creationId="{1BB867FF-FC45-48F7-8104-F89BE54909F1}"/>
          </ac:spMkLst>
        </pc:spChg>
        <pc:spChg chg="add">
          <ac:chgData name="Skye Newman (2305661)" userId="S::2305661@student.uwtsd.ac.uk::05afaecd-a9ae-42ce-803b-317654731d83" providerId="AD" clId="Web-{D1BA0FB3-27AE-B7A2-36A1-254DBFF887B4}" dt="2025-04-18T15:21:32.136" v="54"/>
          <ac:spMkLst>
            <pc:docMk/>
            <pc:sldMk cId="4133134493" sldId="262"/>
            <ac:spMk id="10" creationId="{8BB56887-D0D5-4F0C-9E19-7247EB83C8B7}"/>
          </ac:spMkLst>
        </pc:spChg>
        <pc:spChg chg="add">
          <ac:chgData name="Skye Newman (2305661)" userId="S::2305661@student.uwtsd.ac.uk::05afaecd-a9ae-42ce-803b-317654731d83" providerId="AD" clId="Web-{D1BA0FB3-27AE-B7A2-36A1-254DBFF887B4}" dt="2025-04-18T15:21:32.136" v="54"/>
          <ac:spMkLst>
            <pc:docMk/>
            <pc:sldMk cId="4133134493" sldId="262"/>
            <ac:spMk id="12" creationId="{081E4A58-353D-44AE-B2FC-2A74E2E400F7}"/>
          </ac:spMkLst>
        </pc:spChg>
      </pc:sldChg>
      <pc:sldChg chg="modSp">
        <pc:chgData name="Skye Newman (2305661)" userId="S::2305661@student.uwtsd.ac.uk::05afaecd-a9ae-42ce-803b-317654731d83" providerId="AD" clId="Web-{D1BA0FB3-27AE-B7A2-36A1-254DBFF887B4}" dt="2025-04-18T15:47:46.685" v="284" actId="20577"/>
        <pc:sldMkLst>
          <pc:docMk/>
          <pc:sldMk cId="4125283871" sldId="263"/>
        </pc:sldMkLst>
        <pc:spChg chg="mod">
          <ac:chgData name="Skye Newman (2305661)" userId="S::2305661@student.uwtsd.ac.uk::05afaecd-a9ae-42ce-803b-317654731d83" providerId="AD" clId="Web-{D1BA0FB3-27AE-B7A2-36A1-254DBFF887B4}" dt="2025-04-18T15:47:46.685" v="284" actId="20577"/>
          <ac:spMkLst>
            <pc:docMk/>
            <pc:sldMk cId="4125283871" sldId="263"/>
            <ac:spMk id="3" creationId="{C740CF7B-12D4-ADEF-F2A2-A161C8304EEF}"/>
          </ac:spMkLst>
        </pc:spChg>
      </pc:sldChg>
      <pc:sldChg chg="addSp delSp modSp new mod setBg">
        <pc:chgData name="Skye Newman (2305661)" userId="S::2305661@student.uwtsd.ac.uk::05afaecd-a9ae-42ce-803b-317654731d83" providerId="AD" clId="Web-{D1BA0FB3-27AE-B7A2-36A1-254DBFF887B4}" dt="2025-04-18T15:48:13.717" v="287" actId="20577"/>
        <pc:sldMkLst>
          <pc:docMk/>
          <pc:sldMk cId="3695736049" sldId="264"/>
        </pc:sldMkLst>
        <pc:spChg chg="mod">
          <ac:chgData name="Skye Newman (2305661)" userId="S::2305661@student.uwtsd.ac.uk::05afaecd-a9ae-42ce-803b-317654731d83" providerId="AD" clId="Web-{D1BA0FB3-27AE-B7A2-36A1-254DBFF887B4}" dt="2025-04-18T15:43:13.912" v="257"/>
          <ac:spMkLst>
            <pc:docMk/>
            <pc:sldMk cId="3695736049" sldId="264"/>
            <ac:spMk id="2" creationId="{EDC6956F-93D7-09A0-7B5D-A7D93CFC2A04}"/>
          </ac:spMkLst>
        </pc:spChg>
        <pc:spChg chg="del mod">
          <ac:chgData name="Skye Newman (2305661)" userId="S::2305661@student.uwtsd.ac.uk::05afaecd-a9ae-42ce-803b-317654731d83" providerId="AD" clId="Web-{D1BA0FB3-27AE-B7A2-36A1-254DBFF887B4}" dt="2025-04-18T15:43:13.912" v="257"/>
          <ac:spMkLst>
            <pc:docMk/>
            <pc:sldMk cId="3695736049" sldId="264"/>
            <ac:spMk id="3" creationId="{450CB4D7-A4C9-C500-84C0-91537A1042AE}"/>
          </ac:spMkLst>
        </pc:spChg>
        <pc:spChg chg="add">
          <ac:chgData name="Skye Newman (2305661)" userId="S::2305661@student.uwtsd.ac.uk::05afaecd-a9ae-42ce-803b-317654731d83" providerId="AD" clId="Web-{D1BA0FB3-27AE-B7A2-36A1-254DBFF887B4}" dt="2025-04-18T15:43:13.912" v="257"/>
          <ac:spMkLst>
            <pc:docMk/>
            <pc:sldMk cId="3695736049" sldId="264"/>
            <ac:spMk id="9" creationId="{BACC6370-2D7E-4714-9D71-7542949D7D5D}"/>
          </ac:spMkLst>
        </pc:spChg>
        <pc:spChg chg="add">
          <ac:chgData name="Skye Newman (2305661)" userId="S::2305661@student.uwtsd.ac.uk::05afaecd-a9ae-42ce-803b-317654731d83" providerId="AD" clId="Web-{D1BA0FB3-27AE-B7A2-36A1-254DBFF887B4}" dt="2025-04-18T15:43:13.912" v="257"/>
          <ac:spMkLst>
            <pc:docMk/>
            <pc:sldMk cId="3695736049" sldId="264"/>
            <ac:spMk id="11" creationId="{256B2C21-A230-48C0-8DF1-C46611373C44}"/>
          </ac:spMkLst>
        </pc:spChg>
        <pc:spChg chg="add">
          <ac:chgData name="Skye Newman (2305661)" userId="S::2305661@student.uwtsd.ac.uk::05afaecd-a9ae-42ce-803b-317654731d83" providerId="AD" clId="Web-{D1BA0FB3-27AE-B7A2-36A1-254DBFF887B4}" dt="2025-04-18T15:43:13.912" v="257"/>
          <ac:spMkLst>
            <pc:docMk/>
            <pc:sldMk cId="3695736049" sldId="264"/>
            <ac:spMk id="13" creationId="{3847E18C-932D-4C95-AABA-FEC7C9499AD7}"/>
          </ac:spMkLst>
        </pc:spChg>
        <pc:spChg chg="add">
          <ac:chgData name="Skye Newman (2305661)" userId="S::2305661@student.uwtsd.ac.uk::05afaecd-a9ae-42ce-803b-317654731d83" providerId="AD" clId="Web-{D1BA0FB3-27AE-B7A2-36A1-254DBFF887B4}" dt="2025-04-18T15:43:13.912" v="257"/>
          <ac:spMkLst>
            <pc:docMk/>
            <pc:sldMk cId="3695736049" sldId="264"/>
            <ac:spMk id="15" creationId="{3150CB11-0C61-439E-910F-5787759E72A0}"/>
          </ac:spMkLst>
        </pc:spChg>
        <pc:spChg chg="add">
          <ac:chgData name="Skye Newman (2305661)" userId="S::2305661@student.uwtsd.ac.uk::05afaecd-a9ae-42ce-803b-317654731d83" providerId="AD" clId="Web-{D1BA0FB3-27AE-B7A2-36A1-254DBFF887B4}" dt="2025-04-18T15:43:13.912" v="257"/>
          <ac:spMkLst>
            <pc:docMk/>
            <pc:sldMk cId="3695736049" sldId="264"/>
            <ac:spMk id="17" creationId="{43F8A58B-5155-44CE-A5FF-7647B47D0A7A}"/>
          </ac:spMkLst>
        </pc:spChg>
        <pc:spChg chg="add">
          <ac:chgData name="Skye Newman (2305661)" userId="S::2305661@student.uwtsd.ac.uk::05afaecd-a9ae-42ce-803b-317654731d83" providerId="AD" clId="Web-{D1BA0FB3-27AE-B7A2-36A1-254DBFF887B4}" dt="2025-04-18T15:43:13.912" v="257"/>
          <ac:spMkLst>
            <pc:docMk/>
            <pc:sldMk cId="3695736049" sldId="264"/>
            <ac:spMk id="19" creationId="{443F2ACA-E6D6-4028-82DD-F03C262D5DE6}"/>
          </ac:spMkLst>
        </pc:spChg>
        <pc:graphicFrameChg chg="add modGraphic">
          <ac:chgData name="Skye Newman (2305661)" userId="S::2305661@student.uwtsd.ac.uk::05afaecd-a9ae-42ce-803b-317654731d83" providerId="AD" clId="Web-{D1BA0FB3-27AE-B7A2-36A1-254DBFF887B4}" dt="2025-04-18T15:48:13.717" v="287" actId="20577"/>
          <ac:graphicFrameMkLst>
            <pc:docMk/>
            <pc:sldMk cId="3695736049" sldId="264"/>
            <ac:graphicFrameMk id="5" creationId="{CA89B24A-33C9-9618-8444-579AB5BD9356}"/>
          </ac:graphicFrameMkLst>
        </pc:graphicFrameChg>
      </pc:sldChg>
    </pc:docChg>
  </pc:docChgLst>
  <pc:docChgLst>
    <pc:chgData name="Skye Newman (2305661)" userId="S::2305661@student.uwtsd.ac.uk::05afaecd-a9ae-42ce-803b-317654731d83" providerId="AD" clId="Web-{461C3F17-6261-6750-7EBD-9D1C4915FF49}"/>
    <pc:docChg chg="modSld">
      <pc:chgData name="Skye Newman (2305661)" userId="S::2305661@student.uwtsd.ac.uk::05afaecd-a9ae-42ce-803b-317654731d83" providerId="AD" clId="Web-{461C3F17-6261-6750-7EBD-9D1C4915FF49}" dt="2025-04-23T15:35:09.784" v="133" actId="20577"/>
      <pc:docMkLst>
        <pc:docMk/>
      </pc:docMkLst>
      <pc:sldChg chg="modSp">
        <pc:chgData name="Skye Newman (2305661)" userId="S::2305661@student.uwtsd.ac.uk::05afaecd-a9ae-42ce-803b-317654731d83" providerId="AD" clId="Web-{461C3F17-6261-6750-7EBD-9D1C4915FF49}" dt="2025-04-23T15:35:09.784" v="133" actId="20577"/>
        <pc:sldMkLst>
          <pc:docMk/>
          <pc:sldMk cId="677405755" sldId="265"/>
        </pc:sldMkLst>
        <pc:spChg chg="mod">
          <ac:chgData name="Skye Newman (2305661)" userId="S::2305661@student.uwtsd.ac.uk::05afaecd-a9ae-42ce-803b-317654731d83" providerId="AD" clId="Web-{461C3F17-6261-6750-7EBD-9D1C4915FF49}" dt="2025-04-23T15:35:09.784" v="133" actId="20577"/>
          <ac:spMkLst>
            <pc:docMk/>
            <pc:sldMk cId="677405755" sldId="265"/>
            <ac:spMk id="3" creationId="{2203EC8E-639D-806B-FD80-F3AAE08B0A74}"/>
          </ac:spMkLst>
        </pc:spChg>
      </pc:sldChg>
    </pc:docChg>
  </pc:docChgLst>
  <pc:docChgLst>
    <pc:chgData name="Skye Newman (2305661)" userId="S::2305661@student.uwtsd.ac.uk::05afaecd-a9ae-42ce-803b-317654731d83" providerId="AD" clId="Web-{5407F2C5-AF7D-8396-A27F-2A5C89E333FE}"/>
    <pc:docChg chg="addSld modSld">
      <pc:chgData name="Skye Newman (2305661)" userId="S::2305661@student.uwtsd.ac.uk::05afaecd-a9ae-42ce-803b-317654731d83" providerId="AD" clId="Web-{5407F2C5-AF7D-8396-A27F-2A5C89E333FE}" dt="2025-04-23T15:31:47.624" v="249" actId="20577"/>
      <pc:docMkLst>
        <pc:docMk/>
      </pc:docMkLst>
      <pc:sldChg chg="modSp">
        <pc:chgData name="Skye Newman (2305661)" userId="S::2305661@student.uwtsd.ac.uk::05afaecd-a9ae-42ce-803b-317654731d83" providerId="AD" clId="Web-{5407F2C5-AF7D-8396-A27F-2A5C89E333FE}" dt="2025-04-23T15:00:20.582" v="4" actId="20577"/>
        <pc:sldMkLst>
          <pc:docMk/>
          <pc:sldMk cId="109857222" sldId="256"/>
        </pc:sldMkLst>
        <pc:spChg chg="mod">
          <ac:chgData name="Skye Newman (2305661)" userId="S::2305661@student.uwtsd.ac.uk::05afaecd-a9ae-42ce-803b-317654731d83" providerId="AD" clId="Web-{5407F2C5-AF7D-8396-A27F-2A5C89E333FE}" dt="2025-04-23T15:00:20.582" v="4" actId="20577"/>
          <ac:spMkLst>
            <pc:docMk/>
            <pc:sldMk cId="109857222" sldId="256"/>
            <ac:spMk id="3" creationId="{00000000-0000-0000-0000-000000000000}"/>
          </ac:spMkLst>
        </pc:spChg>
      </pc:sldChg>
      <pc:sldChg chg="modSp">
        <pc:chgData name="Skye Newman (2305661)" userId="S::2305661@student.uwtsd.ac.uk::05afaecd-a9ae-42ce-803b-317654731d83" providerId="AD" clId="Web-{5407F2C5-AF7D-8396-A27F-2A5C89E333FE}" dt="2025-04-23T15:19:44.874" v="36" actId="20577"/>
        <pc:sldMkLst>
          <pc:docMk/>
          <pc:sldMk cId="685315166" sldId="261"/>
        </pc:sldMkLst>
        <pc:spChg chg="mod">
          <ac:chgData name="Skye Newman (2305661)" userId="S::2305661@student.uwtsd.ac.uk::05afaecd-a9ae-42ce-803b-317654731d83" providerId="AD" clId="Web-{5407F2C5-AF7D-8396-A27F-2A5C89E333FE}" dt="2025-04-23T15:19:44.874" v="36" actId="20577"/>
          <ac:spMkLst>
            <pc:docMk/>
            <pc:sldMk cId="685315166" sldId="261"/>
            <ac:spMk id="7" creationId="{6DBD855A-8E2B-FEC6-1C8B-54A0C7648F4C}"/>
          </ac:spMkLst>
        </pc:spChg>
      </pc:sldChg>
      <pc:sldChg chg="modSp">
        <pc:chgData name="Skye Newman (2305661)" userId="S::2305661@student.uwtsd.ac.uk::05afaecd-a9ae-42ce-803b-317654731d83" providerId="AD" clId="Web-{5407F2C5-AF7D-8396-A27F-2A5C89E333FE}" dt="2025-04-23T15:05:57.168" v="18" actId="20577"/>
        <pc:sldMkLst>
          <pc:docMk/>
          <pc:sldMk cId="3695736049" sldId="264"/>
        </pc:sldMkLst>
        <pc:graphicFrameChg chg="modGraphic">
          <ac:chgData name="Skye Newman (2305661)" userId="S::2305661@student.uwtsd.ac.uk::05afaecd-a9ae-42ce-803b-317654731d83" providerId="AD" clId="Web-{5407F2C5-AF7D-8396-A27F-2A5C89E333FE}" dt="2025-04-23T15:05:57.168" v="18" actId="20577"/>
          <ac:graphicFrameMkLst>
            <pc:docMk/>
            <pc:sldMk cId="3695736049" sldId="264"/>
            <ac:graphicFrameMk id="5" creationId="{CA89B24A-33C9-9618-8444-579AB5BD9356}"/>
          </ac:graphicFrameMkLst>
        </pc:graphicFrameChg>
      </pc:sldChg>
      <pc:sldChg chg="modSp new">
        <pc:chgData name="Skye Newman (2305661)" userId="S::2305661@student.uwtsd.ac.uk::05afaecd-a9ae-42ce-803b-317654731d83" providerId="AD" clId="Web-{5407F2C5-AF7D-8396-A27F-2A5C89E333FE}" dt="2025-04-23T15:31:47.624" v="249" actId="20577"/>
        <pc:sldMkLst>
          <pc:docMk/>
          <pc:sldMk cId="677405755" sldId="265"/>
        </pc:sldMkLst>
        <pc:spChg chg="mod">
          <ac:chgData name="Skye Newman (2305661)" userId="S::2305661@student.uwtsd.ac.uk::05afaecd-a9ae-42ce-803b-317654731d83" providerId="AD" clId="Web-{5407F2C5-AF7D-8396-A27F-2A5C89E333FE}" dt="2025-04-23T15:20:38.703" v="42" actId="20577"/>
          <ac:spMkLst>
            <pc:docMk/>
            <pc:sldMk cId="677405755" sldId="265"/>
            <ac:spMk id="2" creationId="{DE1C72A2-A125-F0C0-C43D-E6E76BE34B38}"/>
          </ac:spMkLst>
        </pc:spChg>
        <pc:spChg chg="mod">
          <ac:chgData name="Skye Newman (2305661)" userId="S::2305661@student.uwtsd.ac.uk::05afaecd-a9ae-42ce-803b-317654731d83" providerId="AD" clId="Web-{5407F2C5-AF7D-8396-A27F-2A5C89E333FE}" dt="2025-04-23T15:31:47.624" v="249" actId="20577"/>
          <ac:spMkLst>
            <pc:docMk/>
            <pc:sldMk cId="677405755" sldId="265"/>
            <ac:spMk id="3" creationId="{2203EC8E-639D-806B-FD80-F3AAE08B0A74}"/>
          </ac:spMkLst>
        </pc:spChg>
      </pc:sldChg>
    </pc:docChg>
  </pc:docChgLst>
  <pc:docChgLst>
    <pc:chgData name="Skye Newman (2305661)" userId="S::2305661@student.uwtsd.ac.uk::05afaecd-a9ae-42ce-803b-317654731d83" providerId="AD" clId="Web-{C8833D1E-64D0-92E3-C920-637EDA53D084}"/>
    <pc:docChg chg="addSld modSld sldOrd">
      <pc:chgData name="Skye Newman (2305661)" userId="S::2305661@student.uwtsd.ac.uk::05afaecd-a9ae-42ce-803b-317654731d83" providerId="AD" clId="Web-{C8833D1E-64D0-92E3-C920-637EDA53D084}" dt="2025-04-16T19:30:27.025" v="1789" actId="20577"/>
      <pc:docMkLst>
        <pc:docMk/>
      </pc:docMkLst>
      <pc:sldChg chg="addSp modSp mod setBg">
        <pc:chgData name="Skye Newman (2305661)" userId="S::2305661@student.uwtsd.ac.uk::05afaecd-a9ae-42ce-803b-317654731d83" providerId="AD" clId="Web-{C8833D1E-64D0-92E3-C920-637EDA53D084}" dt="2025-04-16T16:55:18.871" v="23"/>
        <pc:sldMkLst>
          <pc:docMk/>
          <pc:sldMk cId="109857222" sldId="256"/>
        </pc:sldMkLst>
        <pc:spChg chg="mod">
          <ac:chgData name="Skye Newman (2305661)" userId="S::2305661@student.uwtsd.ac.uk::05afaecd-a9ae-42ce-803b-317654731d83" providerId="AD" clId="Web-{C8833D1E-64D0-92E3-C920-637EDA53D084}" dt="2025-04-16T16:55:18.871" v="23"/>
          <ac:spMkLst>
            <pc:docMk/>
            <pc:sldMk cId="109857222" sldId="256"/>
            <ac:spMk id="2" creationId="{00000000-0000-0000-0000-000000000000}"/>
          </ac:spMkLst>
        </pc:spChg>
        <pc:spChg chg="mod">
          <ac:chgData name="Skye Newman (2305661)" userId="S::2305661@student.uwtsd.ac.uk::05afaecd-a9ae-42ce-803b-317654731d83" providerId="AD" clId="Web-{C8833D1E-64D0-92E3-C920-637EDA53D084}" dt="2025-04-16T16:55:18.871" v="23"/>
          <ac:spMkLst>
            <pc:docMk/>
            <pc:sldMk cId="109857222" sldId="256"/>
            <ac:spMk id="3" creationId="{00000000-0000-0000-0000-000000000000}"/>
          </ac:spMkLst>
        </pc:spChg>
        <pc:spChg chg="add">
          <ac:chgData name="Skye Newman (2305661)" userId="S::2305661@student.uwtsd.ac.uk::05afaecd-a9ae-42ce-803b-317654731d83" providerId="AD" clId="Web-{C8833D1E-64D0-92E3-C920-637EDA53D084}" dt="2025-04-16T16:55:18.871" v="23"/>
          <ac:spMkLst>
            <pc:docMk/>
            <pc:sldMk cId="109857222" sldId="256"/>
            <ac:spMk id="8" creationId="{577D6B2E-37A3-429E-A37C-F30ED6487282}"/>
          </ac:spMkLst>
        </pc:spChg>
        <pc:spChg chg="add">
          <ac:chgData name="Skye Newman (2305661)" userId="S::2305661@student.uwtsd.ac.uk::05afaecd-a9ae-42ce-803b-317654731d83" providerId="AD" clId="Web-{C8833D1E-64D0-92E3-C920-637EDA53D084}" dt="2025-04-16T16:55:18.871" v="23"/>
          <ac:spMkLst>
            <pc:docMk/>
            <pc:sldMk cId="109857222" sldId="256"/>
            <ac:spMk id="10" creationId="{5CEAD642-85CF-4750-8432-7C80C901F001}"/>
          </ac:spMkLst>
        </pc:spChg>
        <pc:spChg chg="add">
          <ac:chgData name="Skye Newman (2305661)" userId="S::2305661@student.uwtsd.ac.uk::05afaecd-a9ae-42ce-803b-317654731d83" providerId="AD" clId="Web-{C8833D1E-64D0-92E3-C920-637EDA53D084}" dt="2025-04-16T16:55:18.871" v="23"/>
          <ac:spMkLst>
            <pc:docMk/>
            <pc:sldMk cId="109857222" sldId="256"/>
            <ac:spMk id="12" creationId="{FA33EEAE-15D5-4119-8C1E-89D943F911EF}"/>
          </ac:spMkLst>
        </pc:spChg>
        <pc:spChg chg="add">
          <ac:chgData name="Skye Newman (2305661)" userId="S::2305661@student.uwtsd.ac.uk::05afaecd-a9ae-42ce-803b-317654731d83" providerId="AD" clId="Web-{C8833D1E-64D0-92E3-C920-637EDA53D084}" dt="2025-04-16T16:55:18.871" v="23"/>
          <ac:spMkLst>
            <pc:docMk/>
            <pc:sldMk cId="109857222" sldId="256"/>
            <ac:spMk id="14" creationId="{730D8B3B-9B80-4025-B934-26DC7D7CD231}"/>
          </ac:spMkLst>
        </pc:spChg>
        <pc:spChg chg="add">
          <ac:chgData name="Skye Newman (2305661)" userId="S::2305661@student.uwtsd.ac.uk::05afaecd-a9ae-42ce-803b-317654731d83" providerId="AD" clId="Web-{C8833D1E-64D0-92E3-C920-637EDA53D084}" dt="2025-04-16T16:55:18.871" v="23"/>
          <ac:spMkLst>
            <pc:docMk/>
            <pc:sldMk cId="109857222" sldId="256"/>
            <ac:spMk id="16" creationId="{1064D5D5-227B-4F66-9AEA-46F570E793BD}"/>
          </ac:spMkLst>
        </pc:spChg>
        <pc:spChg chg="add">
          <ac:chgData name="Skye Newman (2305661)" userId="S::2305661@student.uwtsd.ac.uk::05afaecd-a9ae-42ce-803b-317654731d83" providerId="AD" clId="Web-{C8833D1E-64D0-92E3-C920-637EDA53D084}" dt="2025-04-16T16:55:18.871" v="23"/>
          <ac:spMkLst>
            <pc:docMk/>
            <pc:sldMk cId="109857222" sldId="256"/>
            <ac:spMk id="18" creationId="{646B67A4-D328-4747-A82B-65E84FA46368}"/>
          </ac:spMkLst>
        </pc:spChg>
        <pc:spChg chg="add">
          <ac:chgData name="Skye Newman (2305661)" userId="S::2305661@student.uwtsd.ac.uk::05afaecd-a9ae-42ce-803b-317654731d83" providerId="AD" clId="Web-{C8833D1E-64D0-92E3-C920-637EDA53D084}" dt="2025-04-16T16:55:18.871" v="23"/>
          <ac:spMkLst>
            <pc:docMk/>
            <pc:sldMk cId="109857222" sldId="256"/>
            <ac:spMk id="20" creationId="{B5A1B09C-1565-46F8-B70F-621C5EB48A09}"/>
          </ac:spMkLst>
        </pc:spChg>
        <pc:spChg chg="add">
          <ac:chgData name="Skye Newman (2305661)" userId="S::2305661@student.uwtsd.ac.uk::05afaecd-a9ae-42ce-803b-317654731d83" providerId="AD" clId="Web-{C8833D1E-64D0-92E3-C920-637EDA53D084}" dt="2025-04-16T16:55:18.871" v="23"/>
          <ac:spMkLst>
            <pc:docMk/>
            <pc:sldMk cId="109857222" sldId="256"/>
            <ac:spMk id="22" creationId="{8C516CC8-80AC-446C-A56E-9F54B7210402}"/>
          </ac:spMkLst>
        </pc:spChg>
      </pc:sldChg>
      <pc:sldChg chg="addSp modSp new mod setBg">
        <pc:chgData name="Skye Newman (2305661)" userId="S::2305661@student.uwtsd.ac.uk::05afaecd-a9ae-42ce-803b-317654731d83" providerId="AD" clId="Web-{C8833D1E-64D0-92E3-C920-637EDA53D084}" dt="2025-04-16T18:19:11.622" v="1218" actId="20577"/>
        <pc:sldMkLst>
          <pc:docMk/>
          <pc:sldMk cId="3692491540" sldId="257"/>
        </pc:sldMkLst>
        <pc:spChg chg="mod">
          <ac:chgData name="Skye Newman (2305661)" userId="S::2305661@student.uwtsd.ac.uk::05afaecd-a9ae-42ce-803b-317654731d83" providerId="AD" clId="Web-{C8833D1E-64D0-92E3-C920-637EDA53D084}" dt="2025-04-16T17:15:29.452" v="280"/>
          <ac:spMkLst>
            <pc:docMk/>
            <pc:sldMk cId="3692491540" sldId="257"/>
            <ac:spMk id="2" creationId="{02121998-2D29-EF19-A353-8F18078838BD}"/>
          </ac:spMkLst>
        </pc:spChg>
        <pc:spChg chg="mod ord">
          <ac:chgData name="Skye Newman (2305661)" userId="S::2305661@student.uwtsd.ac.uk::05afaecd-a9ae-42ce-803b-317654731d83" providerId="AD" clId="Web-{C8833D1E-64D0-92E3-C920-637EDA53D084}" dt="2025-04-16T18:19:11.622" v="1218" actId="20577"/>
          <ac:spMkLst>
            <pc:docMk/>
            <pc:sldMk cId="3692491540" sldId="257"/>
            <ac:spMk id="3" creationId="{73E0D7C3-C071-76F9-7FC0-F023DB518EFC}"/>
          </ac:spMkLst>
        </pc:spChg>
        <pc:spChg chg="add mod">
          <ac:chgData name="Skye Newman (2305661)" userId="S::2305661@student.uwtsd.ac.uk::05afaecd-a9ae-42ce-803b-317654731d83" providerId="AD" clId="Web-{C8833D1E-64D0-92E3-C920-637EDA53D084}" dt="2025-04-16T17:19:18.677" v="378" actId="1076"/>
          <ac:spMkLst>
            <pc:docMk/>
            <pc:sldMk cId="3692491540" sldId="257"/>
            <ac:spMk id="5" creationId="{C6CDCA19-E2A2-72D8-2E9E-0F91F706EA83}"/>
          </ac:spMkLst>
        </pc:spChg>
        <pc:spChg chg="add">
          <ac:chgData name="Skye Newman (2305661)" userId="S::2305661@student.uwtsd.ac.uk::05afaecd-a9ae-42ce-803b-317654731d83" providerId="AD" clId="Web-{C8833D1E-64D0-92E3-C920-637EDA53D084}" dt="2025-04-16T17:15:29.452" v="280"/>
          <ac:spMkLst>
            <pc:docMk/>
            <pc:sldMk cId="3692491540" sldId="257"/>
            <ac:spMk id="9" creationId="{66E48AFA-8884-4F68-A44F-D2C1E8609C5A}"/>
          </ac:spMkLst>
        </pc:spChg>
        <pc:spChg chg="add">
          <ac:chgData name="Skye Newman (2305661)" userId="S::2305661@student.uwtsd.ac.uk::05afaecd-a9ae-42ce-803b-317654731d83" providerId="AD" clId="Web-{C8833D1E-64D0-92E3-C920-637EDA53D084}" dt="2025-04-16T17:15:29.452" v="280"/>
          <ac:spMkLst>
            <pc:docMk/>
            <pc:sldMk cId="3692491540" sldId="257"/>
            <ac:spMk id="11" creationId="{969D19A6-08CB-498C-93EC-3FFB021FC68A}"/>
          </ac:spMkLst>
        </pc:spChg>
        <pc:picChg chg="add mod">
          <ac:chgData name="Skye Newman (2305661)" userId="S::2305661@student.uwtsd.ac.uk::05afaecd-a9ae-42ce-803b-317654731d83" providerId="AD" clId="Web-{C8833D1E-64D0-92E3-C920-637EDA53D084}" dt="2025-04-16T17:15:29.452" v="280"/>
          <ac:picMkLst>
            <pc:docMk/>
            <pc:sldMk cId="3692491540" sldId="257"/>
            <ac:picMk id="4" creationId="{B4F27C7F-575F-F4F8-E2B8-D55F8CBF4B3C}"/>
          </ac:picMkLst>
        </pc:picChg>
      </pc:sldChg>
      <pc:sldChg chg="modSp new">
        <pc:chgData name="Skye Newman (2305661)" userId="S::2305661@student.uwtsd.ac.uk::05afaecd-a9ae-42ce-803b-317654731d83" providerId="AD" clId="Web-{C8833D1E-64D0-92E3-C920-637EDA53D084}" dt="2025-04-16T19:16:23.132" v="1679" actId="20577"/>
        <pc:sldMkLst>
          <pc:docMk/>
          <pc:sldMk cId="3187307459" sldId="258"/>
        </pc:sldMkLst>
        <pc:spChg chg="mod">
          <ac:chgData name="Skye Newman (2305661)" userId="S::2305661@student.uwtsd.ac.uk::05afaecd-a9ae-42ce-803b-317654731d83" providerId="AD" clId="Web-{C8833D1E-64D0-92E3-C920-637EDA53D084}" dt="2025-04-16T17:05:19.201" v="122" actId="20577"/>
          <ac:spMkLst>
            <pc:docMk/>
            <pc:sldMk cId="3187307459" sldId="258"/>
            <ac:spMk id="2" creationId="{DADED79E-B64E-CE95-B983-D2E82D0643D8}"/>
          </ac:spMkLst>
        </pc:spChg>
        <pc:spChg chg="mod">
          <ac:chgData name="Skye Newman (2305661)" userId="S::2305661@student.uwtsd.ac.uk::05afaecd-a9ae-42ce-803b-317654731d83" providerId="AD" clId="Web-{C8833D1E-64D0-92E3-C920-637EDA53D084}" dt="2025-04-16T19:16:23.132" v="1679" actId="20577"/>
          <ac:spMkLst>
            <pc:docMk/>
            <pc:sldMk cId="3187307459" sldId="258"/>
            <ac:spMk id="3" creationId="{A77A5E81-ADC6-F495-B5E7-DF86C66AA10F}"/>
          </ac:spMkLst>
        </pc:spChg>
      </pc:sldChg>
      <pc:sldChg chg="addSp delSp modSp new mod setBg">
        <pc:chgData name="Skye Newman (2305661)" userId="S::2305661@student.uwtsd.ac.uk::05afaecd-a9ae-42ce-803b-317654731d83" providerId="AD" clId="Web-{C8833D1E-64D0-92E3-C920-637EDA53D084}" dt="2025-04-16T19:14:52.676" v="1654"/>
        <pc:sldMkLst>
          <pc:docMk/>
          <pc:sldMk cId="2519467573" sldId="259"/>
        </pc:sldMkLst>
        <pc:spChg chg="mod">
          <ac:chgData name="Skye Newman (2305661)" userId="S::2305661@student.uwtsd.ac.uk::05afaecd-a9ae-42ce-803b-317654731d83" providerId="AD" clId="Web-{C8833D1E-64D0-92E3-C920-637EDA53D084}" dt="2025-04-16T19:14:52.676" v="1654"/>
          <ac:spMkLst>
            <pc:docMk/>
            <pc:sldMk cId="2519467573" sldId="259"/>
            <ac:spMk id="2" creationId="{DC4AFE9E-4D26-3282-1B90-515E16B906B0}"/>
          </ac:spMkLst>
        </pc:spChg>
        <pc:spChg chg="mod">
          <ac:chgData name="Skye Newman (2305661)" userId="S::2305661@student.uwtsd.ac.uk::05afaecd-a9ae-42ce-803b-317654731d83" providerId="AD" clId="Web-{C8833D1E-64D0-92E3-C920-637EDA53D084}" dt="2025-04-16T19:14:52.676" v="1654"/>
          <ac:spMkLst>
            <pc:docMk/>
            <pc:sldMk cId="2519467573" sldId="259"/>
            <ac:spMk id="3" creationId="{48E4D71D-F88B-98B9-40C3-8E3A1E4D9BAD}"/>
          </ac:spMkLst>
        </pc:spChg>
        <pc:spChg chg="add del">
          <ac:chgData name="Skye Newman (2305661)" userId="S::2305661@student.uwtsd.ac.uk::05afaecd-a9ae-42ce-803b-317654731d83" providerId="AD" clId="Web-{C8833D1E-64D0-92E3-C920-637EDA53D084}" dt="2025-04-16T19:14:52.660" v="1653"/>
          <ac:spMkLst>
            <pc:docMk/>
            <pc:sldMk cId="2519467573" sldId="259"/>
            <ac:spMk id="8" creationId="{1B15ED52-F352-441B-82BF-E0EA34836D08}"/>
          </ac:spMkLst>
        </pc:spChg>
        <pc:spChg chg="add del">
          <ac:chgData name="Skye Newman (2305661)" userId="S::2305661@student.uwtsd.ac.uk::05afaecd-a9ae-42ce-803b-317654731d83" providerId="AD" clId="Web-{C8833D1E-64D0-92E3-C920-637EDA53D084}" dt="2025-04-16T19:14:52.660" v="1653"/>
          <ac:spMkLst>
            <pc:docMk/>
            <pc:sldMk cId="2519467573" sldId="259"/>
            <ac:spMk id="10" creationId="{3B2E3793-BFE6-45A2-9B7B-E18844431C99}"/>
          </ac:spMkLst>
        </pc:spChg>
        <pc:spChg chg="add del">
          <ac:chgData name="Skye Newman (2305661)" userId="S::2305661@student.uwtsd.ac.uk::05afaecd-a9ae-42ce-803b-317654731d83" providerId="AD" clId="Web-{C8833D1E-64D0-92E3-C920-637EDA53D084}" dt="2025-04-16T19:14:52.660" v="1653"/>
          <ac:spMkLst>
            <pc:docMk/>
            <pc:sldMk cId="2519467573" sldId="259"/>
            <ac:spMk id="12" creationId="{BC4C4868-CB8F-4AF9-9CDB-8108F2C19B67}"/>
          </ac:spMkLst>
        </pc:spChg>
        <pc:spChg chg="add del">
          <ac:chgData name="Skye Newman (2305661)" userId="S::2305661@student.uwtsd.ac.uk::05afaecd-a9ae-42ce-803b-317654731d83" providerId="AD" clId="Web-{C8833D1E-64D0-92E3-C920-637EDA53D084}" dt="2025-04-16T19:14:52.660" v="1653"/>
          <ac:spMkLst>
            <pc:docMk/>
            <pc:sldMk cId="2519467573" sldId="259"/>
            <ac:spMk id="14" creationId="{375E0459-6403-40CD-989D-56A4407CA12E}"/>
          </ac:spMkLst>
        </pc:spChg>
        <pc:spChg chg="add del">
          <ac:chgData name="Skye Newman (2305661)" userId="S::2305661@student.uwtsd.ac.uk::05afaecd-a9ae-42ce-803b-317654731d83" providerId="AD" clId="Web-{C8833D1E-64D0-92E3-C920-637EDA53D084}" dt="2025-04-16T19:14:52.660" v="1653"/>
          <ac:spMkLst>
            <pc:docMk/>
            <pc:sldMk cId="2519467573" sldId="259"/>
            <ac:spMk id="16" creationId="{53E5B1A8-3AC9-4BD1-9BBC-78CA94F2D1BA}"/>
          </ac:spMkLst>
        </pc:spChg>
        <pc:spChg chg="add">
          <ac:chgData name="Skye Newman (2305661)" userId="S::2305661@student.uwtsd.ac.uk::05afaecd-a9ae-42ce-803b-317654731d83" providerId="AD" clId="Web-{C8833D1E-64D0-92E3-C920-637EDA53D084}" dt="2025-04-16T19:14:52.676" v="1654"/>
          <ac:spMkLst>
            <pc:docMk/>
            <pc:sldMk cId="2519467573" sldId="259"/>
            <ac:spMk id="18" creationId="{1C799903-48D5-4A31-A1A2-541072D9771E}"/>
          </ac:spMkLst>
        </pc:spChg>
        <pc:spChg chg="add">
          <ac:chgData name="Skye Newman (2305661)" userId="S::2305661@student.uwtsd.ac.uk::05afaecd-a9ae-42ce-803b-317654731d83" providerId="AD" clId="Web-{C8833D1E-64D0-92E3-C920-637EDA53D084}" dt="2025-04-16T19:14:52.676" v="1654"/>
          <ac:spMkLst>
            <pc:docMk/>
            <pc:sldMk cId="2519467573" sldId="259"/>
            <ac:spMk id="19" creationId="{8EFFF109-FC58-4FD3-BE05-9775A1310F55}"/>
          </ac:spMkLst>
        </pc:spChg>
        <pc:spChg chg="add">
          <ac:chgData name="Skye Newman (2305661)" userId="S::2305661@student.uwtsd.ac.uk::05afaecd-a9ae-42ce-803b-317654731d83" providerId="AD" clId="Web-{C8833D1E-64D0-92E3-C920-637EDA53D084}" dt="2025-04-16T19:14:52.676" v="1654"/>
          <ac:spMkLst>
            <pc:docMk/>
            <pc:sldMk cId="2519467573" sldId="259"/>
            <ac:spMk id="20" creationId="{E1B96AD6-92A9-4273-A62B-96A1C3E0BA95}"/>
          </ac:spMkLst>
        </pc:spChg>
        <pc:spChg chg="add">
          <ac:chgData name="Skye Newman (2305661)" userId="S::2305661@student.uwtsd.ac.uk::05afaecd-a9ae-42ce-803b-317654731d83" providerId="AD" clId="Web-{C8833D1E-64D0-92E3-C920-637EDA53D084}" dt="2025-04-16T19:14:52.676" v="1654"/>
          <ac:spMkLst>
            <pc:docMk/>
            <pc:sldMk cId="2519467573" sldId="259"/>
            <ac:spMk id="21" creationId="{463EEC44-1BA3-44ED-81FC-A644B04B2A44}"/>
          </ac:spMkLst>
        </pc:spChg>
      </pc:sldChg>
      <pc:sldChg chg="modSp new ord">
        <pc:chgData name="Skye Newman (2305661)" userId="S::2305661@student.uwtsd.ac.uk::05afaecd-a9ae-42ce-803b-317654731d83" providerId="AD" clId="Web-{C8833D1E-64D0-92E3-C920-637EDA53D084}" dt="2025-04-16T18:59:53.112" v="1228"/>
        <pc:sldMkLst>
          <pc:docMk/>
          <pc:sldMk cId="105294119" sldId="260"/>
        </pc:sldMkLst>
        <pc:spChg chg="mod">
          <ac:chgData name="Skye Newman (2305661)" userId="S::2305661@student.uwtsd.ac.uk::05afaecd-a9ae-42ce-803b-317654731d83" providerId="AD" clId="Web-{C8833D1E-64D0-92E3-C920-637EDA53D084}" dt="2025-04-16T17:32:49.512" v="545" actId="20577"/>
          <ac:spMkLst>
            <pc:docMk/>
            <pc:sldMk cId="105294119" sldId="260"/>
            <ac:spMk id="2" creationId="{FC92A693-4FCD-4AA4-CCCC-5D041C7DF0CF}"/>
          </ac:spMkLst>
        </pc:spChg>
        <pc:spChg chg="mod">
          <ac:chgData name="Skye Newman (2305661)" userId="S::2305661@student.uwtsd.ac.uk::05afaecd-a9ae-42ce-803b-317654731d83" providerId="AD" clId="Web-{C8833D1E-64D0-92E3-C920-637EDA53D084}" dt="2025-04-16T17:52:11.998" v="930" actId="20577"/>
          <ac:spMkLst>
            <pc:docMk/>
            <pc:sldMk cId="105294119" sldId="260"/>
            <ac:spMk id="3" creationId="{888A8616-DADE-1F11-C6BD-DD03A42154E1}"/>
          </ac:spMkLst>
        </pc:spChg>
      </pc:sldChg>
      <pc:sldChg chg="addSp delSp modSp new mod setBg">
        <pc:chgData name="Skye Newman (2305661)" userId="S::2305661@student.uwtsd.ac.uk::05afaecd-a9ae-42ce-803b-317654731d83" providerId="AD" clId="Web-{C8833D1E-64D0-92E3-C920-637EDA53D084}" dt="2025-04-16T19:30:27.025" v="1789" actId="20577"/>
        <pc:sldMkLst>
          <pc:docMk/>
          <pc:sldMk cId="685315166" sldId="261"/>
        </pc:sldMkLst>
        <pc:spChg chg="mod">
          <ac:chgData name="Skye Newman (2305661)" userId="S::2305661@student.uwtsd.ac.uk::05afaecd-a9ae-42ce-803b-317654731d83" providerId="AD" clId="Web-{C8833D1E-64D0-92E3-C920-637EDA53D084}" dt="2025-04-16T19:15:35.021" v="1664" actId="1076"/>
          <ac:spMkLst>
            <pc:docMk/>
            <pc:sldMk cId="685315166" sldId="261"/>
            <ac:spMk id="2" creationId="{E83DF076-F07C-C694-8721-1BBC3EA95963}"/>
          </ac:spMkLst>
        </pc:spChg>
        <pc:spChg chg="add del mod">
          <ac:chgData name="Skye Newman (2305661)" userId="S::2305661@student.uwtsd.ac.uk::05afaecd-a9ae-42ce-803b-317654731d83" providerId="AD" clId="Web-{C8833D1E-64D0-92E3-C920-637EDA53D084}" dt="2025-04-16T19:15:12.270" v="1657"/>
          <ac:spMkLst>
            <pc:docMk/>
            <pc:sldMk cId="685315166" sldId="261"/>
            <ac:spMk id="3" creationId="{6DBD855A-8E2B-FEC6-1C8B-54A0C7648F4C}"/>
          </ac:spMkLst>
        </pc:spChg>
        <pc:spChg chg="add mod">
          <ac:chgData name="Skye Newman (2305661)" userId="S::2305661@student.uwtsd.ac.uk::05afaecd-a9ae-42ce-803b-317654731d83" providerId="AD" clId="Web-{C8833D1E-64D0-92E3-C920-637EDA53D084}" dt="2025-04-16T19:30:27.025" v="1789" actId="20577"/>
          <ac:spMkLst>
            <pc:docMk/>
            <pc:sldMk cId="685315166" sldId="261"/>
            <ac:spMk id="7" creationId="{6DBD855A-8E2B-FEC6-1C8B-54A0C7648F4C}"/>
          </ac:spMkLst>
        </pc:spChg>
        <pc:spChg chg="add">
          <ac:chgData name="Skye Newman (2305661)" userId="S::2305661@student.uwtsd.ac.uk::05afaecd-a9ae-42ce-803b-317654731d83" providerId="AD" clId="Web-{C8833D1E-64D0-92E3-C920-637EDA53D084}" dt="2025-04-16T19:15:12.270" v="1657"/>
          <ac:spMkLst>
            <pc:docMk/>
            <pc:sldMk cId="685315166" sldId="261"/>
            <ac:spMk id="9" creationId="{9F7D5CDA-D291-4307-BF55-1381FED29634}"/>
          </ac:spMkLst>
        </pc:spChg>
        <pc:graphicFrameChg chg="add del">
          <ac:chgData name="Skye Newman (2305661)" userId="S::2305661@student.uwtsd.ac.uk::05afaecd-a9ae-42ce-803b-317654731d83" providerId="AD" clId="Web-{C8833D1E-64D0-92E3-C920-637EDA53D084}" dt="2025-04-16T19:15:12.255" v="1656"/>
          <ac:graphicFrameMkLst>
            <pc:docMk/>
            <pc:sldMk cId="685315166" sldId="261"/>
            <ac:graphicFrameMk id="5" creationId="{B46E8B71-B28D-947B-AF38-65F92712CAD0}"/>
          </ac:graphicFrameMkLst>
        </pc:graphicFrameChg>
        <pc:picChg chg="add">
          <ac:chgData name="Skye Newman (2305661)" userId="S::2305661@student.uwtsd.ac.uk::05afaecd-a9ae-42ce-803b-317654731d83" providerId="AD" clId="Web-{C8833D1E-64D0-92E3-C920-637EDA53D084}" dt="2025-04-16T19:15:12.270" v="1657"/>
          <ac:picMkLst>
            <pc:docMk/>
            <pc:sldMk cId="685315166" sldId="261"/>
            <ac:picMk id="8" creationId="{E70453F4-22EB-1021-DF13-CCAC3501D2F1}"/>
          </ac:picMkLst>
        </pc:picChg>
      </pc:sldChg>
      <pc:sldChg chg="modSp new">
        <pc:chgData name="Skye Newman (2305661)" userId="S::2305661@student.uwtsd.ac.uk::05afaecd-a9ae-42ce-803b-317654731d83" providerId="AD" clId="Web-{C8833D1E-64D0-92E3-C920-637EDA53D084}" dt="2025-04-16T19:26:59.018" v="1730" actId="20577"/>
        <pc:sldMkLst>
          <pc:docMk/>
          <pc:sldMk cId="4133134493" sldId="262"/>
        </pc:sldMkLst>
        <pc:spChg chg="mod">
          <ac:chgData name="Skye Newman (2305661)" userId="S::2305661@student.uwtsd.ac.uk::05afaecd-a9ae-42ce-803b-317654731d83" providerId="AD" clId="Web-{C8833D1E-64D0-92E3-C920-637EDA53D084}" dt="2025-04-16T19:15:44.662" v="1667" actId="20577"/>
          <ac:spMkLst>
            <pc:docMk/>
            <pc:sldMk cId="4133134493" sldId="262"/>
            <ac:spMk id="2" creationId="{2A0D6E04-8FEB-4734-1FE5-93355A4387FA}"/>
          </ac:spMkLst>
        </pc:spChg>
        <pc:spChg chg="mod">
          <ac:chgData name="Skye Newman (2305661)" userId="S::2305661@student.uwtsd.ac.uk::05afaecd-a9ae-42ce-803b-317654731d83" providerId="AD" clId="Web-{C8833D1E-64D0-92E3-C920-637EDA53D084}" dt="2025-04-16T19:26:59.018" v="1730" actId="20577"/>
          <ac:spMkLst>
            <pc:docMk/>
            <pc:sldMk cId="4133134493" sldId="262"/>
            <ac:spMk id="3" creationId="{957AE233-CA24-FD9F-6B3B-66D9BBA30B4C}"/>
          </ac:spMkLst>
        </pc:spChg>
      </pc:sldChg>
      <pc:sldChg chg="modSp new">
        <pc:chgData name="Skye Newman (2305661)" userId="S::2305661@student.uwtsd.ac.uk::05afaecd-a9ae-42ce-803b-317654731d83" providerId="AD" clId="Web-{C8833D1E-64D0-92E3-C920-637EDA53D084}" dt="2025-04-16T19:28:59.835" v="1740" actId="20577"/>
        <pc:sldMkLst>
          <pc:docMk/>
          <pc:sldMk cId="4125283871" sldId="263"/>
        </pc:sldMkLst>
        <pc:spChg chg="mod">
          <ac:chgData name="Skye Newman (2305661)" userId="S::2305661@student.uwtsd.ac.uk::05afaecd-a9ae-42ce-803b-317654731d83" providerId="AD" clId="Web-{C8833D1E-64D0-92E3-C920-637EDA53D084}" dt="2025-04-16T19:25:12.233" v="1714" actId="20577"/>
          <ac:spMkLst>
            <pc:docMk/>
            <pc:sldMk cId="4125283871" sldId="263"/>
            <ac:spMk id="2" creationId="{60A6F965-C34E-CAD0-D22E-B59F280F5D3B}"/>
          </ac:spMkLst>
        </pc:spChg>
        <pc:spChg chg="mod">
          <ac:chgData name="Skye Newman (2305661)" userId="S::2305661@student.uwtsd.ac.uk::05afaecd-a9ae-42ce-803b-317654731d83" providerId="AD" clId="Web-{C8833D1E-64D0-92E3-C920-637EDA53D084}" dt="2025-04-16T19:28:59.835" v="1740" actId="20577"/>
          <ac:spMkLst>
            <pc:docMk/>
            <pc:sldMk cId="4125283871" sldId="263"/>
            <ac:spMk id="3" creationId="{C740CF7B-12D4-ADEF-F2A2-A161C8304EE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F605A7-899A-4106-B29E-F026EA11B68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D81C9CE-A889-455E-936B-DB76D7A88D08}">
      <dgm:prSet/>
      <dgm:spPr/>
      <dgm:t>
        <a:bodyPr/>
        <a:lstStyle/>
        <a:p>
          <a:pPr rtl="0"/>
          <a:r>
            <a:rPr lang="en-US" dirty="0"/>
            <a:t>The strategies used, can be very effective and help the community with wanting to come forward and help their </a:t>
          </a:r>
          <a:r>
            <a:rPr lang="en-US" dirty="0" err="1"/>
            <a:t>neighbourhoods</a:t>
          </a:r>
          <a:r>
            <a:rPr lang="en-US" dirty="0"/>
            <a:t> break down crime in their area.</a:t>
          </a:r>
          <a:r>
            <a:rPr lang="en-US" dirty="0">
              <a:latin typeface="Aptos Display" panose="020F0302020204030204"/>
            </a:rPr>
            <a:t> Some strategies </a:t>
          </a:r>
          <a:r>
            <a:rPr lang="en-US" dirty="0">
              <a:solidFill>
                <a:schemeClr val="bg1"/>
              </a:solidFill>
              <a:latin typeface="Aptos Display" panose="020F0302020204030204"/>
            </a:rPr>
            <a:t>include understanding </a:t>
          </a:r>
          <a:r>
            <a:rPr lang="en-US" dirty="0">
              <a:solidFill>
                <a:schemeClr val="bg1"/>
              </a:solidFill>
            </a:rPr>
            <a:t>communities and their needs, risks and threats</a:t>
          </a:r>
          <a:r>
            <a:rPr lang="en-US" dirty="0">
              <a:solidFill>
                <a:srgbClr val="2C3E50"/>
              </a:solidFill>
              <a:latin typeface="Roboto"/>
              <a:ea typeface="Roboto"/>
              <a:cs typeface="Roboto"/>
            </a:rPr>
            <a:t>.</a:t>
          </a:r>
          <a:r>
            <a:rPr lang="en-US" dirty="0">
              <a:solidFill>
                <a:schemeClr val="bg1"/>
              </a:solidFill>
              <a:latin typeface="Roboto"/>
              <a:ea typeface="Roboto"/>
              <a:cs typeface="Roboto"/>
            </a:rPr>
            <a:t>(College of Policing, 2021)</a:t>
          </a:r>
        </a:p>
      </dgm:t>
    </dgm:pt>
    <dgm:pt modelId="{694DEB62-37A4-4BC5-82AD-FF906B75EECC}" type="parTrans" cxnId="{C871EFC0-4FEA-4FA1-83E7-B36D26EF6626}">
      <dgm:prSet/>
      <dgm:spPr/>
      <dgm:t>
        <a:bodyPr/>
        <a:lstStyle/>
        <a:p>
          <a:endParaRPr lang="en-US"/>
        </a:p>
      </dgm:t>
    </dgm:pt>
    <dgm:pt modelId="{3891B18E-1D5F-435D-9D32-D34FA35E6693}" type="sibTrans" cxnId="{C871EFC0-4FEA-4FA1-83E7-B36D26EF6626}">
      <dgm:prSet/>
      <dgm:spPr/>
      <dgm:t>
        <a:bodyPr/>
        <a:lstStyle/>
        <a:p>
          <a:endParaRPr lang="en-US"/>
        </a:p>
      </dgm:t>
    </dgm:pt>
    <dgm:pt modelId="{DDB653F4-126F-4103-8A1F-95592D263DAA}">
      <dgm:prSet/>
      <dgm:spPr/>
      <dgm:t>
        <a:bodyPr/>
        <a:lstStyle/>
        <a:p>
          <a:r>
            <a:rPr lang="en-US" dirty="0"/>
            <a:t>Although the strategies used are effective it would still be a challenge to get the community on board to, help with crime and come forward and report more. </a:t>
          </a:r>
        </a:p>
      </dgm:t>
    </dgm:pt>
    <dgm:pt modelId="{E4596376-286C-4F98-A2CB-F020080777FB}" type="parTrans" cxnId="{9F8B10A9-1ECA-4846-8EE7-6614F26C64A3}">
      <dgm:prSet/>
      <dgm:spPr/>
      <dgm:t>
        <a:bodyPr/>
        <a:lstStyle/>
        <a:p>
          <a:endParaRPr lang="en-US"/>
        </a:p>
      </dgm:t>
    </dgm:pt>
    <dgm:pt modelId="{C4340416-4E65-46C3-9783-792EAE63E4AA}" type="sibTrans" cxnId="{9F8B10A9-1ECA-4846-8EE7-6614F26C64A3}">
      <dgm:prSet/>
      <dgm:spPr/>
      <dgm:t>
        <a:bodyPr/>
        <a:lstStyle/>
        <a:p>
          <a:endParaRPr lang="en-US"/>
        </a:p>
      </dgm:t>
    </dgm:pt>
    <dgm:pt modelId="{B44A22F5-011F-426C-B226-C71DD3F9147B}">
      <dgm:prSet/>
      <dgm:spPr/>
      <dgm:t>
        <a:bodyPr/>
        <a:lstStyle/>
        <a:p>
          <a:r>
            <a:rPr lang="en-US" dirty="0"/>
            <a:t>Due to the lack of trust and confidence the public have in the police, not everyone would be on board and would put all their trust into the police.</a:t>
          </a:r>
        </a:p>
      </dgm:t>
    </dgm:pt>
    <dgm:pt modelId="{CBBA049B-0C9C-4394-84B7-35DBE5F783EE}" type="parTrans" cxnId="{E1D0C766-E4EF-4EE7-B389-BF6BA02D0A87}">
      <dgm:prSet/>
      <dgm:spPr/>
      <dgm:t>
        <a:bodyPr/>
        <a:lstStyle/>
        <a:p>
          <a:endParaRPr lang="en-US"/>
        </a:p>
      </dgm:t>
    </dgm:pt>
    <dgm:pt modelId="{D4AE3C8F-DFB6-41F4-A8E0-84B0AB5D84D0}" type="sibTrans" cxnId="{E1D0C766-E4EF-4EE7-B389-BF6BA02D0A87}">
      <dgm:prSet/>
      <dgm:spPr/>
      <dgm:t>
        <a:bodyPr/>
        <a:lstStyle/>
        <a:p>
          <a:endParaRPr lang="en-US"/>
        </a:p>
      </dgm:t>
    </dgm:pt>
    <dgm:pt modelId="{547A6C7D-071D-43EF-A7C0-C1809779AEE6}">
      <dgm:prSet/>
      <dgm:spPr/>
      <dgm:t>
        <a:bodyPr/>
        <a:lstStyle/>
        <a:p>
          <a:pPr rtl="0"/>
          <a:r>
            <a:rPr lang="en-US" dirty="0"/>
            <a:t>The more officers show up for their community and the better interactions they have with their community, the more they show </a:t>
          </a:r>
          <a:r>
            <a:rPr lang="en-US" dirty="0">
              <a:latin typeface="Aptos Display" panose="020F0302020204030204"/>
            </a:rPr>
            <a:t>to them that </a:t>
          </a:r>
          <a:r>
            <a:rPr lang="en-US" dirty="0"/>
            <a:t>they are there to protect their community. (Hobbs and Brown, 2024)</a:t>
          </a:r>
        </a:p>
      </dgm:t>
    </dgm:pt>
    <dgm:pt modelId="{3220831B-19F2-475C-BB0D-04B32E0833F6}" type="parTrans" cxnId="{3AC07482-246D-457B-A2F9-7C8DA84AFD2E}">
      <dgm:prSet/>
      <dgm:spPr/>
      <dgm:t>
        <a:bodyPr/>
        <a:lstStyle/>
        <a:p>
          <a:endParaRPr lang="en-US"/>
        </a:p>
      </dgm:t>
    </dgm:pt>
    <dgm:pt modelId="{D0CC40A8-A68B-4B90-9559-CFCF42D0617A}" type="sibTrans" cxnId="{3AC07482-246D-457B-A2F9-7C8DA84AFD2E}">
      <dgm:prSet/>
      <dgm:spPr/>
      <dgm:t>
        <a:bodyPr/>
        <a:lstStyle/>
        <a:p>
          <a:endParaRPr lang="en-US"/>
        </a:p>
      </dgm:t>
    </dgm:pt>
    <dgm:pt modelId="{35F09665-6DD7-448E-9AB8-3BC8C74AAB7C}" type="pres">
      <dgm:prSet presAssocID="{25F605A7-899A-4106-B29E-F026EA11B689}" presName="linear" presStyleCnt="0">
        <dgm:presLayoutVars>
          <dgm:animLvl val="lvl"/>
          <dgm:resizeHandles val="exact"/>
        </dgm:presLayoutVars>
      </dgm:prSet>
      <dgm:spPr/>
    </dgm:pt>
    <dgm:pt modelId="{46ACC510-B337-4285-88D3-7209BD0E8314}" type="pres">
      <dgm:prSet presAssocID="{DD81C9CE-A889-455E-936B-DB76D7A88D08}" presName="parentText" presStyleLbl="node1" presStyleIdx="0" presStyleCnt="4">
        <dgm:presLayoutVars>
          <dgm:chMax val="0"/>
          <dgm:bulletEnabled val="1"/>
        </dgm:presLayoutVars>
      </dgm:prSet>
      <dgm:spPr/>
    </dgm:pt>
    <dgm:pt modelId="{912FBF3A-06B9-4A95-ABA1-511A8CB918DE}" type="pres">
      <dgm:prSet presAssocID="{3891B18E-1D5F-435D-9D32-D34FA35E6693}" presName="spacer" presStyleCnt="0"/>
      <dgm:spPr/>
    </dgm:pt>
    <dgm:pt modelId="{71741CD7-1378-4B1A-8237-285A249EA8EB}" type="pres">
      <dgm:prSet presAssocID="{DDB653F4-126F-4103-8A1F-95592D263DAA}" presName="parentText" presStyleLbl="node1" presStyleIdx="1" presStyleCnt="4">
        <dgm:presLayoutVars>
          <dgm:chMax val="0"/>
          <dgm:bulletEnabled val="1"/>
        </dgm:presLayoutVars>
      </dgm:prSet>
      <dgm:spPr/>
    </dgm:pt>
    <dgm:pt modelId="{C18A1C87-78DF-4BD7-8E8F-EC0E48CB434D}" type="pres">
      <dgm:prSet presAssocID="{C4340416-4E65-46C3-9783-792EAE63E4AA}" presName="spacer" presStyleCnt="0"/>
      <dgm:spPr/>
    </dgm:pt>
    <dgm:pt modelId="{9D7AB270-31C7-41D9-8955-F5D8D57749D9}" type="pres">
      <dgm:prSet presAssocID="{B44A22F5-011F-426C-B226-C71DD3F9147B}" presName="parentText" presStyleLbl="node1" presStyleIdx="2" presStyleCnt="4">
        <dgm:presLayoutVars>
          <dgm:chMax val="0"/>
          <dgm:bulletEnabled val="1"/>
        </dgm:presLayoutVars>
      </dgm:prSet>
      <dgm:spPr/>
    </dgm:pt>
    <dgm:pt modelId="{AB24013B-8350-48A8-BAFB-D196AA4ADC95}" type="pres">
      <dgm:prSet presAssocID="{D4AE3C8F-DFB6-41F4-A8E0-84B0AB5D84D0}" presName="spacer" presStyleCnt="0"/>
      <dgm:spPr/>
    </dgm:pt>
    <dgm:pt modelId="{8F8326AD-4180-4819-A9AE-23B6B753C46D}" type="pres">
      <dgm:prSet presAssocID="{547A6C7D-071D-43EF-A7C0-C1809779AEE6}" presName="parentText" presStyleLbl="node1" presStyleIdx="3" presStyleCnt="4">
        <dgm:presLayoutVars>
          <dgm:chMax val="0"/>
          <dgm:bulletEnabled val="1"/>
        </dgm:presLayoutVars>
      </dgm:prSet>
      <dgm:spPr/>
    </dgm:pt>
  </dgm:ptLst>
  <dgm:cxnLst>
    <dgm:cxn modelId="{8A929536-655C-408C-8243-482C75C39B3C}" type="presOf" srcId="{25F605A7-899A-4106-B29E-F026EA11B689}" destId="{35F09665-6DD7-448E-9AB8-3BC8C74AAB7C}" srcOrd="0" destOrd="0" presId="urn:microsoft.com/office/officeart/2005/8/layout/vList2"/>
    <dgm:cxn modelId="{09D60741-E5E1-4354-AD7F-CA1EEA738070}" type="presOf" srcId="{DDB653F4-126F-4103-8A1F-95592D263DAA}" destId="{71741CD7-1378-4B1A-8237-285A249EA8EB}" srcOrd="0" destOrd="0" presId="urn:microsoft.com/office/officeart/2005/8/layout/vList2"/>
    <dgm:cxn modelId="{E1D0C766-E4EF-4EE7-B389-BF6BA02D0A87}" srcId="{25F605A7-899A-4106-B29E-F026EA11B689}" destId="{B44A22F5-011F-426C-B226-C71DD3F9147B}" srcOrd="2" destOrd="0" parTransId="{CBBA049B-0C9C-4394-84B7-35DBE5F783EE}" sibTransId="{D4AE3C8F-DFB6-41F4-A8E0-84B0AB5D84D0}"/>
    <dgm:cxn modelId="{2AA82B7D-83F7-4C2F-9067-31E71526F1BC}" type="presOf" srcId="{547A6C7D-071D-43EF-A7C0-C1809779AEE6}" destId="{8F8326AD-4180-4819-A9AE-23B6B753C46D}" srcOrd="0" destOrd="0" presId="urn:microsoft.com/office/officeart/2005/8/layout/vList2"/>
    <dgm:cxn modelId="{3AC07482-246D-457B-A2F9-7C8DA84AFD2E}" srcId="{25F605A7-899A-4106-B29E-F026EA11B689}" destId="{547A6C7D-071D-43EF-A7C0-C1809779AEE6}" srcOrd="3" destOrd="0" parTransId="{3220831B-19F2-475C-BB0D-04B32E0833F6}" sibTransId="{D0CC40A8-A68B-4B90-9559-CFCF42D0617A}"/>
    <dgm:cxn modelId="{6191528F-124D-44C9-A7B3-9C2A848D342E}" type="presOf" srcId="{B44A22F5-011F-426C-B226-C71DD3F9147B}" destId="{9D7AB270-31C7-41D9-8955-F5D8D57749D9}" srcOrd="0" destOrd="0" presId="urn:microsoft.com/office/officeart/2005/8/layout/vList2"/>
    <dgm:cxn modelId="{9F8B10A9-1ECA-4846-8EE7-6614F26C64A3}" srcId="{25F605A7-899A-4106-B29E-F026EA11B689}" destId="{DDB653F4-126F-4103-8A1F-95592D263DAA}" srcOrd="1" destOrd="0" parTransId="{E4596376-286C-4F98-A2CB-F020080777FB}" sibTransId="{C4340416-4E65-46C3-9783-792EAE63E4AA}"/>
    <dgm:cxn modelId="{C871EFC0-4FEA-4FA1-83E7-B36D26EF6626}" srcId="{25F605A7-899A-4106-B29E-F026EA11B689}" destId="{DD81C9CE-A889-455E-936B-DB76D7A88D08}" srcOrd="0" destOrd="0" parTransId="{694DEB62-37A4-4BC5-82AD-FF906B75EECC}" sibTransId="{3891B18E-1D5F-435D-9D32-D34FA35E6693}"/>
    <dgm:cxn modelId="{4EC674DD-F201-47FF-91BD-86A83E97E0D1}" type="presOf" srcId="{DD81C9CE-A889-455E-936B-DB76D7A88D08}" destId="{46ACC510-B337-4285-88D3-7209BD0E8314}" srcOrd="0" destOrd="0" presId="urn:microsoft.com/office/officeart/2005/8/layout/vList2"/>
    <dgm:cxn modelId="{086514A3-00BD-43B7-AF90-405C0CCDC3BE}" type="presParOf" srcId="{35F09665-6DD7-448E-9AB8-3BC8C74AAB7C}" destId="{46ACC510-B337-4285-88D3-7209BD0E8314}" srcOrd="0" destOrd="0" presId="urn:microsoft.com/office/officeart/2005/8/layout/vList2"/>
    <dgm:cxn modelId="{C68BA6E6-8B71-48B9-AEEA-03CEDD78B399}" type="presParOf" srcId="{35F09665-6DD7-448E-9AB8-3BC8C74AAB7C}" destId="{912FBF3A-06B9-4A95-ABA1-511A8CB918DE}" srcOrd="1" destOrd="0" presId="urn:microsoft.com/office/officeart/2005/8/layout/vList2"/>
    <dgm:cxn modelId="{8EF16A2C-B4B8-413A-B923-552BCEC6FD97}" type="presParOf" srcId="{35F09665-6DD7-448E-9AB8-3BC8C74AAB7C}" destId="{71741CD7-1378-4B1A-8237-285A249EA8EB}" srcOrd="2" destOrd="0" presId="urn:microsoft.com/office/officeart/2005/8/layout/vList2"/>
    <dgm:cxn modelId="{6F8F55F2-6EB1-4A92-A450-003E3183BF7B}" type="presParOf" srcId="{35F09665-6DD7-448E-9AB8-3BC8C74AAB7C}" destId="{C18A1C87-78DF-4BD7-8E8F-EC0E48CB434D}" srcOrd="3" destOrd="0" presId="urn:microsoft.com/office/officeart/2005/8/layout/vList2"/>
    <dgm:cxn modelId="{B91820E4-9925-45F7-BD03-C6DB16FF6B53}" type="presParOf" srcId="{35F09665-6DD7-448E-9AB8-3BC8C74AAB7C}" destId="{9D7AB270-31C7-41D9-8955-F5D8D57749D9}" srcOrd="4" destOrd="0" presId="urn:microsoft.com/office/officeart/2005/8/layout/vList2"/>
    <dgm:cxn modelId="{9A22F55D-CA44-4298-ACC2-5198E1BDD774}" type="presParOf" srcId="{35F09665-6DD7-448E-9AB8-3BC8C74AAB7C}" destId="{AB24013B-8350-48A8-BAFB-D196AA4ADC95}" srcOrd="5" destOrd="0" presId="urn:microsoft.com/office/officeart/2005/8/layout/vList2"/>
    <dgm:cxn modelId="{6EB3B81A-4C15-4DB7-9454-AACA8252BB1B}" type="presParOf" srcId="{35F09665-6DD7-448E-9AB8-3BC8C74AAB7C}" destId="{8F8326AD-4180-4819-A9AE-23B6B753C46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CC510-B337-4285-88D3-7209BD0E8314}">
      <dsp:nvSpPr>
        <dsp:cNvPr id="0" name=""/>
        <dsp:cNvSpPr/>
      </dsp:nvSpPr>
      <dsp:spPr>
        <a:xfrm>
          <a:off x="0" y="373999"/>
          <a:ext cx="6666833" cy="1141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The strategies used, can be very effective and help the community with wanting to come forward and help their </a:t>
          </a:r>
          <a:r>
            <a:rPr lang="en-US" sz="1600" kern="1200" dirty="0" err="1"/>
            <a:t>neighbourhoods</a:t>
          </a:r>
          <a:r>
            <a:rPr lang="en-US" sz="1600" kern="1200" dirty="0"/>
            <a:t> break down crime in their area.</a:t>
          </a:r>
          <a:r>
            <a:rPr lang="en-US" sz="1600" kern="1200" dirty="0">
              <a:latin typeface="Aptos Display" panose="020F0302020204030204"/>
            </a:rPr>
            <a:t> Some strategies </a:t>
          </a:r>
          <a:r>
            <a:rPr lang="en-US" sz="1600" kern="1200" dirty="0">
              <a:solidFill>
                <a:schemeClr val="bg1"/>
              </a:solidFill>
              <a:latin typeface="Aptos Display" panose="020F0302020204030204"/>
            </a:rPr>
            <a:t>include understanding </a:t>
          </a:r>
          <a:r>
            <a:rPr lang="en-US" sz="1600" kern="1200" dirty="0">
              <a:solidFill>
                <a:schemeClr val="bg1"/>
              </a:solidFill>
            </a:rPr>
            <a:t>communities and their needs, risks and threats</a:t>
          </a:r>
          <a:r>
            <a:rPr lang="en-US" sz="1600" kern="1200" dirty="0">
              <a:solidFill>
                <a:srgbClr val="2C3E50"/>
              </a:solidFill>
              <a:latin typeface="Roboto"/>
              <a:ea typeface="Roboto"/>
              <a:cs typeface="Roboto"/>
            </a:rPr>
            <a:t>.</a:t>
          </a:r>
          <a:r>
            <a:rPr lang="en-US" sz="1600" kern="1200" dirty="0">
              <a:solidFill>
                <a:schemeClr val="bg1"/>
              </a:solidFill>
              <a:latin typeface="Roboto"/>
              <a:ea typeface="Roboto"/>
              <a:cs typeface="Roboto"/>
            </a:rPr>
            <a:t>(College of Policing, 2021)</a:t>
          </a:r>
        </a:p>
      </dsp:txBody>
      <dsp:txXfrm>
        <a:off x="55744" y="429743"/>
        <a:ext cx="6555345" cy="1030432"/>
      </dsp:txXfrm>
    </dsp:sp>
    <dsp:sp modelId="{71741CD7-1378-4B1A-8237-285A249EA8EB}">
      <dsp:nvSpPr>
        <dsp:cNvPr id="0" name=""/>
        <dsp:cNvSpPr/>
      </dsp:nvSpPr>
      <dsp:spPr>
        <a:xfrm>
          <a:off x="0" y="1561999"/>
          <a:ext cx="6666833" cy="114192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Although the strategies used are effective it would still be a challenge to get the community on board to, help with crime and come forward and report more. </a:t>
          </a:r>
        </a:p>
      </dsp:txBody>
      <dsp:txXfrm>
        <a:off x="55744" y="1617743"/>
        <a:ext cx="6555345" cy="1030432"/>
      </dsp:txXfrm>
    </dsp:sp>
    <dsp:sp modelId="{9D7AB270-31C7-41D9-8955-F5D8D57749D9}">
      <dsp:nvSpPr>
        <dsp:cNvPr id="0" name=""/>
        <dsp:cNvSpPr/>
      </dsp:nvSpPr>
      <dsp:spPr>
        <a:xfrm>
          <a:off x="0" y="2750000"/>
          <a:ext cx="6666833" cy="114192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Due to the lack of trust and confidence the public have in the police, not everyone would be on board and would put all their trust into the police.</a:t>
          </a:r>
        </a:p>
      </dsp:txBody>
      <dsp:txXfrm>
        <a:off x="55744" y="2805744"/>
        <a:ext cx="6555345" cy="1030432"/>
      </dsp:txXfrm>
    </dsp:sp>
    <dsp:sp modelId="{8F8326AD-4180-4819-A9AE-23B6B753C46D}">
      <dsp:nvSpPr>
        <dsp:cNvPr id="0" name=""/>
        <dsp:cNvSpPr/>
      </dsp:nvSpPr>
      <dsp:spPr>
        <a:xfrm>
          <a:off x="0" y="3938000"/>
          <a:ext cx="6666833" cy="1141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The more officers show up for their community and the better interactions they have with their community, the more they show </a:t>
          </a:r>
          <a:r>
            <a:rPr lang="en-US" sz="1600" kern="1200" dirty="0">
              <a:latin typeface="Aptos Display" panose="020F0302020204030204"/>
            </a:rPr>
            <a:t>to them that </a:t>
          </a:r>
          <a:r>
            <a:rPr lang="en-US" sz="1600" kern="1200" dirty="0"/>
            <a:t>they are there to protect their community. (Hobbs and Brown, 2024)</a:t>
          </a:r>
        </a:p>
      </dsp:txBody>
      <dsp:txXfrm>
        <a:off x="55744" y="3993744"/>
        <a:ext cx="6555345" cy="1030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ollege.police.uk/research/crime-reduction-toolkit/neighbourhood-watch" TargetMode="External"/><Relationship Id="rId2" Type="http://schemas.openxmlformats.org/officeDocument/2006/relationships/hyperlink" Target="https://www.oxfordbibliographies.com/display/document/obo-9780195396607/obo-9780195396607-0267.xml" TargetMode="External"/><Relationship Id="rId1" Type="http://schemas.openxmlformats.org/officeDocument/2006/relationships/slideLayout" Target="../slideLayouts/slideLayout2.xml"/><Relationship Id="rId6" Type="http://schemas.openxmlformats.org/officeDocument/2006/relationships/hyperlink" Target="https://eige.europa.eu/sites/default/files/documents/multi-agency_risk_assessment_conferences_marac_-_support_services_-_uk.pdf" TargetMode="External"/><Relationship Id="rId5" Type="http://schemas.openxmlformats.org/officeDocument/2006/relationships/hyperlink" Target="https://www.college.police.uk/guidance/neighbourhood-policing/engaging-communities" TargetMode="External"/><Relationship Id="rId4" Type="http://schemas.openxmlformats.org/officeDocument/2006/relationships/hyperlink" Target="https://doi.org/10.1177/0032258x22112840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collegeofpolicing-newsroom.prgloo.com/news/evidence-based-guide-for-improving-public-confidence-in-the-police-launched-by-college-of-policing" TargetMode="External"/><Relationship Id="rId2" Type="http://schemas.openxmlformats.org/officeDocument/2006/relationships/hyperlink" Target="https://www.endviolenceagainstwomen.org.uk/almost-half-of-women-have-less-trust-in-police-following-sarah-everard-murder/" TargetMode="External"/><Relationship Id="rId1" Type="http://schemas.openxmlformats.org/officeDocument/2006/relationships/slideLayout" Target="../slideLayouts/slideLayout2.xml"/><Relationship Id="rId5" Type="http://schemas.openxmlformats.org/officeDocument/2006/relationships/hyperlink" Target="https://www.college.police.uk/guidance/neighbourhood-policing/engaging-communities" TargetMode="External"/><Relationship Id="rId4" Type="http://schemas.openxmlformats.org/officeDocument/2006/relationships/hyperlink" Target="https://post.parliament.uk/research-briefings/post-pn-06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3178689"/>
          </a:xfrm>
        </p:spPr>
        <p:txBody>
          <a:bodyPr>
            <a:normAutofit/>
          </a:bodyPr>
          <a:lstStyle/>
          <a:p>
            <a:pPr algn="l"/>
            <a:r>
              <a:rPr lang="en-US" sz="4800" b="1">
                <a:solidFill>
                  <a:srgbClr val="FFFFFF"/>
                </a:solidFill>
                <a:latin typeface="Arial"/>
                <a:cs typeface="Arial"/>
              </a:rPr>
              <a:t>Evidence based approaches to community policing</a:t>
            </a:r>
            <a:endParaRPr lang="en-US" sz="480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chor="t">
            <a:normAutofit/>
          </a:bodyPr>
          <a:lstStyle/>
          <a:p>
            <a:pPr algn="l"/>
            <a:r>
              <a:rPr lang="en-US" dirty="0">
                <a:solidFill>
                  <a:srgbClr val="FFFFFF"/>
                </a:solidFill>
              </a:rPr>
              <a:t>By Skye Marie Newman </a:t>
            </a:r>
          </a:p>
          <a:p>
            <a:pPr algn="l"/>
            <a:r>
              <a:rPr lang="en-US" dirty="0">
                <a:solidFill>
                  <a:srgbClr val="FFFFFF"/>
                </a:solidFill>
              </a:rPr>
              <a:t>Module code BMPL4016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2121998-2D29-EF19-A353-8F18078838BD}"/>
              </a:ext>
            </a:extLst>
          </p:cNvPr>
          <p:cNvSpPr>
            <a:spLocks noGrp="1"/>
          </p:cNvSpPr>
          <p:nvPr>
            <p:ph type="title"/>
          </p:nvPr>
        </p:nvSpPr>
        <p:spPr>
          <a:xfrm>
            <a:off x="838201" y="3998018"/>
            <a:ext cx="3981854" cy="2216513"/>
          </a:xfrm>
        </p:spPr>
        <p:txBody>
          <a:bodyPr>
            <a:normAutofit/>
          </a:bodyPr>
          <a:lstStyle/>
          <a:p>
            <a:r>
              <a:rPr lang="en-US" dirty="0"/>
              <a:t>Effectiveness of current strategies</a:t>
            </a:r>
          </a:p>
        </p:txBody>
      </p:sp>
      <p:sp>
        <p:nvSpPr>
          <p:cNvPr id="11" name="Arc 1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blue and white box with white text&#10;&#10;AI-generated content may be incorrect.">
            <a:extLst>
              <a:ext uri="{FF2B5EF4-FFF2-40B4-BE49-F238E27FC236}">
                <a16:creationId xmlns:a16="http://schemas.microsoft.com/office/drawing/2014/main" id="{B4F27C7F-575F-F4F8-E2B8-D55F8CBF4B3C}"/>
              </a:ext>
            </a:extLst>
          </p:cNvPr>
          <p:cNvPicPr>
            <a:picLocks noChangeAspect="1"/>
          </p:cNvPicPr>
          <p:nvPr/>
        </p:nvPicPr>
        <p:blipFill>
          <a:blip r:embed="rId2"/>
          <a:stretch>
            <a:fillRect/>
          </a:stretch>
        </p:blipFill>
        <p:spPr>
          <a:xfrm>
            <a:off x="659914" y="1041662"/>
            <a:ext cx="10872172" cy="2283156"/>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73E0D7C3-C071-76F9-7FC0-F023DB518EFC}"/>
              </a:ext>
            </a:extLst>
          </p:cNvPr>
          <p:cNvSpPr>
            <a:spLocks noGrp="1"/>
          </p:cNvSpPr>
          <p:nvPr>
            <p:ph idx="1"/>
          </p:nvPr>
        </p:nvSpPr>
        <p:spPr>
          <a:xfrm>
            <a:off x="4970835" y="3998019"/>
            <a:ext cx="6382966" cy="2216512"/>
          </a:xfrm>
        </p:spPr>
        <p:txBody>
          <a:bodyPr vert="horz" lIns="91440" tIns="45720" rIns="91440" bIns="45720" rtlCol="0" anchor="t">
            <a:normAutofit lnSpcReduction="10000"/>
          </a:bodyPr>
          <a:lstStyle/>
          <a:p>
            <a:r>
              <a:rPr lang="en-US" sz="1600" dirty="0">
                <a:latin typeface="Arial"/>
                <a:cs typeface="Arial"/>
              </a:rPr>
              <a:t>Current strategies that seem to have a great affect with improving public confidence and trust would be, things such as third party schemes which </a:t>
            </a:r>
            <a:r>
              <a:rPr lang="en-US" sz="1600" dirty="0" err="1">
                <a:latin typeface="Arial"/>
                <a:cs typeface="Arial"/>
              </a:rPr>
              <a:t>consits</a:t>
            </a:r>
            <a:r>
              <a:rPr lang="en-US" sz="1600" dirty="0">
                <a:latin typeface="Arial"/>
                <a:cs typeface="Arial"/>
              </a:rPr>
              <a:t> of </a:t>
            </a:r>
            <a:r>
              <a:rPr lang="en-US" sz="1600" dirty="0">
                <a:latin typeface="Arial"/>
                <a:ea typeface="Roboto"/>
                <a:cs typeface="Arial"/>
              </a:rPr>
              <a:t>police leverage powers or legal levers held by those other actors or partners to help control or reduce crime or disorder</a:t>
            </a:r>
            <a:r>
              <a:rPr lang="en-US" sz="1600" dirty="0">
                <a:latin typeface="Roboto"/>
                <a:ea typeface="Roboto"/>
                <a:cs typeface="Roboto"/>
              </a:rPr>
              <a:t>. (</a:t>
            </a:r>
            <a:r>
              <a:rPr lang="en-US" sz="1600" dirty="0">
                <a:latin typeface="Arial"/>
                <a:ea typeface="Roboto"/>
                <a:cs typeface="Roboto"/>
              </a:rPr>
              <a:t>Ransley, 2019)</a:t>
            </a:r>
            <a:endParaRPr lang="en-US" sz="1600" dirty="0">
              <a:latin typeface="Arial"/>
              <a:cs typeface="Arial"/>
            </a:endParaRPr>
          </a:p>
          <a:p>
            <a:r>
              <a:rPr lang="en-US" sz="1600" dirty="0">
                <a:latin typeface="Arial"/>
                <a:ea typeface="Roboto"/>
                <a:cs typeface="Roboto"/>
              </a:rPr>
              <a:t>Neighborhood watch also helps the community feel more connected with the police and </a:t>
            </a:r>
            <a:r>
              <a:rPr lang="en-US" sz="1600" dirty="0" err="1">
                <a:latin typeface="Arial"/>
                <a:ea typeface="Roboto"/>
                <a:cs typeface="Roboto"/>
              </a:rPr>
              <a:t>contrebute</a:t>
            </a:r>
            <a:r>
              <a:rPr lang="en-US" sz="1600" dirty="0">
                <a:latin typeface="Arial"/>
                <a:ea typeface="Roboto"/>
                <a:cs typeface="Roboto"/>
              </a:rPr>
              <a:t> towards society. It helps </a:t>
            </a:r>
            <a:r>
              <a:rPr lang="en-US" sz="1600" dirty="0" err="1">
                <a:latin typeface="Arial"/>
                <a:ea typeface="Roboto"/>
                <a:cs typeface="Roboto"/>
              </a:rPr>
              <a:t>inividuals</a:t>
            </a:r>
            <a:r>
              <a:rPr lang="en-US" sz="1600" dirty="0">
                <a:latin typeface="Arial"/>
                <a:ea typeface="Roboto"/>
                <a:cs typeface="Roboto"/>
              </a:rPr>
              <a:t> feel safer in their area knowing the area they are located is </a:t>
            </a:r>
            <a:r>
              <a:rPr lang="en-US" sz="1600" dirty="0" err="1">
                <a:latin typeface="Arial"/>
                <a:ea typeface="Roboto"/>
                <a:cs typeface="Roboto"/>
              </a:rPr>
              <a:t>surronded</a:t>
            </a:r>
            <a:r>
              <a:rPr lang="en-US" sz="1600" dirty="0">
                <a:latin typeface="Arial"/>
                <a:ea typeface="Roboto"/>
                <a:cs typeface="Roboto"/>
              </a:rPr>
              <a:t> by </a:t>
            </a:r>
            <a:r>
              <a:rPr lang="en-US" sz="1600" dirty="0" err="1">
                <a:latin typeface="Arial"/>
                <a:ea typeface="Roboto"/>
                <a:cs typeface="Roboto"/>
              </a:rPr>
              <a:t>neighboorhood</a:t>
            </a:r>
            <a:r>
              <a:rPr lang="en-US" sz="1600" dirty="0">
                <a:latin typeface="Arial"/>
                <a:ea typeface="Roboto"/>
                <a:cs typeface="Roboto"/>
              </a:rPr>
              <a:t> watch. The grid above shows how it </a:t>
            </a:r>
            <a:r>
              <a:rPr lang="en-US" sz="1600" dirty="0">
                <a:latin typeface="Arial"/>
                <a:ea typeface="+mn-lt"/>
                <a:cs typeface="+mn-lt"/>
              </a:rPr>
              <a:t>modestly reduces crime overall. (college Of Policing,2015)</a:t>
            </a:r>
          </a:p>
          <a:p>
            <a:endParaRPr lang="en-US" sz="1500">
              <a:latin typeface="Roboto"/>
              <a:ea typeface="Roboto"/>
              <a:cs typeface="Roboto"/>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pPr marL="0" indent="0">
              <a:buNone/>
            </a:pPr>
            <a:endParaRPr lang="en-US" sz="1500">
              <a:latin typeface="Aptos" panose="020B0004020202020204"/>
              <a:cs typeface="Arial"/>
            </a:endParaRPr>
          </a:p>
          <a:p>
            <a:endParaRPr lang="en-US" sz="1500"/>
          </a:p>
        </p:txBody>
      </p:sp>
      <p:sp>
        <p:nvSpPr>
          <p:cNvPr id="5" name="TextBox 4">
            <a:extLst>
              <a:ext uri="{FF2B5EF4-FFF2-40B4-BE49-F238E27FC236}">
                <a16:creationId xmlns:a16="http://schemas.microsoft.com/office/drawing/2014/main" id="{C6CDCA19-E2A2-72D8-2E9E-0F91F706EA83}"/>
              </a:ext>
            </a:extLst>
          </p:cNvPr>
          <p:cNvSpPr txBox="1"/>
          <p:nvPr/>
        </p:nvSpPr>
        <p:spPr>
          <a:xfrm>
            <a:off x="9556750" y="3249083"/>
            <a:ext cx="41592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(College of policing,2015)</a:t>
            </a:r>
          </a:p>
        </p:txBody>
      </p:sp>
    </p:spTree>
    <p:extLst>
      <p:ext uri="{BB962C8B-B14F-4D97-AF65-F5344CB8AC3E}">
        <p14:creationId xmlns:p14="http://schemas.microsoft.com/office/powerpoint/2010/main" val="3692491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ight Triangle 2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AFE9E-4D26-3282-1B90-515E16B906B0}"/>
              </a:ext>
            </a:extLst>
          </p:cNvPr>
          <p:cNvSpPr>
            <a:spLocks noGrp="1"/>
          </p:cNvSpPr>
          <p:nvPr>
            <p:ph type="title"/>
          </p:nvPr>
        </p:nvSpPr>
        <p:spPr>
          <a:xfrm>
            <a:off x="1285240" y="1050595"/>
            <a:ext cx="8074815" cy="1618489"/>
          </a:xfrm>
        </p:spPr>
        <p:txBody>
          <a:bodyPr anchor="ctr">
            <a:normAutofit/>
          </a:bodyPr>
          <a:lstStyle/>
          <a:p>
            <a:r>
              <a:rPr lang="en-US" sz="7200"/>
              <a:t>Continued </a:t>
            </a:r>
          </a:p>
        </p:txBody>
      </p:sp>
      <p:sp>
        <p:nvSpPr>
          <p:cNvPr id="3" name="Content Placeholder 2">
            <a:extLst>
              <a:ext uri="{FF2B5EF4-FFF2-40B4-BE49-F238E27FC236}">
                <a16:creationId xmlns:a16="http://schemas.microsoft.com/office/drawing/2014/main" id="{48E4D71D-F88B-98B9-40C3-8E3A1E4D9BAD}"/>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1700"/>
              <a:t>Officers are also trying to help the community by enforcing them to make sure their homes are always locked, there is alarms in place or even security footage. Officers do tend to patrol around areas but often or not they just miss it or it accures when they leave.</a:t>
            </a:r>
          </a:p>
          <a:p>
            <a:pPr marL="0" indent="0">
              <a:buNone/>
            </a:pPr>
            <a:r>
              <a:rPr lang="en-US" sz="1700"/>
              <a:t>When approaching community policing officers ensure than the community are aware of things such as surveys, they can report online, they are allowed to ask for things such as Clares law and many more if they feel unsafe. Officers also make sure that the community are aware they have social media so they can get the lastest news and remain updated. (College Of Policing, 2021)</a:t>
            </a:r>
          </a:p>
        </p:txBody>
      </p:sp>
    </p:spTree>
    <p:extLst>
      <p:ext uri="{BB962C8B-B14F-4D97-AF65-F5344CB8AC3E}">
        <p14:creationId xmlns:p14="http://schemas.microsoft.com/office/powerpoint/2010/main" val="2519467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DF076-F07C-C694-8721-1BBC3EA95963}"/>
              </a:ext>
            </a:extLst>
          </p:cNvPr>
          <p:cNvSpPr>
            <a:spLocks noGrp="1"/>
          </p:cNvSpPr>
          <p:nvPr>
            <p:ph type="title"/>
          </p:nvPr>
        </p:nvSpPr>
        <p:spPr>
          <a:xfrm>
            <a:off x="380800" y="288074"/>
            <a:ext cx="5334197" cy="1708242"/>
          </a:xfrm>
        </p:spPr>
        <p:txBody>
          <a:bodyPr anchor="ctr">
            <a:normAutofit/>
          </a:bodyPr>
          <a:lstStyle/>
          <a:p>
            <a:r>
              <a:rPr lang="en-US" sz="4000"/>
              <a:t>strategies</a:t>
            </a:r>
          </a:p>
        </p:txBody>
      </p:sp>
      <p:sp>
        <p:nvSpPr>
          <p:cNvPr id="7" name="Content Placeholder 2">
            <a:extLst>
              <a:ext uri="{FF2B5EF4-FFF2-40B4-BE49-F238E27FC236}">
                <a16:creationId xmlns:a16="http://schemas.microsoft.com/office/drawing/2014/main" id="{6DBD855A-8E2B-FEC6-1C8B-54A0C7648F4C}"/>
              </a:ext>
            </a:extLst>
          </p:cNvPr>
          <p:cNvSpPr>
            <a:spLocks noGrp="1"/>
          </p:cNvSpPr>
          <p:nvPr>
            <p:ph idx="1"/>
          </p:nvPr>
        </p:nvSpPr>
        <p:spPr>
          <a:xfrm>
            <a:off x="408679" y="1875513"/>
            <a:ext cx="6096196" cy="4364566"/>
          </a:xfrm>
        </p:spPr>
        <p:txBody>
          <a:bodyPr vert="horz" lIns="91440" tIns="45720" rIns="91440" bIns="45720" rtlCol="0" anchor="ctr">
            <a:noAutofit/>
          </a:bodyPr>
          <a:lstStyle/>
          <a:p>
            <a:pPr marL="0" indent="0">
              <a:buNone/>
            </a:pPr>
            <a:r>
              <a:rPr lang="en-US" sz="1800" dirty="0"/>
              <a:t>When strategies are in place not only does it open the police up to connect with the public but it helps the public engage in helping their community.</a:t>
            </a:r>
          </a:p>
          <a:p>
            <a:pPr marL="0" indent="0">
              <a:buNone/>
            </a:pPr>
            <a:r>
              <a:rPr lang="en-US" sz="1800" dirty="0"/>
              <a:t>Putting strategies in place can help boost confidence, trust, stability, can give a sense of security and boost the public with wanting to come forward. </a:t>
            </a:r>
          </a:p>
          <a:p>
            <a:pPr marL="0" indent="0">
              <a:buNone/>
            </a:pPr>
            <a:r>
              <a:rPr lang="en-US" sz="1800" dirty="0"/>
              <a:t>Strategies such as implementing </a:t>
            </a:r>
            <a:r>
              <a:rPr lang="en-US" sz="1800" dirty="0" err="1"/>
              <a:t>neighbourhood</a:t>
            </a:r>
            <a:r>
              <a:rPr lang="en-US" sz="1800" dirty="0"/>
              <a:t> policing, improving police contact with victims and </a:t>
            </a:r>
            <a:r>
              <a:rPr lang="en-US" sz="1800" dirty="0" err="1"/>
              <a:t>suspects,</a:t>
            </a:r>
            <a:r>
              <a:rPr lang="en-US" sz="1800" dirty="0" err="1">
                <a:solidFill>
                  <a:srgbClr val="131E29"/>
                </a:solidFill>
                <a:latin typeface="Aptos"/>
                <a:ea typeface="+mn-lt"/>
                <a:cs typeface="+mn-lt"/>
              </a:rPr>
              <a:t>Tackling</a:t>
            </a:r>
            <a:r>
              <a:rPr lang="en-US" sz="1800" dirty="0">
                <a:solidFill>
                  <a:srgbClr val="131E29"/>
                </a:solidFill>
                <a:latin typeface="Aptos"/>
                <a:ea typeface="+mn-lt"/>
                <a:cs typeface="+mn-lt"/>
              </a:rPr>
              <a:t> police wrongdoing. (College Of Policing,2025)</a:t>
            </a:r>
          </a:p>
          <a:p>
            <a:pPr marL="0" indent="0">
              <a:buNone/>
            </a:pPr>
            <a:r>
              <a:rPr lang="en-US" sz="1800" dirty="0"/>
              <a:t>Due to the lack of professionalism the community often see on the news of the police it can majorly effect that trust. Ever since the Sarah </a:t>
            </a:r>
            <a:r>
              <a:rPr lang="en-US" sz="1800" err="1"/>
              <a:t>Everad</a:t>
            </a:r>
            <a:r>
              <a:rPr lang="en-US" sz="1800" dirty="0"/>
              <a:t> case officers have struggled to maintain public trust especially within the female category. The Sarah </a:t>
            </a:r>
            <a:r>
              <a:rPr lang="en-US" sz="1800" err="1"/>
              <a:t>Everad</a:t>
            </a:r>
            <a:r>
              <a:rPr lang="en-US" sz="1800" dirty="0"/>
              <a:t> case lost the police a total of</a:t>
            </a:r>
            <a:r>
              <a:rPr lang="en-US" sz="1800" dirty="0">
                <a:latin typeface="Aptos"/>
                <a:cs typeface="Arial"/>
              </a:rPr>
              <a:t> </a:t>
            </a:r>
            <a:r>
              <a:rPr lang="en-US" sz="1800" dirty="0">
                <a:latin typeface="Aptos"/>
                <a:ea typeface="+mn-lt"/>
                <a:cs typeface="+mn-lt"/>
              </a:rPr>
              <a:t>47% of women and 40% of men. </a:t>
            </a:r>
            <a:r>
              <a:rPr lang="en-US" sz="1800" dirty="0">
                <a:latin typeface="Aptos"/>
                <a:ea typeface="Roboto"/>
                <a:cs typeface="Roboto"/>
              </a:rPr>
              <a:t>(Geoghegan, 2021)</a:t>
            </a:r>
          </a:p>
          <a:p>
            <a:pPr marL="0" indent="0">
              <a:buNone/>
            </a:pPr>
            <a:endParaRPr lang="en-US" sz="1800" dirty="0"/>
          </a:p>
        </p:txBody>
      </p:sp>
      <p:pic>
        <p:nvPicPr>
          <p:cNvPr id="8" name="Picture 7" descr="Hands holding each other's wrists and interlinked to form a circle">
            <a:extLst>
              <a:ext uri="{FF2B5EF4-FFF2-40B4-BE49-F238E27FC236}">
                <a16:creationId xmlns:a16="http://schemas.microsoft.com/office/drawing/2014/main" id="{E70453F4-22EB-1021-DF13-CCAC3501D2F1}"/>
              </a:ext>
            </a:extLst>
          </p:cNvPr>
          <p:cNvPicPr>
            <a:picLocks noChangeAspect="1"/>
          </p:cNvPicPr>
          <p:nvPr/>
        </p:nvPicPr>
        <p:blipFill>
          <a:blip r:embed="rId2"/>
          <a:srcRect l="23424" r="24815"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85315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0D6E04-8FEB-4734-1FE5-93355A4387FA}"/>
              </a:ext>
            </a:extLst>
          </p:cNvPr>
          <p:cNvSpPr>
            <a:spLocks noGrp="1"/>
          </p:cNvSpPr>
          <p:nvPr>
            <p:ph type="title"/>
          </p:nvPr>
        </p:nvSpPr>
        <p:spPr>
          <a:xfrm>
            <a:off x="838200" y="365125"/>
            <a:ext cx="10515600" cy="1325563"/>
          </a:xfrm>
        </p:spPr>
        <p:txBody>
          <a:bodyPr>
            <a:normAutofit/>
          </a:bodyPr>
          <a:lstStyle/>
          <a:p>
            <a:r>
              <a:rPr lang="en-US" dirty="0"/>
              <a:t>MARAC</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7AE233-CA24-FD9F-6B3B-66D9BBA30B4C}"/>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sz="2200">
                <a:latin typeface="Arial"/>
                <a:cs typeface="Arial"/>
              </a:rPr>
              <a:t>The police work with </a:t>
            </a:r>
            <a:r>
              <a:rPr lang="en-US" sz="2200" err="1">
                <a:latin typeface="Arial"/>
                <a:cs typeface="Arial"/>
              </a:rPr>
              <a:t>organisations</a:t>
            </a:r>
            <a:r>
              <a:rPr lang="en-US" sz="2200">
                <a:latin typeface="Arial"/>
                <a:cs typeface="Arial"/>
              </a:rPr>
              <a:t> such as </a:t>
            </a:r>
            <a:r>
              <a:rPr lang="en-US" sz="2200" err="1">
                <a:latin typeface="Arial"/>
                <a:cs typeface="Arial"/>
              </a:rPr>
              <a:t>womens</a:t>
            </a:r>
            <a:r>
              <a:rPr lang="en-US" sz="2200">
                <a:latin typeface="Arial"/>
                <a:cs typeface="Arial"/>
              </a:rPr>
              <a:t> aid to help show the female community that they do understand and that they are doing their best to help protect them in all aspects such as life, mentally, physically and many more.</a:t>
            </a:r>
          </a:p>
          <a:p>
            <a:pPr marL="0" indent="0">
              <a:buNone/>
            </a:pPr>
            <a:r>
              <a:rPr lang="en-US" sz="2200">
                <a:latin typeface="Arial"/>
                <a:cs typeface="Arial"/>
              </a:rPr>
              <a:t>Working with </a:t>
            </a:r>
            <a:r>
              <a:rPr lang="en-US" sz="2200" err="1">
                <a:latin typeface="Arial"/>
                <a:cs typeface="Arial"/>
              </a:rPr>
              <a:t>organisations</a:t>
            </a:r>
            <a:r>
              <a:rPr lang="en-US" sz="2200">
                <a:latin typeface="Arial"/>
                <a:cs typeface="Arial"/>
              </a:rPr>
              <a:t> shows the public that the officers have their best </a:t>
            </a:r>
            <a:r>
              <a:rPr lang="en-US" sz="2200" err="1">
                <a:latin typeface="Arial"/>
                <a:cs typeface="Arial"/>
              </a:rPr>
              <a:t>intrests</a:t>
            </a:r>
            <a:r>
              <a:rPr lang="en-US" sz="2200">
                <a:latin typeface="Arial"/>
                <a:cs typeface="Arial"/>
              </a:rPr>
              <a:t> at heart.</a:t>
            </a:r>
          </a:p>
          <a:p>
            <a:pPr marL="0" indent="0">
              <a:buNone/>
            </a:pPr>
            <a:r>
              <a:rPr lang="en-US" sz="2200">
                <a:latin typeface="Arial"/>
                <a:cs typeface="Arial"/>
              </a:rPr>
              <a:t>The police work closely with </a:t>
            </a:r>
            <a:r>
              <a:rPr lang="en-US" sz="2200" err="1">
                <a:latin typeface="Arial"/>
                <a:cs typeface="Arial"/>
              </a:rPr>
              <a:t>organisations</a:t>
            </a:r>
            <a:r>
              <a:rPr lang="en-US" sz="2200">
                <a:latin typeface="Arial"/>
                <a:cs typeface="Arial"/>
              </a:rPr>
              <a:t> such as MARAC and studies show a reduction in repeat </a:t>
            </a:r>
            <a:r>
              <a:rPr lang="en-US" sz="2200" err="1">
                <a:latin typeface="Arial"/>
                <a:cs typeface="Arial"/>
              </a:rPr>
              <a:t>victimisation</a:t>
            </a:r>
            <a:r>
              <a:rPr lang="en-US" sz="2200">
                <a:latin typeface="Arial"/>
                <a:cs typeface="Arial"/>
              </a:rPr>
              <a:t> and increased reporting of abuse following MARAC referrals, which shows that MARAC has an effect to an extent which make individuals more comfortable and confident within reporting. (MARAC,2014)</a:t>
            </a:r>
          </a:p>
          <a:p>
            <a:pPr marL="0" indent="0">
              <a:buNone/>
            </a:pPr>
            <a:r>
              <a:rPr lang="en-US" sz="2200">
                <a:latin typeface="Arial"/>
                <a:cs typeface="Arial"/>
              </a:rPr>
              <a:t>Working with these </a:t>
            </a:r>
            <a:r>
              <a:rPr lang="en-US" sz="2200" err="1">
                <a:latin typeface="Arial"/>
                <a:cs typeface="Arial"/>
              </a:rPr>
              <a:t>organisations</a:t>
            </a:r>
            <a:r>
              <a:rPr lang="en-US" sz="2200">
                <a:latin typeface="Arial"/>
                <a:cs typeface="Arial"/>
              </a:rPr>
              <a:t> help community policing, it helps show the community that they are there to support and rid the community of crime.</a:t>
            </a:r>
          </a:p>
          <a:p>
            <a:pPr marL="0" indent="0">
              <a:buNone/>
            </a:pPr>
            <a:endParaRPr lang="en-US" sz="2200">
              <a:latin typeface="Arial"/>
              <a:cs typeface="Arial"/>
            </a:endParaRPr>
          </a:p>
        </p:txBody>
      </p:sp>
    </p:spTree>
    <p:extLst>
      <p:ext uri="{BB962C8B-B14F-4D97-AF65-F5344CB8AC3E}">
        <p14:creationId xmlns:p14="http://schemas.microsoft.com/office/powerpoint/2010/main" val="4133134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2A693-4FCD-4AA4-CCCC-5D041C7DF0CF}"/>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Challenges </a:t>
            </a:r>
          </a:p>
        </p:txBody>
      </p:sp>
      <p:sp>
        <p:nvSpPr>
          <p:cNvPr id="3" name="Content Placeholder 2">
            <a:extLst>
              <a:ext uri="{FF2B5EF4-FFF2-40B4-BE49-F238E27FC236}">
                <a16:creationId xmlns:a16="http://schemas.microsoft.com/office/drawing/2014/main" id="{888A8616-DADE-1F11-C6BD-DD03A42154E1}"/>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US" sz="1900">
                <a:latin typeface="Arial"/>
                <a:ea typeface="Open Sans"/>
                <a:cs typeface="Open Sans"/>
              </a:rPr>
              <a:t>Challenges include how appropriately evidence is presented to the police community and difficulties for practitioners in digesting and interpreting this, for officers to be able to implement EBP to the community, not everyone will be fond of that idea, and some could even go as far to create chaos due to the implementation. </a:t>
            </a:r>
            <a:r>
              <a:rPr lang="en-US" sz="1900">
                <a:latin typeface="Arial"/>
                <a:ea typeface="Roboto"/>
                <a:cs typeface="Roboto"/>
              </a:rPr>
              <a:t>(Selby-Fell and Newton, 2022)</a:t>
            </a:r>
          </a:p>
          <a:p>
            <a:pPr marL="0" indent="0">
              <a:buNone/>
            </a:pPr>
            <a:r>
              <a:rPr lang="en-US" sz="1900">
                <a:latin typeface="Arial"/>
                <a:ea typeface="Roboto"/>
                <a:cs typeface="Roboto"/>
              </a:rPr>
              <a:t>Officers would face a lot of challenges with implementing EBP to the community, not everyone would understand, not everyone would agree, and some might not be able to handle it at all. </a:t>
            </a:r>
          </a:p>
          <a:p>
            <a:pPr marL="0" indent="0">
              <a:buNone/>
            </a:pPr>
            <a:r>
              <a:rPr lang="en-US" sz="1900">
                <a:latin typeface="Arial"/>
                <a:ea typeface="Cambria"/>
                <a:cs typeface="Roboto"/>
              </a:rPr>
              <a:t>Due to the lack of knowledge and skills, lack of reasources, limited support, lack of finiacial, materials and human reasources and inaduequate training this would be very hard to pass onto the public if the police have not fully grasped it themselves, and with technology advancing further this would be harder to grasp.</a:t>
            </a:r>
            <a:r>
              <a:rPr lang="en-US" sz="1900">
                <a:latin typeface="Arial"/>
                <a:ea typeface="Cambria"/>
                <a:cs typeface="Arial"/>
              </a:rPr>
              <a:t>(Selby-Fell and Newton, 2022)</a:t>
            </a:r>
            <a:endParaRPr lang="en-US" sz="1900">
              <a:latin typeface="Arial"/>
              <a:ea typeface="Cambria"/>
              <a:cs typeface="Roboto"/>
            </a:endParaRPr>
          </a:p>
          <a:p>
            <a:pPr marL="0" indent="0">
              <a:buNone/>
            </a:pPr>
            <a:endParaRPr lang="en-US" sz="1900">
              <a:latin typeface="Cambria"/>
              <a:ea typeface="Cambria"/>
              <a:cs typeface="Roboto"/>
            </a:endParaRPr>
          </a:p>
          <a:p>
            <a:pPr marL="0" indent="0">
              <a:buNone/>
            </a:pPr>
            <a:endParaRPr lang="en-US" sz="1900">
              <a:latin typeface="Arial"/>
              <a:ea typeface="Roboto"/>
              <a:cs typeface="Roboto"/>
            </a:endParaRPr>
          </a:p>
        </p:txBody>
      </p:sp>
    </p:spTree>
    <p:extLst>
      <p:ext uri="{BB962C8B-B14F-4D97-AF65-F5344CB8AC3E}">
        <p14:creationId xmlns:p14="http://schemas.microsoft.com/office/powerpoint/2010/main" val="105294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6956F-93D7-09A0-7B5D-A7D93CFC2A04}"/>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Overall </a:t>
            </a:r>
          </a:p>
        </p:txBody>
      </p:sp>
      <p:graphicFrame>
        <p:nvGraphicFramePr>
          <p:cNvPr id="5" name="Content Placeholder 2">
            <a:extLst>
              <a:ext uri="{FF2B5EF4-FFF2-40B4-BE49-F238E27FC236}">
                <a16:creationId xmlns:a16="http://schemas.microsoft.com/office/drawing/2014/main" id="{CA89B24A-33C9-9618-8444-579AB5BD9356}"/>
              </a:ext>
            </a:extLst>
          </p:cNvPr>
          <p:cNvGraphicFramePr>
            <a:graphicFrameLocks noGrp="1"/>
          </p:cNvGraphicFramePr>
          <p:nvPr>
            <p:ph idx="1"/>
            <p:extLst>
              <p:ext uri="{D42A27DB-BD31-4B8C-83A1-F6EECF244321}">
                <p14:modId xmlns:p14="http://schemas.microsoft.com/office/powerpoint/2010/main" val="26556364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5736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72A2-A125-F0C0-C43D-E6E76BE34B38}"/>
              </a:ext>
            </a:extLst>
          </p:cNvPr>
          <p:cNvSpPr>
            <a:spLocks noGrp="1"/>
          </p:cNvSpPr>
          <p:nvPr>
            <p:ph type="title"/>
          </p:nvPr>
        </p:nvSpPr>
        <p:spPr/>
        <p:txBody>
          <a:bodyPr/>
          <a:lstStyle/>
          <a:p>
            <a:r>
              <a:rPr lang="en-US" dirty="0"/>
              <a:t>Reasearch timeline</a:t>
            </a:r>
          </a:p>
        </p:txBody>
      </p:sp>
      <p:sp>
        <p:nvSpPr>
          <p:cNvPr id="3" name="Content Placeholder 2">
            <a:extLst>
              <a:ext uri="{FF2B5EF4-FFF2-40B4-BE49-F238E27FC236}">
                <a16:creationId xmlns:a16="http://schemas.microsoft.com/office/drawing/2014/main" id="{2203EC8E-639D-806B-FD80-F3AAE08B0A7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t>Background reading- a lot of my </a:t>
            </a:r>
            <a:r>
              <a:rPr lang="en-US" err="1"/>
              <a:t>reasearch</a:t>
            </a:r>
            <a:r>
              <a:rPr lang="en-US" dirty="0"/>
              <a:t> are from reliable online sources, I used these online sources as they are known to be reliable and there is plenty of information.</a:t>
            </a:r>
          </a:p>
          <a:p>
            <a:pPr marL="0" indent="0">
              <a:buNone/>
            </a:pPr>
            <a:r>
              <a:rPr lang="en-US" dirty="0"/>
              <a:t>Planning- before starting my assignment, I made sure to write down all useful sources which could be used, and made notes of which </a:t>
            </a:r>
            <a:r>
              <a:rPr lang="en-US"/>
              <a:t>ones to avoid. </a:t>
            </a:r>
          </a:p>
          <a:p>
            <a:pPr marL="0" indent="0">
              <a:buNone/>
            </a:pPr>
            <a:r>
              <a:rPr lang="en-US" dirty="0"/>
              <a:t>Structure- I planned before hand which information would be used and where it would be structured, I also made sure that all information used was used at the correct time.</a:t>
            </a:r>
          </a:p>
          <a:p>
            <a:pPr marL="0" indent="0">
              <a:buNone/>
            </a:pPr>
            <a:r>
              <a:rPr lang="en-US" dirty="0"/>
              <a:t>Wider reading- I did do </a:t>
            </a:r>
            <a:r>
              <a:rPr lang="en-US" err="1"/>
              <a:t>abit</a:t>
            </a:r>
            <a:r>
              <a:rPr lang="en-US" dirty="0"/>
              <a:t> of wider reading but I do wish I had done </a:t>
            </a:r>
            <a:r>
              <a:rPr lang="en-US"/>
              <a:t>a lot more wider reading as I know I could have.</a:t>
            </a:r>
            <a:endParaRPr lang="en-US" dirty="0"/>
          </a:p>
          <a:p>
            <a:pPr marL="0" indent="0">
              <a:buNone/>
            </a:pPr>
            <a:r>
              <a:rPr lang="en-US" dirty="0"/>
              <a:t>Reflection/ challenges- I do feel like I had struggled to find certain information when looking for sources, I also feel like I struggled to write more. I could do better next time with using more book </a:t>
            </a:r>
            <a:r>
              <a:rPr lang="en-US" dirty="0" err="1"/>
              <a:t>reasources</a:t>
            </a:r>
            <a:r>
              <a:rPr lang="en-US" dirty="0"/>
              <a:t> and not just online, I also feel like I could have structured it that tiny bit better.</a:t>
            </a:r>
          </a:p>
        </p:txBody>
      </p:sp>
    </p:spTree>
    <p:extLst>
      <p:ext uri="{BB962C8B-B14F-4D97-AF65-F5344CB8AC3E}">
        <p14:creationId xmlns:p14="http://schemas.microsoft.com/office/powerpoint/2010/main" val="677405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ED79E-B64E-CE95-B983-D2E82D0643D8}"/>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A77A5E81-ADC6-F495-B5E7-DF86C66AA10F}"/>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000" dirty="0">
                <a:solidFill>
                  <a:srgbClr val="2C3E50"/>
                </a:solidFill>
                <a:latin typeface="Arial"/>
                <a:ea typeface="Calibri"/>
                <a:cs typeface="Calibri"/>
              </a:rPr>
              <a:t>Ransley, J. (2019) </a:t>
            </a:r>
            <a:r>
              <a:rPr lang="en-US" sz="2000" i="1" dirty="0">
                <a:latin typeface="Arial"/>
                <a:ea typeface="Calibri"/>
                <a:cs typeface="Calibri"/>
              </a:rPr>
              <a:t>Third Party Policing</a:t>
            </a:r>
            <a:r>
              <a:rPr lang="en-US" sz="2000" dirty="0">
                <a:latin typeface="Arial"/>
                <a:ea typeface="Calibri"/>
                <a:cs typeface="Calibri"/>
              </a:rPr>
              <a:t>, </a:t>
            </a:r>
            <a:r>
              <a:rPr lang="en-US" sz="2000" i="1" dirty="0">
                <a:latin typeface="Arial"/>
                <a:ea typeface="Calibri"/>
                <a:cs typeface="Calibri"/>
              </a:rPr>
              <a:t>obo</a:t>
            </a:r>
            <a:r>
              <a:rPr lang="en-US" sz="2000" dirty="0">
                <a:latin typeface="Arial"/>
                <a:ea typeface="Calibri"/>
                <a:cs typeface="Calibri"/>
              </a:rPr>
              <a:t>. Available at:</a:t>
            </a:r>
            <a:r>
              <a:rPr lang="en-US" sz="2000" dirty="0">
                <a:solidFill>
                  <a:srgbClr val="2C3E50"/>
                </a:solidFill>
                <a:latin typeface="Arial"/>
                <a:ea typeface="Calibri"/>
                <a:cs typeface="Calibri"/>
              </a:rPr>
              <a:t> </a:t>
            </a:r>
            <a:r>
              <a:rPr lang="en-US" sz="2000" dirty="0">
                <a:solidFill>
                  <a:srgbClr val="2C3E50"/>
                </a:solidFill>
                <a:latin typeface="Arial"/>
                <a:ea typeface="Calibri"/>
                <a:cs typeface="Calibri"/>
                <a:hlinkClick r:id="rId2"/>
              </a:rPr>
              <a:t>https://www.oxfordbibliographies.com/display/document/obo-9780195396607/obo-9780195396607-0267.xml</a:t>
            </a:r>
            <a:endParaRPr lang="en-US" sz="2000">
              <a:solidFill>
                <a:srgbClr val="000000"/>
              </a:solidFill>
              <a:latin typeface="Arial"/>
              <a:ea typeface="Calibri"/>
              <a:cs typeface="Calibri"/>
            </a:endParaRPr>
          </a:p>
          <a:p>
            <a:pPr marL="0" indent="0">
              <a:buNone/>
            </a:pPr>
            <a:r>
              <a:rPr lang="en-US" sz="2000" dirty="0">
                <a:solidFill>
                  <a:srgbClr val="2C3E50"/>
                </a:solidFill>
                <a:latin typeface="Calibri"/>
                <a:ea typeface="Calibri"/>
                <a:cs typeface="Calibri"/>
              </a:rPr>
              <a:t>College Of Policing (2015) </a:t>
            </a:r>
            <a:r>
              <a:rPr lang="en-US" sz="2000" i="1" dirty="0" err="1">
                <a:solidFill>
                  <a:srgbClr val="2C3E50"/>
                </a:solidFill>
                <a:latin typeface="Calibri"/>
                <a:ea typeface="Calibri"/>
                <a:cs typeface="Calibri"/>
              </a:rPr>
              <a:t>Neighbourhood</a:t>
            </a:r>
            <a:r>
              <a:rPr lang="en-US" sz="2000" i="1" dirty="0">
                <a:solidFill>
                  <a:srgbClr val="2C3E50"/>
                </a:solidFill>
                <a:latin typeface="Calibri"/>
                <a:ea typeface="Calibri"/>
                <a:cs typeface="Calibri"/>
              </a:rPr>
              <a:t> Watch</a:t>
            </a:r>
            <a:r>
              <a:rPr lang="en-US" sz="2000" dirty="0">
                <a:solidFill>
                  <a:srgbClr val="2C3E50"/>
                </a:solidFill>
                <a:latin typeface="Calibri"/>
                <a:ea typeface="Calibri"/>
                <a:cs typeface="Calibri"/>
              </a:rPr>
              <a:t>, </a:t>
            </a:r>
            <a:r>
              <a:rPr lang="en-US" sz="2000" i="1" dirty="0">
                <a:solidFill>
                  <a:srgbClr val="2C3E50"/>
                </a:solidFill>
                <a:latin typeface="Calibri"/>
                <a:ea typeface="Calibri"/>
                <a:cs typeface="Calibri"/>
              </a:rPr>
              <a:t>College of Policing</a:t>
            </a:r>
            <a:r>
              <a:rPr lang="en-US" sz="2000" dirty="0">
                <a:solidFill>
                  <a:srgbClr val="2C3E50"/>
                </a:solidFill>
                <a:latin typeface="Calibri"/>
                <a:ea typeface="Calibri"/>
                <a:cs typeface="Calibri"/>
              </a:rPr>
              <a:t>. Available at: </a:t>
            </a:r>
            <a:r>
              <a:rPr lang="en-US" sz="2000" dirty="0">
                <a:solidFill>
                  <a:srgbClr val="2C3E50"/>
                </a:solidFill>
                <a:latin typeface="Calibri"/>
                <a:ea typeface="Calibri"/>
                <a:cs typeface="Calibri"/>
                <a:hlinkClick r:id="rId3"/>
              </a:rPr>
              <a:t>https://www.college.police.uk/research/crime-reduction-toolkit/neighbourhood-watch</a:t>
            </a:r>
            <a:endParaRPr lang="en-US" sz="2000">
              <a:solidFill>
                <a:srgbClr val="000000"/>
              </a:solidFill>
              <a:latin typeface="Aptos" panose="020B0004020202020204"/>
              <a:ea typeface="Calibri"/>
              <a:cs typeface="Calibri"/>
            </a:endParaRPr>
          </a:p>
          <a:p>
            <a:pPr marL="0" indent="0">
              <a:buNone/>
            </a:pPr>
            <a:r>
              <a:rPr lang="en-US" sz="1800" dirty="0">
                <a:solidFill>
                  <a:srgbClr val="2C3E50"/>
                </a:solidFill>
                <a:latin typeface="Calibri"/>
                <a:ea typeface="Calibri"/>
                <a:cs typeface="Calibri"/>
              </a:rPr>
              <a:t>Selby-Fell, H. and Newton, A. (2022) ‘Embedding Evidence-Based Policing (EBP): A UK case study exploring </a:t>
            </a:r>
            <a:r>
              <a:rPr lang="en-US" sz="1800" err="1">
                <a:solidFill>
                  <a:srgbClr val="2C3E50"/>
                </a:solidFill>
                <a:latin typeface="Calibri"/>
                <a:ea typeface="Calibri"/>
                <a:cs typeface="Calibri"/>
              </a:rPr>
              <a:t>organisational</a:t>
            </a:r>
            <a:r>
              <a:rPr lang="en-US" sz="1800" dirty="0">
                <a:solidFill>
                  <a:srgbClr val="2C3E50"/>
                </a:solidFill>
                <a:latin typeface="Calibri"/>
                <a:ea typeface="Calibri"/>
                <a:cs typeface="Calibri"/>
              </a:rPr>
              <a:t> challenges’, </a:t>
            </a:r>
            <a:r>
              <a:rPr lang="en-US" sz="1800" i="1" dirty="0">
                <a:solidFill>
                  <a:srgbClr val="2C3E50"/>
                </a:solidFill>
                <a:latin typeface="Calibri"/>
                <a:ea typeface="Calibri"/>
                <a:cs typeface="Calibri"/>
              </a:rPr>
              <a:t>The Police Journal: Theory, Practice and Principles</a:t>
            </a:r>
            <a:r>
              <a:rPr lang="en-US" sz="1800" dirty="0">
                <a:solidFill>
                  <a:srgbClr val="2C3E50"/>
                </a:solidFill>
                <a:latin typeface="Calibri"/>
                <a:ea typeface="Calibri"/>
                <a:cs typeface="Calibri"/>
              </a:rPr>
              <a:t>, 97(1), p. 0032258X2211284. Available at: </a:t>
            </a:r>
            <a:r>
              <a:rPr lang="en-US" sz="1800" dirty="0">
                <a:solidFill>
                  <a:srgbClr val="2C3E50"/>
                </a:solidFill>
                <a:latin typeface="Calibri"/>
                <a:ea typeface="Calibri"/>
                <a:cs typeface="Calibri"/>
                <a:hlinkClick r:id="rId4"/>
              </a:rPr>
              <a:t>https://doi.org/10.1177/0032258x221128404</a:t>
            </a:r>
            <a:endParaRPr lang="en-US" sz="1800"/>
          </a:p>
          <a:p>
            <a:pPr marL="0" indent="0">
              <a:buNone/>
            </a:pPr>
            <a:r>
              <a:rPr lang="en-US" sz="1600" dirty="0">
                <a:solidFill>
                  <a:srgbClr val="2C3E50"/>
                </a:solidFill>
                <a:latin typeface="Calibri"/>
                <a:ea typeface="Calibri"/>
                <a:cs typeface="Calibri"/>
              </a:rPr>
              <a:t>Selby-Fell, H. and Newton, A. (2022) ‘Embedding Evidence-Based Policing (EBP): A UK case study exploring </a:t>
            </a:r>
            <a:r>
              <a:rPr lang="en-US" sz="1600" dirty="0" err="1">
                <a:solidFill>
                  <a:srgbClr val="2C3E50"/>
                </a:solidFill>
                <a:latin typeface="Calibri"/>
                <a:ea typeface="Calibri"/>
                <a:cs typeface="Calibri"/>
              </a:rPr>
              <a:t>organisational</a:t>
            </a:r>
            <a:r>
              <a:rPr lang="en-US" sz="1600" dirty="0">
                <a:solidFill>
                  <a:srgbClr val="2C3E50"/>
                </a:solidFill>
                <a:latin typeface="Calibri"/>
                <a:ea typeface="Calibri"/>
                <a:cs typeface="Calibri"/>
              </a:rPr>
              <a:t> challenges’, </a:t>
            </a:r>
            <a:r>
              <a:rPr lang="en-US" sz="1600" i="1" dirty="0">
                <a:solidFill>
                  <a:srgbClr val="2C3E50"/>
                </a:solidFill>
                <a:latin typeface="Calibri"/>
                <a:ea typeface="Calibri"/>
                <a:cs typeface="Calibri"/>
              </a:rPr>
              <a:t>The Police Journal: Theory, Practice and Principles</a:t>
            </a:r>
            <a:r>
              <a:rPr lang="en-US" sz="1600" dirty="0">
                <a:solidFill>
                  <a:srgbClr val="2C3E50"/>
                </a:solidFill>
                <a:latin typeface="Calibri"/>
                <a:ea typeface="Calibri"/>
                <a:cs typeface="Calibri"/>
              </a:rPr>
              <a:t>, 97(1), p. 0032258X2211284. Available at: </a:t>
            </a:r>
            <a:r>
              <a:rPr lang="en-US" sz="1600" dirty="0">
                <a:solidFill>
                  <a:srgbClr val="2C3E50"/>
                </a:solidFill>
                <a:latin typeface="Calibri"/>
                <a:ea typeface="Calibri"/>
                <a:cs typeface="Calibri"/>
                <a:hlinkClick r:id="rId4"/>
              </a:rPr>
              <a:t>https://doi.org/10.1177/0032258x221128404</a:t>
            </a:r>
            <a:endParaRPr lang="en-US" sz="1600">
              <a:solidFill>
                <a:srgbClr val="2C3E50"/>
              </a:solidFill>
              <a:latin typeface="Calibri"/>
              <a:ea typeface="Calibri"/>
              <a:cs typeface="Calibri"/>
            </a:endParaRPr>
          </a:p>
          <a:p>
            <a:pPr marL="0" indent="0">
              <a:buNone/>
            </a:pPr>
            <a:r>
              <a:rPr lang="en-US" sz="1600" dirty="0">
                <a:solidFill>
                  <a:srgbClr val="2C3E50"/>
                </a:solidFill>
                <a:latin typeface="Calibri"/>
                <a:ea typeface="Calibri"/>
                <a:cs typeface="Calibri"/>
              </a:rPr>
              <a:t>College of Policing (2021) </a:t>
            </a:r>
            <a:r>
              <a:rPr lang="en-US" sz="1600" i="1" dirty="0">
                <a:solidFill>
                  <a:srgbClr val="2C3E50"/>
                </a:solidFill>
                <a:latin typeface="Calibri"/>
                <a:ea typeface="Calibri"/>
                <a:cs typeface="Calibri"/>
              </a:rPr>
              <a:t>Engaging communities</a:t>
            </a:r>
            <a:r>
              <a:rPr lang="en-US" sz="1600" dirty="0">
                <a:solidFill>
                  <a:srgbClr val="2C3E50"/>
                </a:solidFill>
                <a:latin typeface="Calibri"/>
                <a:ea typeface="Calibri"/>
                <a:cs typeface="Calibri"/>
              </a:rPr>
              <a:t>, </a:t>
            </a:r>
            <a:r>
              <a:rPr lang="en-US" sz="1600" i="1" dirty="0">
                <a:solidFill>
                  <a:srgbClr val="2C3E50"/>
                </a:solidFill>
                <a:latin typeface="Calibri"/>
                <a:ea typeface="Calibri"/>
                <a:cs typeface="Calibri"/>
              </a:rPr>
              <a:t>College of Policing</a:t>
            </a:r>
            <a:r>
              <a:rPr lang="en-US" sz="1600" dirty="0">
                <a:solidFill>
                  <a:srgbClr val="2C3E50"/>
                </a:solidFill>
                <a:latin typeface="Calibri"/>
                <a:ea typeface="Calibri"/>
                <a:cs typeface="Calibri"/>
              </a:rPr>
              <a:t>. Available at: </a:t>
            </a:r>
            <a:r>
              <a:rPr lang="en-US" sz="1600" dirty="0">
                <a:solidFill>
                  <a:srgbClr val="2C3E50"/>
                </a:solidFill>
                <a:latin typeface="Calibri"/>
                <a:ea typeface="Calibri"/>
                <a:cs typeface="Calibri"/>
                <a:hlinkClick r:id="rId5"/>
              </a:rPr>
              <a:t>https://www.college.police.uk/guidance/neighbourhood-policing/engaging-communities</a:t>
            </a:r>
            <a:endParaRPr lang="en-US" sz="1600"/>
          </a:p>
          <a:p>
            <a:pPr marL="0" indent="0">
              <a:buNone/>
            </a:pPr>
            <a:r>
              <a:rPr lang="en-US" sz="1600" dirty="0">
                <a:solidFill>
                  <a:srgbClr val="2C3E50"/>
                </a:solidFill>
                <a:ea typeface="+mn-lt"/>
                <a:cs typeface="+mn-lt"/>
              </a:rPr>
              <a:t>MARAC(2014) Effective co-ordination between local agencies cuts repeat domestic violence by 60%. </a:t>
            </a:r>
            <a:r>
              <a:rPr lang="en-US" sz="1600" dirty="0">
                <a:solidFill>
                  <a:srgbClr val="2C3E50"/>
                </a:solidFill>
                <a:ea typeface="+mn-lt"/>
                <a:cs typeface="+mn-lt"/>
                <a:hlinkClick r:id="rId6">
                  <a:extLst>
                    <a:ext uri="{A12FA001-AC4F-418D-AE19-62706E023703}">
                      <ahyp:hlinkClr xmlns:ahyp="http://schemas.microsoft.com/office/drawing/2018/hyperlinkcolor" val="tx"/>
                    </a:ext>
                  </a:extLst>
                </a:hlinkClick>
              </a:rPr>
              <a:t>https://eige.europa.eu/sites/default/files/documents/multi-agency_risk_assessment_conferences_marac_-_support_services_-_uk.pdf</a:t>
            </a:r>
            <a:endParaRPr lang="en-US"/>
          </a:p>
          <a:p>
            <a:pPr marL="0" indent="0">
              <a:buNone/>
            </a:pPr>
            <a:endParaRPr lang="en-US" sz="1600" dirty="0">
              <a:solidFill>
                <a:srgbClr val="2C3E50"/>
              </a:solidFill>
              <a:latin typeface="Aptos"/>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3187307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6F965-C34E-CAD0-D22E-B59F280F5D3B}"/>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C740CF7B-12D4-ADEF-F2A2-A161C8304EEF}"/>
              </a:ext>
            </a:extLst>
          </p:cNvPr>
          <p:cNvSpPr>
            <a:spLocks noGrp="1"/>
          </p:cNvSpPr>
          <p:nvPr>
            <p:ph idx="1"/>
          </p:nvPr>
        </p:nvSpPr>
        <p:spPr/>
        <p:txBody>
          <a:bodyPr vert="horz" lIns="91440" tIns="45720" rIns="91440" bIns="45720" rtlCol="0" anchor="t">
            <a:normAutofit/>
          </a:bodyPr>
          <a:lstStyle/>
          <a:p>
            <a:pPr marL="0" indent="0">
              <a:buNone/>
            </a:pPr>
            <a:r>
              <a:rPr lang="en-US" sz="1400" dirty="0">
                <a:solidFill>
                  <a:srgbClr val="2C3E50"/>
                </a:solidFill>
                <a:latin typeface="Calibri"/>
                <a:ea typeface="Calibri"/>
                <a:cs typeface="Calibri"/>
              </a:rPr>
              <a:t>Geoghegan, S. (2021) </a:t>
            </a:r>
            <a:r>
              <a:rPr lang="en-US" sz="1400" i="1" dirty="0">
                <a:solidFill>
                  <a:srgbClr val="2C3E50"/>
                </a:solidFill>
                <a:latin typeface="Calibri"/>
                <a:ea typeface="Calibri"/>
                <a:cs typeface="Calibri"/>
              </a:rPr>
              <a:t>Almost half of women have less trust in police following Sarah Everard murder</a:t>
            </a:r>
            <a:r>
              <a:rPr lang="en-US" sz="1400" dirty="0">
                <a:solidFill>
                  <a:srgbClr val="2C3E50"/>
                </a:solidFill>
                <a:latin typeface="Calibri"/>
                <a:ea typeface="Calibri"/>
                <a:cs typeface="Calibri"/>
              </a:rPr>
              <a:t>, </a:t>
            </a:r>
            <a:r>
              <a:rPr lang="en-US" sz="1400" i="1" dirty="0">
                <a:solidFill>
                  <a:srgbClr val="2C3E50"/>
                </a:solidFill>
                <a:latin typeface="Calibri"/>
                <a:ea typeface="Calibri"/>
                <a:cs typeface="Calibri"/>
              </a:rPr>
              <a:t>END VIOLENCE AGAINST WOMEN</a:t>
            </a:r>
            <a:r>
              <a:rPr lang="en-US" sz="1400" dirty="0">
                <a:solidFill>
                  <a:srgbClr val="2C3E50"/>
                </a:solidFill>
                <a:latin typeface="Calibri"/>
                <a:ea typeface="Calibri"/>
                <a:cs typeface="Calibri"/>
              </a:rPr>
              <a:t>. Available at: </a:t>
            </a:r>
            <a:r>
              <a:rPr lang="en-US" sz="1400" dirty="0">
                <a:solidFill>
                  <a:srgbClr val="2C3E50"/>
                </a:solidFill>
                <a:latin typeface="Calibri"/>
                <a:ea typeface="Calibri"/>
                <a:cs typeface="Calibri"/>
                <a:hlinkClick r:id="rId2"/>
              </a:rPr>
              <a:t>https://www.endviolenceagainstwomen.org.uk/almost-half-of-women-have-less-trust-in-police-following-sarah-everard-murder/</a:t>
            </a:r>
            <a:endParaRPr lang="en-US">
              <a:solidFill>
                <a:srgbClr val="000000"/>
              </a:solidFill>
              <a:latin typeface="Aptos" panose="020B0004020202020204"/>
              <a:ea typeface="Calibri"/>
              <a:cs typeface="Calibri"/>
            </a:endParaRPr>
          </a:p>
          <a:p>
            <a:pPr marL="0" indent="0">
              <a:buNone/>
            </a:pPr>
            <a:r>
              <a:rPr lang="en-US" sz="1400" dirty="0">
                <a:solidFill>
                  <a:srgbClr val="2C3E50"/>
                </a:solidFill>
                <a:latin typeface="Calibri"/>
                <a:ea typeface="Calibri"/>
                <a:cs typeface="Calibri"/>
              </a:rPr>
              <a:t>College of Policing (2025) </a:t>
            </a:r>
            <a:r>
              <a:rPr lang="en-US" sz="1400" i="1" dirty="0">
                <a:solidFill>
                  <a:srgbClr val="2C3E50"/>
                </a:solidFill>
                <a:latin typeface="Calibri"/>
                <a:ea typeface="Calibri"/>
                <a:cs typeface="Calibri"/>
              </a:rPr>
              <a:t>Evidence-based guide for improving public confidence in the police launched by College of Policing | College of Policing</a:t>
            </a:r>
            <a:r>
              <a:rPr lang="en-US" sz="1400" dirty="0">
                <a:solidFill>
                  <a:srgbClr val="2C3E50"/>
                </a:solidFill>
                <a:latin typeface="Calibri"/>
                <a:ea typeface="Calibri"/>
                <a:cs typeface="Calibri"/>
              </a:rPr>
              <a:t>, </a:t>
            </a:r>
            <a:r>
              <a:rPr lang="en-US" sz="1400" i="1" dirty="0">
                <a:solidFill>
                  <a:srgbClr val="2C3E50"/>
                </a:solidFill>
                <a:latin typeface="Calibri"/>
                <a:ea typeface="Calibri"/>
                <a:cs typeface="Calibri"/>
              </a:rPr>
              <a:t>College of Policing</a:t>
            </a:r>
            <a:r>
              <a:rPr lang="en-US" sz="1400" dirty="0">
                <a:solidFill>
                  <a:srgbClr val="2C3E50"/>
                </a:solidFill>
                <a:latin typeface="Calibri"/>
                <a:ea typeface="Calibri"/>
                <a:cs typeface="Calibri"/>
              </a:rPr>
              <a:t>. Available at: </a:t>
            </a:r>
            <a:r>
              <a:rPr lang="en-US" sz="1400" dirty="0">
                <a:solidFill>
                  <a:srgbClr val="2C3E50"/>
                </a:solidFill>
                <a:latin typeface="Calibri"/>
                <a:ea typeface="Calibri"/>
                <a:cs typeface="Calibri"/>
                <a:hlinkClick r:id="rId3"/>
              </a:rPr>
              <a:t>https://collegeofpolicing-newsroom.prgloo.com/news/evidence-based-guide-for-improving-public-confidence-in-the-police-launched-by-college-of-policing</a:t>
            </a:r>
            <a:endParaRPr lang="en-US"/>
          </a:p>
          <a:p>
            <a:pPr marL="0" indent="0">
              <a:buNone/>
            </a:pPr>
            <a:r>
              <a:rPr lang="en-US" sz="1400" dirty="0">
                <a:solidFill>
                  <a:srgbClr val="2C3E50"/>
                </a:solidFill>
                <a:latin typeface="Calibri"/>
                <a:ea typeface="Calibri"/>
                <a:cs typeface="Calibri"/>
              </a:rPr>
              <a:t>Hobbs, A. and Brown, R. (2024) </a:t>
            </a:r>
            <a:r>
              <a:rPr lang="en-US" sz="1400" i="1" dirty="0">
                <a:solidFill>
                  <a:srgbClr val="2C3E50"/>
                </a:solidFill>
                <a:latin typeface="Calibri"/>
                <a:ea typeface="Calibri"/>
                <a:cs typeface="Calibri"/>
              </a:rPr>
              <a:t>Trust in the police</a:t>
            </a:r>
            <a:r>
              <a:rPr lang="en-US" sz="1400" dirty="0">
                <a:solidFill>
                  <a:srgbClr val="2C3E50"/>
                </a:solidFill>
                <a:latin typeface="Calibri"/>
                <a:ea typeface="Calibri"/>
                <a:cs typeface="Calibri"/>
              </a:rPr>
              <a:t>, </a:t>
            </a:r>
            <a:r>
              <a:rPr lang="en-US" sz="1400" i="1" dirty="0">
                <a:solidFill>
                  <a:srgbClr val="2C3E50"/>
                </a:solidFill>
                <a:latin typeface="Calibri"/>
                <a:ea typeface="Calibri"/>
                <a:cs typeface="Calibri"/>
              </a:rPr>
              <a:t>POST</a:t>
            </a:r>
            <a:r>
              <a:rPr lang="en-US" sz="1400" dirty="0">
                <a:solidFill>
                  <a:srgbClr val="2C3E50"/>
                </a:solidFill>
                <a:latin typeface="Calibri"/>
                <a:ea typeface="Calibri"/>
                <a:cs typeface="Calibri"/>
              </a:rPr>
              <a:t>. Available at: </a:t>
            </a:r>
            <a:r>
              <a:rPr lang="en-US" sz="1400" dirty="0">
                <a:solidFill>
                  <a:srgbClr val="2C3E50"/>
                </a:solidFill>
                <a:latin typeface="Calibri"/>
                <a:ea typeface="Calibri"/>
                <a:cs typeface="Calibri"/>
                <a:hlinkClick r:id="rId4"/>
              </a:rPr>
              <a:t>https://post.parliament.uk/research-briefings/post-pn-0693/</a:t>
            </a:r>
            <a:endParaRPr lang="en-US"/>
          </a:p>
          <a:p>
            <a:pPr marL="0" indent="0">
              <a:buNone/>
            </a:pPr>
            <a:r>
              <a:rPr lang="en-US" sz="1400" dirty="0">
                <a:solidFill>
                  <a:srgbClr val="2C3E50"/>
                </a:solidFill>
                <a:latin typeface="Calibri"/>
                <a:ea typeface="Calibri"/>
                <a:cs typeface="Calibri"/>
              </a:rPr>
              <a:t>College of Policing (2021) </a:t>
            </a:r>
            <a:r>
              <a:rPr lang="en-US" sz="1400" i="1" dirty="0">
                <a:solidFill>
                  <a:srgbClr val="2C3E50"/>
                </a:solidFill>
                <a:latin typeface="Calibri"/>
                <a:ea typeface="Calibri"/>
                <a:cs typeface="Calibri"/>
              </a:rPr>
              <a:t>Engaging communities</a:t>
            </a:r>
            <a:r>
              <a:rPr lang="en-US" sz="1400" dirty="0">
                <a:solidFill>
                  <a:srgbClr val="2C3E50"/>
                </a:solidFill>
                <a:latin typeface="Calibri"/>
                <a:ea typeface="Calibri"/>
                <a:cs typeface="Calibri"/>
              </a:rPr>
              <a:t>, </a:t>
            </a:r>
            <a:r>
              <a:rPr lang="en-US" sz="1400" i="1" dirty="0">
                <a:solidFill>
                  <a:srgbClr val="2C3E50"/>
                </a:solidFill>
                <a:latin typeface="Calibri"/>
                <a:ea typeface="Calibri"/>
                <a:cs typeface="Calibri"/>
              </a:rPr>
              <a:t>College of Policing</a:t>
            </a:r>
            <a:r>
              <a:rPr lang="en-US" sz="1400" dirty="0">
                <a:solidFill>
                  <a:srgbClr val="2C3E50"/>
                </a:solidFill>
                <a:latin typeface="Calibri"/>
                <a:ea typeface="Calibri"/>
                <a:cs typeface="Calibri"/>
              </a:rPr>
              <a:t>. Available at: </a:t>
            </a:r>
            <a:r>
              <a:rPr lang="en-US" sz="1400" dirty="0">
                <a:solidFill>
                  <a:srgbClr val="2C3E50"/>
                </a:solidFill>
                <a:latin typeface="Calibri"/>
                <a:ea typeface="Calibri"/>
                <a:cs typeface="Calibri"/>
                <a:hlinkClick r:id="rId5"/>
              </a:rPr>
              <a:t>https://www.college.police.uk/guidance/neighbourhood-policing/engaging-communities</a:t>
            </a:r>
            <a:r>
              <a:rPr lang="en-US" sz="1400" dirty="0">
                <a:solidFill>
                  <a:srgbClr val="2C3E50"/>
                </a:solidFill>
                <a:latin typeface="Calibri"/>
                <a:ea typeface="Calibri"/>
                <a:cs typeface="Calibri"/>
              </a:rPr>
              <a:t>.</a:t>
            </a:r>
            <a:endParaRPr lang="en-US" dirty="0"/>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4125283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Evidence based approaches to community policing</vt:lpstr>
      <vt:lpstr>Effectiveness of current strategies</vt:lpstr>
      <vt:lpstr>Continued </vt:lpstr>
      <vt:lpstr>strategies</vt:lpstr>
      <vt:lpstr>MARAC</vt:lpstr>
      <vt:lpstr>Challenges </vt:lpstr>
      <vt:lpstr>Overall </vt:lpstr>
      <vt:lpstr>Reasearch timeline</vt:lpstr>
      <vt:lpstr>Refrence list</vt:lpstr>
      <vt:lpstr>Refrence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563</cp:revision>
  <dcterms:created xsi:type="dcterms:W3CDTF">2025-04-16T16:53:36Z</dcterms:created>
  <dcterms:modified xsi:type="dcterms:W3CDTF">2025-04-23T15:35:12Z</dcterms:modified>
</cp:coreProperties>
</file>