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58" r:id="rId4"/>
    <p:sldId id="260" r:id="rId5"/>
    <p:sldId id="261" r:id="rId6"/>
    <p:sldId id="262" r:id="rId7"/>
    <p:sldId id="263" r:id="rId8"/>
    <p:sldId id="264" r:id="rId9"/>
    <p:sldId id="259"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AEF5E6-8920-404B-BE57-6081B0E5674C}" v="712" dt="2019-11-25T17:37:05.456"/>
    <p1510:client id="{5E27C67D-618E-4B6F-BFEF-0FD3595DA4CD}" v="331" dt="2019-11-21T12:45:01.320"/>
    <p1510:client id="{78C6011C-28BA-B9F0-4043-6624EA694AF6}" v="1271" dt="2019-11-22T15:06:11.382"/>
    <p1510:client id="{A44B9D8D-3ECE-11F0-5D33-8FAB695BCEE8}" v="8" dt="2019-11-22T11:04:18.802"/>
    <p1510:client id="{BDA39584-E2F9-DE32-3064-2124BFE44E1E}" v="815" dt="2019-11-25T22:18:18.072"/>
    <p1510:client id="{E78DD083-F4A5-12CC-458D-151269263AC7}" v="461" dt="2019-11-26T09:13:23.2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71" autoAdjust="0"/>
    <p:restoredTop sz="94660"/>
  </p:normalViewPr>
  <p:slideViewPr>
    <p:cSldViewPr snapToGrid="0">
      <p:cViewPr varScale="1">
        <p:scale>
          <a:sx n="68" d="100"/>
          <a:sy n="68" d="100"/>
        </p:scale>
        <p:origin x="65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han Dawson (1501204)" userId="S::1501204@student.uwtsd.ac.uk::3c5f0d59-98b4-4c7a-a957-6df2930c3b53" providerId="AD" clId="Web-{A44B9D8D-3ECE-11F0-5D33-8FAB695BCEE8}"/>
    <pc:docChg chg="modSld">
      <pc:chgData name="Bethan Dawson (1501204)" userId="S::1501204@student.uwtsd.ac.uk::3c5f0d59-98b4-4c7a-a957-6df2930c3b53" providerId="AD" clId="Web-{A44B9D8D-3ECE-11F0-5D33-8FAB695BCEE8}" dt="2019-11-22T11:04:18.802" v="7" actId="1076"/>
      <pc:docMkLst>
        <pc:docMk/>
      </pc:docMkLst>
      <pc:sldChg chg="addSp modSp">
        <pc:chgData name="Bethan Dawson (1501204)" userId="S::1501204@student.uwtsd.ac.uk::3c5f0d59-98b4-4c7a-a957-6df2930c3b53" providerId="AD" clId="Web-{A44B9D8D-3ECE-11F0-5D33-8FAB695BCEE8}" dt="2019-11-22T11:04:18.802" v="7" actId="1076"/>
        <pc:sldMkLst>
          <pc:docMk/>
          <pc:sldMk cId="1056173851" sldId="259"/>
        </pc:sldMkLst>
        <pc:spChg chg="add mod">
          <ac:chgData name="Bethan Dawson (1501204)" userId="S::1501204@student.uwtsd.ac.uk::3c5f0d59-98b4-4c7a-a957-6df2930c3b53" providerId="AD" clId="Web-{A44B9D8D-3ECE-11F0-5D33-8FAB695BCEE8}" dt="2019-11-22T11:00:05.350" v="2" actId="1076"/>
          <ac:spMkLst>
            <pc:docMk/>
            <pc:sldMk cId="1056173851" sldId="259"/>
            <ac:spMk id="2" creationId="{4826C331-E721-4EF9-9FEE-642C4A469871}"/>
          </ac:spMkLst>
        </pc:spChg>
        <pc:spChg chg="add mod">
          <ac:chgData name="Bethan Dawson (1501204)" userId="S::1501204@student.uwtsd.ac.uk::3c5f0d59-98b4-4c7a-a957-6df2930c3b53" providerId="AD" clId="Web-{A44B9D8D-3ECE-11F0-5D33-8FAB695BCEE8}" dt="2019-11-22T11:04:07.271" v="4"/>
          <ac:spMkLst>
            <pc:docMk/>
            <pc:sldMk cId="1056173851" sldId="259"/>
            <ac:spMk id="3" creationId="{C9CD6872-D5CF-4FF8-8120-AE9BBBA5D681}"/>
          </ac:spMkLst>
        </pc:spChg>
        <pc:spChg chg="add mod">
          <ac:chgData name="Bethan Dawson (1501204)" userId="S::1501204@student.uwtsd.ac.uk::3c5f0d59-98b4-4c7a-a957-6df2930c3b53" providerId="AD" clId="Web-{A44B9D8D-3ECE-11F0-5D33-8FAB695BCEE8}" dt="2019-11-22T11:04:18.802" v="7" actId="1076"/>
          <ac:spMkLst>
            <pc:docMk/>
            <pc:sldMk cId="1056173851" sldId="259"/>
            <ac:spMk id="4" creationId="{DDEFE0BE-C0F3-4A12-844C-4A28A4860E96}"/>
          </ac:spMkLst>
        </pc:spChg>
      </pc:sldChg>
    </pc:docChg>
  </pc:docChgLst>
  <pc:docChgLst>
    <pc:chgData name="Bethan Dawson (1501204)" userId="S::1501204@student.uwtsd.ac.uk::3c5f0d59-98b4-4c7a-a957-6df2930c3b53" providerId="AD" clId="Web-{BDA39584-E2F9-DE32-3064-2124BFE44E1E}"/>
    <pc:docChg chg="addSld delSld modSld">
      <pc:chgData name="Bethan Dawson (1501204)" userId="S::1501204@student.uwtsd.ac.uk::3c5f0d59-98b4-4c7a-a957-6df2930c3b53" providerId="AD" clId="Web-{BDA39584-E2F9-DE32-3064-2124BFE44E1E}" dt="2019-11-25T22:18:18.072" v="814" actId="20577"/>
      <pc:docMkLst>
        <pc:docMk/>
      </pc:docMkLst>
      <pc:sldChg chg="delSp modSp">
        <pc:chgData name="Bethan Dawson (1501204)" userId="S::1501204@student.uwtsd.ac.uk::3c5f0d59-98b4-4c7a-a957-6df2930c3b53" providerId="AD" clId="Web-{BDA39584-E2F9-DE32-3064-2124BFE44E1E}" dt="2019-11-25T22:14:03.883" v="470" actId="20577"/>
        <pc:sldMkLst>
          <pc:docMk/>
          <pc:sldMk cId="1056173851" sldId="259"/>
        </pc:sldMkLst>
        <pc:spChg chg="mod">
          <ac:chgData name="Bethan Dawson (1501204)" userId="S::1501204@student.uwtsd.ac.uk::3c5f0d59-98b4-4c7a-a957-6df2930c3b53" providerId="AD" clId="Web-{BDA39584-E2F9-DE32-3064-2124BFE44E1E}" dt="2019-11-25T22:14:03.883" v="470" actId="20577"/>
          <ac:spMkLst>
            <pc:docMk/>
            <pc:sldMk cId="1056173851" sldId="259"/>
            <ac:spMk id="2" creationId="{4826C331-E721-4EF9-9FEE-642C4A469871}"/>
          </ac:spMkLst>
        </pc:spChg>
        <pc:spChg chg="mod">
          <ac:chgData name="Bethan Dawson (1501204)" userId="S::1501204@student.uwtsd.ac.uk::3c5f0d59-98b4-4c7a-a957-6df2930c3b53" providerId="AD" clId="Web-{BDA39584-E2F9-DE32-3064-2124BFE44E1E}" dt="2019-11-25T22:13:57.665" v="467" actId="1076"/>
          <ac:spMkLst>
            <pc:docMk/>
            <pc:sldMk cId="1056173851" sldId="259"/>
            <ac:spMk id="3" creationId="{C9CD6872-D5CF-4FF8-8120-AE9BBBA5D681}"/>
          </ac:spMkLst>
        </pc:spChg>
        <pc:spChg chg="del">
          <ac:chgData name="Bethan Dawson (1501204)" userId="S::1501204@student.uwtsd.ac.uk::3c5f0d59-98b4-4c7a-a957-6df2930c3b53" providerId="AD" clId="Web-{BDA39584-E2F9-DE32-3064-2124BFE44E1E}" dt="2019-11-25T22:13:23.024" v="448"/>
          <ac:spMkLst>
            <pc:docMk/>
            <pc:sldMk cId="1056173851" sldId="259"/>
            <ac:spMk id="4" creationId="{DDEFE0BE-C0F3-4A12-844C-4A28A4860E96}"/>
          </ac:spMkLst>
        </pc:spChg>
        <pc:spChg chg="del">
          <ac:chgData name="Bethan Dawson (1501204)" userId="S::1501204@student.uwtsd.ac.uk::3c5f0d59-98b4-4c7a-a957-6df2930c3b53" providerId="AD" clId="Web-{BDA39584-E2F9-DE32-3064-2124BFE44E1E}" dt="2019-11-25T22:13:27.336" v="449"/>
          <ac:spMkLst>
            <pc:docMk/>
            <pc:sldMk cId="1056173851" sldId="259"/>
            <ac:spMk id="5" creationId="{AEF46E48-BB31-48DA-A017-F8C8577888B8}"/>
          </ac:spMkLst>
        </pc:spChg>
      </pc:sldChg>
      <pc:sldChg chg="modSp">
        <pc:chgData name="Bethan Dawson (1501204)" userId="S::1501204@student.uwtsd.ac.uk::3c5f0d59-98b4-4c7a-a957-6df2930c3b53" providerId="AD" clId="Web-{BDA39584-E2F9-DE32-3064-2124BFE44E1E}" dt="2019-11-25T22:16:43.103" v="767" actId="20577"/>
        <pc:sldMkLst>
          <pc:docMk/>
          <pc:sldMk cId="1518001259" sldId="263"/>
        </pc:sldMkLst>
        <pc:spChg chg="mod ord">
          <ac:chgData name="Bethan Dawson (1501204)" userId="S::1501204@student.uwtsd.ac.uk::3c5f0d59-98b4-4c7a-a957-6df2930c3b53" providerId="AD" clId="Web-{BDA39584-E2F9-DE32-3064-2124BFE44E1E}" dt="2019-11-25T22:16:43.103" v="767" actId="20577"/>
          <ac:spMkLst>
            <pc:docMk/>
            <pc:sldMk cId="1518001259" sldId="263"/>
            <ac:spMk id="3" creationId="{9A260B55-A7BA-44F1-AB80-22D32B60E512}"/>
          </ac:spMkLst>
        </pc:spChg>
        <pc:spChg chg="mod">
          <ac:chgData name="Bethan Dawson (1501204)" userId="S::1501204@student.uwtsd.ac.uk::3c5f0d59-98b4-4c7a-a957-6df2930c3b53" providerId="AD" clId="Web-{BDA39584-E2F9-DE32-3064-2124BFE44E1E}" dt="2019-11-25T22:14:51.384" v="512" actId="1076"/>
          <ac:spMkLst>
            <pc:docMk/>
            <pc:sldMk cId="1518001259" sldId="263"/>
            <ac:spMk id="4" creationId="{D83C2832-1359-4B5F-B886-05DC7639D479}"/>
          </ac:spMkLst>
        </pc:spChg>
        <pc:spChg chg="mod">
          <ac:chgData name="Bethan Dawson (1501204)" userId="S::1501204@student.uwtsd.ac.uk::3c5f0d59-98b4-4c7a-a957-6df2930c3b53" providerId="AD" clId="Web-{BDA39584-E2F9-DE32-3064-2124BFE44E1E}" dt="2019-11-25T22:14:54.712" v="513" actId="1076"/>
          <ac:spMkLst>
            <pc:docMk/>
            <pc:sldMk cId="1518001259" sldId="263"/>
            <ac:spMk id="6" creationId="{6057C51E-0629-4DE6-A9D6-E22F94BBBC6C}"/>
          </ac:spMkLst>
        </pc:spChg>
      </pc:sldChg>
      <pc:sldChg chg="addSp modSp new del">
        <pc:chgData name="Bethan Dawson (1501204)" userId="S::1501204@student.uwtsd.ac.uk::3c5f0d59-98b4-4c7a-a957-6df2930c3b53" providerId="AD" clId="Web-{BDA39584-E2F9-DE32-3064-2124BFE44E1E}" dt="2019-11-25T21:29:59.843" v="17"/>
        <pc:sldMkLst>
          <pc:docMk/>
          <pc:sldMk cId="205711250" sldId="264"/>
        </pc:sldMkLst>
        <pc:spChg chg="add mod">
          <ac:chgData name="Bethan Dawson (1501204)" userId="S::1501204@student.uwtsd.ac.uk::3c5f0d59-98b4-4c7a-a957-6df2930c3b53" providerId="AD" clId="Web-{BDA39584-E2F9-DE32-3064-2124BFE44E1E}" dt="2019-11-25T21:29:55.515" v="14" actId="20577"/>
          <ac:spMkLst>
            <pc:docMk/>
            <pc:sldMk cId="205711250" sldId="264"/>
            <ac:spMk id="2" creationId="{E349A4C3-EFD0-4E61-9E53-610B291F8587}"/>
          </ac:spMkLst>
        </pc:spChg>
      </pc:sldChg>
      <pc:sldChg chg="addSp delSp modSp new">
        <pc:chgData name="Bethan Dawson (1501204)" userId="S::1501204@student.uwtsd.ac.uk::3c5f0d59-98b4-4c7a-a957-6df2930c3b53" providerId="AD" clId="Web-{BDA39584-E2F9-DE32-3064-2124BFE44E1E}" dt="2019-11-25T22:18:18.072" v="813" actId="20577"/>
        <pc:sldMkLst>
          <pc:docMk/>
          <pc:sldMk cId="4079272570" sldId="264"/>
        </pc:sldMkLst>
        <pc:spChg chg="add mod">
          <ac:chgData name="Bethan Dawson (1501204)" userId="S::1501204@student.uwtsd.ac.uk::3c5f0d59-98b4-4c7a-a957-6df2930c3b53" providerId="AD" clId="Web-{BDA39584-E2F9-DE32-3064-2124BFE44E1E}" dt="2019-11-25T22:07:29.397" v="81" actId="20577"/>
          <ac:spMkLst>
            <pc:docMk/>
            <pc:sldMk cId="4079272570" sldId="264"/>
            <ac:spMk id="2" creationId="{1CA31EDA-F490-45A5-9968-DC225F8BF027}"/>
          </ac:spMkLst>
        </pc:spChg>
        <pc:spChg chg="add del mod">
          <ac:chgData name="Bethan Dawson (1501204)" userId="S::1501204@student.uwtsd.ac.uk::3c5f0d59-98b4-4c7a-a957-6df2930c3b53" providerId="AD" clId="Web-{BDA39584-E2F9-DE32-3064-2124BFE44E1E}" dt="2019-11-25T21:47:58.422" v="21"/>
          <ac:spMkLst>
            <pc:docMk/>
            <pc:sldMk cId="4079272570" sldId="264"/>
            <ac:spMk id="2" creationId="{7A3EBEE8-6AE1-4810-B102-48008CD8417B}"/>
          </ac:spMkLst>
        </pc:spChg>
        <pc:spChg chg="add mod">
          <ac:chgData name="Bethan Dawson (1501204)" userId="S::1501204@student.uwtsd.ac.uk::3c5f0d59-98b4-4c7a-a957-6df2930c3b53" providerId="AD" clId="Web-{BDA39584-E2F9-DE32-3064-2124BFE44E1E}" dt="2019-11-25T22:18:18.072" v="813" actId="20577"/>
          <ac:spMkLst>
            <pc:docMk/>
            <pc:sldMk cId="4079272570" sldId="264"/>
            <ac:spMk id="3" creationId="{F04C6D70-DF0B-4F61-8FC7-B24947A3C20D}"/>
          </ac:spMkLst>
        </pc:spChg>
        <pc:spChg chg="add del mod">
          <ac:chgData name="Bethan Dawson (1501204)" userId="S::1501204@student.uwtsd.ac.uk::3c5f0d59-98b4-4c7a-a957-6df2930c3b53" providerId="AD" clId="Web-{BDA39584-E2F9-DE32-3064-2124BFE44E1E}" dt="2019-11-25T22:11:02.086" v="412"/>
          <ac:spMkLst>
            <pc:docMk/>
            <pc:sldMk cId="4079272570" sldId="264"/>
            <ac:spMk id="4" creationId="{1D9DEE9E-69E5-4FED-A739-647D48E1249F}"/>
          </ac:spMkLst>
        </pc:spChg>
        <pc:spChg chg="add mod">
          <ac:chgData name="Bethan Dawson (1501204)" userId="S::1501204@student.uwtsd.ac.uk::3c5f0d59-98b4-4c7a-a957-6df2930c3b53" providerId="AD" clId="Web-{BDA39584-E2F9-DE32-3064-2124BFE44E1E}" dt="2019-11-25T22:11:14.336" v="415" actId="1076"/>
          <ac:spMkLst>
            <pc:docMk/>
            <pc:sldMk cId="4079272570" sldId="264"/>
            <ac:spMk id="5" creationId="{383F6143-A5D8-4FBE-8884-AC078BBC1BFA}"/>
          </ac:spMkLst>
        </pc:spChg>
      </pc:sldChg>
      <pc:sldChg chg="new del">
        <pc:chgData name="Bethan Dawson (1501204)" userId="S::1501204@student.uwtsd.ac.uk::3c5f0d59-98b4-4c7a-a957-6df2930c3b53" providerId="AD" clId="Web-{BDA39584-E2F9-DE32-3064-2124BFE44E1E}" dt="2019-11-25T22:04:33.299" v="23"/>
        <pc:sldMkLst>
          <pc:docMk/>
          <pc:sldMk cId="2378331402" sldId="265"/>
        </pc:sldMkLst>
      </pc:sldChg>
    </pc:docChg>
  </pc:docChgLst>
  <pc:docChgLst>
    <pc:chgData name="Bethan Dawson (1501204)" userId="S::1501204@student.uwtsd.ac.uk::3c5f0d59-98b4-4c7a-a957-6df2930c3b53" providerId="AD" clId="Web-{1FAEF5E6-8920-404B-BE57-6081B0E5674C}"/>
    <pc:docChg chg="modSld">
      <pc:chgData name="Bethan Dawson (1501204)" userId="S::1501204@student.uwtsd.ac.uk::3c5f0d59-98b4-4c7a-a957-6df2930c3b53" providerId="AD" clId="Web-{1FAEF5E6-8920-404B-BE57-6081B0E5674C}" dt="2019-11-25T17:37:05.456" v="711" actId="20577"/>
      <pc:docMkLst>
        <pc:docMk/>
      </pc:docMkLst>
      <pc:sldChg chg="modSp">
        <pc:chgData name="Bethan Dawson (1501204)" userId="S::1501204@student.uwtsd.ac.uk::3c5f0d59-98b4-4c7a-a957-6df2930c3b53" providerId="AD" clId="Web-{1FAEF5E6-8920-404B-BE57-6081B0E5674C}" dt="2019-11-25T17:24:21.604" v="10" actId="1076"/>
        <pc:sldMkLst>
          <pc:docMk/>
          <pc:sldMk cId="1056173851" sldId="259"/>
        </pc:sldMkLst>
        <pc:spChg chg="mod">
          <ac:chgData name="Bethan Dawson (1501204)" userId="S::1501204@student.uwtsd.ac.uk::3c5f0d59-98b4-4c7a-a957-6df2930c3b53" providerId="AD" clId="Web-{1FAEF5E6-8920-404B-BE57-6081B0E5674C}" dt="2019-11-25T17:24:12.604" v="8" actId="14100"/>
          <ac:spMkLst>
            <pc:docMk/>
            <pc:sldMk cId="1056173851" sldId="259"/>
            <ac:spMk id="2" creationId="{4826C331-E721-4EF9-9FEE-642C4A469871}"/>
          </ac:spMkLst>
        </pc:spChg>
        <pc:spChg chg="mod">
          <ac:chgData name="Bethan Dawson (1501204)" userId="S::1501204@student.uwtsd.ac.uk::3c5f0d59-98b4-4c7a-a957-6df2930c3b53" providerId="AD" clId="Web-{1FAEF5E6-8920-404B-BE57-6081B0E5674C}" dt="2019-11-25T17:24:17.886" v="9" actId="1076"/>
          <ac:spMkLst>
            <pc:docMk/>
            <pc:sldMk cId="1056173851" sldId="259"/>
            <ac:spMk id="3" creationId="{C9CD6872-D5CF-4FF8-8120-AE9BBBA5D681}"/>
          </ac:spMkLst>
        </pc:spChg>
        <pc:spChg chg="mod">
          <ac:chgData name="Bethan Dawson (1501204)" userId="S::1501204@student.uwtsd.ac.uk::3c5f0d59-98b4-4c7a-a957-6df2930c3b53" providerId="AD" clId="Web-{1FAEF5E6-8920-404B-BE57-6081B0E5674C}" dt="2019-11-25T17:24:21.604" v="10" actId="1076"/>
          <ac:spMkLst>
            <pc:docMk/>
            <pc:sldMk cId="1056173851" sldId="259"/>
            <ac:spMk id="4" creationId="{DDEFE0BE-C0F3-4A12-844C-4A28A4860E96}"/>
          </ac:spMkLst>
        </pc:spChg>
      </pc:sldChg>
      <pc:sldChg chg="addSp delSp modSp">
        <pc:chgData name="Bethan Dawson (1501204)" userId="S::1501204@student.uwtsd.ac.uk::3c5f0d59-98b4-4c7a-a957-6df2930c3b53" providerId="AD" clId="Web-{1FAEF5E6-8920-404B-BE57-6081B0E5674C}" dt="2019-11-25T17:37:05.440" v="710" actId="20577"/>
        <pc:sldMkLst>
          <pc:docMk/>
          <pc:sldMk cId="1518001259" sldId="263"/>
        </pc:sldMkLst>
        <pc:spChg chg="mod">
          <ac:chgData name="Bethan Dawson (1501204)" userId="S::1501204@student.uwtsd.ac.uk::3c5f0d59-98b4-4c7a-a957-6df2930c3b53" providerId="AD" clId="Web-{1FAEF5E6-8920-404B-BE57-6081B0E5674C}" dt="2019-11-25T17:37:05.440" v="710" actId="20577"/>
          <ac:spMkLst>
            <pc:docMk/>
            <pc:sldMk cId="1518001259" sldId="263"/>
            <ac:spMk id="3" creationId="{9A260B55-A7BA-44F1-AB80-22D32B60E512}"/>
          </ac:spMkLst>
        </pc:spChg>
        <pc:spChg chg="mod">
          <ac:chgData name="Bethan Dawson (1501204)" userId="S::1501204@student.uwtsd.ac.uk::3c5f0d59-98b4-4c7a-a957-6df2930c3b53" providerId="AD" clId="Web-{1FAEF5E6-8920-404B-BE57-6081B0E5674C}" dt="2019-11-25T17:24:31.526" v="12" actId="1076"/>
          <ac:spMkLst>
            <pc:docMk/>
            <pc:sldMk cId="1518001259" sldId="263"/>
            <ac:spMk id="4" creationId="{D83C2832-1359-4B5F-B886-05DC7639D479}"/>
          </ac:spMkLst>
        </pc:spChg>
        <pc:spChg chg="mod">
          <ac:chgData name="Bethan Dawson (1501204)" userId="S::1501204@student.uwtsd.ac.uk::3c5f0d59-98b4-4c7a-a957-6df2930c3b53" providerId="AD" clId="Web-{1FAEF5E6-8920-404B-BE57-6081B0E5674C}" dt="2019-11-25T17:24:27.526" v="11" actId="1076"/>
          <ac:spMkLst>
            <pc:docMk/>
            <pc:sldMk cId="1518001259" sldId="263"/>
            <ac:spMk id="6" creationId="{6057C51E-0629-4DE6-A9D6-E22F94BBBC6C}"/>
          </ac:spMkLst>
        </pc:spChg>
        <pc:spChg chg="add del mod">
          <ac:chgData name="Bethan Dawson (1501204)" userId="S::1501204@student.uwtsd.ac.uk::3c5f0d59-98b4-4c7a-a957-6df2930c3b53" providerId="AD" clId="Web-{1FAEF5E6-8920-404B-BE57-6081B0E5674C}" dt="2019-11-25T17:23:46.277" v="5"/>
          <ac:spMkLst>
            <pc:docMk/>
            <pc:sldMk cId="1518001259" sldId="263"/>
            <ac:spMk id="7" creationId="{341D42CC-099F-4E80-9EE4-F1B19396BD4F}"/>
          </ac:spMkLst>
        </pc:spChg>
        <pc:spChg chg="add del">
          <ac:chgData name="Bethan Dawson (1501204)" userId="S::1501204@student.uwtsd.ac.uk::3c5f0d59-98b4-4c7a-a957-6df2930c3b53" providerId="AD" clId="Web-{1FAEF5E6-8920-404B-BE57-6081B0E5674C}" dt="2019-11-25T17:23:46.277" v="4"/>
          <ac:spMkLst>
            <pc:docMk/>
            <pc:sldMk cId="1518001259" sldId="263"/>
            <ac:spMk id="8" creationId="{A6872824-5A17-443D-BC22-510A50E112D8}"/>
          </ac:spMkLst>
        </pc:spChg>
      </pc:sldChg>
    </pc:docChg>
  </pc:docChgLst>
  <pc:docChgLst>
    <pc:chgData name="Bethan Dawson (1501204)" userId="S::1501204@student.uwtsd.ac.uk::3c5f0d59-98b4-4c7a-a957-6df2930c3b53" providerId="AD" clId="Web-{78C6011C-28BA-B9F0-4043-6624EA694AF6}"/>
    <pc:docChg chg="addSld modSld">
      <pc:chgData name="Bethan Dawson (1501204)" userId="S::1501204@student.uwtsd.ac.uk::3c5f0d59-98b4-4c7a-a957-6df2930c3b53" providerId="AD" clId="Web-{78C6011C-28BA-B9F0-4043-6624EA694AF6}" dt="2019-11-22T15:06:11.382" v="1255" actId="1076"/>
      <pc:docMkLst>
        <pc:docMk/>
      </pc:docMkLst>
      <pc:sldChg chg="modSp">
        <pc:chgData name="Bethan Dawson (1501204)" userId="S::1501204@student.uwtsd.ac.uk::3c5f0d59-98b4-4c7a-a957-6df2930c3b53" providerId="AD" clId="Web-{78C6011C-28BA-B9F0-4043-6624EA694AF6}" dt="2019-11-22T14:07:00.955" v="26" actId="20577"/>
        <pc:sldMkLst>
          <pc:docMk/>
          <pc:sldMk cId="109857222" sldId="256"/>
        </pc:sldMkLst>
        <pc:spChg chg="mod">
          <ac:chgData name="Bethan Dawson (1501204)" userId="S::1501204@student.uwtsd.ac.uk::3c5f0d59-98b4-4c7a-a957-6df2930c3b53" providerId="AD" clId="Web-{78C6011C-28BA-B9F0-4043-6624EA694AF6}" dt="2019-11-22T14:07:00.955" v="26" actId="20577"/>
          <ac:spMkLst>
            <pc:docMk/>
            <pc:sldMk cId="109857222" sldId="256"/>
            <ac:spMk id="3" creationId="{00000000-0000-0000-0000-000000000000}"/>
          </ac:spMkLst>
        </pc:spChg>
      </pc:sldChg>
      <pc:sldChg chg="addSp modSp">
        <pc:chgData name="Bethan Dawson (1501204)" userId="S::1501204@student.uwtsd.ac.uk::3c5f0d59-98b4-4c7a-a957-6df2930c3b53" providerId="AD" clId="Web-{78C6011C-28BA-B9F0-4043-6624EA694AF6}" dt="2019-11-22T14:18:14.287" v="32" actId="1076"/>
        <pc:sldMkLst>
          <pc:docMk/>
          <pc:sldMk cId="1056173851" sldId="259"/>
        </pc:sldMkLst>
        <pc:spChg chg="add mod">
          <ac:chgData name="Bethan Dawson (1501204)" userId="S::1501204@student.uwtsd.ac.uk::3c5f0d59-98b4-4c7a-a957-6df2930c3b53" providerId="AD" clId="Web-{78C6011C-28BA-B9F0-4043-6624EA694AF6}" dt="2019-11-22T14:18:14.287" v="32" actId="1076"/>
          <ac:spMkLst>
            <pc:docMk/>
            <pc:sldMk cId="1056173851" sldId="259"/>
            <ac:spMk id="5" creationId="{AEF46E48-BB31-48DA-A017-F8C8577888B8}"/>
          </ac:spMkLst>
        </pc:spChg>
      </pc:sldChg>
      <pc:sldChg chg="addSp delSp modSp new mod setBg addAnim modAnim">
        <pc:chgData name="Bethan Dawson (1501204)" userId="S::1501204@student.uwtsd.ac.uk::3c5f0d59-98b4-4c7a-a957-6df2930c3b53" providerId="AD" clId="Web-{78C6011C-28BA-B9F0-4043-6624EA694AF6}" dt="2019-11-22T14:45:45.437" v="787"/>
        <pc:sldMkLst>
          <pc:docMk/>
          <pc:sldMk cId="2425442524" sldId="260"/>
        </pc:sldMkLst>
        <pc:spChg chg="add del mod">
          <ac:chgData name="Bethan Dawson (1501204)" userId="S::1501204@student.uwtsd.ac.uk::3c5f0d59-98b4-4c7a-a957-6df2930c3b53" providerId="AD" clId="Web-{78C6011C-28BA-B9F0-4043-6624EA694AF6}" dt="2019-11-22T14:45:17.828" v="785"/>
          <ac:spMkLst>
            <pc:docMk/>
            <pc:sldMk cId="2425442524" sldId="260"/>
            <ac:spMk id="2" creationId="{BE47F1B7-E5A5-4A13-8C01-08897DA2C46D}"/>
          </ac:spMkLst>
        </pc:spChg>
        <pc:spChg chg="add">
          <ac:chgData name="Bethan Dawson (1501204)" userId="S::1501204@student.uwtsd.ac.uk::3c5f0d59-98b4-4c7a-a957-6df2930c3b53" providerId="AD" clId="Web-{78C6011C-28BA-B9F0-4043-6624EA694AF6}" dt="2019-11-22T14:45:17.828" v="785"/>
          <ac:spMkLst>
            <pc:docMk/>
            <pc:sldMk cId="2425442524" sldId="260"/>
            <ac:spMk id="9" creationId="{46C2E80F-49A6-4372-B103-219D417A55ED}"/>
          </ac:spMkLst>
        </pc:spChg>
        <pc:graphicFrameChg chg="add">
          <ac:chgData name="Bethan Dawson (1501204)" userId="S::1501204@student.uwtsd.ac.uk::3c5f0d59-98b4-4c7a-a957-6df2930c3b53" providerId="AD" clId="Web-{78C6011C-28BA-B9F0-4043-6624EA694AF6}" dt="2019-11-22T14:45:17.828" v="785"/>
          <ac:graphicFrameMkLst>
            <pc:docMk/>
            <pc:sldMk cId="2425442524" sldId="260"/>
            <ac:graphicFrameMk id="4" creationId="{AE41D8E9-C8E8-4499-ABD8-2D900C19C98B}"/>
          </ac:graphicFrameMkLst>
        </pc:graphicFrameChg>
        <pc:picChg chg="add del mod">
          <ac:chgData name="Bethan Dawson (1501204)" userId="S::1501204@student.uwtsd.ac.uk::3c5f0d59-98b4-4c7a-a957-6df2930c3b53" providerId="AD" clId="Web-{78C6011C-28BA-B9F0-4043-6624EA694AF6}" dt="2019-11-22T14:45:07.015" v="784"/>
          <ac:picMkLst>
            <pc:docMk/>
            <pc:sldMk cId="2425442524" sldId="260"/>
            <ac:picMk id="3" creationId="{3C4CF57A-012A-4458-9856-414AA082A2BA}"/>
          </ac:picMkLst>
        </pc:picChg>
      </pc:sldChg>
      <pc:sldChg chg="addSp delSp modSp new mod setBg">
        <pc:chgData name="Bethan Dawson (1501204)" userId="S::1501204@student.uwtsd.ac.uk::3c5f0d59-98b4-4c7a-a957-6df2930c3b53" providerId="AD" clId="Web-{78C6011C-28BA-B9F0-4043-6624EA694AF6}" dt="2019-11-22T14:47:30.548" v="871"/>
        <pc:sldMkLst>
          <pc:docMk/>
          <pc:sldMk cId="3635626911" sldId="261"/>
        </pc:sldMkLst>
        <pc:spChg chg="add mod">
          <ac:chgData name="Bethan Dawson (1501204)" userId="S::1501204@student.uwtsd.ac.uk::3c5f0d59-98b4-4c7a-a957-6df2930c3b53" providerId="AD" clId="Web-{78C6011C-28BA-B9F0-4043-6624EA694AF6}" dt="2019-11-22T14:46:52.266" v="790"/>
          <ac:spMkLst>
            <pc:docMk/>
            <pc:sldMk cId="3635626911" sldId="261"/>
            <ac:spMk id="2" creationId="{4AA30183-0DE2-4C31-8AA3-2CB64714983D}"/>
          </ac:spMkLst>
        </pc:spChg>
        <pc:spChg chg="add del mod">
          <ac:chgData name="Bethan Dawson (1501204)" userId="S::1501204@student.uwtsd.ac.uk::3c5f0d59-98b4-4c7a-a957-6df2930c3b53" providerId="AD" clId="Web-{78C6011C-28BA-B9F0-4043-6624EA694AF6}" dt="2019-11-22T14:47:30.548" v="871"/>
          <ac:spMkLst>
            <pc:docMk/>
            <pc:sldMk cId="3635626911" sldId="261"/>
            <ac:spMk id="5" creationId="{FDD61608-EB75-4E71-88A0-E921B66D7094}"/>
          </ac:spMkLst>
        </pc:spChg>
        <pc:spChg chg="add">
          <ac:chgData name="Bethan Dawson (1501204)" userId="S::1501204@student.uwtsd.ac.uk::3c5f0d59-98b4-4c7a-a957-6df2930c3b53" providerId="AD" clId="Web-{78C6011C-28BA-B9F0-4043-6624EA694AF6}" dt="2019-11-22T14:46:52.266" v="790"/>
          <ac:spMkLst>
            <pc:docMk/>
            <pc:sldMk cId="3635626911" sldId="261"/>
            <ac:spMk id="8" creationId="{707744A9-B1DD-4F76-B3B2-02A51E6DF412}"/>
          </ac:spMkLst>
        </pc:spChg>
        <pc:spChg chg="add">
          <ac:chgData name="Bethan Dawson (1501204)" userId="S::1501204@student.uwtsd.ac.uk::3c5f0d59-98b4-4c7a-a957-6df2930c3b53" providerId="AD" clId="Web-{78C6011C-28BA-B9F0-4043-6624EA694AF6}" dt="2019-11-22T14:46:52.266" v="790"/>
          <ac:spMkLst>
            <pc:docMk/>
            <pc:sldMk cId="3635626911" sldId="261"/>
            <ac:spMk id="10" creationId="{09F52C97-D8A0-4C58-9D04-B8733EE38B7B}"/>
          </ac:spMkLst>
        </pc:spChg>
        <pc:picChg chg="add mod">
          <ac:chgData name="Bethan Dawson (1501204)" userId="S::1501204@student.uwtsd.ac.uk::3c5f0d59-98b4-4c7a-a957-6df2930c3b53" providerId="AD" clId="Web-{78C6011C-28BA-B9F0-4043-6624EA694AF6}" dt="2019-11-22T14:46:52.266" v="790"/>
          <ac:picMkLst>
            <pc:docMk/>
            <pc:sldMk cId="3635626911" sldId="261"/>
            <ac:picMk id="3" creationId="{16A5BE8D-2F56-45B2-9061-DF22B13A1E18}"/>
          </ac:picMkLst>
        </pc:picChg>
      </pc:sldChg>
      <pc:sldChg chg="addSp modSp new">
        <pc:chgData name="Bethan Dawson (1501204)" userId="S::1501204@student.uwtsd.ac.uk::3c5f0d59-98b4-4c7a-a957-6df2930c3b53" providerId="AD" clId="Web-{78C6011C-28BA-B9F0-4043-6624EA694AF6}" dt="2019-11-22T14:49:00.954" v="1068" actId="20577"/>
        <pc:sldMkLst>
          <pc:docMk/>
          <pc:sldMk cId="1698568932" sldId="262"/>
        </pc:sldMkLst>
        <pc:spChg chg="add mod">
          <ac:chgData name="Bethan Dawson (1501204)" userId="S::1501204@student.uwtsd.ac.uk::3c5f0d59-98b4-4c7a-a957-6df2930c3b53" providerId="AD" clId="Web-{78C6011C-28BA-B9F0-4043-6624EA694AF6}" dt="2019-11-22T14:49:00.954" v="1068" actId="20577"/>
          <ac:spMkLst>
            <pc:docMk/>
            <pc:sldMk cId="1698568932" sldId="262"/>
            <ac:spMk id="2" creationId="{AEE99ECB-CBAE-4B54-A4BF-705CEA281862}"/>
          </ac:spMkLst>
        </pc:spChg>
      </pc:sldChg>
      <pc:sldChg chg="addSp modSp new">
        <pc:chgData name="Bethan Dawson (1501204)" userId="S::1501204@student.uwtsd.ac.uk::3c5f0d59-98b4-4c7a-a957-6df2930c3b53" providerId="AD" clId="Web-{78C6011C-28BA-B9F0-4043-6624EA694AF6}" dt="2019-11-22T15:06:11.382" v="1255" actId="1076"/>
        <pc:sldMkLst>
          <pc:docMk/>
          <pc:sldMk cId="1518001259" sldId="263"/>
        </pc:sldMkLst>
        <pc:spChg chg="add mod">
          <ac:chgData name="Bethan Dawson (1501204)" userId="S::1501204@student.uwtsd.ac.uk::3c5f0d59-98b4-4c7a-a957-6df2930c3b53" providerId="AD" clId="Web-{78C6011C-28BA-B9F0-4043-6624EA694AF6}" dt="2019-11-22T14:57:43.848" v="1084" actId="14100"/>
          <ac:spMkLst>
            <pc:docMk/>
            <pc:sldMk cId="1518001259" sldId="263"/>
            <ac:spMk id="2" creationId="{1D44160F-F24F-4E0E-AC38-B4468B5D4DD8}"/>
          </ac:spMkLst>
        </pc:spChg>
        <pc:spChg chg="add mod">
          <ac:chgData name="Bethan Dawson (1501204)" userId="S::1501204@student.uwtsd.ac.uk::3c5f0d59-98b4-4c7a-a957-6df2930c3b53" providerId="AD" clId="Web-{78C6011C-28BA-B9F0-4043-6624EA694AF6}" dt="2019-11-22T15:02:37.615" v="1158" actId="1076"/>
          <ac:spMkLst>
            <pc:docMk/>
            <pc:sldMk cId="1518001259" sldId="263"/>
            <ac:spMk id="3" creationId="{9A260B55-A7BA-44F1-AB80-22D32B60E512}"/>
          </ac:spMkLst>
        </pc:spChg>
        <pc:spChg chg="add mod ord">
          <ac:chgData name="Bethan Dawson (1501204)" userId="S::1501204@student.uwtsd.ac.uk::3c5f0d59-98b4-4c7a-a957-6df2930c3b53" providerId="AD" clId="Web-{78C6011C-28BA-B9F0-4043-6624EA694AF6}" dt="2019-11-22T15:06:11.382" v="1255" actId="1076"/>
          <ac:spMkLst>
            <pc:docMk/>
            <pc:sldMk cId="1518001259" sldId="263"/>
            <ac:spMk id="4" creationId="{D83C2832-1359-4B5F-B886-05DC7639D479}"/>
          </ac:spMkLst>
        </pc:spChg>
        <pc:spChg chg="add mod">
          <ac:chgData name="Bethan Dawson (1501204)" userId="S::1501204@student.uwtsd.ac.uk::3c5f0d59-98b4-4c7a-a957-6df2930c3b53" providerId="AD" clId="Web-{78C6011C-28BA-B9F0-4043-6624EA694AF6}" dt="2019-11-22T15:03:26.428" v="1222" actId="20577"/>
          <ac:spMkLst>
            <pc:docMk/>
            <pc:sldMk cId="1518001259" sldId="263"/>
            <ac:spMk id="5" creationId="{851B950F-73B9-4D67-BA02-6B6D142843D8}"/>
          </ac:spMkLst>
        </pc:spChg>
        <pc:spChg chg="add mod">
          <ac:chgData name="Bethan Dawson (1501204)" userId="S::1501204@student.uwtsd.ac.uk::3c5f0d59-98b4-4c7a-a957-6df2930c3b53" providerId="AD" clId="Web-{78C6011C-28BA-B9F0-4043-6624EA694AF6}" dt="2019-11-22T15:06:02.007" v="1254" actId="1076"/>
          <ac:spMkLst>
            <pc:docMk/>
            <pc:sldMk cId="1518001259" sldId="263"/>
            <ac:spMk id="6" creationId="{6057C51E-0629-4DE6-A9D6-E22F94BBBC6C}"/>
          </ac:spMkLst>
        </pc:spChg>
      </pc:sldChg>
    </pc:docChg>
  </pc:docChgLst>
  <pc:docChgLst>
    <pc:chgData name="Bethan Dawson (1501204)" userId="S::1501204@student.uwtsd.ac.uk::3c5f0d59-98b4-4c7a-a957-6df2930c3b53" providerId="AD" clId="Web-{5E27C67D-618E-4B6F-BFEF-0FD3595DA4CD}"/>
    <pc:docChg chg="addSld modSld sldOrd">
      <pc:chgData name="Bethan Dawson (1501204)" userId="S::1501204@student.uwtsd.ac.uk::3c5f0d59-98b4-4c7a-a957-6df2930c3b53" providerId="AD" clId="Web-{5E27C67D-618E-4B6F-BFEF-0FD3595DA4CD}" dt="2019-11-21T12:45:01.320" v="325"/>
      <pc:docMkLst>
        <pc:docMk/>
      </pc:docMkLst>
      <pc:sldChg chg="addSp modSp mod setBg">
        <pc:chgData name="Bethan Dawson (1501204)" userId="S::1501204@student.uwtsd.ac.uk::3c5f0d59-98b4-4c7a-a957-6df2930c3b53" providerId="AD" clId="Web-{5E27C67D-618E-4B6F-BFEF-0FD3595DA4CD}" dt="2019-11-21T12:38:50.301" v="19" actId="1076"/>
        <pc:sldMkLst>
          <pc:docMk/>
          <pc:sldMk cId="109857222" sldId="256"/>
        </pc:sldMkLst>
        <pc:spChg chg="mod">
          <ac:chgData name="Bethan Dawson (1501204)" userId="S::1501204@student.uwtsd.ac.uk::3c5f0d59-98b4-4c7a-a957-6df2930c3b53" providerId="AD" clId="Web-{5E27C67D-618E-4B6F-BFEF-0FD3595DA4CD}" dt="2019-11-21T12:38:50.301" v="19" actId="1076"/>
          <ac:spMkLst>
            <pc:docMk/>
            <pc:sldMk cId="109857222" sldId="256"/>
            <ac:spMk id="2" creationId="{00000000-0000-0000-0000-000000000000}"/>
          </ac:spMkLst>
        </pc:spChg>
        <pc:spChg chg="mod">
          <ac:chgData name="Bethan Dawson (1501204)" userId="S::1501204@student.uwtsd.ac.uk::3c5f0d59-98b4-4c7a-a957-6df2930c3b53" providerId="AD" clId="Web-{5E27C67D-618E-4B6F-BFEF-0FD3595DA4CD}" dt="2019-11-21T12:38:26.426" v="1"/>
          <ac:spMkLst>
            <pc:docMk/>
            <pc:sldMk cId="109857222" sldId="256"/>
            <ac:spMk id="3" creationId="{00000000-0000-0000-0000-000000000000}"/>
          </ac:spMkLst>
        </pc:spChg>
        <pc:spChg chg="add">
          <ac:chgData name="Bethan Dawson (1501204)" userId="S::1501204@student.uwtsd.ac.uk::3c5f0d59-98b4-4c7a-a957-6df2930c3b53" providerId="AD" clId="Web-{5E27C67D-618E-4B6F-BFEF-0FD3595DA4CD}" dt="2019-11-21T12:38:26.426" v="1"/>
          <ac:spMkLst>
            <pc:docMk/>
            <pc:sldMk cId="109857222" sldId="256"/>
            <ac:spMk id="9" creationId="{AB45A142-4255-493C-8284-5D566C121B10}"/>
          </ac:spMkLst>
        </pc:spChg>
        <pc:picChg chg="add mod">
          <ac:chgData name="Bethan Dawson (1501204)" userId="S::1501204@student.uwtsd.ac.uk::3c5f0d59-98b4-4c7a-a957-6df2930c3b53" providerId="AD" clId="Web-{5E27C67D-618E-4B6F-BFEF-0FD3595DA4CD}" dt="2019-11-21T12:38:26.426" v="1"/>
          <ac:picMkLst>
            <pc:docMk/>
            <pc:sldMk cId="109857222" sldId="256"/>
            <ac:picMk id="4" creationId="{929B37D7-0431-4273-9EF8-FE3C5D50B5FD}"/>
          </ac:picMkLst>
        </pc:picChg>
        <pc:cxnChg chg="add">
          <ac:chgData name="Bethan Dawson (1501204)" userId="S::1501204@student.uwtsd.ac.uk::3c5f0d59-98b4-4c7a-a957-6df2930c3b53" providerId="AD" clId="Web-{5E27C67D-618E-4B6F-BFEF-0FD3595DA4CD}" dt="2019-11-21T12:38:26.426" v="1"/>
          <ac:cxnSpMkLst>
            <pc:docMk/>
            <pc:sldMk cId="109857222" sldId="256"/>
            <ac:cxnSpMk id="11" creationId="{38FB9660-F42F-4313-BBC4-47C007FE484C}"/>
          </ac:cxnSpMkLst>
        </pc:cxnChg>
      </pc:sldChg>
      <pc:sldChg chg="addSp modSp new mod ord setBg">
        <pc:chgData name="Bethan Dawson (1501204)" userId="S::1501204@student.uwtsd.ac.uk::3c5f0d59-98b4-4c7a-a957-6df2930c3b53" providerId="AD" clId="Web-{5E27C67D-618E-4B6F-BFEF-0FD3595DA4CD}" dt="2019-11-21T12:40:16.083" v="24"/>
        <pc:sldMkLst>
          <pc:docMk/>
          <pc:sldMk cId="295173304" sldId="257"/>
        </pc:sldMkLst>
        <pc:picChg chg="add mod">
          <ac:chgData name="Bethan Dawson (1501204)" userId="S::1501204@student.uwtsd.ac.uk::3c5f0d59-98b4-4c7a-a957-6df2930c3b53" providerId="AD" clId="Web-{5E27C67D-618E-4B6F-BFEF-0FD3595DA4CD}" dt="2019-11-21T12:40:16.083" v="24"/>
          <ac:picMkLst>
            <pc:docMk/>
            <pc:sldMk cId="295173304" sldId="257"/>
            <ac:picMk id="2" creationId="{410A1891-8BE1-4F11-8073-81F3B6CCFFB5}"/>
          </ac:picMkLst>
        </pc:picChg>
      </pc:sldChg>
      <pc:sldChg chg="addSp modSp new mod setBg setClrOvrMap">
        <pc:chgData name="Bethan Dawson (1501204)" userId="S::1501204@student.uwtsd.ac.uk::3c5f0d59-98b4-4c7a-a957-6df2930c3b53" providerId="AD" clId="Web-{5E27C67D-618E-4B6F-BFEF-0FD3595DA4CD}" dt="2019-11-21T12:44:42.835" v="324"/>
        <pc:sldMkLst>
          <pc:docMk/>
          <pc:sldMk cId="2902800063" sldId="258"/>
        </pc:sldMkLst>
        <pc:spChg chg="add mod">
          <ac:chgData name="Bethan Dawson (1501204)" userId="S::1501204@student.uwtsd.ac.uk::3c5f0d59-98b4-4c7a-a957-6df2930c3b53" providerId="AD" clId="Web-{5E27C67D-618E-4B6F-BFEF-0FD3595DA4CD}" dt="2019-11-21T12:44:42.835" v="324"/>
          <ac:spMkLst>
            <pc:docMk/>
            <pc:sldMk cId="2902800063" sldId="258"/>
            <ac:spMk id="2" creationId="{410FD034-7D22-48FD-B58E-9A2DA95587D2}"/>
          </ac:spMkLst>
        </pc:spChg>
        <pc:spChg chg="add">
          <ac:chgData name="Bethan Dawson (1501204)" userId="S::1501204@student.uwtsd.ac.uk::3c5f0d59-98b4-4c7a-a957-6df2930c3b53" providerId="AD" clId="Web-{5E27C67D-618E-4B6F-BFEF-0FD3595DA4CD}" dt="2019-11-21T12:44:42.835" v="324"/>
          <ac:spMkLst>
            <pc:docMk/>
            <pc:sldMk cId="2902800063" sldId="258"/>
            <ac:spMk id="8" creationId="{1DB7C82F-AB7E-4F0C-B829-FA1B9C415180}"/>
          </ac:spMkLst>
        </pc:spChg>
        <pc:picChg chg="add mod">
          <ac:chgData name="Bethan Dawson (1501204)" userId="S::1501204@student.uwtsd.ac.uk::3c5f0d59-98b4-4c7a-a957-6df2930c3b53" providerId="AD" clId="Web-{5E27C67D-618E-4B6F-BFEF-0FD3595DA4CD}" dt="2019-11-21T12:44:42.835" v="324"/>
          <ac:picMkLst>
            <pc:docMk/>
            <pc:sldMk cId="2902800063" sldId="258"/>
            <ac:picMk id="3" creationId="{77CFE539-D4AE-466B-8882-6A02A7EF4351}"/>
          </ac:picMkLst>
        </pc:picChg>
      </pc:sldChg>
      <pc:sldChg chg="new">
        <pc:chgData name="Bethan Dawson (1501204)" userId="S::1501204@student.uwtsd.ac.uk::3c5f0d59-98b4-4c7a-a957-6df2930c3b53" providerId="AD" clId="Web-{5E27C67D-618E-4B6F-BFEF-0FD3595DA4CD}" dt="2019-11-21T12:45:01.320" v="325"/>
        <pc:sldMkLst>
          <pc:docMk/>
          <pc:sldMk cId="1056173851" sldId="259"/>
        </pc:sldMkLst>
      </pc:sldChg>
    </pc:docChg>
  </pc:docChgLst>
  <pc:docChgLst>
    <pc:chgData name="Bethan Dawson (1501204)" userId="S::1501204@student.uwtsd.ac.uk::3c5f0d59-98b4-4c7a-a957-6df2930c3b53" providerId="AD" clId="Web-{E78DD083-F4A5-12CC-458D-151269263AC7}"/>
    <pc:docChg chg="addSld modSld sldOrd">
      <pc:chgData name="Bethan Dawson (1501204)" userId="S::1501204@student.uwtsd.ac.uk::3c5f0d59-98b4-4c7a-a957-6df2930c3b53" providerId="AD" clId="Web-{E78DD083-F4A5-12CC-458D-151269263AC7}" dt="2019-11-26T09:13:23.242" v="450"/>
      <pc:docMkLst>
        <pc:docMk/>
      </pc:docMkLst>
      <pc:sldChg chg="addSp modSp addAnim modAnim">
        <pc:chgData name="Bethan Dawson (1501204)" userId="S::1501204@student.uwtsd.ac.uk::3c5f0d59-98b4-4c7a-a957-6df2930c3b53" providerId="AD" clId="Web-{E78DD083-F4A5-12CC-458D-151269263AC7}" dt="2019-11-26T09:05:25.786" v="169"/>
        <pc:sldMkLst>
          <pc:docMk/>
          <pc:sldMk cId="1518001259" sldId="263"/>
        </pc:sldMkLst>
        <pc:spChg chg="mod">
          <ac:chgData name="Bethan Dawson (1501204)" userId="S::1501204@student.uwtsd.ac.uk::3c5f0d59-98b4-4c7a-a957-6df2930c3b53" providerId="AD" clId="Web-{E78DD083-F4A5-12CC-458D-151269263AC7}" dt="2019-11-26T09:03:53.082" v="114" actId="1076"/>
          <ac:spMkLst>
            <pc:docMk/>
            <pc:sldMk cId="1518001259" sldId="263"/>
            <ac:spMk id="3" creationId="{9A260B55-A7BA-44F1-AB80-22D32B60E512}"/>
          </ac:spMkLst>
        </pc:spChg>
        <pc:spChg chg="mod">
          <ac:chgData name="Bethan Dawson (1501204)" userId="S::1501204@student.uwtsd.ac.uk::3c5f0d59-98b4-4c7a-a957-6df2930c3b53" providerId="AD" clId="Web-{E78DD083-F4A5-12CC-458D-151269263AC7}" dt="2019-11-26T09:03:50.457" v="113" actId="1076"/>
          <ac:spMkLst>
            <pc:docMk/>
            <pc:sldMk cId="1518001259" sldId="263"/>
            <ac:spMk id="5" creationId="{851B950F-73B9-4D67-BA02-6B6D142843D8}"/>
          </ac:spMkLst>
        </pc:spChg>
        <pc:spChg chg="add mod">
          <ac:chgData name="Bethan Dawson (1501204)" userId="S::1501204@student.uwtsd.ac.uk::3c5f0d59-98b4-4c7a-a957-6df2930c3b53" providerId="AD" clId="Web-{E78DD083-F4A5-12CC-458D-151269263AC7}" dt="2019-11-26T09:03:54.817" v="115" actId="1076"/>
          <ac:spMkLst>
            <pc:docMk/>
            <pc:sldMk cId="1518001259" sldId="263"/>
            <ac:spMk id="7" creationId="{7AD05ECC-CB71-4062-A06F-A6DE9D030C2F}"/>
          </ac:spMkLst>
        </pc:spChg>
        <pc:spChg chg="add mod">
          <ac:chgData name="Bethan Dawson (1501204)" userId="S::1501204@student.uwtsd.ac.uk::3c5f0d59-98b4-4c7a-a957-6df2930c3b53" providerId="AD" clId="Web-{E78DD083-F4A5-12CC-458D-151269263AC7}" dt="2019-11-26T09:04:00.817" v="117" actId="20577"/>
          <ac:spMkLst>
            <pc:docMk/>
            <pc:sldMk cId="1518001259" sldId="263"/>
            <ac:spMk id="8" creationId="{66A8D09B-1CA6-4006-BCD9-CB5492BDC308}"/>
          </ac:spMkLst>
        </pc:spChg>
        <pc:spChg chg="add mod">
          <ac:chgData name="Bethan Dawson (1501204)" userId="S::1501204@student.uwtsd.ac.uk::3c5f0d59-98b4-4c7a-a957-6df2930c3b53" providerId="AD" clId="Web-{E78DD083-F4A5-12CC-458D-151269263AC7}" dt="2019-11-26T09:04:26.926" v="148" actId="20577"/>
          <ac:spMkLst>
            <pc:docMk/>
            <pc:sldMk cId="1518001259" sldId="263"/>
            <ac:spMk id="9" creationId="{55734FF7-E697-4F9A-A3F8-2BCC59C89A35}"/>
          </ac:spMkLst>
        </pc:spChg>
        <pc:spChg chg="add mod">
          <ac:chgData name="Bethan Dawson (1501204)" userId="S::1501204@student.uwtsd.ac.uk::3c5f0d59-98b4-4c7a-a957-6df2930c3b53" providerId="AD" clId="Web-{E78DD083-F4A5-12CC-458D-151269263AC7}" dt="2019-11-26T09:04:43.848" v="156" actId="20577"/>
          <ac:spMkLst>
            <pc:docMk/>
            <pc:sldMk cId="1518001259" sldId="263"/>
            <ac:spMk id="10" creationId="{331AFE99-A4EE-4E31-8597-97B2A7662B4E}"/>
          </ac:spMkLst>
        </pc:spChg>
        <pc:spChg chg="add mod">
          <ac:chgData name="Bethan Dawson (1501204)" userId="S::1501204@student.uwtsd.ac.uk::3c5f0d59-98b4-4c7a-a957-6df2930c3b53" providerId="AD" clId="Web-{E78DD083-F4A5-12CC-458D-151269263AC7}" dt="2019-11-26T09:04:48.083" v="159" actId="1076"/>
          <ac:spMkLst>
            <pc:docMk/>
            <pc:sldMk cId="1518001259" sldId="263"/>
            <ac:spMk id="11" creationId="{2AAED722-0191-4AC1-BA23-A23533EE9BAA}"/>
          </ac:spMkLst>
        </pc:spChg>
      </pc:sldChg>
      <pc:sldChg chg="modSp">
        <pc:chgData name="Bethan Dawson (1501204)" userId="S::1501204@student.uwtsd.ac.uk::3c5f0d59-98b4-4c7a-a957-6df2930c3b53" providerId="AD" clId="Web-{E78DD083-F4A5-12CC-458D-151269263AC7}" dt="2019-11-26T09:00:07.300" v="6" actId="20577"/>
        <pc:sldMkLst>
          <pc:docMk/>
          <pc:sldMk cId="4079272570" sldId="264"/>
        </pc:sldMkLst>
        <pc:spChg chg="mod">
          <ac:chgData name="Bethan Dawson (1501204)" userId="S::1501204@student.uwtsd.ac.uk::3c5f0d59-98b4-4c7a-a957-6df2930c3b53" providerId="AD" clId="Web-{E78DD083-F4A5-12CC-458D-151269263AC7}" dt="2019-11-26T09:00:07.300" v="6" actId="20577"/>
          <ac:spMkLst>
            <pc:docMk/>
            <pc:sldMk cId="4079272570" sldId="264"/>
            <ac:spMk id="3" creationId="{F04C6D70-DF0B-4F61-8FC7-B24947A3C20D}"/>
          </ac:spMkLst>
        </pc:spChg>
      </pc:sldChg>
      <pc:sldChg chg="addSp delSp modSp new mod ord setBg setClrOvrMap">
        <pc:chgData name="Bethan Dawson (1501204)" userId="S::1501204@student.uwtsd.ac.uk::3c5f0d59-98b4-4c7a-a957-6df2930c3b53" providerId="AD" clId="Web-{E78DD083-F4A5-12CC-458D-151269263AC7}" dt="2019-11-26T09:13:23.242" v="450"/>
        <pc:sldMkLst>
          <pc:docMk/>
          <pc:sldMk cId="1882664606" sldId="265"/>
        </pc:sldMkLst>
        <pc:spChg chg="add mod">
          <ac:chgData name="Bethan Dawson (1501204)" userId="S::1501204@student.uwtsd.ac.uk::3c5f0d59-98b4-4c7a-a957-6df2930c3b53" providerId="AD" clId="Web-{E78DD083-F4A5-12CC-458D-151269263AC7}" dt="2019-11-26T09:13:10.211" v="448"/>
          <ac:spMkLst>
            <pc:docMk/>
            <pc:sldMk cId="1882664606" sldId="265"/>
            <ac:spMk id="2" creationId="{6A8F7E1C-B047-4982-AC5D-5DA986CB9950}"/>
          </ac:spMkLst>
        </pc:spChg>
        <pc:spChg chg="add mod">
          <ac:chgData name="Bethan Dawson (1501204)" userId="S::1501204@student.uwtsd.ac.uk::3c5f0d59-98b4-4c7a-a957-6df2930c3b53" providerId="AD" clId="Web-{E78DD083-F4A5-12CC-458D-151269263AC7}" dt="2019-11-26T09:13:10.211" v="448"/>
          <ac:spMkLst>
            <pc:docMk/>
            <pc:sldMk cId="1882664606" sldId="265"/>
            <ac:spMk id="3" creationId="{2A9B103C-E571-4109-967F-78EFDB944A75}"/>
          </ac:spMkLst>
        </pc:spChg>
        <pc:spChg chg="add del mod">
          <ac:chgData name="Bethan Dawson (1501204)" userId="S::1501204@student.uwtsd.ac.uk::3c5f0d59-98b4-4c7a-a957-6df2930c3b53" providerId="AD" clId="Web-{E78DD083-F4A5-12CC-458D-151269263AC7}" dt="2019-11-26T09:12:36.711" v="443"/>
          <ac:spMkLst>
            <pc:docMk/>
            <pc:sldMk cId="1882664606" sldId="265"/>
            <ac:spMk id="4" creationId="{9F13737F-3C56-4D61-8818-6893B0787500}"/>
          </ac:spMkLst>
        </pc:spChg>
        <pc:spChg chg="add del mod">
          <ac:chgData name="Bethan Dawson (1501204)" userId="S::1501204@student.uwtsd.ac.uk::3c5f0d59-98b4-4c7a-a957-6df2930c3b53" providerId="AD" clId="Web-{E78DD083-F4A5-12CC-458D-151269263AC7}" dt="2019-11-26T09:13:16.914" v="449"/>
          <ac:spMkLst>
            <pc:docMk/>
            <pc:sldMk cId="1882664606" sldId="265"/>
            <ac:spMk id="7" creationId="{9CA5F7A3-BAC3-48D5-A99D-C8B5DF5F5358}"/>
          </ac:spMkLst>
        </pc:spChg>
        <pc:spChg chg="add">
          <ac:chgData name="Bethan Dawson (1501204)" userId="S::1501204@student.uwtsd.ac.uk::3c5f0d59-98b4-4c7a-a957-6df2930c3b53" providerId="AD" clId="Web-{E78DD083-F4A5-12CC-458D-151269263AC7}" dt="2019-11-26T09:13:10.211" v="448"/>
          <ac:spMkLst>
            <pc:docMk/>
            <pc:sldMk cId="1882664606" sldId="265"/>
            <ac:spMk id="12" creationId="{867D4867-5BA7-4462-B2F6-A23F4A622AA7}"/>
          </ac:spMkLst>
        </pc:spChg>
        <pc:picChg chg="add mod">
          <ac:chgData name="Bethan Dawson (1501204)" userId="S::1501204@student.uwtsd.ac.uk::3c5f0d59-98b4-4c7a-a957-6df2930c3b53" providerId="AD" clId="Web-{E78DD083-F4A5-12CC-458D-151269263AC7}" dt="2019-11-26T09:13:10.211" v="448"/>
          <ac:picMkLst>
            <pc:docMk/>
            <pc:sldMk cId="1882664606" sldId="265"/>
            <ac:picMk id="5" creationId="{DB39E8F0-3B15-4DAB-935E-48B07A141C3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FD28CD-53A6-4569-B3AB-D5C8614FE98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1304A831-67C7-40D5-A78B-A49DE50AEBC7}">
      <dgm:prSet/>
      <dgm:spPr/>
      <dgm:t>
        <a:bodyPr/>
        <a:lstStyle/>
        <a:p>
          <a:r>
            <a:rPr lang="en-US" dirty="0" err="1"/>
            <a:t>Tasg</a:t>
          </a:r>
          <a:r>
            <a:rPr lang="en-US" dirty="0"/>
            <a:t>: </a:t>
          </a:r>
          <a:r>
            <a:rPr lang="en-US" dirty="0" err="1"/>
            <a:t>Siaradwch</a:t>
          </a:r>
          <a:r>
            <a:rPr lang="en-US" dirty="0"/>
            <a:t> </a:t>
          </a:r>
          <a:r>
            <a:rPr lang="en-US" dirty="0" err="1"/>
            <a:t>mewn</a:t>
          </a:r>
          <a:r>
            <a:rPr lang="en-US" dirty="0"/>
            <a:t> </a:t>
          </a:r>
          <a:r>
            <a:rPr lang="en-US" dirty="0" err="1"/>
            <a:t>grwpiau</a:t>
          </a:r>
          <a:r>
            <a:rPr lang="en-US" dirty="0"/>
            <a:t> What problems do you think Elizabeth faced?</a:t>
          </a:r>
        </a:p>
      </dgm:t>
    </dgm:pt>
    <dgm:pt modelId="{512D492B-2506-4401-B8A2-BF726CEA333A}" type="parTrans" cxnId="{53CA0D86-8EB0-444A-8734-F6A1E1F69C75}">
      <dgm:prSet/>
      <dgm:spPr/>
      <dgm:t>
        <a:bodyPr/>
        <a:lstStyle/>
        <a:p>
          <a:endParaRPr lang="en-US"/>
        </a:p>
      </dgm:t>
    </dgm:pt>
    <dgm:pt modelId="{D053890E-4DB2-48B4-B214-905794476F91}" type="sibTrans" cxnId="{53CA0D86-8EB0-444A-8734-F6A1E1F69C75}">
      <dgm:prSet/>
      <dgm:spPr/>
      <dgm:t>
        <a:bodyPr/>
        <a:lstStyle/>
        <a:p>
          <a:endParaRPr lang="en-US"/>
        </a:p>
      </dgm:t>
    </dgm:pt>
    <dgm:pt modelId="{9BE006C6-CA8E-435B-99B6-913EF76E03AF}">
      <dgm:prSet/>
      <dgm:spPr/>
      <dgm:t>
        <a:bodyPr/>
        <a:lstStyle/>
        <a:p>
          <a:r>
            <a:rPr lang="en-US"/>
            <a:t>Being a young female ruler</a:t>
          </a:r>
        </a:p>
      </dgm:t>
    </dgm:pt>
    <dgm:pt modelId="{6D70BC38-A085-4B6A-BEF7-111BBF462DBA}" type="parTrans" cxnId="{8AF02D69-C153-464A-BED6-556118A1C16E}">
      <dgm:prSet/>
      <dgm:spPr/>
      <dgm:t>
        <a:bodyPr/>
        <a:lstStyle/>
        <a:p>
          <a:endParaRPr lang="en-US"/>
        </a:p>
      </dgm:t>
    </dgm:pt>
    <dgm:pt modelId="{EAFC88AF-CE3C-40D7-8D71-08358FCBA6BB}" type="sibTrans" cxnId="{8AF02D69-C153-464A-BED6-556118A1C16E}">
      <dgm:prSet/>
      <dgm:spPr/>
      <dgm:t>
        <a:bodyPr/>
        <a:lstStyle/>
        <a:p>
          <a:endParaRPr lang="en-US"/>
        </a:p>
      </dgm:t>
    </dgm:pt>
    <dgm:pt modelId="{2FA4109F-DB6B-4EFC-BF9B-A07FD374CD6E}">
      <dgm:prSet/>
      <dgm:spPr/>
      <dgm:t>
        <a:bodyPr/>
        <a:lstStyle/>
        <a:p>
          <a:r>
            <a:rPr lang="en-US"/>
            <a:t>Being the daughter of Anne Boleyn </a:t>
          </a:r>
        </a:p>
      </dgm:t>
    </dgm:pt>
    <dgm:pt modelId="{BE1C0654-571A-45F3-9EA0-DB7E4825A4C2}" type="parTrans" cxnId="{677FBA11-72A8-4760-A465-E6B521E77A32}">
      <dgm:prSet/>
      <dgm:spPr/>
      <dgm:t>
        <a:bodyPr/>
        <a:lstStyle/>
        <a:p>
          <a:endParaRPr lang="en-US"/>
        </a:p>
      </dgm:t>
    </dgm:pt>
    <dgm:pt modelId="{E49AC126-FCF7-4188-BBE5-CE39E4238C23}" type="sibTrans" cxnId="{677FBA11-72A8-4760-A465-E6B521E77A32}">
      <dgm:prSet/>
      <dgm:spPr/>
      <dgm:t>
        <a:bodyPr/>
        <a:lstStyle/>
        <a:p>
          <a:endParaRPr lang="en-US"/>
        </a:p>
      </dgm:t>
    </dgm:pt>
    <dgm:pt modelId="{D9F81664-9E09-44B2-BF7C-BFA2797D1F64}">
      <dgm:prSet/>
      <dgm:spPr/>
      <dgm:t>
        <a:bodyPr/>
        <a:lstStyle/>
        <a:p>
          <a:r>
            <a:rPr lang="en-US"/>
            <a:t>Religion. How would she approach religion, like her brother and father or like her sister? She was after all a Protestant.</a:t>
          </a:r>
        </a:p>
      </dgm:t>
    </dgm:pt>
    <dgm:pt modelId="{C1B2AB2A-57DD-4E41-A4EA-EBBAC58EE7CF}" type="parTrans" cxnId="{D8693138-3138-468F-9F19-16AC433924B3}">
      <dgm:prSet/>
      <dgm:spPr/>
      <dgm:t>
        <a:bodyPr/>
        <a:lstStyle/>
        <a:p>
          <a:endParaRPr lang="en-US"/>
        </a:p>
      </dgm:t>
    </dgm:pt>
    <dgm:pt modelId="{1D9DE589-8AE4-4369-A9EC-8C00EFD63F07}" type="sibTrans" cxnId="{D8693138-3138-468F-9F19-16AC433924B3}">
      <dgm:prSet/>
      <dgm:spPr/>
      <dgm:t>
        <a:bodyPr/>
        <a:lstStyle/>
        <a:p>
          <a:endParaRPr lang="en-US"/>
        </a:p>
      </dgm:t>
    </dgm:pt>
    <dgm:pt modelId="{A78C9309-7C2A-41BA-B901-9E6782D45C3E}">
      <dgm:prSet/>
      <dgm:spPr/>
      <dgm:t>
        <a:bodyPr/>
        <a:lstStyle/>
        <a:p>
          <a:r>
            <a:rPr lang="en-US"/>
            <a:t>Marriage! Who should she marry?</a:t>
          </a:r>
        </a:p>
      </dgm:t>
    </dgm:pt>
    <dgm:pt modelId="{07B7AD14-5B2A-4F86-A1C4-E7D9DB6978E0}" type="parTrans" cxnId="{66918F8C-C9C2-481F-AAAE-8ECD0531DCC6}">
      <dgm:prSet/>
      <dgm:spPr/>
      <dgm:t>
        <a:bodyPr/>
        <a:lstStyle/>
        <a:p>
          <a:endParaRPr lang="en-US"/>
        </a:p>
      </dgm:t>
    </dgm:pt>
    <dgm:pt modelId="{1F51EB83-DE91-44F8-BFDB-75576CC22D6B}" type="sibTrans" cxnId="{66918F8C-C9C2-481F-AAAE-8ECD0531DCC6}">
      <dgm:prSet/>
      <dgm:spPr/>
      <dgm:t>
        <a:bodyPr/>
        <a:lstStyle/>
        <a:p>
          <a:endParaRPr lang="en-US"/>
        </a:p>
      </dgm:t>
    </dgm:pt>
    <dgm:pt modelId="{0B94DF9F-730F-44FE-B7E6-30433C6E6EBC}">
      <dgm:prSet/>
      <dgm:spPr/>
      <dgm:t>
        <a:bodyPr/>
        <a:lstStyle/>
        <a:p>
          <a:r>
            <a:rPr lang="en-US"/>
            <a:t>How could she solve all of these problems and stay in power. And even better Alive?! </a:t>
          </a:r>
        </a:p>
      </dgm:t>
    </dgm:pt>
    <dgm:pt modelId="{92DF3B95-A38C-4197-8F05-C77C40F07C27}" type="parTrans" cxnId="{4BA7BD13-DD97-45C5-A57D-A690D447439E}">
      <dgm:prSet/>
      <dgm:spPr/>
      <dgm:t>
        <a:bodyPr/>
        <a:lstStyle/>
        <a:p>
          <a:endParaRPr lang="en-US"/>
        </a:p>
      </dgm:t>
    </dgm:pt>
    <dgm:pt modelId="{D86391CA-923C-4FA8-BE21-53D788EFD22A}" type="sibTrans" cxnId="{4BA7BD13-DD97-45C5-A57D-A690D447439E}">
      <dgm:prSet/>
      <dgm:spPr/>
      <dgm:t>
        <a:bodyPr/>
        <a:lstStyle/>
        <a:p>
          <a:endParaRPr lang="en-US"/>
        </a:p>
      </dgm:t>
    </dgm:pt>
    <dgm:pt modelId="{9BEB6C4E-CE5F-4AB4-A513-546E52FCFD29}" type="pres">
      <dgm:prSet presAssocID="{8CFD28CD-53A6-4569-B3AB-D5C8614FE988}" presName="linear" presStyleCnt="0">
        <dgm:presLayoutVars>
          <dgm:animLvl val="lvl"/>
          <dgm:resizeHandles val="exact"/>
        </dgm:presLayoutVars>
      </dgm:prSet>
      <dgm:spPr/>
    </dgm:pt>
    <dgm:pt modelId="{D764D1CC-FD96-4665-B090-CFB529D4E104}" type="pres">
      <dgm:prSet presAssocID="{1304A831-67C7-40D5-A78B-A49DE50AEBC7}" presName="parentText" presStyleLbl="node1" presStyleIdx="0" presStyleCnt="1" custLinFactNeighborX="0" custLinFactNeighborY="-17652">
        <dgm:presLayoutVars>
          <dgm:chMax val="0"/>
          <dgm:bulletEnabled val="1"/>
        </dgm:presLayoutVars>
      </dgm:prSet>
      <dgm:spPr/>
    </dgm:pt>
    <dgm:pt modelId="{E7BAD77B-238F-4C56-BD8E-3F4C4E9FA524}" type="pres">
      <dgm:prSet presAssocID="{1304A831-67C7-40D5-A78B-A49DE50AEBC7}" presName="childText" presStyleLbl="revTx" presStyleIdx="0" presStyleCnt="1">
        <dgm:presLayoutVars>
          <dgm:bulletEnabled val="1"/>
        </dgm:presLayoutVars>
      </dgm:prSet>
      <dgm:spPr/>
    </dgm:pt>
  </dgm:ptLst>
  <dgm:cxnLst>
    <dgm:cxn modelId="{BEFB4611-BD07-4237-9079-2CB6FBB97822}" type="presOf" srcId="{D9F81664-9E09-44B2-BF7C-BFA2797D1F64}" destId="{E7BAD77B-238F-4C56-BD8E-3F4C4E9FA524}" srcOrd="0" destOrd="2" presId="urn:microsoft.com/office/officeart/2005/8/layout/vList2"/>
    <dgm:cxn modelId="{677FBA11-72A8-4760-A465-E6B521E77A32}" srcId="{1304A831-67C7-40D5-A78B-A49DE50AEBC7}" destId="{2FA4109F-DB6B-4EFC-BF9B-A07FD374CD6E}" srcOrd="1" destOrd="0" parTransId="{BE1C0654-571A-45F3-9EA0-DB7E4825A4C2}" sibTransId="{E49AC126-FCF7-4188-BBE5-CE39E4238C23}"/>
    <dgm:cxn modelId="{4BA7BD13-DD97-45C5-A57D-A690D447439E}" srcId="{1304A831-67C7-40D5-A78B-A49DE50AEBC7}" destId="{0B94DF9F-730F-44FE-B7E6-30433C6E6EBC}" srcOrd="4" destOrd="0" parTransId="{92DF3B95-A38C-4197-8F05-C77C40F07C27}" sibTransId="{D86391CA-923C-4FA8-BE21-53D788EFD22A}"/>
    <dgm:cxn modelId="{D8693138-3138-468F-9F19-16AC433924B3}" srcId="{1304A831-67C7-40D5-A78B-A49DE50AEBC7}" destId="{D9F81664-9E09-44B2-BF7C-BFA2797D1F64}" srcOrd="2" destOrd="0" parTransId="{C1B2AB2A-57DD-4E41-A4EA-EBBAC58EE7CF}" sibTransId="{1D9DE589-8AE4-4369-A9EC-8C00EFD63F07}"/>
    <dgm:cxn modelId="{CAE50764-8647-41A7-AE3E-849BE45D5FB4}" type="presOf" srcId="{2FA4109F-DB6B-4EFC-BF9B-A07FD374CD6E}" destId="{E7BAD77B-238F-4C56-BD8E-3F4C4E9FA524}" srcOrd="0" destOrd="1" presId="urn:microsoft.com/office/officeart/2005/8/layout/vList2"/>
    <dgm:cxn modelId="{DF512364-FE7C-4E55-A8A3-1056D4CC1BD7}" type="presOf" srcId="{1304A831-67C7-40D5-A78B-A49DE50AEBC7}" destId="{D764D1CC-FD96-4665-B090-CFB529D4E104}" srcOrd="0" destOrd="0" presId="urn:microsoft.com/office/officeart/2005/8/layout/vList2"/>
    <dgm:cxn modelId="{8AF02D69-C153-464A-BED6-556118A1C16E}" srcId="{1304A831-67C7-40D5-A78B-A49DE50AEBC7}" destId="{9BE006C6-CA8E-435B-99B6-913EF76E03AF}" srcOrd="0" destOrd="0" parTransId="{6D70BC38-A085-4B6A-BEF7-111BBF462DBA}" sibTransId="{EAFC88AF-CE3C-40D7-8D71-08358FCBA6BB}"/>
    <dgm:cxn modelId="{6864CC53-5073-4ADD-B7D3-9AFAF4D8D673}" type="presOf" srcId="{8CFD28CD-53A6-4569-B3AB-D5C8614FE988}" destId="{9BEB6C4E-CE5F-4AB4-A513-546E52FCFD29}" srcOrd="0" destOrd="0" presId="urn:microsoft.com/office/officeart/2005/8/layout/vList2"/>
    <dgm:cxn modelId="{53CA0D86-8EB0-444A-8734-F6A1E1F69C75}" srcId="{8CFD28CD-53A6-4569-B3AB-D5C8614FE988}" destId="{1304A831-67C7-40D5-A78B-A49DE50AEBC7}" srcOrd="0" destOrd="0" parTransId="{512D492B-2506-4401-B8A2-BF726CEA333A}" sibTransId="{D053890E-4DB2-48B4-B214-905794476F91}"/>
    <dgm:cxn modelId="{66918F8C-C9C2-481F-AAAE-8ECD0531DCC6}" srcId="{1304A831-67C7-40D5-A78B-A49DE50AEBC7}" destId="{A78C9309-7C2A-41BA-B901-9E6782D45C3E}" srcOrd="3" destOrd="0" parTransId="{07B7AD14-5B2A-4F86-A1C4-E7D9DB6978E0}" sibTransId="{1F51EB83-DE91-44F8-BFDB-75576CC22D6B}"/>
    <dgm:cxn modelId="{9BB41099-D16E-4C7E-A036-031FFBC59021}" type="presOf" srcId="{0B94DF9F-730F-44FE-B7E6-30433C6E6EBC}" destId="{E7BAD77B-238F-4C56-BD8E-3F4C4E9FA524}" srcOrd="0" destOrd="4" presId="urn:microsoft.com/office/officeart/2005/8/layout/vList2"/>
    <dgm:cxn modelId="{D382FCB9-96C9-46D5-AA50-4946F8269306}" type="presOf" srcId="{9BE006C6-CA8E-435B-99B6-913EF76E03AF}" destId="{E7BAD77B-238F-4C56-BD8E-3F4C4E9FA524}" srcOrd="0" destOrd="0" presId="urn:microsoft.com/office/officeart/2005/8/layout/vList2"/>
    <dgm:cxn modelId="{1F2B3FE9-293C-4467-9B71-7E5ED3234C57}" type="presOf" srcId="{A78C9309-7C2A-41BA-B901-9E6782D45C3E}" destId="{E7BAD77B-238F-4C56-BD8E-3F4C4E9FA524}" srcOrd="0" destOrd="3" presId="urn:microsoft.com/office/officeart/2005/8/layout/vList2"/>
    <dgm:cxn modelId="{7EC40F47-DAC9-4BD0-BBA8-68DAF61310EA}" type="presParOf" srcId="{9BEB6C4E-CE5F-4AB4-A513-546E52FCFD29}" destId="{D764D1CC-FD96-4665-B090-CFB529D4E104}" srcOrd="0" destOrd="0" presId="urn:microsoft.com/office/officeart/2005/8/layout/vList2"/>
    <dgm:cxn modelId="{B2413E69-44C2-436C-A3EF-D1F1A19646A1}" type="presParOf" srcId="{9BEB6C4E-CE5F-4AB4-A513-546E52FCFD29}" destId="{E7BAD77B-238F-4C56-BD8E-3F4C4E9FA524}"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64D1CC-FD96-4665-B090-CFB529D4E104}">
      <dsp:nvSpPr>
        <dsp:cNvPr id="0" name=""/>
        <dsp:cNvSpPr/>
      </dsp:nvSpPr>
      <dsp:spPr>
        <a:xfrm>
          <a:off x="0" y="0"/>
          <a:ext cx="6513603" cy="19246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err="1"/>
            <a:t>Tasg</a:t>
          </a:r>
          <a:r>
            <a:rPr lang="en-US" sz="3500" kern="1200" dirty="0"/>
            <a:t>: </a:t>
          </a:r>
          <a:r>
            <a:rPr lang="en-US" sz="3500" kern="1200" dirty="0" err="1"/>
            <a:t>Siaradwch</a:t>
          </a:r>
          <a:r>
            <a:rPr lang="en-US" sz="3500" kern="1200" dirty="0"/>
            <a:t> </a:t>
          </a:r>
          <a:r>
            <a:rPr lang="en-US" sz="3500" kern="1200" dirty="0" err="1"/>
            <a:t>mewn</a:t>
          </a:r>
          <a:r>
            <a:rPr lang="en-US" sz="3500" kern="1200" dirty="0"/>
            <a:t> </a:t>
          </a:r>
          <a:r>
            <a:rPr lang="en-US" sz="3500" kern="1200" dirty="0" err="1"/>
            <a:t>grwpiau</a:t>
          </a:r>
          <a:r>
            <a:rPr lang="en-US" sz="3500" kern="1200" dirty="0"/>
            <a:t> What problems do you think Elizabeth faced?</a:t>
          </a:r>
        </a:p>
      </dsp:txBody>
      <dsp:txXfrm>
        <a:off x="93954" y="93954"/>
        <a:ext cx="6325695" cy="1736741"/>
      </dsp:txXfrm>
    </dsp:sp>
    <dsp:sp modelId="{E7BAD77B-238F-4C56-BD8E-3F4C4E9FA524}">
      <dsp:nvSpPr>
        <dsp:cNvPr id="0" name=""/>
        <dsp:cNvSpPr/>
      </dsp:nvSpPr>
      <dsp:spPr>
        <a:xfrm>
          <a:off x="0" y="1985112"/>
          <a:ext cx="6513603" cy="3839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6807" tIns="44450" rIns="248920" bIns="44450" numCol="1" spcCol="1270" anchor="t" anchorCtr="0">
          <a:noAutofit/>
        </a:bodyPr>
        <a:lstStyle/>
        <a:p>
          <a:pPr marL="228600" lvl="1" indent="-228600" algn="l" defTabSz="1200150">
            <a:lnSpc>
              <a:spcPct val="90000"/>
            </a:lnSpc>
            <a:spcBef>
              <a:spcPct val="0"/>
            </a:spcBef>
            <a:spcAft>
              <a:spcPct val="20000"/>
            </a:spcAft>
            <a:buChar char="•"/>
          </a:pPr>
          <a:r>
            <a:rPr lang="en-US" sz="2700" kern="1200"/>
            <a:t>Being a young female ruler</a:t>
          </a:r>
        </a:p>
        <a:p>
          <a:pPr marL="228600" lvl="1" indent="-228600" algn="l" defTabSz="1200150">
            <a:lnSpc>
              <a:spcPct val="90000"/>
            </a:lnSpc>
            <a:spcBef>
              <a:spcPct val="0"/>
            </a:spcBef>
            <a:spcAft>
              <a:spcPct val="20000"/>
            </a:spcAft>
            <a:buChar char="•"/>
          </a:pPr>
          <a:r>
            <a:rPr lang="en-US" sz="2700" kern="1200"/>
            <a:t>Being the daughter of Anne Boleyn </a:t>
          </a:r>
        </a:p>
        <a:p>
          <a:pPr marL="228600" lvl="1" indent="-228600" algn="l" defTabSz="1200150">
            <a:lnSpc>
              <a:spcPct val="90000"/>
            </a:lnSpc>
            <a:spcBef>
              <a:spcPct val="0"/>
            </a:spcBef>
            <a:spcAft>
              <a:spcPct val="20000"/>
            </a:spcAft>
            <a:buChar char="•"/>
          </a:pPr>
          <a:r>
            <a:rPr lang="en-US" sz="2700" kern="1200"/>
            <a:t>Religion. How would she approach religion, like her brother and father or like her sister? She was after all a Protestant.</a:t>
          </a:r>
        </a:p>
        <a:p>
          <a:pPr marL="228600" lvl="1" indent="-228600" algn="l" defTabSz="1200150">
            <a:lnSpc>
              <a:spcPct val="90000"/>
            </a:lnSpc>
            <a:spcBef>
              <a:spcPct val="0"/>
            </a:spcBef>
            <a:spcAft>
              <a:spcPct val="20000"/>
            </a:spcAft>
            <a:buChar char="•"/>
          </a:pPr>
          <a:r>
            <a:rPr lang="en-US" sz="2700" kern="1200"/>
            <a:t>Marriage! Who should she marry?</a:t>
          </a:r>
        </a:p>
        <a:p>
          <a:pPr marL="228600" lvl="1" indent="-228600" algn="l" defTabSz="1200150">
            <a:lnSpc>
              <a:spcPct val="90000"/>
            </a:lnSpc>
            <a:spcBef>
              <a:spcPct val="0"/>
            </a:spcBef>
            <a:spcAft>
              <a:spcPct val="20000"/>
            </a:spcAft>
            <a:buChar char="•"/>
          </a:pPr>
          <a:r>
            <a:rPr lang="en-US" sz="2700" kern="1200"/>
            <a:t>How could she solve all of these problems and stay in power. And even better Alive?! </a:t>
          </a:r>
        </a:p>
      </dsp:txBody>
      <dsp:txXfrm>
        <a:off x="0" y="1985112"/>
        <a:ext cx="6513603" cy="383985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5/12/2020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5/12/2020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5/12/2020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5/12/2020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dfgeLdXA87I"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s://www.rmg.co.uk/discover/explore/queen-elizabeth-i-speech-troops-tilbury"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commons.wikimedia.org/wiki/File:Blank_woman_placeholder.svg" TargetMode="External"/><Relationship Id="rId2" Type="http://schemas.openxmlformats.org/officeDocument/2006/relationships/image" Target="../media/image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picture containing person, indoor, sitting, table&#10;&#10;Description generated with very high confidence">
            <a:extLst>
              <a:ext uri="{FF2B5EF4-FFF2-40B4-BE49-F238E27FC236}">
                <a16:creationId xmlns:a16="http://schemas.microsoft.com/office/drawing/2014/main" id="{410A1891-8BE1-4F11-8073-81F3B6CCFFB5}"/>
              </a:ext>
            </a:extLst>
          </p:cNvPr>
          <p:cNvPicPr>
            <a:picLocks noChangeAspect="1"/>
          </p:cNvPicPr>
          <p:nvPr/>
        </p:nvPicPr>
        <p:blipFill rotWithShape="1">
          <a:blip r:embed="rId2"/>
          <a:srcRect t="6340" r="1" b="52196"/>
          <a:stretch/>
        </p:blipFill>
        <p:spPr>
          <a:xfrm>
            <a:off x="20" y="10"/>
            <a:ext cx="12191980" cy="6857990"/>
          </a:xfrm>
          <a:prstGeom prst="rect">
            <a:avLst/>
          </a:prstGeom>
        </p:spPr>
      </p:pic>
    </p:spTree>
    <p:extLst>
      <p:ext uri="{BB962C8B-B14F-4D97-AF65-F5344CB8AC3E}">
        <p14:creationId xmlns:p14="http://schemas.microsoft.com/office/powerpoint/2010/main" val="2951733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31747" y="2395267"/>
            <a:ext cx="3657600" cy="1449844"/>
          </a:xfrm>
        </p:spPr>
        <p:txBody>
          <a:bodyPr>
            <a:normAutofit/>
          </a:bodyPr>
          <a:lstStyle/>
          <a:p>
            <a:r>
              <a:rPr lang="en-US" sz="4800" dirty="0">
                <a:solidFill>
                  <a:srgbClr val="FFFFFF"/>
                </a:solidFill>
                <a:cs typeface="Calibri Light"/>
              </a:rPr>
              <a:t>Elizabeth 1</a:t>
            </a:r>
          </a:p>
        </p:txBody>
      </p:sp>
      <p:sp>
        <p:nvSpPr>
          <p:cNvPr id="3" name="Subtitle 2"/>
          <p:cNvSpPr>
            <a:spLocks noGrp="1"/>
          </p:cNvSpPr>
          <p:nvPr>
            <p:ph type="subTitle" idx="1"/>
          </p:nvPr>
        </p:nvSpPr>
        <p:spPr>
          <a:xfrm>
            <a:off x="674237" y="4170501"/>
            <a:ext cx="3657600" cy="1525597"/>
          </a:xfrm>
        </p:spPr>
        <p:txBody>
          <a:bodyPr vert="horz" lIns="91440" tIns="45720" rIns="91440" bIns="45720" rtlCol="0" anchor="t">
            <a:normAutofit/>
          </a:bodyPr>
          <a:lstStyle/>
          <a:p>
            <a:r>
              <a:rPr lang="en-US" sz="2000" dirty="0">
                <a:solidFill>
                  <a:srgbClr val="FFFFFF"/>
                </a:solidFill>
                <a:cs typeface="Calibri"/>
              </a:rPr>
              <a:t>Reign: 1558-1603</a:t>
            </a:r>
            <a:endParaRPr lang="en-US" sz="2000" dirty="0">
              <a:solidFill>
                <a:srgbClr val="FFFFFF"/>
              </a:solidFill>
            </a:endParaRPr>
          </a:p>
        </p:txBody>
      </p:sp>
      <p:cxnSp>
        <p:nvCxnSpPr>
          <p:cNvPr id="11" name="Straight Connector 10">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4" descr="A person wearing a costume&#10;&#10;Description generated with high confidence">
            <a:extLst>
              <a:ext uri="{FF2B5EF4-FFF2-40B4-BE49-F238E27FC236}">
                <a16:creationId xmlns:a16="http://schemas.microsoft.com/office/drawing/2014/main" id="{929B37D7-0431-4273-9EF8-FE3C5D50B5FD}"/>
              </a:ext>
            </a:extLst>
          </p:cNvPr>
          <p:cNvPicPr>
            <a:picLocks noChangeAspect="1"/>
          </p:cNvPicPr>
          <p:nvPr/>
        </p:nvPicPr>
        <p:blipFill>
          <a:blip r:embed="rId2"/>
          <a:stretch>
            <a:fillRect/>
          </a:stretch>
        </p:blipFill>
        <p:spPr>
          <a:xfrm>
            <a:off x="5247484" y="492573"/>
            <a:ext cx="6366221" cy="5880796"/>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10FD034-7D22-48FD-B58E-9A2DA95587D2}"/>
              </a:ext>
            </a:extLst>
          </p:cNvPr>
          <p:cNvSpPr txBox="1"/>
          <p:nvPr/>
        </p:nvSpPr>
        <p:spPr>
          <a:xfrm>
            <a:off x="6746628" y="1783959"/>
            <a:ext cx="4645250" cy="288911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300">
                <a:latin typeface="+mj-lt"/>
                <a:ea typeface="+mj-ea"/>
                <a:cs typeface="+mj-cs"/>
              </a:rPr>
              <a:t>Elizabeth came to the throne at the age of 25, after the death of Mary. </a:t>
            </a:r>
          </a:p>
          <a:p>
            <a:pPr>
              <a:lnSpc>
                <a:spcPct val="90000"/>
              </a:lnSpc>
              <a:spcBef>
                <a:spcPct val="0"/>
              </a:spcBef>
              <a:spcAft>
                <a:spcPts val="600"/>
              </a:spcAft>
            </a:pPr>
            <a:r>
              <a:rPr lang="en-US" sz="3300">
                <a:latin typeface="+mj-lt"/>
                <a:ea typeface="+mj-ea"/>
                <a:cs typeface="+mj-cs"/>
              </a:rPr>
              <a:t>She had many problems she had to fix...</a:t>
            </a:r>
          </a:p>
        </p:txBody>
      </p:sp>
      <p:sp>
        <p:nvSpPr>
          <p:cNvPr id="8" name="Freeform: Shape 7">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3" descr="A person wearing a costume&#10;&#10;Description generated with high confidence">
            <a:extLst>
              <a:ext uri="{FF2B5EF4-FFF2-40B4-BE49-F238E27FC236}">
                <a16:creationId xmlns:a16="http://schemas.microsoft.com/office/drawing/2014/main" id="{77CFE539-D4AE-466B-8882-6A02A7EF4351}"/>
              </a:ext>
            </a:extLst>
          </p:cNvPr>
          <p:cNvPicPr>
            <a:picLocks noChangeAspect="1"/>
          </p:cNvPicPr>
          <p:nvPr/>
        </p:nvPicPr>
        <p:blipFill rotWithShape="1">
          <a:blip r:embed="rId2"/>
          <a:srcRect t="3989" r="-2" b="13588"/>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290280006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TextBox 1">
            <a:extLst>
              <a:ext uri="{FF2B5EF4-FFF2-40B4-BE49-F238E27FC236}">
                <a16:creationId xmlns:a16="http://schemas.microsoft.com/office/drawing/2014/main" id="{AE41D8E9-C8E8-4499-ABD8-2D900C19C98B}"/>
              </a:ext>
            </a:extLst>
          </p:cNvPr>
          <p:cNvGraphicFramePr/>
          <p:nvPr>
            <p:extLst>
              <p:ext uri="{D42A27DB-BD31-4B8C-83A1-F6EECF244321}">
                <p14:modId xmlns:p14="http://schemas.microsoft.com/office/powerpoint/2010/main" val="41725262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BB8B0C1E-958E-452D-BF4A-25AA288BFBA7}"/>
              </a:ext>
            </a:extLst>
          </p:cNvPr>
          <p:cNvSpPr txBox="1"/>
          <p:nvPr/>
        </p:nvSpPr>
        <p:spPr>
          <a:xfrm>
            <a:off x="901149" y="5155969"/>
            <a:ext cx="2941982" cy="1231106"/>
          </a:xfrm>
          <a:prstGeom prst="rect">
            <a:avLst/>
          </a:prstGeom>
          <a:noFill/>
        </p:spPr>
        <p:txBody>
          <a:bodyPr wrap="square" rtlCol="0">
            <a:spAutoFit/>
          </a:bodyPr>
          <a:lstStyle/>
          <a:p>
            <a:r>
              <a:rPr lang="en-GB" sz="2800" dirty="0">
                <a:solidFill>
                  <a:schemeClr val="bg1"/>
                </a:solidFill>
              </a:rPr>
              <a:t>Religion- </a:t>
            </a:r>
            <a:r>
              <a:rPr lang="en-GB" sz="2800" dirty="0" err="1">
                <a:solidFill>
                  <a:schemeClr val="bg1"/>
                </a:solidFill>
              </a:rPr>
              <a:t>Crefydd</a:t>
            </a:r>
            <a:endParaRPr lang="en-GB" sz="2800" dirty="0">
              <a:solidFill>
                <a:schemeClr val="bg1"/>
              </a:solidFill>
            </a:endParaRPr>
          </a:p>
          <a:p>
            <a:r>
              <a:rPr lang="en-GB" sz="2800" dirty="0">
                <a:solidFill>
                  <a:schemeClr val="bg1"/>
                </a:solidFill>
              </a:rPr>
              <a:t>Marriage- </a:t>
            </a:r>
            <a:r>
              <a:rPr lang="en-GB" sz="2800" dirty="0" err="1">
                <a:solidFill>
                  <a:schemeClr val="bg1"/>
                </a:solidFill>
              </a:rPr>
              <a:t>Priodas</a:t>
            </a:r>
            <a:endParaRPr lang="en-GB" sz="2800"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2425442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AA30183-0DE2-4C31-8AA3-2CB64714983D}"/>
              </a:ext>
            </a:extLst>
          </p:cNvPr>
          <p:cNvSpPr txBox="1"/>
          <p:nvPr/>
        </p:nvSpPr>
        <p:spPr>
          <a:xfrm>
            <a:off x="4941536" y="640081"/>
            <a:ext cx="6441222" cy="4554771"/>
          </a:xfrm>
          <a:prstGeom prst="rect">
            <a:avLst/>
          </a:prstGeom>
          <a:noFill/>
        </p:spPr>
        <p:txBody>
          <a:bodyPr rot="0" spcFirstLastPara="0" vertOverflow="overflow" horzOverflow="overflow" vert="horz" lIns="91440" tIns="45720" rIns="91440" bIns="45720" numCol="1" spcCol="0" rtlCol="0" fromWordArt="0" anchor="b" anchorCtr="0" forceAA="0" compatLnSpc="1">
            <a:prstTxWarp prst="textNoShape">
              <a:avLst/>
            </a:prstTxWarp>
            <a:normAutofit lnSpcReduction="10000"/>
          </a:bodyPr>
          <a:lstStyle/>
          <a:p>
            <a:pPr>
              <a:lnSpc>
                <a:spcPct val="90000"/>
              </a:lnSpc>
              <a:spcBef>
                <a:spcPct val="0"/>
              </a:spcBef>
              <a:spcAft>
                <a:spcPts val="600"/>
              </a:spcAft>
            </a:pPr>
            <a:r>
              <a:rPr lang="en-US" sz="4200" dirty="0" err="1">
                <a:latin typeface="+mj-lt"/>
                <a:ea typeface="+mj-ea"/>
                <a:cs typeface="+mj-cs"/>
              </a:rPr>
              <a:t>Siaradwch</a:t>
            </a:r>
            <a:r>
              <a:rPr lang="en-US" sz="4200" dirty="0">
                <a:latin typeface="+mj-lt"/>
                <a:ea typeface="+mj-ea"/>
                <a:cs typeface="+mj-cs"/>
              </a:rPr>
              <a:t> </a:t>
            </a:r>
            <a:r>
              <a:rPr lang="en-US" sz="4200" dirty="0" err="1">
                <a:latin typeface="+mj-lt"/>
                <a:ea typeface="+mj-ea"/>
                <a:cs typeface="+mj-cs"/>
              </a:rPr>
              <a:t>mewn</a:t>
            </a:r>
            <a:r>
              <a:rPr lang="en-US" sz="4200" dirty="0">
                <a:latin typeface="+mj-lt"/>
                <a:ea typeface="+mj-ea"/>
                <a:cs typeface="+mj-cs"/>
              </a:rPr>
              <a:t> </a:t>
            </a:r>
            <a:r>
              <a:rPr lang="en-US" sz="4200" dirty="0" err="1">
                <a:latin typeface="+mj-lt"/>
                <a:ea typeface="+mj-ea"/>
                <a:cs typeface="+mj-cs"/>
              </a:rPr>
              <a:t>parau</a:t>
            </a:r>
            <a:r>
              <a:rPr lang="en-US" sz="4200" dirty="0">
                <a:latin typeface="+mj-lt"/>
                <a:ea typeface="+mj-ea"/>
                <a:cs typeface="+mj-cs"/>
              </a:rPr>
              <a:t>.</a:t>
            </a:r>
          </a:p>
          <a:p>
            <a:pPr>
              <a:lnSpc>
                <a:spcPct val="90000"/>
              </a:lnSpc>
              <a:spcBef>
                <a:spcPct val="0"/>
              </a:spcBef>
              <a:spcAft>
                <a:spcPts val="600"/>
              </a:spcAft>
            </a:pPr>
            <a:endParaRPr lang="en-US" sz="4200" dirty="0">
              <a:latin typeface="+mj-lt"/>
              <a:ea typeface="+mj-ea"/>
              <a:cs typeface="+mj-cs"/>
            </a:endParaRPr>
          </a:p>
          <a:p>
            <a:pPr>
              <a:lnSpc>
                <a:spcPct val="90000"/>
              </a:lnSpc>
              <a:spcBef>
                <a:spcPct val="0"/>
              </a:spcBef>
              <a:spcAft>
                <a:spcPts val="600"/>
              </a:spcAft>
            </a:pPr>
            <a:r>
              <a:rPr lang="en-US" sz="4200" dirty="0">
                <a:latin typeface="+mj-lt"/>
                <a:ea typeface="+mj-ea"/>
                <a:cs typeface="+mj-cs"/>
              </a:rPr>
              <a:t>In pairs discuss what you think was Elizabeth's biggest problem?</a:t>
            </a:r>
          </a:p>
          <a:p>
            <a:pPr>
              <a:lnSpc>
                <a:spcPct val="90000"/>
              </a:lnSpc>
              <a:spcBef>
                <a:spcPct val="0"/>
              </a:spcBef>
              <a:spcAft>
                <a:spcPts val="600"/>
              </a:spcAft>
            </a:pPr>
            <a:r>
              <a:rPr lang="en-US" sz="4200" dirty="0">
                <a:latin typeface="+mj-lt"/>
                <a:ea typeface="+mj-ea"/>
                <a:cs typeface="+mj-cs"/>
              </a:rPr>
              <a:t> </a:t>
            </a:r>
          </a:p>
          <a:p>
            <a:pPr>
              <a:lnSpc>
                <a:spcPct val="90000"/>
              </a:lnSpc>
              <a:spcBef>
                <a:spcPct val="0"/>
              </a:spcBef>
              <a:spcAft>
                <a:spcPts val="600"/>
              </a:spcAft>
            </a:pPr>
            <a:r>
              <a:rPr lang="en-US" sz="4200" dirty="0">
                <a:latin typeface="+mj-lt"/>
                <a:ea typeface="+mj-ea"/>
                <a:cs typeface="+mj-cs"/>
              </a:rPr>
              <a:t>How do you think she should go about solving it? </a:t>
            </a:r>
          </a:p>
        </p:txBody>
      </p:sp>
      <p:sp>
        <p:nvSpPr>
          <p:cNvPr id="8" name="Rectangle 7">
            <a:extLst>
              <a:ext uri="{FF2B5EF4-FFF2-40B4-BE49-F238E27FC236}">
                <a16:creationId xmlns:a16="http://schemas.microsoft.com/office/drawing/2014/main" id="{707744A9-B1DD-4F76-B3B2-02A51E6DF4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360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ounded Rectangle 28">
            <a:extLst>
              <a:ext uri="{FF2B5EF4-FFF2-40B4-BE49-F238E27FC236}">
                <a16:creationId xmlns:a16="http://schemas.microsoft.com/office/drawing/2014/main" id="{09F52C97-D8A0-4C58-9D04-B8733EE38B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036" y="644333"/>
            <a:ext cx="3343935" cy="556933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picture containing fabric, sitting, table, dress&#10;&#10;Description generated with very high confidence">
            <a:extLst>
              <a:ext uri="{FF2B5EF4-FFF2-40B4-BE49-F238E27FC236}">
                <a16:creationId xmlns:a16="http://schemas.microsoft.com/office/drawing/2014/main" id="{16A5BE8D-2F56-45B2-9061-DF22B13A1E18}"/>
              </a:ext>
            </a:extLst>
          </p:cNvPr>
          <p:cNvPicPr>
            <a:picLocks noChangeAspect="1"/>
          </p:cNvPicPr>
          <p:nvPr/>
        </p:nvPicPr>
        <p:blipFill rotWithShape="1">
          <a:blip r:embed="rId2"/>
          <a:srcRect l="13007" r="4849"/>
          <a:stretch/>
        </p:blipFill>
        <p:spPr>
          <a:xfrm>
            <a:off x="809243" y="809244"/>
            <a:ext cx="3017520" cy="5239512"/>
          </a:xfrm>
          <a:prstGeom prst="rect">
            <a:avLst/>
          </a:prstGeom>
          <a:effectLst/>
        </p:spPr>
      </p:pic>
    </p:spTree>
    <p:extLst>
      <p:ext uri="{BB962C8B-B14F-4D97-AF65-F5344CB8AC3E}">
        <p14:creationId xmlns:p14="http://schemas.microsoft.com/office/powerpoint/2010/main" val="36356269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E99ECB-CBAE-4B54-A4BF-705CEA281862}"/>
              </a:ext>
            </a:extLst>
          </p:cNvPr>
          <p:cNvSpPr txBox="1"/>
          <p:nvPr/>
        </p:nvSpPr>
        <p:spPr>
          <a:xfrm>
            <a:off x="1216325" y="914400"/>
            <a:ext cx="9342407"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dirty="0" err="1">
                <a:cs typeface="Calibri"/>
              </a:rPr>
              <a:t>Tasg</a:t>
            </a:r>
            <a:r>
              <a:rPr lang="en-US" sz="4800" dirty="0">
                <a:cs typeface="Calibri"/>
              </a:rPr>
              <a:t>: </a:t>
            </a:r>
            <a:r>
              <a:rPr lang="en-US" sz="4800" dirty="0" err="1">
                <a:cs typeface="Calibri"/>
              </a:rPr>
              <a:t>Ysgrifennwch</a:t>
            </a:r>
            <a:r>
              <a:rPr lang="en-US" sz="4800" dirty="0">
                <a:cs typeface="Calibri"/>
              </a:rPr>
              <a:t> </a:t>
            </a:r>
            <a:r>
              <a:rPr lang="en-US" sz="4800" dirty="0" err="1">
                <a:cs typeface="Calibri"/>
              </a:rPr>
              <a:t>yn</a:t>
            </a:r>
            <a:r>
              <a:rPr lang="en-US" sz="4800" dirty="0">
                <a:cs typeface="Calibri"/>
              </a:rPr>
              <a:t> </a:t>
            </a:r>
            <a:r>
              <a:rPr lang="en-US" sz="4800" dirty="0" err="1">
                <a:cs typeface="Calibri"/>
              </a:rPr>
              <a:t>eich</a:t>
            </a:r>
            <a:r>
              <a:rPr lang="en-US" sz="4800" dirty="0">
                <a:cs typeface="Calibri"/>
              </a:rPr>
              <a:t> </a:t>
            </a:r>
            <a:r>
              <a:rPr lang="en-US" sz="4800" dirty="0" err="1">
                <a:cs typeface="Calibri"/>
              </a:rPr>
              <a:t>llyfrau</a:t>
            </a:r>
            <a:r>
              <a:rPr lang="en-US" sz="4800" dirty="0">
                <a:cs typeface="Calibri"/>
              </a:rPr>
              <a:t>. </a:t>
            </a:r>
          </a:p>
          <a:p>
            <a:r>
              <a:rPr lang="en-US" sz="4800" dirty="0">
                <a:cs typeface="Calibri"/>
              </a:rPr>
              <a:t>Once you have done that write it down in your books. </a:t>
            </a:r>
          </a:p>
          <a:p>
            <a:r>
              <a:rPr lang="en-US" sz="4800" dirty="0">
                <a:cs typeface="Calibri"/>
              </a:rPr>
              <a:t>Use these sentence starters....</a:t>
            </a:r>
          </a:p>
          <a:p>
            <a:pPr marL="285750" indent="-285750">
              <a:buFont typeface="Arial"/>
              <a:buChar char="•"/>
            </a:pPr>
            <a:r>
              <a:rPr lang="en-US" sz="4800" dirty="0">
                <a:cs typeface="Calibri"/>
              </a:rPr>
              <a:t>I think that the biggest problem for Elizabeth was...</a:t>
            </a:r>
          </a:p>
          <a:p>
            <a:pPr marL="285750" indent="-285750">
              <a:buFont typeface="Arial"/>
              <a:buChar char="•"/>
            </a:pPr>
            <a:r>
              <a:rPr lang="en-US" sz="4800" dirty="0">
                <a:cs typeface="Calibri"/>
              </a:rPr>
              <a:t>This is because...</a:t>
            </a:r>
          </a:p>
        </p:txBody>
      </p:sp>
    </p:spTree>
    <p:extLst>
      <p:ext uri="{BB962C8B-B14F-4D97-AF65-F5344CB8AC3E}">
        <p14:creationId xmlns:p14="http://schemas.microsoft.com/office/powerpoint/2010/main" val="1698568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44160F-F24F-4E0E-AC38-B4468B5D4DD8}"/>
              </a:ext>
            </a:extLst>
          </p:cNvPr>
          <p:cNvSpPr txBox="1"/>
          <p:nvPr/>
        </p:nvSpPr>
        <p:spPr>
          <a:xfrm>
            <a:off x="3051608" y="241640"/>
            <a:ext cx="601150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cs typeface="Calibri"/>
              </a:rPr>
              <a:t>Religion- </a:t>
            </a:r>
            <a:r>
              <a:rPr lang="en-US" sz="4000" dirty="0" err="1">
                <a:cs typeface="Calibri"/>
              </a:rPr>
              <a:t>Crefydd</a:t>
            </a:r>
            <a:r>
              <a:rPr lang="en-US" sz="4000" dirty="0">
                <a:cs typeface="Calibri"/>
              </a:rPr>
              <a:t>  </a:t>
            </a:r>
          </a:p>
        </p:txBody>
      </p:sp>
      <p:sp>
        <p:nvSpPr>
          <p:cNvPr id="5" name="TextBox 4">
            <a:extLst>
              <a:ext uri="{FF2B5EF4-FFF2-40B4-BE49-F238E27FC236}">
                <a16:creationId xmlns:a16="http://schemas.microsoft.com/office/drawing/2014/main" id="{851B950F-73B9-4D67-BA02-6B6D142843D8}"/>
              </a:ext>
            </a:extLst>
          </p:cNvPr>
          <p:cNvSpPr txBox="1"/>
          <p:nvPr/>
        </p:nvSpPr>
        <p:spPr>
          <a:xfrm>
            <a:off x="799381" y="957532"/>
            <a:ext cx="1066512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cs typeface="Calibri"/>
              </a:rPr>
              <a:t>Elizabeth had to find a way to make everyone happy....</a:t>
            </a:r>
          </a:p>
        </p:txBody>
      </p:sp>
      <p:sp>
        <p:nvSpPr>
          <p:cNvPr id="6" name="Speech Bubble: Rectangle with Corners Rounded 5">
            <a:extLst>
              <a:ext uri="{FF2B5EF4-FFF2-40B4-BE49-F238E27FC236}">
                <a16:creationId xmlns:a16="http://schemas.microsoft.com/office/drawing/2014/main" id="{6057C51E-0629-4DE6-A9D6-E22F94BBBC6C}"/>
              </a:ext>
            </a:extLst>
          </p:cNvPr>
          <p:cNvSpPr/>
          <p:nvPr/>
        </p:nvSpPr>
        <p:spPr>
          <a:xfrm>
            <a:off x="8844053" y="16269"/>
            <a:ext cx="2861093" cy="2156603"/>
          </a:xfrm>
          <a:prstGeom prst="wedgeRoundRectCallout">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83C2832-1359-4B5F-B886-05DC7639D479}"/>
              </a:ext>
            </a:extLst>
          </p:cNvPr>
          <p:cNvSpPr txBox="1"/>
          <p:nvPr/>
        </p:nvSpPr>
        <p:spPr>
          <a:xfrm>
            <a:off x="8965721" y="310550"/>
            <a:ext cx="2642558" cy="1569660"/>
          </a:xfrm>
          <a:prstGeom prst="rect">
            <a:avLst/>
          </a:prstGeom>
          <a:ln/>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cs typeface="Calibri"/>
              </a:rPr>
              <a:t>"I do not want to make windows into men's souls,"-Elizabeth I</a:t>
            </a:r>
          </a:p>
        </p:txBody>
      </p:sp>
      <p:sp>
        <p:nvSpPr>
          <p:cNvPr id="3" name="TextBox 2">
            <a:extLst>
              <a:ext uri="{FF2B5EF4-FFF2-40B4-BE49-F238E27FC236}">
                <a16:creationId xmlns:a16="http://schemas.microsoft.com/office/drawing/2014/main" id="{9A260B55-A7BA-44F1-AB80-22D32B60E512}"/>
              </a:ext>
            </a:extLst>
          </p:cNvPr>
          <p:cNvSpPr txBox="1"/>
          <p:nvPr/>
        </p:nvSpPr>
        <p:spPr>
          <a:xfrm>
            <a:off x="454324" y="1475117"/>
            <a:ext cx="904048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dirty="0">
                <a:solidFill>
                  <a:srgbClr val="222222"/>
                </a:solidFill>
                <a:latin typeface="Arial"/>
              </a:rPr>
              <a:t>Elizabeth decided to change the church to have both Catholic and Protestant elements.  </a:t>
            </a:r>
            <a:r>
              <a:rPr lang="en-US" sz="2400" dirty="0">
                <a:solidFill>
                  <a:srgbClr val="222222"/>
                </a:solidFill>
                <a:latin typeface="Arial"/>
                <a:cs typeface="Arial"/>
              </a:rPr>
              <a:t>                                                           </a:t>
            </a:r>
            <a:endParaRPr lang="en-US" sz="2800" b="1">
              <a:solidFill>
                <a:srgbClr val="222222"/>
              </a:solidFill>
              <a:latin typeface="Arial"/>
              <a:cs typeface="Arial"/>
            </a:endParaRPr>
          </a:p>
        </p:txBody>
      </p:sp>
      <p:sp>
        <p:nvSpPr>
          <p:cNvPr id="7" name="TextBox 6">
            <a:extLst>
              <a:ext uri="{FF2B5EF4-FFF2-40B4-BE49-F238E27FC236}">
                <a16:creationId xmlns:a16="http://schemas.microsoft.com/office/drawing/2014/main" id="{7AD05ECC-CB71-4062-A06F-A6DE9D030C2F}"/>
              </a:ext>
            </a:extLst>
          </p:cNvPr>
          <p:cNvSpPr txBox="1"/>
          <p:nvPr/>
        </p:nvSpPr>
        <p:spPr>
          <a:xfrm>
            <a:off x="698740" y="2294627"/>
            <a:ext cx="8796067" cy="11367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dirty="0">
                <a:solidFill>
                  <a:srgbClr val="222222"/>
                </a:solidFill>
                <a:latin typeface="Arial"/>
                <a:cs typeface="Arial"/>
              </a:rPr>
              <a:t>She hoped that this would appease both sides of the argument.</a:t>
            </a:r>
            <a:r>
              <a:rPr lang="en-US" dirty="0">
                <a:solidFill>
                  <a:srgbClr val="222222"/>
                </a:solidFill>
                <a:latin typeface="Arial"/>
                <a:cs typeface="Arial"/>
              </a:rPr>
              <a:t> </a:t>
            </a:r>
            <a:endParaRPr lang="en-US" dirty="0">
              <a:ea typeface="+mn-lt"/>
              <a:cs typeface="+mn-lt"/>
            </a:endParaRPr>
          </a:p>
          <a:p>
            <a:pPr algn="l"/>
            <a:endParaRPr lang="en-US" dirty="0">
              <a:cs typeface="Calibri"/>
            </a:endParaRPr>
          </a:p>
        </p:txBody>
      </p:sp>
      <p:sp>
        <p:nvSpPr>
          <p:cNvPr id="8" name="TextBox 7">
            <a:extLst>
              <a:ext uri="{FF2B5EF4-FFF2-40B4-BE49-F238E27FC236}">
                <a16:creationId xmlns:a16="http://schemas.microsoft.com/office/drawing/2014/main" id="{66A8D09B-1CA6-4006-BCD9-CB5492BDC308}"/>
              </a:ext>
            </a:extLst>
          </p:cNvPr>
          <p:cNvSpPr txBox="1"/>
          <p:nvPr/>
        </p:nvSpPr>
        <p:spPr>
          <a:xfrm>
            <a:off x="697840" y="3098861"/>
            <a:ext cx="1098142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dirty="0">
                <a:solidFill>
                  <a:srgbClr val="222222"/>
                </a:solidFill>
                <a:latin typeface="Arial"/>
                <a:cs typeface="Arial"/>
              </a:rPr>
              <a:t>But first she had to get it passed by the Lords, many of who were divided, and didn't want to compromise</a:t>
            </a:r>
            <a:r>
              <a:rPr lang="en-US" dirty="0">
                <a:solidFill>
                  <a:srgbClr val="222222"/>
                </a:solidFill>
                <a:latin typeface="Arial"/>
                <a:cs typeface="Arial"/>
              </a:rPr>
              <a:t>. </a:t>
            </a:r>
            <a:endParaRPr lang="en-US" dirty="0">
              <a:cs typeface="Calibri" panose="020F0502020204030204"/>
            </a:endParaRPr>
          </a:p>
        </p:txBody>
      </p:sp>
      <p:sp>
        <p:nvSpPr>
          <p:cNvPr id="9" name="TextBox 8">
            <a:extLst>
              <a:ext uri="{FF2B5EF4-FFF2-40B4-BE49-F238E27FC236}">
                <a16:creationId xmlns:a16="http://schemas.microsoft.com/office/drawing/2014/main" id="{55734FF7-E697-4F9A-A3F8-2BCC59C89A35}"/>
              </a:ext>
            </a:extLst>
          </p:cNvPr>
          <p:cNvSpPr txBox="1"/>
          <p:nvPr/>
        </p:nvSpPr>
        <p:spPr>
          <a:xfrm>
            <a:off x="955735" y="3917471"/>
            <a:ext cx="1090953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dirty="0">
                <a:solidFill>
                  <a:srgbClr val="222222"/>
                </a:solidFill>
                <a:latin typeface="Arial"/>
                <a:cs typeface="Arial"/>
              </a:rPr>
              <a:t>Thankfully for her, eight Catholic Bishops who were against this were absent the day of the vote and her laws passed. </a:t>
            </a:r>
            <a:endParaRPr lang="en-US" sz="2400" dirty="0">
              <a:cs typeface="Calibri" panose="020F0502020204030204"/>
            </a:endParaRPr>
          </a:p>
        </p:txBody>
      </p:sp>
      <p:sp>
        <p:nvSpPr>
          <p:cNvPr id="10" name="TextBox 9">
            <a:extLst>
              <a:ext uri="{FF2B5EF4-FFF2-40B4-BE49-F238E27FC236}">
                <a16:creationId xmlns:a16="http://schemas.microsoft.com/office/drawing/2014/main" id="{331AFE99-A4EE-4E31-8597-97B2A7662B4E}"/>
              </a:ext>
            </a:extLst>
          </p:cNvPr>
          <p:cNvSpPr txBox="1"/>
          <p:nvPr/>
        </p:nvSpPr>
        <p:spPr>
          <a:xfrm>
            <a:off x="523516" y="4664195"/>
            <a:ext cx="1106769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dirty="0">
                <a:solidFill>
                  <a:srgbClr val="222222"/>
                </a:solidFill>
                <a:latin typeface="Arial"/>
                <a:cs typeface="Arial"/>
              </a:rPr>
              <a:t>She was called 'Supreme </a:t>
            </a:r>
            <a:r>
              <a:rPr lang="en-US" sz="2400" dirty="0" err="1">
                <a:solidFill>
                  <a:srgbClr val="222222"/>
                </a:solidFill>
                <a:latin typeface="Arial"/>
                <a:cs typeface="Arial"/>
              </a:rPr>
              <a:t>Governer</a:t>
            </a:r>
            <a:r>
              <a:rPr lang="en-US" sz="2400" dirty="0">
                <a:solidFill>
                  <a:srgbClr val="222222"/>
                </a:solidFill>
                <a:latin typeface="Arial"/>
                <a:cs typeface="Arial"/>
              </a:rPr>
              <a:t> of the Church', not head, to appease those that thought a women couldn't be head of the church. Though Catholics could still think of the Pope as their head.</a:t>
            </a:r>
            <a:endParaRPr lang="en-US" sz="2400" dirty="0">
              <a:cs typeface="Calibri" panose="020F0502020204030204"/>
            </a:endParaRPr>
          </a:p>
        </p:txBody>
      </p:sp>
      <p:sp>
        <p:nvSpPr>
          <p:cNvPr id="11" name="TextBox 10">
            <a:extLst>
              <a:ext uri="{FF2B5EF4-FFF2-40B4-BE49-F238E27FC236}">
                <a16:creationId xmlns:a16="http://schemas.microsoft.com/office/drawing/2014/main" id="{2AAED722-0191-4AC1-BA23-A23533EE9BAA}"/>
              </a:ext>
            </a:extLst>
          </p:cNvPr>
          <p:cNvSpPr txBox="1"/>
          <p:nvPr/>
        </p:nvSpPr>
        <p:spPr>
          <a:xfrm>
            <a:off x="8559560" y="5554692"/>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1" dirty="0">
                <a:solidFill>
                  <a:srgbClr val="222222"/>
                </a:solidFill>
                <a:latin typeface="Arial"/>
                <a:cs typeface="Arial"/>
              </a:rPr>
              <a:t>One of Elizabeth's sayings was "video et </a:t>
            </a:r>
            <a:r>
              <a:rPr lang="en-US" b="1" i="1" dirty="0" err="1">
                <a:solidFill>
                  <a:srgbClr val="222222"/>
                </a:solidFill>
                <a:latin typeface="Arial"/>
                <a:cs typeface="Arial"/>
              </a:rPr>
              <a:t>taceo</a:t>
            </a:r>
            <a:r>
              <a:rPr lang="en-US" b="1" dirty="0">
                <a:solidFill>
                  <a:srgbClr val="222222"/>
                </a:solidFill>
                <a:latin typeface="Arial"/>
                <a:cs typeface="Arial"/>
              </a:rPr>
              <a:t>"  literally, "I see but say nothing"</a:t>
            </a:r>
            <a:endParaRPr lang="en-US" dirty="0"/>
          </a:p>
        </p:txBody>
      </p:sp>
    </p:spTree>
    <p:extLst>
      <p:ext uri="{BB962C8B-B14F-4D97-AF65-F5344CB8AC3E}">
        <p14:creationId xmlns:p14="http://schemas.microsoft.com/office/powerpoint/2010/main" val="1518001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4" grpId="0" animBg="1"/>
      <p:bldP spid="3" grpId="0"/>
      <p:bldP spid="7" grpId="0"/>
      <p:bldP spid="8" grpId="0"/>
      <p:bldP spid="9" grpId="0"/>
      <p:bldP spid="10" grpId="0"/>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A31EDA-F490-45A5-9968-DC225F8BF027}"/>
              </a:ext>
            </a:extLst>
          </p:cNvPr>
          <p:cNvSpPr txBox="1"/>
          <p:nvPr/>
        </p:nvSpPr>
        <p:spPr>
          <a:xfrm>
            <a:off x="1000664" y="497457"/>
            <a:ext cx="9744972"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cs typeface="Calibri"/>
              </a:rPr>
              <a:t>However: Religion would be a major problem </a:t>
            </a:r>
            <a:r>
              <a:rPr lang="en-GB" sz="2800" dirty="0">
                <a:cs typeface="Calibri"/>
              </a:rPr>
              <a:t>throughout her entire reign.</a:t>
            </a:r>
          </a:p>
        </p:txBody>
      </p:sp>
      <p:sp>
        <p:nvSpPr>
          <p:cNvPr id="3" name="TextBox 2">
            <a:extLst>
              <a:ext uri="{FF2B5EF4-FFF2-40B4-BE49-F238E27FC236}">
                <a16:creationId xmlns:a16="http://schemas.microsoft.com/office/drawing/2014/main" id="{F04C6D70-DF0B-4F61-8FC7-B24947A3C20D}"/>
              </a:ext>
            </a:extLst>
          </p:cNvPr>
          <p:cNvSpPr txBox="1"/>
          <p:nvPr/>
        </p:nvSpPr>
        <p:spPr>
          <a:xfrm>
            <a:off x="1043796" y="1647646"/>
            <a:ext cx="10981426"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3200" dirty="0">
                <a:cs typeface="Calibri"/>
              </a:rPr>
              <a:t>The pope and The Catholics tried numerous times to remove Elizabeth from the throne. The pope even said that it was okay for her subjects to kill her. </a:t>
            </a:r>
            <a:endParaRPr lang="en-US" dirty="0"/>
          </a:p>
          <a:p>
            <a:pPr marL="285750" indent="-285750">
              <a:buFont typeface="Arial"/>
              <a:buChar char="•"/>
            </a:pPr>
            <a:r>
              <a:rPr lang="en-GB" sz="3200" dirty="0">
                <a:cs typeface="Calibri"/>
              </a:rPr>
              <a:t>Her brother in law, Phillip II of Spain launched an Armada in 1588 to try and invade England to return it to the Catholic Faith. He believed God was on his side... but he lost...</a:t>
            </a:r>
          </a:p>
        </p:txBody>
      </p:sp>
      <p:sp>
        <p:nvSpPr>
          <p:cNvPr id="5" name="TextBox 4">
            <a:extLst>
              <a:ext uri="{FF2B5EF4-FFF2-40B4-BE49-F238E27FC236}">
                <a16:creationId xmlns:a16="http://schemas.microsoft.com/office/drawing/2014/main" id="{383F6143-A5D8-4FBE-8884-AC078BBC1BFA}"/>
              </a:ext>
            </a:extLst>
          </p:cNvPr>
          <p:cNvSpPr txBox="1"/>
          <p:nvPr/>
        </p:nvSpPr>
        <p:spPr>
          <a:xfrm>
            <a:off x="641230" y="5126966"/>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2"/>
              </a:rPr>
              <a:t>https://www.youtube.com/watch?v=dfgeLdXA87I</a:t>
            </a:r>
            <a:endParaRPr lang="en-US"/>
          </a:p>
        </p:txBody>
      </p:sp>
    </p:spTree>
    <p:extLst>
      <p:ext uri="{BB962C8B-B14F-4D97-AF65-F5344CB8AC3E}">
        <p14:creationId xmlns:p14="http://schemas.microsoft.com/office/powerpoint/2010/main" val="40792725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26C331-E721-4EF9-9FEE-642C4A469871}"/>
              </a:ext>
            </a:extLst>
          </p:cNvPr>
          <p:cNvSpPr txBox="1"/>
          <p:nvPr/>
        </p:nvSpPr>
        <p:spPr>
          <a:xfrm>
            <a:off x="799381" y="828136"/>
            <a:ext cx="7588368"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solidFill>
                  <a:srgbClr val="29303B"/>
                </a:solidFill>
                <a:latin typeface="CeraPRO-Regular"/>
              </a:rPr>
              <a:t>"I know I have the body of a weak and feeble </a:t>
            </a:r>
            <a:r>
              <a:rPr lang="en-US" sz="3200" dirty="0">
                <a:solidFill>
                  <a:srgbClr val="29303B"/>
                </a:solidFill>
                <a:latin typeface="CeraPRO-Regular"/>
              </a:rPr>
              <a:t>woman; but I have the heart and stomach of a king, and of a king of England too, and think foul scorn that Parma or Spain, or any prince of Europe, should dare to invade the borders of my realm: to which rather than any dishonour shall grow by me, I myself will take up arms, I myself will be your general, </a:t>
            </a:r>
            <a:r>
              <a:rPr lang="en-US" sz="3200">
                <a:solidFill>
                  <a:srgbClr val="29303B"/>
                </a:solidFill>
                <a:latin typeface="CeraPRO-Regular"/>
              </a:rPr>
              <a:t>judge, and rewarder of every one of your virtues in the field."</a:t>
            </a:r>
            <a:endParaRPr lang="en-US" sz="3200" dirty="0"/>
          </a:p>
        </p:txBody>
      </p:sp>
      <p:sp>
        <p:nvSpPr>
          <p:cNvPr id="3" name="TextBox 2">
            <a:extLst>
              <a:ext uri="{FF2B5EF4-FFF2-40B4-BE49-F238E27FC236}">
                <a16:creationId xmlns:a16="http://schemas.microsoft.com/office/drawing/2014/main" id="{C9CD6872-D5CF-4FF8-8120-AE9BBBA5D681}"/>
              </a:ext>
            </a:extLst>
          </p:cNvPr>
          <p:cNvSpPr txBox="1"/>
          <p:nvPr/>
        </p:nvSpPr>
        <p:spPr>
          <a:xfrm>
            <a:off x="9152626" y="468702"/>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2"/>
              </a:rPr>
              <a:t>https://www.rmg.co.uk/discover/explore/queen-elizabeth-i-speech-troops-tilbury</a:t>
            </a:r>
            <a:endParaRPr lang="en-US"/>
          </a:p>
        </p:txBody>
      </p:sp>
    </p:spTree>
    <p:extLst>
      <p:ext uri="{BB962C8B-B14F-4D97-AF65-F5344CB8AC3E}">
        <p14:creationId xmlns:p14="http://schemas.microsoft.com/office/powerpoint/2010/main" val="10561738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A8F7E1C-B047-4982-AC5D-5DA986CB9950}"/>
              </a:ext>
            </a:extLst>
          </p:cNvPr>
          <p:cNvSpPr txBox="1"/>
          <p:nvPr/>
        </p:nvSpPr>
        <p:spPr>
          <a:xfrm>
            <a:off x="643468" y="623392"/>
            <a:ext cx="3363974" cy="1607060"/>
          </a:xfrm>
          <a:prstGeom prst="rect">
            <a:avLst/>
          </a:prstGeom>
          <a:noFill/>
          <a:ln w="19050">
            <a:solidFill>
              <a:schemeClr val="tx1"/>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2800" kern="1200">
                <a:solidFill>
                  <a:schemeClr val="tx1"/>
                </a:solidFill>
                <a:latin typeface="+mj-lt"/>
                <a:ea typeface="+mj-ea"/>
                <a:cs typeface="+mj-cs"/>
              </a:rPr>
              <a:t>Task: Write me a profile on Elizabeth I</a:t>
            </a:r>
          </a:p>
        </p:txBody>
      </p:sp>
      <p:sp>
        <p:nvSpPr>
          <p:cNvPr id="3" name="TextBox 2">
            <a:extLst>
              <a:ext uri="{FF2B5EF4-FFF2-40B4-BE49-F238E27FC236}">
                <a16:creationId xmlns:a16="http://schemas.microsoft.com/office/drawing/2014/main" id="{2A9B103C-E571-4109-967F-78EFDB944A75}"/>
              </a:ext>
            </a:extLst>
          </p:cNvPr>
          <p:cNvSpPr txBox="1"/>
          <p:nvPr/>
        </p:nvSpPr>
        <p:spPr>
          <a:xfrm>
            <a:off x="643468" y="2638043"/>
            <a:ext cx="3363974" cy="341562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a:t>Name/ </a:t>
            </a:r>
            <a:r>
              <a:rPr lang="en-US" sz="2000" dirty="0" err="1"/>
              <a:t>Enw</a:t>
            </a:r>
            <a:r>
              <a:rPr lang="en-US" sz="2000" dirty="0"/>
              <a:t>:</a:t>
            </a:r>
          </a:p>
          <a:p>
            <a:pPr indent="-228600">
              <a:lnSpc>
                <a:spcPct val="90000"/>
              </a:lnSpc>
              <a:spcAft>
                <a:spcPts val="600"/>
              </a:spcAft>
              <a:buFont typeface="Arial" panose="020B0604020202020204" pitchFamily="34" charset="0"/>
              <a:buChar char="•"/>
            </a:pPr>
            <a:r>
              <a:rPr lang="en-US" sz="2000" dirty="0"/>
              <a:t>Religion/ </a:t>
            </a:r>
            <a:r>
              <a:rPr lang="en-US" sz="2000" dirty="0" err="1"/>
              <a:t>Crefydd</a:t>
            </a:r>
            <a:r>
              <a:rPr lang="en-US" sz="2000" dirty="0"/>
              <a:t>:</a:t>
            </a:r>
          </a:p>
          <a:p>
            <a:pPr indent="-228600">
              <a:lnSpc>
                <a:spcPct val="90000"/>
              </a:lnSpc>
              <a:spcAft>
                <a:spcPts val="600"/>
              </a:spcAft>
              <a:buFont typeface="Arial" panose="020B0604020202020204" pitchFamily="34" charset="0"/>
              <a:buChar char="•"/>
            </a:pPr>
            <a:r>
              <a:rPr lang="en-US" sz="2000" dirty="0"/>
              <a:t>Mother/Man:</a:t>
            </a:r>
          </a:p>
          <a:p>
            <a:pPr indent="-228600">
              <a:lnSpc>
                <a:spcPct val="90000"/>
              </a:lnSpc>
              <a:spcAft>
                <a:spcPts val="600"/>
              </a:spcAft>
              <a:buFont typeface="Arial" panose="020B0604020202020204" pitchFamily="34" charset="0"/>
              <a:buChar char="•"/>
            </a:pPr>
            <a:r>
              <a:rPr lang="en-US" sz="2000" dirty="0"/>
              <a:t>Father/Tad:</a:t>
            </a:r>
          </a:p>
          <a:p>
            <a:pPr indent="-228600">
              <a:lnSpc>
                <a:spcPct val="90000"/>
              </a:lnSpc>
              <a:spcAft>
                <a:spcPts val="600"/>
              </a:spcAft>
              <a:buFont typeface="Arial" panose="020B0604020202020204" pitchFamily="34" charset="0"/>
              <a:buChar char="•"/>
            </a:pPr>
            <a:r>
              <a:rPr lang="en-US" sz="2000" dirty="0"/>
              <a:t>Age when crowned:</a:t>
            </a:r>
          </a:p>
          <a:p>
            <a:pPr indent="-228600">
              <a:lnSpc>
                <a:spcPct val="90000"/>
              </a:lnSpc>
              <a:spcAft>
                <a:spcPts val="600"/>
              </a:spcAft>
              <a:buFont typeface="Arial" panose="020B0604020202020204" pitchFamily="34" charset="0"/>
              <a:buChar char="•"/>
            </a:pPr>
            <a:r>
              <a:rPr lang="en-US" sz="2000" dirty="0"/>
              <a:t>Married to/</a:t>
            </a:r>
            <a:r>
              <a:rPr lang="en-US" sz="2000" dirty="0" err="1"/>
              <a:t>Priod</a:t>
            </a:r>
            <a:r>
              <a:rPr lang="en-US" sz="2000" dirty="0"/>
              <a:t> â:</a:t>
            </a:r>
          </a:p>
          <a:p>
            <a:pPr indent="-228600">
              <a:lnSpc>
                <a:spcPct val="90000"/>
              </a:lnSpc>
              <a:spcAft>
                <a:spcPts val="600"/>
              </a:spcAft>
              <a:buFont typeface="Arial" panose="020B0604020202020204" pitchFamily="34" charset="0"/>
              <a:buChar char="•"/>
            </a:pPr>
            <a:r>
              <a:rPr lang="en-US" sz="2000" dirty="0"/>
              <a:t>Position in the Church:</a:t>
            </a:r>
          </a:p>
          <a:p>
            <a:pPr indent="-228600">
              <a:lnSpc>
                <a:spcPct val="90000"/>
              </a:lnSpc>
              <a:spcAft>
                <a:spcPts val="600"/>
              </a:spcAft>
              <a:buFont typeface="Arial" panose="020B0604020202020204" pitchFamily="34" charset="0"/>
              <a:buChar char="•"/>
            </a:pPr>
            <a:r>
              <a:rPr lang="en-US" sz="2000" dirty="0"/>
              <a:t>Famous sayings:</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pic>
        <p:nvPicPr>
          <p:cNvPr id="5" name="Picture 5" descr="A picture containing building&#10;&#10;Description generated with very high confidence">
            <a:extLst>
              <a:ext uri="{FF2B5EF4-FFF2-40B4-BE49-F238E27FC236}">
                <a16:creationId xmlns:a16="http://schemas.microsoft.com/office/drawing/2014/main" id="{DB39E8F0-3B15-4DAB-935E-48B07A141C3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718048" y="643467"/>
            <a:ext cx="5410199" cy="5410199"/>
          </a:xfrm>
          <a:prstGeom prst="rect">
            <a:avLst/>
          </a:prstGeom>
        </p:spPr>
      </p:pic>
    </p:spTree>
    <p:extLst>
      <p:ext uri="{BB962C8B-B14F-4D97-AF65-F5344CB8AC3E}">
        <p14:creationId xmlns:p14="http://schemas.microsoft.com/office/powerpoint/2010/main" val="188266460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TotalTime>
  <Words>581</Words>
  <Application>Microsoft Office PowerPoint</Application>
  <PresentationFormat>Widescreen</PresentationFormat>
  <Paragraphs>51</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CeraPRO-Regular</vt:lpstr>
      <vt:lpstr>office theme</vt:lpstr>
      <vt:lpstr>PowerPoint Presentation</vt:lpstr>
      <vt:lpstr>Elizabeth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Bethan Dawson</cp:lastModifiedBy>
  <cp:revision>546</cp:revision>
  <dcterms:created xsi:type="dcterms:W3CDTF">2019-11-21T12:38:07Z</dcterms:created>
  <dcterms:modified xsi:type="dcterms:W3CDTF">2020-05-12T19:36:17Z</dcterms:modified>
</cp:coreProperties>
</file>