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58" r:id="rId6"/>
    <p:sldId id="274" r:id="rId7"/>
    <p:sldId id="277" r:id="rId8"/>
    <p:sldId id="273" r:id="rId9"/>
    <p:sldId id="262" r:id="rId10"/>
    <p:sldId id="260" r:id="rId11"/>
    <p:sldId id="263" r:id="rId12"/>
    <p:sldId id="264" r:id="rId13"/>
    <p:sldId id="259" r:id="rId14"/>
    <p:sldId id="278" r:id="rId15"/>
    <p:sldId id="279" r:id="rId16"/>
    <p:sldId id="271" r:id="rId17"/>
    <p:sldId id="276"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97F5D9-2BFA-42E5-B464-1709BFFDD615}" v="3" dt="2025-02-12T14:43:01.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8" d="100"/>
          <a:sy n="88" d="100"/>
        </p:scale>
        <p:origin x="885"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E2120B2B-4725-48E6-A762-37DF4446C82C}"/>
    <pc:docChg chg="custSel modSld">
      <pc:chgData name="Rhodri Thomas" userId="97013524-85ec-4bc1-99cf-ee75f81eb8cc" providerId="ADAL" clId="{E2120B2B-4725-48E6-A762-37DF4446C82C}" dt="2022-12-08T15:56:44.762" v="211" actId="20577"/>
      <pc:docMkLst>
        <pc:docMk/>
      </pc:docMkLst>
      <pc:sldChg chg="modSp mod">
        <pc:chgData name="Rhodri Thomas" userId="97013524-85ec-4bc1-99cf-ee75f81eb8cc" providerId="ADAL" clId="{E2120B2B-4725-48E6-A762-37DF4446C82C}" dt="2022-12-08T15:50:15.331" v="101" actId="20577"/>
        <pc:sldMkLst>
          <pc:docMk/>
          <pc:sldMk cId="3737769604" sldId="258"/>
        </pc:sldMkLst>
        <pc:spChg chg="mod">
          <ac:chgData name="Rhodri Thomas" userId="97013524-85ec-4bc1-99cf-ee75f81eb8cc" providerId="ADAL" clId="{E2120B2B-4725-48E6-A762-37DF4446C82C}" dt="2022-12-08T15:50:15.331" v="101" actId="20577"/>
          <ac:spMkLst>
            <pc:docMk/>
            <pc:sldMk cId="3737769604" sldId="258"/>
            <ac:spMk id="3" creationId="{7668261C-CE07-64D1-D5E8-E2758BAABAD7}"/>
          </ac:spMkLst>
        </pc:spChg>
      </pc:sldChg>
      <pc:sldChg chg="modSp mod">
        <pc:chgData name="Rhodri Thomas" userId="97013524-85ec-4bc1-99cf-ee75f81eb8cc" providerId="ADAL" clId="{E2120B2B-4725-48E6-A762-37DF4446C82C}" dt="2022-12-08T15:55:00.216" v="209" actId="20577"/>
        <pc:sldMkLst>
          <pc:docMk/>
          <pc:sldMk cId="1673441535" sldId="262"/>
        </pc:sldMkLst>
        <pc:spChg chg="mod">
          <ac:chgData name="Rhodri Thomas" userId="97013524-85ec-4bc1-99cf-ee75f81eb8cc" providerId="ADAL" clId="{E2120B2B-4725-48E6-A762-37DF4446C82C}" dt="2022-12-08T15:55:00.216" v="209" actId="20577"/>
          <ac:spMkLst>
            <pc:docMk/>
            <pc:sldMk cId="1673441535" sldId="262"/>
            <ac:spMk id="3" creationId="{00000000-0000-0000-0000-000000000000}"/>
          </ac:spMkLst>
        </pc:spChg>
      </pc:sldChg>
      <pc:sldChg chg="modSp mod">
        <pc:chgData name="Rhodri Thomas" userId="97013524-85ec-4bc1-99cf-ee75f81eb8cc" providerId="ADAL" clId="{E2120B2B-4725-48E6-A762-37DF4446C82C}" dt="2022-12-08T15:56:44.762" v="211" actId="20577"/>
        <pc:sldMkLst>
          <pc:docMk/>
          <pc:sldMk cId="2649258153" sldId="270"/>
        </pc:sldMkLst>
        <pc:spChg chg="mod">
          <ac:chgData name="Rhodri Thomas" userId="97013524-85ec-4bc1-99cf-ee75f81eb8cc" providerId="ADAL" clId="{E2120B2B-4725-48E6-A762-37DF4446C82C}" dt="2022-12-08T15:56:44.762" v="211" actId="20577"/>
          <ac:spMkLst>
            <pc:docMk/>
            <pc:sldMk cId="2649258153" sldId="270"/>
            <ac:spMk id="2" creationId="{00000000-0000-0000-0000-000000000000}"/>
          </ac:spMkLst>
        </pc:spChg>
      </pc:sldChg>
      <pc:sldChg chg="modSp mod">
        <pc:chgData name="Rhodri Thomas" userId="97013524-85ec-4bc1-99cf-ee75f81eb8cc" providerId="ADAL" clId="{E2120B2B-4725-48E6-A762-37DF4446C82C}" dt="2022-12-08T15:53:17.248" v="171" actId="20577"/>
        <pc:sldMkLst>
          <pc:docMk/>
          <pc:sldMk cId="265525415" sldId="273"/>
        </pc:sldMkLst>
        <pc:spChg chg="mod">
          <ac:chgData name="Rhodri Thomas" userId="97013524-85ec-4bc1-99cf-ee75f81eb8cc" providerId="ADAL" clId="{E2120B2B-4725-48E6-A762-37DF4446C82C}" dt="2022-12-08T15:53:17.248" v="171" actId="20577"/>
          <ac:spMkLst>
            <pc:docMk/>
            <pc:sldMk cId="265525415" sldId="273"/>
            <ac:spMk id="16" creationId="{00000000-0000-0000-0000-000000000000}"/>
          </ac:spMkLst>
        </pc:spChg>
      </pc:sldChg>
      <pc:sldChg chg="modSp mod">
        <pc:chgData name="Rhodri Thomas" userId="97013524-85ec-4bc1-99cf-ee75f81eb8cc" providerId="ADAL" clId="{E2120B2B-4725-48E6-A762-37DF4446C82C}" dt="2022-12-08T15:51:49.522" v="151" actId="20577"/>
        <pc:sldMkLst>
          <pc:docMk/>
          <pc:sldMk cId="3070840490" sldId="274"/>
        </pc:sldMkLst>
        <pc:spChg chg="mod">
          <ac:chgData name="Rhodri Thomas" userId="97013524-85ec-4bc1-99cf-ee75f81eb8cc" providerId="ADAL" clId="{E2120B2B-4725-48E6-A762-37DF4446C82C}" dt="2022-12-08T15:51:49.522" v="151" actId="20577"/>
          <ac:spMkLst>
            <pc:docMk/>
            <pc:sldMk cId="3070840490" sldId="274"/>
            <ac:spMk id="16" creationId="{00000000-0000-0000-0000-000000000000}"/>
          </ac:spMkLst>
        </pc:spChg>
      </pc:sldChg>
    </pc:docChg>
  </pc:docChgLst>
  <pc:docChgLst>
    <pc:chgData name="Rhodri Thomas" userId="97013524-85ec-4bc1-99cf-ee75f81eb8cc" providerId="ADAL" clId="{B797F5D9-2BFA-42E5-B464-1709BFFDD615}"/>
    <pc:docChg chg="undo custSel addSld delSld modSld">
      <pc:chgData name="Rhodri Thomas" userId="97013524-85ec-4bc1-99cf-ee75f81eb8cc" providerId="ADAL" clId="{B797F5D9-2BFA-42E5-B464-1709BFFDD615}" dt="2025-02-12T15:04:15.533" v="1545" actId="20577"/>
      <pc:docMkLst>
        <pc:docMk/>
      </pc:docMkLst>
      <pc:sldChg chg="modSp mod">
        <pc:chgData name="Rhodri Thomas" userId="97013524-85ec-4bc1-99cf-ee75f81eb8cc" providerId="ADAL" clId="{B797F5D9-2BFA-42E5-B464-1709BFFDD615}" dt="2025-02-12T14:53:05.587" v="1315" actId="20577"/>
        <pc:sldMkLst>
          <pc:docMk/>
          <pc:sldMk cId="1442423079" sldId="256"/>
        </pc:sldMkLst>
        <pc:spChg chg="mod">
          <ac:chgData name="Rhodri Thomas" userId="97013524-85ec-4bc1-99cf-ee75f81eb8cc" providerId="ADAL" clId="{B797F5D9-2BFA-42E5-B464-1709BFFDD615}" dt="2025-02-12T13:52:34.911" v="43" actId="20577"/>
          <ac:spMkLst>
            <pc:docMk/>
            <pc:sldMk cId="1442423079" sldId="256"/>
            <ac:spMk id="8" creationId="{00000000-0000-0000-0000-000000000000}"/>
          </ac:spMkLst>
        </pc:spChg>
        <pc:spChg chg="mod">
          <ac:chgData name="Rhodri Thomas" userId="97013524-85ec-4bc1-99cf-ee75f81eb8cc" providerId="ADAL" clId="{B797F5D9-2BFA-42E5-B464-1709BFFDD615}" dt="2025-02-12T14:53:05.587" v="1315" actId="20577"/>
          <ac:spMkLst>
            <pc:docMk/>
            <pc:sldMk cId="1442423079" sldId="256"/>
            <ac:spMk id="11" creationId="{00000000-0000-0000-0000-000000000000}"/>
          </ac:spMkLst>
        </pc:spChg>
      </pc:sldChg>
      <pc:sldChg chg="delSp modSp mod">
        <pc:chgData name="Rhodri Thomas" userId="97013524-85ec-4bc1-99cf-ee75f81eb8cc" providerId="ADAL" clId="{B797F5D9-2BFA-42E5-B464-1709BFFDD615}" dt="2025-02-12T14:55:32.698" v="1529" actId="20577"/>
        <pc:sldMkLst>
          <pc:docMk/>
          <pc:sldMk cId="3737769604" sldId="258"/>
        </pc:sldMkLst>
        <pc:spChg chg="del mod">
          <ac:chgData name="Rhodri Thomas" userId="97013524-85ec-4bc1-99cf-ee75f81eb8cc" providerId="ADAL" clId="{B797F5D9-2BFA-42E5-B464-1709BFFDD615}" dt="2025-02-12T14:20:26.722" v="680" actId="478"/>
          <ac:spMkLst>
            <pc:docMk/>
            <pc:sldMk cId="3737769604" sldId="258"/>
            <ac:spMk id="3" creationId="{7668261C-CE07-64D1-D5E8-E2758BAABAD7}"/>
          </ac:spMkLst>
        </pc:spChg>
        <pc:spChg chg="mod">
          <ac:chgData name="Rhodri Thomas" userId="97013524-85ec-4bc1-99cf-ee75f81eb8cc" providerId="ADAL" clId="{B797F5D9-2BFA-42E5-B464-1709BFFDD615}" dt="2025-02-12T14:55:32.698" v="1529" actId="20577"/>
          <ac:spMkLst>
            <pc:docMk/>
            <pc:sldMk cId="3737769604" sldId="258"/>
            <ac:spMk id="16" creationId="{00000000-0000-0000-0000-000000000000}"/>
          </ac:spMkLst>
        </pc:spChg>
      </pc:sldChg>
      <pc:sldChg chg="addSp delSp modSp mod">
        <pc:chgData name="Rhodri Thomas" userId="97013524-85ec-4bc1-99cf-ee75f81eb8cc" providerId="ADAL" clId="{B797F5D9-2BFA-42E5-B464-1709BFFDD615}" dt="2025-02-12T14:09:47.241" v="376" actId="20577"/>
        <pc:sldMkLst>
          <pc:docMk/>
          <pc:sldMk cId="1060589745" sldId="259"/>
        </pc:sldMkLst>
        <pc:spChg chg="del mod">
          <ac:chgData name="Rhodri Thomas" userId="97013524-85ec-4bc1-99cf-ee75f81eb8cc" providerId="ADAL" clId="{B797F5D9-2BFA-42E5-B464-1709BFFDD615}" dt="2025-02-12T14:04:05.145" v="229"/>
          <ac:spMkLst>
            <pc:docMk/>
            <pc:sldMk cId="1060589745" sldId="259"/>
            <ac:spMk id="2" creationId="{00000000-0000-0000-0000-000000000000}"/>
          </ac:spMkLst>
        </pc:spChg>
        <pc:spChg chg="add del">
          <ac:chgData name="Rhodri Thomas" userId="97013524-85ec-4bc1-99cf-ee75f81eb8cc" providerId="ADAL" clId="{B797F5D9-2BFA-42E5-B464-1709BFFDD615}" dt="2025-02-12T14:04:09.638" v="231" actId="22"/>
          <ac:spMkLst>
            <pc:docMk/>
            <pc:sldMk cId="1060589745" sldId="259"/>
            <ac:spMk id="4" creationId="{DE1FD0B2-9C1E-79BD-DEC7-6254E3C36BB0}"/>
          </ac:spMkLst>
        </pc:spChg>
        <pc:spChg chg="add mod">
          <ac:chgData name="Rhodri Thomas" userId="97013524-85ec-4bc1-99cf-ee75f81eb8cc" providerId="ADAL" clId="{B797F5D9-2BFA-42E5-B464-1709BFFDD615}" dt="2025-02-12T14:09:47.241" v="376" actId="20577"/>
          <ac:spMkLst>
            <pc:docMk/>
            <pc:sldMk cId="1060589745" sldId="259"/>
            <ac:spMk id="6" creationId="{118F408D-50E5-C6B2-1D2C-9FFE4BE347FB}"/>
          </ac:spMkLst>
        </pc:spChg>
        <pc:spChg chg="mod">
          <ac:chgData name="Rhodri Thomas" userId="97013524-85ec-4bc1-99cf-ee75f81eb8cc" providerId="ADAL" clId="{B797F5D9-2BFA-42E5-B464-1709BFFDD615}" dt="2025-02-12T14:04:42.153" v="241" actId="1076"/>
          <ac:spMkLst>
            <pc:docMk/>
            <pc:sldMk cId="1060589745" sldId="259"/>
            <ac:spMk id="15" creationId="{00000000-0000-0000-0000-000000000000}"/>
          </ac:spMkLst>
        </pc:spChg>
      </pc:sldChg>
      <pc:sldChg chg="modSp mod">
        <pc:chgData name="Rhodri Thomas" userId="97013524-85ec-4bc1-99cf-ee75f81eb8cc" providerId="ADAL" clId="{B797F5D9-2BFA-42E5-B464-1709BFFDD615}" dt="2025-02-12T14:43:50.435" v="916" actId="1076"/>
        <pc:sldMkLst>
          <pc:docMk/>
          <pc:sldMk cId="4023968349" sldId="260"/>
        </pc:sldMkLst>
        <pc:spChg chg="mod">
          <ac:chgData name="Rhodri Thomas" userId="97013524-85ec-4bc1-99cf-ee75f81eb8cc" providerId="ADAL" clId="{B797F5D9-2BFA-42E5-B464-1709BFFDD615}" dt="2025-02-12T14:43:50.435" v="916" actId="1076"/>
          <ac:spMkLst>
            <pc:docMk/>
            <pc:sldMk cId="4023968349" sldId="260"/>
            <ac:spMk id="2" creationId="{00000000-0000-0000-0000-000000000000}"/>
          </ac:spMkLst>
        </pc:spChg>
        <pc:spChg chg="mod">
          <ac:chgData name="Rhodri Thomas" userId="97013524-85ec-4bc1-99cf-ee75f81eb8cc" providerId="ADAL" clId="{B797F5D9-2BFA-42E5-B464-1709BFFDD615}" dt="2025-02-12T14:43:43.446" v="915" actId="1076"/>
          <ac:spMkLst>
            <pc:docMk/>
            <pc:sldMk cId="4023968349" sldId="260"/>
            <ac:spMk id="15" creationId="{00000000-0000-0000-0000-000000000000}"/>
          </ac:spMkLst>
        </pc:spChg>
      </pc:sldChg>
      <pc:sldChg chg="modSp mod">
        <pc:chgData name="Rhodri Thomas" userId="97013524-85ec-4bc1-99cf-ee75f81eb8cc" providerId="ADAL" clId="{B797F5D9-2BFA-42E5-B464-1709BFFDD615}" dt="2025-02-12T14:57:48.338" v="1541" actId="1076"/>
        <pc:sldMkLst>
          <pc:docMk/>
          <pc:sldMk cId="1673441535" sldId="262"/>
        </pc:sldMkLst>
        <pc:spChg chg="mod">
          <ac:chgData name="Rhodri Thomas" userId="97013524-85ec-4bc1-99cf-ee75f81eb8cc" providerId="ADAL" clId="{B797F5D9-2BFA-42E5-B464-1709BFFDD615}" dt="2025-02-12T14:57:48.338" v="1541" actId="1076"/>
          <ac:spMkLst>
            <pc:docMk/>
            <pc:sldMk cId="1673441535" sldId="262"/>
            <ac:spMk id="3" creationId="{00000000-0000-0000-0000-000000000000}"/>
          </ac:spMkLst>
        </pc:spChg>
        <pc:spChg chg="mod">
          <ac:chgData name="Rhodri Thomas" userId="97013524-85ec-4bc1-99cf-ee75f81eb8cc" providerId="ADAL" clId="{B797F5D9-2BFA-42E5-B464-1709BFFDD615}" dt="2025-02-12T14:28:57.246" v="848" actId="1076"/>
          <ac:spMkLst>
            <pc:docMk/>
            <pc:sldMk cId="1673441535" sldId="262"/>
            <ac:spMk id="15" creationId="{00000000-0000-0000-0000-000000000000}"/>
          </ac:spMkLst>
        </pc:spChg>
      </pc:sldChg>
      <pc:sldChg chg="modSp mod">
        <pc:chgData name="Rhodri Thomas" userId="97013524-85ec-4bc1-99cf-ee75f81eb8cc" providerId="ADAL" clId="{B797F5D9-2BFA-42E5-B464-1709BFFDD615}" dt="2025-02-12T14:45:34.051" v="993" actId="14100"/>
        <pc:sldMkLst>
          <pc:docMk/>
          <pc:sldMk cId="2780034870" sldId="263"/>
        </pc:sldMkLst>
        <pc:spChg chg="mod">
          <ac:chgData name="Rhodri Thomas" userId="97013524-85ec-4bc1-99cf-ee75f81eb8cc" providerId="ADAL" clId="{B797F5D9-2BFA-42E5-B464-1709BFFDD615}" dt="2025-02-12T14:45:34.051" v="993" actId="14100"/>
          <ac:spMkLst>
            <pc:docMk/>
            <pc:sldMk cId="2780034870" sldId="263"/>
            <ac:spMk id="2" creationId="{00000000-0000-0000-0000-000000000000}"/>
          </ac:spMkLst>
        </pc:spChg>
      </pc:sldChg>
      <pc:sldChg chg="del">
        <pc:chgData name="Rhodri Thomas" userId="97013524-85ec-4bc1-99cf-ee75f81eb8cc" providerId="ADAL" clId="{B797F5D9-2BFA-42E5-B464-1709BFFDD615}" dt="2025-02-12T14:09:23.343" v="351" actId="47"/>
        <pc:sldMkLst>
          <pc:docMk/>
          <pc:sldMk cId="240344706" sldId="265"/>
        </pc:sldMkLst>
      </pc:sldChg>
      <pc:sldChg chg="del">
        <pc:chgData name="Rhodri Thomas" userId="97013524-85ec-4bc1-99cf-ee75f81eb8cc" providerId="ADAL" clId="{B797F5D9-2BFA-42E5-B464-1709BFFDD615}" dt="2025-02-12T14:10:12.004" v="378" actId="47"/>
        <pc:sldMkLst>
          <pc:docMk/>
          <pc:sldMk cId="1897812153" sldId="269"/>
        </pc:sldMkLst>
      </pc:sldChg>
      <pc:sldChg chg="del">
        <pc:chgData name="Rhodri Thomas" userId="97013524-85ec-4bc1-99cf-ee75f81eb8cc" providerId="ADAL" clId="{B797F5D9-2BFA-42E5-B464-1709BFFDD615}" dt="2025-02-12T14:10:08.951" v="377" actId="47"/>
        <pc:sldMkLst>
          <pc:docMk/>
          <pc:sldMk cId="2649258153" sldId="270"/>
        </pc:sldMkLst>
      </pc:sldChg>
      <pc:sldChg chg="addSp delSp modSp mod">
        <pc:chgData name="Rhodri Thomas" userId="97013524-85ec-4bc1-99cf-ee75f81eb8cc" providerId="ADAL" clId="{B797F5D9-2BFA-42E5-B464-1709BFFDD615}" dt="2025-02-12T14:26:24.944" v="721" actId="1076"/>
        <pc:sldMkLst>
          <pc:docMk/>
          <pc:sldMk cId="541176988" sldId="271"/>
        </pc:sldMkLst>
        <pc:spChg chg="del mod">
          <ac:chgData name="Rhodri Thomas" userId="97013524-85ec-4bc1-99cf-ee75f81eb8cc" providerId="ADAL" clId="{B797F5D9-2BFA-42E5-B464-1709BFFDD615}" dt="2025-02-12T14:10:25.758" v="381"/>
          <ac:spMkLst>
            <pc:docMk/>
            <pc:sldMk cId="541176988" sldId="271"/>
            <ac:spMk id="3" creationId="{00000000-0000-0000-0000-000000000000}"/>
          </ac:spMkLst>
        </pc:spChg>
        <pc:spChg chg="add mod">
          <ac:chgData name="Rhodri Thomas" userId="97013524-85ec-4bc1-99cf-ee75f81eb8cc" providerId="ADAL" clId="{B797F5D9-2BFA-42E5-B464-1709BFFDD615}" dt="2025-02-12T14:26:24.944" v="721" actId="1076"/>
          <ac:spMkLst>
            <pc:docMk/>
            <pc:sldMk cId="541176988" sldId="271"/>
            <ac:spMk id="4" creationId="{E9F0F5E8-C1EA-FDB6-3E26-9600E6EDA394}"/>
          </ac:spMkLst>
        </pc:spChg>
        <pc:spChg chg="add mod">
          <ac:chgData name="Rhodri Thomas" userId="97013524-85ec-4bc1-99cf-ee75f81eb8cc" providerId="ADAL" clId="{B797F5D9-2BFA-42E5-B464-1709BFFDD615}" dt="2025-02-12T14:26:20.276" v="720" actId="1076"/>
          <ac:spMkLst>
            <pc:docMk/>
            <pc:sldMk cId="541176988" sldId="271"/>
            <ac:spMk id="5" creationId="{6FB2899A-0979-9A4A-65F7-60C74549A467}"/>
          </ac:spMkLst>
        </pc:spChg>
        <pc:spChg chg="del mod">
          <ac:chgData name="Rhodri Thomas" userId="97013524-85ec-4bc1-99cf-ee75f81eb8cc" providerId="ADAL" clId="{B797F5D9-2BFA-42E5-B464-1709BFFDD615}" dt="2025-02-12T14:10:30.651" v="407"/>
          <ac:spMkLst>
            <pc:docMk/>
            <pc:sldMk cId="541176988" sldId="271"/>
            <ac:spMk id="11" creationId="{00000000-0000-0000-0000-000000000000}"/>
          </ac:spMkLst>
        </pc:spChg>
        <pc:spChg chg="mod">
          <ac:chgData name="Rhodri Thomas" userId="97013524-85ec-4bc1-99cf-ee75f81eb8cc" providerId="ADAL" clId="{B797F5D9-2BFA-42E5-B464-1709BFFDD615}" dt="2025-02-12T14:25:56.914" v="708" actId="1076"/>
          <ac:spMkLst>
            <pc:docMk/>
            <pc:sldMk cId="541176988" sldId="271"/>
            <ac:spMk id="12" creationId="{00000000-0000-0000-0000-000000000000}"/>
          </ac:spMkLst>
        </pc:spChg>
        <pc:spChg chg="mod">
          <ac:chgData name="Rhodri Thomas" userId="97013524-85ec-4bc1-99cf-ee75f81eb8cc" providerId="ADAL" clId="{B797F5D9-2BFA-42E5-B464-1709BFFDD615}" dt="2025-02-12T14:25:26.921" v="703" actId="1076"/>
          <ac:spMkLst>
            <pc:docMk/>
            <pc:sldMk cId="541176988" sldId="271"/>
            <ac:spMk id="14" creationId="{00000000-0000-0000-0000-000000000000}"/>
          </ac:spMkLst>
        </pc:spChg>
        <pc:spChg chg="mod">
          <ac:chgData name="Rhodri Thomas" userId="97013524-85ec-4bc1-99cf-ee75f81eb8cc" providerId="ADAL" clId="{B797F5D9-2BFA-42E5-B464-1709BFFDD615}" dt="2025-02-12T14:25:52.176" v="707" actId="1076"/>
          <ac:spMkLst>
            <pc:docMk/>
            <pc:sldMk cId="541176988" sldId="271"/>
            <ac:spMk id="16" creationId="{00000000-0000-0000-0000-000000000000}"/>
          </ac:spMkLst>
        </pc:spChg>
        <pc:spChg chg="mod">
          <ac:chgData name="Rhodri Thomas" userId="97013524-85ec-4bc1-99cf-ee75f81eb8cc" providerId="ADAL" clId="{B797F5D9-2BFA-42E5-B464-1709BFFDD615}" dt="2025-02-12T14:25:38.172" v="704" actId="1076"/>
          <ac:spMkLst>
            <pc:docMk/>
            <pc:sldMk cId="541176988" sldId="271"/>
            <ac:spMk id="17" creationId="{00000000-0000-0000-0000-000000000000}"/>
          </ac:spMkLst>
        </pc:spChg>
        <pc:spChg chg="mod">
          <ac:chgData name="Rhodri Thomas" userId="97013524-85ec-4bc1-99cf-ee75f81eb8cc" providerId="ADAL" clId="{B797F5D9-2BFA-42E5-B464-1709BFFDD615}" dt="2025-02-12T14:25:48.125" v="706" actId="1076"/>
          <ac:spMkLst>
            <pc:docMk/>
            <pc:sldMk cId="541176988" sldId="271"/>
            <ac:spMk id="18" creationId="{F45FCF36-49B8-0815-472C-D05D756E375A}"/>
          </ac:spMkLst>
        </pc:spChg>
        <pc:spChg chg="mod">
          <ac:chgData name="Rhodri Thomas" userId="97013524-85ec-4bc1-99cf-ee75f81eb8cc" providerId="ADAL" clId="{B797F5D9-2BFA-42E5-B464-1709BFFDD615}" dt="2025-02-12T14:25:44.060" v="705" actId="1076"/>
          <ac:spMkLst>
            <pc:docMk/>
            <pc:sldMk cId="541176988" sldId="271"/>
            <ac:spMk id="19" creationId="{D1D94157-2850-D39E-2D61-5814D943B6EA}"/>
          </ac:spMkLst>
        </pc:spChg>
      </pc:sldChg>
      <pc:sldChg chg="del">
        <pc:chgData name="Rhodri Thomas" userId="97013524-85ec-4bc1-99cf-ee75f81eb8cc" providerId="ADAL" clId="{B797F5D9-2BFA-42E5-B464-1709BFFDD615}" dt="2025-02-12T14:03:26.176" v="226" actId="47"/>
        <pc:sldMkLst>
          <pc:docMk/>
          <pc:sldMk cId="2415735240" sldId="272"/>
        </pc:sldMkLst>
      </pc:sldChg>
      <pc:sldChg chg="modSp mod">
        <pc:chgData name="Rhodri Thomas" userId="97013524-85ec-4bc1-99cf-ee75f81eb8cc" providerId="ADAL" clId="{B797F5D9-2BFA-42E5-B464-1709BFFDD615}" dt="2025-02-12T14:14:28.328" v="568" actId="1076"/>
        <pc:sldMkLst>
          <pc:docMk/>
          <pc:sldMk cId="265525415" sldId="273"/>
        </pc:sldMkLst>
        <pc:spChg chg="mod">
          <ac:chgData name="Rhodri Thomas" userId="97013524-85ec-4bc1-99cf-ee75f81eb8cc" providerId="ADAL" clId="{B797F5D9-2BFA-42E5-B464-1709BFFDD615}" dt="2025-02-12T14:14:28.328" v="568" actId="1076"/>
          <ac:spMkLst>
            <pc:docMk/>
            <pc:sldMk cId="265525415" sldId="273"/>
            <ac:spMk id="16" creationId="{00000000-0000-0000-0000-000000000000}"/>
          </ac:spMkLst>
        </pc:spChg>
      </pc:sldChg>
      <pc:sldChg chg="modSp mod">
        <pc:chgData name="Rhodri Thomas" userId="97013524-85ec-4bc1-99cf-ee75f81eb8cc" providerId="ADAL" clId="{B797F5D9-2BFA-42E5-B464-1709BFFDD615}" dt="2025-02-12T14:56:17.221" v="1539" actId="1076"/>
        <pc:sldMkLst>
          <pc:docMk/>
          <pc:sldMk cId="3070840490" sldId="274"/>
        </pc:sldMkLst>
        <pc:spChg chg="mod">
          <ac:chgData name="Rhodri Thomas" userId="97013524-85ec-4bc1-99cf-ee75f81eb8cc" providerId="ADAL" clId="{B797F5D9-2BFA-42E5-B464-1709BFFDD615}" dt="2025-02-12T13:55:07.152" v="182" actId="20577"/>
          <ac:spMkLst>
            <pc:docMk/>
            <pc:sldMk cId="3070840490" sldId="274"/>
            <ac:spMk id="15" creationId="{00000000-0000-0000-0000-000000000000}"/>
          </ac:spMkLst>
        </pc:spChg>
        <pc:spChg chg="mod">
          <ac:chgData name="Rhodri Thomas" userId="97013524-85ec-4bc1-99cf-ee75f81eb8cc" providerId="ADAL" clId="{B797F5D9-2BFA-42E5-B464-1709BFFDD615}" dt="2025-02-12T14:56:17.221" v="1539" actId="1076"/>
          <ac:spMkLst>
            <pc:docMk/>
            <pc:sldMk cId="3070840490" sldId="274"/>
            <ac:spMk id="16" creationId="{00000000-0000-0000-0000-000000000000}"/>
          </ac:spMkLst>
        </pc:spChg>
      </pc:sldChg>
      <pc:sldChg chg="del">
        <pc:chgData name="Rhodri Thomas" userId="97013524-85ec-4bc1-99cf-ee75f81eb8cc" providerId="ADAL" clId="{B797F5D9-2BFA-42E5-B464-1709BFFDD615}" dt="2025-02-12T14:46:42.103" v="994" actId="47"/>
        <pc:sldMkLst>
          <pc:docMk/>
          <pc:sldMk cId="3583045139" sldId="275"/>
        </pc:sldMkLst>
      </pc:sldChg>
      <pc:sldChg chg="addSp delSp modSp new mod">
        <pc:chgData name="Rhodri Thomas" userId="97013524-85ec-4bc1-99cf-ee75f81eb8cc" providerId="ADAL" clId="{B797F5D9-2BFA-42E5-B464-1709BFFDD615}" dt="2025-02-12T14:56:35.558" v="1540" actId="1076"/>
        <pc:sldMkLst>
          <pc:docMk/>
          <pc:sldMk cId="1750125850" sldId="277"/>
        </pc:sldMkLst>
        <pc:spChg chg="del mod">
          <ac:chgData name="Rhodri Thomas" userId="97013524-85ec-4bc1-99cf-ee75f81eb8cc" providerId="ADAL" clId="{B797F5D9-2BFA-42E5-B464-1709BFFDD615}" dt="2025-02-12T13:56:57.686" v="192" actId="478"/>
          <ac:spMkLst>
            <pc:docMk/>
            <pc:sldMk cId="1750125850" sldId="277"/>
            <ac:spMk id="2" creationId="{9AD0DD84-6FB3-9EDB-3C8E-F4E8A88D301C}"/>
          </ac:spMkLst>
        </pc:spChg>
        <pc:spChg chg="mod">
          <ac:chgData name="Rhodri Thomas" userId="97013524-85ec-4bc1-99cf-ee75f81eb8cc" providerId="ADAL" clId="{B797F5D9-2BFA-42E5-B464-1709BFFDD615}" dt="2025-02-12T14:56:35.558" v="1540" actId="1076"/>
          <ac:spMkLst>
            <pc:docMk/>
            <pc:sldMk cId="1750125850" sldId="277"/>
            <ac:spMk id="3" creationId="{979E9B71-022D-03AA-3162-614FE171332B}"/>
          </ac:spMkLst>
        </pc:spChg>
        <pc:spChg chg="add mod">
          <ac:chgData name="Rhodri Thomas" userId="97013524-85ec-4bc1-99cf-ee75f81eb8cc" providerId="ADAL" clId="{B797F5D9-2BFA-42E5-B464-1709BFFDD615}" dt="2025-02-12T14:14:13.107" v="567" actId="403"/>
          <ac:spMkLst>
            <pc:docMk/>
            <pc:sldMk cId="1750125850" sldId="277"/>
            <ac:spMk id="5" creationId="{2F8F6042-DC68-5B6F-5EAF-F61A2608DE83}"/>
          </ac:spMkLst>
        </pc:spChg>
        <pc:spChg chg="add mod">
          <ac:chgData name="Rhodri Thomas" userId="97013524-85ec-4bc1-99cf-ee75f81eb8cc" providerId="ADAL" clId="{B797F5D9-2BFA-42E5-B464-1709BFFDD615}" dt="2025-02-12T14:21:20.917" v="691" actId="1076"/>
          <ac:spMkLst>
            <pc:docMk/>
            <pc:sldMk cId="1750125850" sldId="277"/>
            <ac:spMk id="7" creationId="{A9AC8686-8118-6DFB-16F2-9005C485931C}"/>
          </ac:spMkLst>
        </pc:spChg>
      </pc:sldChg>
      <pc:sldChg chg="modSp new mod">
        <pc:chgData name="Rhodri Thomas" userId="97013524-85ec-4bc1-99cf-ee75f81eb8cc" providerId="ADAL" clId="{B797F5D9-2BFA-42E5-B464-1709BFFDD615}" dt="2025-02-12T14:09:13.823" v="350" actId="20577"/>
        <pc:sldMkLst>
          <pc:docMk/>
          <pc:sldMk cId="1625300400" sldId="278"/>
        </pc:sldMkLst>
        <pc:spChg chg="mod">
          <ac:chgData name="Rhodri Thomas" userId="97013524-85ec-4bc1-99cf-ee75f81eb8cc" providerId="ADAL" clId="{B797F5D9-2BFA-42E5-B464-1709BFFDD615}" dt="2025-02-12T14:06:03.464" v="259" actId="1076"/>
          <ac:spMkLst>
            <pc:docMk/>
            <pc:sldMk cId="1625300400" sldId="278"/>
            <ac:spMk id="2" creationId="{D04ACE17-3B0C-70B4-7781-F8E697159C5C}"/>
          </ac:spMkLst>
        </pc:spChg>
        <pc:spChg chg="mod">
          <ac:chgData name="Rhodri Thomas" userId="97013524-85ec-4bc1-99cf-ee75f81eb8cc" providerId="ADAL" clId="{B797F5D9-2BFA-42E5-B464-1709BFFDD615}" dt="2025-02-12T14:09:13.823" v="350" actId="20577"/>
          <ac:spMkLst>
            <pc:docMk/>
            <pc:sldMk cId="1625300400" sldId="278"/>
            <ac:spMk id="3" creationId="{3FC67728-0AC4-0C5C-D734-A04D8638C9D0}"/>
          </ac:spMkLst>
        </pc:spChg>
      </pc:sldChg>
      <pc:sldChg chg="modSp new mod">
        <pc:chgData name="Rhodri Thomas" userId="97013524-85ec-4bc1-99cf-ee75f81eb8cc" providerId="ADAL" clId="{B797F5D9-2BFA-42E5-B464-1709BFFDD615}" dt="2025-02-12T15:04:15.533" v="1545" actId="20577"/>
        <pc:sldMkLst>
          <pc:docMk/>
          <pc:sldMk cId="331103463" sldId="279"/>
        </pc:sldMkLst>
        <pc:spChg chg="mod">
          <ac:chgData name="Rhodri Thomas" userId="97013524-85ec-4bc1-99cf-ee75f81eb8cc" providerId="ADAL" clId="{B797F5D9-2BFA-42E5-B464-1709BFFDD615}" dt="2025-02-12T14:46:57.582" v="1022" actId="20577"/>
          <ac:spMkLst>
            <pc:docMk/>
            <pc:sldMk cId="331103463" sldId="279"/>
            <ac:spMk id="2" creationId="{000DA406-08B5-4D7D-F17A-C0A2B8109112}"/>
          </ac:spMkLst>
        </pc:spChg>
        <pc:spChg chg="mod">
          <ac:chgData name="Rhodri Thomas" userId="97013524-85ec-4bc1-99cf-ee75f81eb8cc" providerId="ADAL" clId="{B797F5D9-2BFA-42E5-B464-1709BFFDD615}" dt="2025-02-12T15:04:15.533" v="1545" actId="20577"/>
          <ac:spMkLst>
            <pc:docMk/>
            <pc:sldMk cId="331103463" sldId="279"/>
            <ac:spMk id="3" creationId="{A55B91A9-3108-8331-3379-3D01774E31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12/02/2025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471423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934180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19382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570754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504643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116441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353850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78101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9416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26063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602728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223156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0612423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935590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46747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592009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92B55-7C1B-462A-AA61-DF553BF8564A}" type="datetimeFigureOut">
              <a:rPr lang="en-GB" smtClean="0"/>
              <a:pPr/>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816404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1E92B55-7C1B-462A-AA61-DF553BF8564A}" type="datetimeFigureOut">
              <a:rPr lang="en-GB" smtClean="0"/>
              <a:pPr/>
              <a:t>12/02/2025</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2258176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hse.gov.uk/pUbns/priced/l153.pdf" TargetMode="External"/><Relationship Id="rId2" Type="http://schemas.openxmlformats.org/officeDocument/2006/relationships/hyperlink" Target="https://www.designingbuildings.co.uk/wiki/Method_statement_for_construction" TargetMode="External"/><Relationship Id="rId1" Type="http://schemas.openxmlformats.org/officeDocument/2006/relationships/slideLayout" Target="../slideLayouts/slideLayout1.xml"/><Relationship Id="rId5" Type="http://schemas.openxmlformats.org/officeDocument/2006/relationships/hyperlink" Target="https://www.commodious.co.uk/knowledge-bank/health-and-safety/management-of-health-and-safety-at-work-regulations-1999" TargetMode="External"/><Relationship Id="rId4" Type="http://schemas.openxmlformats.org/officeDocument/2006/relationships/hyperlink" Target="https://methodstatementhq.com/free-civil-mechanical-electrical-method-statement-sampl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1" name="Rectangle 10"/>
          <p:cNvSpPr/>
          <p:nvPr/>
        </p:nvSpPr>
        <p:spPr>
          <a:xfrm>
            <a:off x="1750364" y="3044279"/>
            <a:ext cx="5859296" cy="1938992"/>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cap="none" spc="0" dirty="0">
                <a:ln w="11430"/>
                <a:solidFill>
                  <a:srgbClr val="0070C0"/>
                </a:solidFill>
                <a:effectLst>
                  <a:outerShdw blurRad="50800" dist="39000" dir="5460000" algn="tl">
                    <a:srgbClr val="000000">
                      <a:alpha val="38000"/>
                    </a:srgbClr>
                  </a:outerShdw>
                </a:effectLst>
              </a:rPr>
              <a:t>METHOD STATEMENTS</a:t>
            </a:r>
          </a:p>
          <a:p>
            <a:pPr algn="ctr"/>
            <a:endParaRPr lang="en-US" sz="4400" b="1" cap="none" spc="0" dirty="0">
              <a:ln w="11430"/>
              <a:solidFill>
                <a:srgbClr val="0070C0"/>
              </a:solidFill>
              <a:effectLst>
                <a:outerShdw blurRad="50800" dist="39000" dir="5460000" algn="tl">
                  <a:srgbClr val="000000">
                    <a:alpha val="38000"/>
                  </a:srgbClr>
                </a:outerShdw>
              </a:effectLst>
            </a:endParaRPr>
          </a:p>
          <a:p>
            <a:pPr algn="ctr"/>
            <a:r>
              <a:rPr lang="en-US" sz="3200" b="1" dirty="0">
                <a:ln w="11430"/>
                <a:solidFill>
                  <a:srgbClr val="0070C0"/>
                </a:solidFill>
                <a:effectLst>
                  <a:outerShdw blurRad="50800" dist="39000" dir="5460000" algn="tl">
                    <a:srgbClr val="000000">
                      <a:alpha val="38000"/>
                    </a:srgbClr>
                  </a:outerShdw>
                </a:effectLst>
              </a:rPr>
              <a:t>And associated legislation</a:t>
            </a:r>
            <a:endParaRPr lang="en-US" sz="3200" b="1" cap="none" spc="0" dirty="0">
              <a:ln w="11430"/>
              <a:solidFill>
                <a:srgbClr val="0070C0"/>
              </a:solidFill>
              <a:effectLst>
                <a:outerShdw blurRad="50800" dist="39000" dir="5460000" algn="tl">
                  <a:srgbClr val="000000">
                    <a:alpha val="38000"/>
                  </a:srgbClr>
                </a:outerShdw>
              </a:effectLst>
            </a:endParaRPr>
          </a:p>
        </p:txBody>
      </p:sp>
      <p:sp>
        <p:nvSpPr>
          <p:cNvPr id="8" name="Rectangle 7"/>
          <p:cNvSpPr/>
          <p:nvPr/>
        </p:nvSpPr>
        <p:spPr>
          <a:xfrm>
            <a:off x="323528" y="1063423"/>
            <a:ext cx="871296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cap="none" spc="0" dirty="0">
                <a:ln w="11430"/>
                <a:solidFill>
                  <a:srgbClr val="0070C0"/>
                </a:solidFill>
                <a:effectLst>
                  <a:outerShdw blurRad="50800" dist="39000" dir="5460000" algn="tl">
                    <a:srgbClr val="000000">
                      <a:alpha val="38000"/>
                    </a:srgbClr>
                  </a:outerShdw>
                </a:effectLst>
              </a:rPr>
              <a:t>Health, Safety &amp; Welfare</a:t>
            </a:r>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15" name="Rectangle 14"/>
          <p:cNvSpPr/>
          <p:nvPr/>
        </p:nvSpPr>
        <p:spPr>
          <a:xfrm>
            <a:off x="683998" y="834129"/>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Reason For METHOD STATEMENTS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6" name="TextBox 15"/>
          <p:cNvSpPr txBox="1"/>
          <p:nvPr/>
        </p:nvSpPr>
        <p:spPr>
          <a:xfrm>
            <a:off x="388156" y="1970083"/>
            <a:ext cx="8432315" cy="4462760"/>
          </a:xfrm>
          <a:prstGeom prst="rect">
            <a:avLst/>
          </a:prstGeom>
          <a:noFill/>
        </p:spPr>
        <p:txBody>
          <a:bodyPr wrap="square" rtlCol="0">
            <a:spAutoFit/>
          </a:bodyPr>
          <a:lstStyle/>
          <a:p>
            <a:pPr marL="342900" indent="-342900">
              <a:spcBef>
                <a:spcPts val="1200"/>
              </a:spcBef>
              <a:buFont typeface="Arial" panose="020B0604020202020204" pitchFamily="34" charset="0"/>
              <a:buChar char="•"/>
            </a:pPr>
            <a:r>
              <a:rPr lang="en-GB" sz="2400" b="0" i="0" dirty="0">
                <a:effectLst/>
                <a:latin typeface="Arial" panose="020B0604020202020204" pitchFamily="34" charset="0"/>
              </a:rPr>
              <a:t>The law on construction health and safety requires action to protect those at work on site and members of the public who may be affected. </a:t>
            </a:r>
          </a:p>
          <a:p>
            <a:pPr marL="342900" indent="-342900">
              <a:spcBef>
                <a:spcPts val="1200"/>
              </a:spcBef>
              <a:buFont typeface="Arial" panose="020B0604020202020204" pitchFamily="34" charset="0"/>
              <a:buChar char="•"/>
            </a:pPr>
            <a:endParaRPr lang="en-GB" sz="2400" dirty="0">
              <a:latin typeface="Arial" panose="020B0604020202020204" pitchFamily="34" charset="0"/>
            </a:endParaRPr>
          </a:p>
          <a:p>
            <a:pPr marL="342900" indent="-342900">
              <a:spcBef>
                <a:spcPts val="1200"/>
              </a:spcBef>
              <a:buFont typeface="Arial" panose="020B0604020202020204" pitchFamily="34" charset="0"/>
              <a:buChar char="•"/>
            </a:pPr>
            <a:r>
              <a:rPr lang="en-GB" sz="2400" b="0" i="0" dirty="0">
                <a:solidFill>
                  <a:schemeClr val="bg1"/>
                </a:solidFill>
                <a:effectLst/>
                <a:latin typeface="Arial" panose="020B0604020202020204" pitchFamily="34" charset="0"/>
              </a:rPr>
              <a:t>The Management of Health and Safety at Work Regulations 1999 (MHSWR) </a:t>
            </a:r>
            <a:r>
              <a:rPr lang="en-GB" sz="2400" b="0" i="0" dirty="0">
                <a:effectLst/>
                <a:latin typeface="Arial" panose="020B0604020202020204" pitchFamily="34" charset="0"/>
              </a:rPr>
              <a:t>requires employers to carry out risk assessments to identify potential hazards to employee health and safety, as well as the health and safety of anyone who may be affected by their work activities, however many other regulations also refer to the need to evaluate risks.</a:t>
            </a:r>
            <a:endParaRPr lang="en-GB" sz="2400" dirty="0"/>
          </a:p>
        </p:txBody>
      </p:sp>
    </p:spTree>
    <p:extLst>
      <p:ext uri="{BB962C8B-B14F-4D97-AF65-F5344CB8AC3E}">
        <p14:creationId xmlns:p14="http://schemas.microsoft.com/office/powerpoint/2010/main" val="3737769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5" name="Rectangle 14"/>
          <p:cNvSpPr/>
          <p:nvPr/>
        </p:nvSpPr>
        <p:spPr>
          <a:xfrm>
            <a:off x="683568" y="417969"/>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METHOD STATEMENTS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6" name="TextBox 15"/>
          <p:cNvSpPr txBox="1"/>
          <p:nvPr/>
        </p:nvSpPr>
        <p:spPr>
          <a:xfrm>
            <a:off x="161764" y="1556792"/>
            <a:ext cx="8820472" cy="4401205"/>
          </a:xfrm>
          <a:prstGeom prst="rect">
            <a:avLst/>
          </a:prstGeom>
          <a:noFill/>
        </p:spPr>
        <p:txBody>
          <a:bodyPr wrap="square" rtlCol="0">
            <a:spAutoFit/>
          </a:bodyPr>
          <a:lstStyle/>
          <a:p>
            <a:pPr marL="342900" indent="-342900">
              <a:spcBef>
                <a:spcPts val="1200"/>
              </a:spcBef>
              <a:buFont typeface="Arial" panose="020B0604020202020204" pitchFamily="34" charset="0"/>
              <a:buChar char="•"/>
            </a:pPr>
            <a:r>
              <a:rPr lang="en-GB" sz="2400" dirty="0"/>
              <a:t>The method statement describes in a logical sequence exactly how a job is to be carried out in a way that secures health and safety and includes all the control measures.</a:t>
            </a:r>
          </a:p>
          <a:p>
            <a:pPr marL="342900" indent="-342900">
              <a:spcBef>
                <a:spcPts val="1200"/>
              </a:spcBef>
              <a:buFont typeface="Arial" panose="020B0604020202020204" pitchFamily="34" charset="0"/>
              <a:buChar char="•"/>
            </a:pPr>
            <a:endParaRPr lang="en-GB" sz="2400" dirty="0"/>
          </a:p>
          <a:p>
            <a:pPr marL="342900" indent="-342900">
              <a:spcBef>
                <a:spcPts val="1200"/>
              </a:spcBef>
              <a:buFont typeface="Arial" panose="020B0604020202020204" pitchFamily="34" charset="0"/>
              <a:buChar char="•"/>
            </a:pPr>
            <a:r>
              <a:rPr lang="en-GB" sz="2400" dirty="0"/>
              <a:t>Allows the work to be properly planned with the appropriate health and safety resources needed for it. </a:t>
            </a:r>
          </a:p>
          <a:p>
            <a:pPr marL="342900" indent="-342900">
              <a:spcBef>
                <a:spcPts val="1200"/>
              </a:spcBef>
              <a:buFont typeface="Arial" panose="020B0604020202020204" pitchFamily="34" charset="0"/>
              <a:buChar char="•"/>
            </a:pPr>
            <a:endParaRPr lang="en-GB" sz="2400" dirty="0"/>
          </a:p>
          <a:p>
            <a:pPr marL="342900" indent="-342900">
              <a:spcBef>
                <a:spcPts val="1200"/>
              </a:spcBef>
              <a:buFont typeface="Arial" panose="020B0604020202020204" pitchFamily="34" charset="0"/>
              <a:buChar char="•"/>
            </a:pPr>
            <a:r>
              <a:rPr lang="en-GB" sz="2400" dirty="0"/>
              <a:t>Provides information for other contractors working at the site about any effects the work will have on them.</a:t>
            </a:r>
          </a:p>
        </p:txBody>
      </p:sp>
    </p:spTree>
    <p:extLst>
      <p:ext uri="{BB962C8B-B14F-4D97-AF65-F5344CB8AC3E}">
        <p14:creationId xmlns:p14="http://schemas.microsoft.com/office/powerpoint/2010/main" val="3070840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9E9B71-022D-03AA-3162-614FE171332B}"/>
              </a:ext>
            </a:extLst>
          </p:cNvPr>
          <p:cNvSpPr>
            <a:spLocks noGrp="1"/>
          </p:cNvSpPr>
          <p:nvPr>
            <p:ph idx="1"/>
          </p:nvPr>
        </p:nvSpPr>
        <p:spPr>
          <a:xfrm>
            <a:off x="539552" y="3191644"/>
            <a:ext cx="7776748" cy="3035430"/>
          </a:xfrm>
        </p:spPr>
        <p:txBody>
          <a:bodyPr/>
          <a:lstStyle/>
          <a:p>
            <a:pPr algn="l">
              <a:buFont typeface="Arial" panose="020B0604020202020204" pitchFamily="34" charset="0"/>
              <a:buChar char="•"/>
            </a:pPr>
            <a:r>
              <a:rPr lang="en-GB" sz="2400" b="1" i="0" dirty="0">
                <a:solidFill>
                  <a:schemeClr val="bg1"/>
                </a:solidFill>
                <a:effectLst/>
                <a:latin typeface="Arial" panose="020B0604020202020204" pitchFamily="34" charset="0"/>
                <a:cs typeface="Arial" panose="020B0604020202020204" pitchFamily="34" charset="0"/>
              </a:rPr>
              <a:t>Risk Assessments: </a:t>
            </a:r>
            <a:r>
              <a:rPr lang="en-GB" sz="2400" dirty="0">
                <a:latin typeface="Arial" panose="020B0604020202020204" pitchFamily="34" charset="0"/>
                <a:cs typeface="Arial" panose="020B0604020202020204" pitchFamily="34" charset="0"/>
              </a:rPr>
              <a:t>I</a:t>
            </a:r>
            <a:r>
              <a:rPr lang="en-GB" sz="2400" b="0" i="0" dirty="0">
                <a:effectLst/>
                <a:latin typeface="Arial" panose="020B0604020202020204" pitchFamily="34" charset="0"/>
                <a:cs typeface="Arial" panose="020B0604020202020204" pitchFamily="34" charset="0"/>
              </a:rPr>
              <a:t>dentify and assess the hazards and risks involved in projects and suggest control measures.</a:t>
            </a:r>
            <a:br>
              <a:rPr lang="en-GB" sz="2400" b="0" i="0" dirty="0">
                <a:effectLst/>
                <a:latin typeface="Arial" panose="020B0604020202020204" pitchFamily="34" charset="0"/>
                <a:cs typeface="Arial" panose="020B0604020202020204" pitchFamily="34" charset="0"/>
              </a:rPr>
            </a:br>
            <a:r>
              <a:rPr lang="en-GB" sz="2400" b="0" i="0" dirty="0">
                <a:effectLst/>
                <a:latin typeface="Arial" panose="020B0604020202020204" pitchFamily="34" charset="0"/>
                <a:cs typeface="Arial" panose="020B0604020202020204" pitchFamily="34" charset="0"/>
              </a:rPr>
              <a:t> </a:t>
            </a:r>
          </a:p>
          <a:p>
            <a:pPr algn="l">
              <a:buFont typeface="Arial" panose="020B0604020202020204" pitchFamily="34" charset="0"/>
              <a:buChar char="•"/>
            </a:pPr>
            <a:r>
              <a:rPr lang="en-GB" sz="2400" b="1" i="0" dirty="0">
                <a:solidFill>
                  <a:schemeClr val="bg1"/>
                </a:solidFill>
                <a:effectLst/>
                <a:latin typeface="Arial" panose="020B0604020202020204" pitchFamily="34" charset="0"/>
                <a:cs typeface="Arial" panose="020B0604020202020204" pitchFamily="34" charset="0"/>
              </a:rPr>
              <a:t>Method Statements: </a:t>
            </a:r>
            <a:r>
              <a:rPr lang="en-GB" sz="2400" dirty="0">
                <a:latin typeface="Arial" panose="020B0604020202020204" pitchFamily="34" charset="0"/>
                <a:cs typeface="Arial" panose="020B0604020202020204" pitchFamily="34" charset="0"/>
              </a:rPr>
              <a:t>S</a:t>
            </a:r>
            <a:r>
              <a:rPr lang="en-GB" sz="2400" b="0" i="0" dirty="0">
                <a:effectLst/>
                <a:latin typeface="Arial" panose="020B0604020202020204" pitchFamily="34" charset="0"/>
                <a:cs typeface="Arial" panose="020B0604020202020204" pitchFamily="34" charset="0"/>
              </a:rPr>
              <a:t>hould expand on the control measures outlined in the risk assessment, detailing how, when and why you should implement measures.</a:t>
            </a:r>
          </a:p>
          <a:p>
            <a:endParaRPr lang="en-GB" dirty="0"/>
          </a:p>
        </p:txBody>
      </p:sp>
      <p:sp>
        <p:nvSpPr>
          <p:cNvPr id="5" name="TextBox 4">
            <a:extLst>
              <a:ext uri="{FF2B5EF4-FFF2-40B4-BE49-F238E27FC236}">
                <a16:creationId xmlns:a16="http://schemas.microsoft.com/office/drawing/2014/main" id="{2F8F6042-DC68-5B6F-5EAF-F61A2608DE83}"/>
              </a:ext>
            </a:extLst>
          </p:cNvPr>
          <p:cNvSpPr txBox="1"/>
          <p:nvPr/>
        </p:nvSpPr>
        <p:spPr>
          <a:xfrm>
            <a:off x="971600" y="638059"/>
            <a:ext cx="4991100" cy="523220"/>
          </a:xfrm>
          <a:prstGeom prst="rect">
            <a:avLst/>
          </a:prstGeom>
          <a:noFill/>
        </p:spPr>
        <p:txBody>
          <a:bodyPr wrap="square">
            <a:spAutoFit/>
          </a:bodyPr>
          <a:lstStyle/>
          <a:p>
            <a:r>
              <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RAMS</a:t>
            </a:r>
          </a:p>
        </p:txBody>
      </p:sp>
      <p:sp>
        <p:nvSpPr>
          <p:cNvPr id="7" name="TextBox 6">
            <a:extLst>
              <a:ext uri="{FF2B5EF4-FFF2-40B4-BE49-F238E27FC236}">
                <a16:creationId xmlns:a16="http://schemas.microsoft.com/office/drawing/2014/main" id="{A9AC8686-8118-6DFB-16F2-9005C485931C}"/>
              </a:ext>
            </a:extLst>
          </p:cNvPr>
          <p:cNvSpPr txBox="1"/>
          <p:nvPr/>
        </p:nvSpPr>
        <p:spPr>
          <a:xfrm>
            <a:off x="467602" y="1484784"/>
            <a:ext cx="8496944" cy="1200329"/>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While Risk Assessments are generally more common, Method Statements are also used for high-risk activities in construction.</a:t>
            </a:r>
          </a:p>
        </p:txBody>
      </p:sp>
    </p:spTree>
    <p:extLst>
      <p:ext uri="{BB962C8B-B14F-4D97-AF65-F5344CB8AC3E}">
        <p14:creationId xmlns:p14="http://schemas.microsoft.com/office/powerpoint/2010/main" val="1750125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15" name="Rectangle 14"/>
          <p:cNvSpPr/>
          <p:nvPr/>
        </p:nvSpPr>
        <p:spPr>
          <a:xfrm>
            <a:off x="683998" y="834129"/>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PURPOSE OF METHOD STATEMENTS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6" name="TextBox 15"/>
          <p:cNvSpPr txBox="1"/>
          <p:nvPr/>
        </p:nvSpPr>
        <p:spPr>
          <a:xfrm>
            <a:off x="323528" y="1684221"/>
            <a:ext cx="9036496" cy="4339650"/>
          </a:xfrm>
          <a:prstGeom prst="rect">
            <a:avLst/>
          </a:prstGeom>
          <a:noFill/>
        </p:spPr>
        <p:txBody>
          <a:bodyPr wrap="square" rtlCol="0">
            <a:spAutoFit/>
          </a:bodyPr>
          <a:lstStyle/>
          <a:p>
            <a:pPr>
              <a:spcBef>
                <a:spcPts val="1200"/>
              </a:spcBef>
            </a:pPr>
            <a:endParaRPr lang="en-GB" sz="2400" dirty="0"/>
          </a:p>
          <a:p>
            <a:pPr>
              <a:spcBef>
                <a:spcPts val="1200"/>
              </a:spcBef>
            </a:pPr>
            <a:r>
              <a:rPr lang="en-GB" sz="2400" dirty="0"/>
              <a:t>In construction, used for:</a:t>
            </a:r>
          </a:p>
          <a:p>
            <a:pPr>
              <a:spcBef>
                <a:spcPts val="1200"/>
              </a:spcBef>
            </a:pPr>
            <a:endParaRPr lang="en-GB" sz="2400" dirty="0"/>
          </a:p>
          <a:p>
            <a:pPr marL="342900" indent="-342900">
              <a:spcBef>
                <a:spcPts val="1200"/>
              </a:spcBef>
              <a:buFont typeface="Arial" panose="020B0604020202020204" pitchFamily="34" charset="0"/>
              <a:buChar char="•"/>
            </a:pPr>
            <a:r>
              <a:rPr lang="en-GB" sz="2400" dirty="0"/>
              <a:t>Describing the construction method, resources and equipment/plant needed</a:t>
            </a:r>
          </a:p>
          <a:p>
            <a:pPr marL="342900" indent="-342900">
              <a:spcBef>
                <a:spcPts val="1200"/>
              </a:spcBef>
              <a:buFont typeface="Arial" panose="020B0604020202020204" pitchFamily="34" charset="0"/>
              <a:buChar char="•"/>
            </a:pPr>
            <a:r>
              <a:rPr lang="en-GB" sz="2400" dirty="0"/>
              <a:t>Describing safety measures for specific tasks and activities</a:t>
            </a:r>
          </a:p>
          <a:p>
            <a:pPr marL="342900" indent="-342900">
              <a:spcBef>
                <a:spcPts val="1200"/>
              </a:spcBef>
              <a:buFont typeface="Arial" panose="020B0604020202020204" pitchFamily="34" charset="0"/>
              <a:buChar char="•"/>
            </a:pPr>
            <a:r>
              <a:rPr lang="en-GB" sz="2400" dirty="0"/>
              <a:t>Other purposes (waste management, site layout, etc.)</a:t>
            </a:r>
          </a:p>
          <a:p>
            <a:pPr marL="342900" indent="-342900">
              <a:spcBef>
                <a:spcPts val="1200"/>
              </a:spcBef>
              <a:buFont typeface="Arial" panose="020B0604020202020204" pitchFamily="34" charset="0"/>
              <a:buChar char="•"/>
            </a:pPr>
            <a:endParaRPr lang="en-GB" sz="2400" dirty="0"/>
          </a:p>
        </p:txBody>
      </p:sp>
    </p:spTree>
    <p:extLst>
      <p:ext uri="{BB962C8B-B14F-4D97-AF65-F5344CB8AC3E}">
        <p14:creationId xmlns:p14="http://schemas.microsoft.com/office/powerpoint/2010/main" val="265525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15" name="Rectangle 14"/>
          <p:cNvSpPr/>
          <p:nvPr/>
        </p:nvSpPr>
        <p:spPr>
          <a:xfrm>
            <a:off x="611560" y="188640"/>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PURPOSE OF METHOD STATEMENTS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233518" y="1196752"/>
            <a:ext cx="8676964" cy="5078313"/>
          </a:xfrm>
          <a:prstGeom prst="rect">
            <a:avLst/>
          </a:prstGeom>
        </p:spPr>
        <p:txBody>
          <a:bodyPr wrap="square">
            <a:spAutoFit/>
          </a:bodyPr>
          <a:lstStyle/>
          <a:p>
            <a:pPr>
              <a:spcBef>
                <a:spcPts val="1200"/>
              </a:spcBef>
            </a:pPr>
            <a:r>
              <a:rPr lang="en-GB" sz="2400" dirty="0">
                <a:solidFill>
                  <a:schemeClr val="bg1"/>
                </a:solidFill>
                <a:latin typeface="+mj-lt"/>
              </a:rPr>
              <a:t>In contrast to Risk Assessments, Method Statements aren’t a legal requirement – but are considered best practice for ensuring compliance with broader legal obligations.</a:t>
            </a:r>
          </a:p>
          <a:p>
            <a:pPr>
              <a:spcBef>
                <a:spcPts val="1200"/>
              </a:spcBef>
            </a:pPr>
            <a:endParaRPr lang="en-GB" sz="2400" dirty="0">
              <a:latin typeface="+mj-lt"/>
            </a:endParaRPr>
          </a:p>
          <a:p>
            <a:pPr>
              <a:spcBef>
                <a:spcPts val="1200"/>
              </a:spcBef>
            </a:pPr>
            <a:r>
              <a:rPr lang="en-GB" sz="2400" dirty="0">
                <a:latin typeface="+mj-lt"/>
              </a:rPr>
              <a:t>Usually used for specific works or higher risk work, and large variety of works</a:t>
            </a:r>
          </a:p>
          <a:p>
            <a:pPr marL="342900" indent="-342900">
              <a:spcBef>
                <a:spcPts val="1200"/>
              </a:spcBef>
              <a:buFontTx/>
              <a:buChar char="-"/>
            </a:pPr>
            <a:r>
              <a:rPr lang="en-GB" sz="2400" dirty="0">
                <a:latin typeface="+mj-lt"/>
              </a:rPr>
              <a:t>to provide information to employees about how the work should be done, and the precautions needed</a:t>
            </a:r>
          </a:p>
          <a:p>
            <a:pPr marL="342900" indent="-342900">
              <a:spcBef>
                <a:spcPts val="1200"/>
              </a:spcBef>
              <a:buFontTx/>
              <a:buChar char="-"/>
            </a:pPr>
            <a:r>
              <a:rPr lang="en-GB" sz="2400" dirty="0">
                <a:latin typeface="+mj-lt"/>
              </a:rPr>
              <a:t>to help planning and programming</a:t>
            </a:r>
          </a:p>
          <a:p>
            <a:pPr marL="342900" indent="-342900">
              <a:spcBef>
                <a:spcPts val="1200"/>
              </a:spcBef>
              <a:buFontTx/>
              <a:buChar char="-"/>
            </a:pPr>
            <a:r>
              <a:rPr lang="en-GB" sz="2400" dirty="0">
                <a:latin typeface="+mj-lt"/>
              </a:rPr>
              <a:t>To be used as documentation for H&amp;S (for the HSE)</a:t>
            </a:r>
          </a:p>
          <a:p>
            <a:pPr marL="800100" lvl="1" indent="-342900">
              <a:spcBef>
                <a:spcPts val="1200"/>
              </a:spcBef>
              <a:buFontTx/>
              <a:buChar char="-"/>
            </a:pPr>
            <a:r>
              <a:rPr lang="en-GB" sz="2400" dirty="0">
                <a:latin typeface="+mj-lt"/>
              </a:rPr>
              <a:t>RAMS (risk managements and method statements)</a:t>
            </a:r>
          </a:p>
        </p:txBody>
      </p:sp>
    </p:spTree>
    <p:extLst>
      <p:ext uri="{BB962C8B-B14F-4D97-AF65-F5344CB8AC3E}">
        <p14:creationId xmlns:p14="http://schemas.microsoft.com/office/powerpoint/2010/main" val="1673441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5" name="Rectangle 14"/>
          <p:cNvSpPr/>
          <p:nvPr/>
        </p:nvSpPr>
        <p:spPr>
          <a:xfrm>
            <a:off x="323528" y="295736"/>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CHARACTERISTICS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Rectangle 1"/>
          <p:cNvSpPr/>
          <p:nvPr/>
        </p:nvSpPr>
        <p:spPr>
          <a:xfrm>
            <a:off x="107504" y="1340768"/>
            <a:ext cx="9108504" cy="5755422"/>
          </a:xfrm>
          <a:prstGeom prst="rect">
            <a:avLst/>
          </a:prstGeom>
        </p:spPr>
        <p:txBody>
          <a:bodyPr wrap="square">
            <a:spAutoFit/>
          </a:bodyPr>
          <a:lstStyle/>
          <a:p>
            <a:pPr>
              <a:spcBef>
                <a:spcPts val="1200"/>
              </a:spcBef>
              <a:buFont typeface="Arial" panose="020B0604020202020204" pitchFamily="34" charset="0"/>
              <a:buChar char="•"/>
            </a:pPr>
            <a:r>
              <a:rPr lang="en-GB" sz="2400" dirty="0">
                <a:latin typeface="Calibri" panose="020F0502020204030204" pitchFamily="34" charset="0"/>
                <a:cs typeface="Calibri" panose="020F0502020204030204" pitchFamily="34" charset="0"/>
              </a:rPr>
              <a:t>Produced by a competent person (familiar with the works), and peer-reviewed, normally a site manager or site supervisor who has completed courses such as:</a:t>
            </a:r>
          </a:p>
          <a:p>
            <a:pPr>
              <a:spcBef>
                <a:spcPts val="1200"/>
              </a:spcBef>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GB" sz="2400" dirty="0">
                <a:solidFill>
                  <a:schemeClr val="bg1"/>
                </a:solidFill>
                <a:latin typeface="Calibri" panose="020F0502020204030204" pitchFamily="34" charset="0"/>
                <a:cs typeface="Calibri" panose="020F0502020204030204" pitchFamily="34" charset="0"/>
              </a:rPr>
              <a:t>SMSTS (Site Managers Safety Training Scheme) 5 day</a:t>
            </a:r>
          </a:p>
          <a:p>
            <a:pPr>
              <a:spcBef>
                <a:spcPts val="1200"/>
              </a:spcBef>
              <a:buFont typeface="Arial" panose="020B0604020202020204" pitchFamily="34" charset="0"/>
              <a:buChar char="•"/>
            </a:pPr>
            <a:r>
              <a:rPr lang="en-GB" sz="2400" dirty="0">
                <a:solidFill>
                  <a:schemeClr val="bg1"/>
                </a:solidFill>
                <a:latin typeface="Calibri" panose="020F0502020204030204" pitchFamily="34" charset="0"/>
                <a:cs typeface="Calibri" panose="020F0502020204030204" pitchFamily="34" charset="0"/>
              </a:rPr>
              <a:t>SSSTS (Site Supervisors Safety Training Scheme) 2 day</a:t>
            </a:r>
          </a:p>
          <a:p>
            <a:pPr>
              <a:spcBef>
                <a:spcPts val="1200"/>
              </a:spcBef>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GB" sz="2400" dirty="0">
                <a:latin typeface="Calibri" panose="020F0502020204030204" pitchFamily="34" charset="0"/>
                <a:cs typeface="Calibri" panose="020F0502020204030204" pitchFamily="34" charset="0"/>
              </a:rPr>
              <a:t>Could also be compiled by a competent person that can demonstrate competence:</a:t>
            </a:r>
          </a:p>
          <a:p>
            <a:pPr>
              <a:spcBef>
                <a:spcPts val="1200"/>
              </a:spcBef>
              <a:buFont typeface="Arial" panose="020B0604020202020204" pitchFamily="34" charset="0"/>
              <a:buChar char="•"/>
            </a:pPr>
            <a:r>
              <a:rPr lang="en-GB" sz="2400" dirty="0">
                <a:solidFill>
                  <a:schemeClr val="bg1"/>
                </a:solidFill>
                <a:latin typeface="Calibri" panose="020F0502020204030204" pitchFamily="34" charset="0"/>
                <a:cs typeface="Calibri" panose="020F0502020204030204" pitchFamily="34" charset="0"/>
              </a:rPr>
              <a:t>Health and Safety Professional</a:t>
            </a:r>
          </a:p>
          <a:p>
            <a:pPr>
              <a:spcBef>
                <a:spcPts val="1200"/>
              </a:spcBef>
              <a:buFont typeface="Arial" panose="020B0604020202020204" pitchFamily="34" charset="0"/>
              <a:buChar char="•"/>
            </a:pPr>
            <a:r>
              <a:rPr lang="en-GB" sz="2400" dirty="0">
                <a:solidFill>
                  <a:schemeClr val="bg1"/>
                </a:solidFill>
                <a:latin typeface="Calibri" panose="020F0502020204030204" pitchFamily="34" charset="0"/>
                <a:cs typeface="Calibri" panose="020F0502020204030204" pitchFamily="34" charset="0"/>
              </a:rPr>
              <a:t>Technical Expert (qualifications or experience)</a:t>
            </a:r>
          </a:p>
          <a:p>
            <a:pPr>
              <a:spcBef>
                <a:spcPts val="1200"/>
              </a:spcBef>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23968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15" name="Rectangle 14"/>
          <p:cNvSpPr/>
          <p:nvPr/>
        </p:nvSpPr>
        <p:spPr>
          <a:xfrm>
            <a:off x="683998" y="834129"/>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CHARACTERISTICS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Rectangle 1"/>
          <p:cNvSpPr/>
          <p:nvPr/>
        </p:nvSpPr>
        <p:spPr>
          <a:xfrm>
            <a:off x="323528" y="2085046"/>
            <a:ext cx="8712249" cy="3600986"/>
          </a:xfrm>
          <a:prstGeom prst="rect">
            <a:avLst/>
          </a:prstGeom>
        </p:spPr>
        <p:txBody>
          <a:bodyPr wrap="square">
            <a:spAutoFit/>
          </a:bodyPr>
          <a:lstStyle/>
          <a:p>
            <a:pPr>
              <a:spcBef>
                <a:spcPts val="1200"/>
              </a:spcBef>
            </a:pPr>
            <a:r>
              <a:rPr lang="en-GB" sz="2400" dirty="0">
                <a:latin typeface="Calibri" panose="020F0502020204030204" pitchFamily="34" charset="0"/>
                <a:cs typeface="Calibri" panose="020F0502020204030204" pitchFamily="34" charset="0"/>
              </a:rPr>
              <a:t>It can provide evidence that:</a:t>
            </a:r>
          </a:p>
          <a:p>
            <a:pPr>
              <a:spcBef>
                <a:spcPts val="1200"/>
              </a:spcBef>
              <a:buFont typeface="Arial" panose="020B0604020202020204" pitchFamily="34" charset="0"/>
              <a:buChar char="•"/>
            </a:pPr>
            <a:r>
              <a:rPr lang="en-GB" sz="2400" dirty="0">
                <a:latin typeface="Calibri" panose="020F0502020204030204" pitchFamily="34" charset="0"/>
                <a:cs typeface="Calibri" panose="020F0502020204030204" pitchFamily="34" charset="0"/>
              </a:rPr>
              <a:t>Significant H&amp;S risks have been identified</a:t>
            </a:r>
          </a:p>
          <a:p>
            <a:pPr>
              <a:spcBef>
                <a:spcPts val="1200"/>
              </a:spcBef>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The co-operation of workers has been ensured</a:t>
            </a:r>
          </a:p>
          <a:p>
            <a:pPr>
              <a:spcBef>
                <a:spcPts val="1200"/>
              </a:spcBef>
              <a:buFont typeface="Arial" panose="020B0604020202020204" pitchFamily="34" charset="0"/>
              <a:buChar char="•"/>
            </a:pPr>
            <a:r>
              <a:rPr lang="en-GB" sz="2400" dirty="0">
                <a:latin typeface="Calibri" panose="020F0502020204030204" pitchFamily="34" charset="0"/>
                <a:cs typeface="Calibri" panose="020F0502020204030204" pitchFamily="34" charset="0"/>
              </a:rPr>
              <a:t>Safe, coordinated systems of work have been put in place</a:t>
            </a:r>
          </a:p>
          <a:p>
            <a:pPr>
              <a:spcBef>
                <a:spcPts val="1200"/>
              </a:spcBef>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Workers have been involved in the process</a:t>
            </a:r>
          </a:p>
          <a:p>
            <a:pPr>
              <a:spcBef>
                <a:spcPts val="1200"/>
              </a:spcBef>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a:spcBef>
                <a:spcPts val="1200"/>
              </a:spcBef>
            </a:pPr>
            <a:r>
              <a:rPr lang="en-GB" sz="2400" b="0" i="0" dirty="0">
                <a:solidFill>
                  <a:schemeClr val="bg1"/>
                </a:solidFill>
                <a:effectLst/>
                <a:latin typeface="Calibri" panose="020F0502020204030204" pitchFamily="34" charset="0"/>
                <a:cs typeface="Calibri" panose="020F0502020204030204" pitchFamily="34" charset="0"/>
              </a:rPr>
              <a:t>These help satisfy the requirements of the CDM 2015 Regulations</a:t>
            </a:r>
          </a:p>
        </p:txBody>
      </p:sp>
    </p:spTree>
    <p:extLst>
      <p:ext uri="{BB962C8B-B14F-4D97-AF65-F5344CB8AC3E}">
        <p14:creationId xmlns:p14="http://schemas.microsoft.com/office/powerpoint/2010/main" val="2780034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15" name="Rectangle 14"/>
          <p:cNvSpPr/>
          <p:nvPr/>
        </p:nvSpPr>
        <p:spPr>
          <a:xfrm>
            <a:off x="683998" y="834129"/>
            <a:ext cx="65522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CHARACTERISTICS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Rectangle 1"/>
          <p:cNvSpPr/>
          <p:nvPr/>
        </p:nvSpPr>
        <p:spPr>
          <a:xfrm>
            <a:off x="574161" y="1556792"/>
            <a:ext cx="7848872" cy="5416868"/>
          </a:xfrm>
          <a:prstGeom prst="rect">
            <a:avLst/>
          </a:prstGeom>
        </p:spPr>
        <p:txBody>
          <a:bodyPr wrap="square">
            <a:spAutoFit/>
          </a:bodyPr>
          <a:lstStyle/>
          <a:p>
            <a:r>
              <a:rPr lang="en-GB" sz="2400" dirty="0">
                <a:cs typeface="Calibri" panose="020F0502020204030204" pitchFamily="34" charset="0"/>
              </a:rPr>
              <a:t>The HSE suggests that those </a:t>
            </a:r>
            <a:r>
              <a:rPr lang="en-GB" sz="2400" dirty="0"/>
              <a:t>preparing method statements should consider:</a:t>
            </a:r>
          </a:p>
          <a:p>
            <a:endParaRPr lang="en-GB" sz="2400" dirty="0"/>
          </a:p>
          <a:p>
            <a:pPr marL="342900" indent="-342900">
              <a:buFont typeface="Arial" panose="020B0604020202020204" pitchFamily="34" charset="0"/>
              <a:buChar char="•"/>
            </a:pPr>
            <a:r>
              <a:rPr lang="en-GB" sz="2400" dirty="0"/>
              <a:t>Is there a safer way of doing this task?</a:t>
            </a:r>
          </a:p>
          <a:p>
            <a:pPr marL="342900" indent="-342900">
              <a:buFont typeface="Arial" panose="020B0604020202020204" pitchFamily="34" charset="0"/>
              <a:buChar char="•"/>
            </a:pPr>
            <a:r>
              <a:rPr lang="en-GB" sz="2400" dirty="0"/>
              <a:t>Will workers actually implement the controls as planned?</a:t>
            </a:r>
          </a:p>
          <a:p>
            <a:pPr marL="342900" indent="-342900">
              <a:buFont typeface="Arial" panose="020B0604020202020204" pitchFamily="34" charset="0"/>
              <a:buChar char="•"/>
            </a:pPr>
            <a:r>
              <a:rPr lang="en-GB" sz="2400" dirty="0"/>
              <a:t>Do controls make the job difficult or inconvenient?</a:t>
            </a:r>
          </a:p>
          <a:p>
            <a:pPr marL="342900" indent="-342900">
              <a:buFont typeface="Arial" panose="020B0604020202020204" pitchFamily="34" charset="0"/>
              <a:buChar char="•"/>
            </a:pPr>
            <a:r>
              <a:rPr lang="en-GB" sz="2400" dirty="0"/>
              <a:t>Are there small changes that will improve the intended method?</a:t>
            </a:r>
          </a:p>
          <a:p>
            <a:pPr marL="342900" indent="-342900">
              <a:buFont typeface="Arial" panose="020B0604020202020204" pitchFamily="34" charset="0"/>
              <a:buChar char="•"/>
            </a:pPr>
            <a:r>
              <a:rPr lang="en-GB" sz="2400" dirty="0"/>
              <a:t>How will controls work in adverse conditions?</a:t>
            </a:r>
          </a:p>
          <a:p>
            <a:pPr marL="342900" indent="-342900">
              <a:buFont typeface="Arial" panose="020B0604020202020204" pitchFamily="34" charset="0"/>
              <a:buChar char="•"/>
            </a:pPr>
            <a:r>
              <a:rPr lang="en-GB" sz="2400" dirty="0"/>
              <a:t>Will workers require additional briefing or instructions?</a:t>
            </a:r>
          </a:p>
          <a:p>
            <a:pPr>
              <a:spcBef>
                <a:spcPts val="1200"/>
              </a:spcBef>
            </a:pPr>
            <a:r>
              <a:rPr lang="en-GB" sz="2400" dirty="0">
                <a:solidFill>
                  <a:srgbClr val="2B2B2B"/>
                </a:solidFill>
                <a:latin typeface="Calibri" panose="020F0502020204030204" pitchFamily="34" charset="0"/>
                <a:cs typeface="Calibri" panose="020F0502020204030204" pitchFamily="34" charset="0"/>
              </a:rPr>
              <a:t> </a:t>
            </a:r>
            <a:endParaRPr lang="en-GB" sz="2400" b="0" i="0" dirty="0">
              <a:solidFill>
                <a:srgbClr val="2B2B2B"/>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4768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
        <p:nvSpPr>
          <p:cNvPr id="15" name="Rectangle 14"/>
          <p:cNvSpPr/>
          <p:nvPr/>
        </p:nvSpPr>
        <p:spPr>
          <a:xfrm>
            <a:off x="253012" y="148177"/>
            <a:ext cx="7488402"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WHAT INFORMATION CAN BE CONTAINED?</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6" name="TextBox 5">
            <a:extLst>
              <a:ext uri="{FF2B5EF4-FFF2-40B4-BE49-F238E27FC236}">
                <a16:creationId xmlns:a16="http://schemas.microsoft.com/office/drawing/2014/main" id="{118F408D-50E5-C6B2-1D2C-9FFE4BE347FB}"/>
              </a:ext>
            </a:extLst>
          </p:cNvPr>
          <p:cNvSpPr txBox="1"/>
          <p:nvPr/>
        </p:nvSpPr>
        <p:spPr>
          <a:xfrm>
            <a:off x="286548" y="1700808"/>
            <a:ext cx="8712968" cy="4524315"/>
          </a:xfrm>
          <a:prstGeom prst="rect">
            <a:avLst/>
          </a:prstGeom>
          <a:noFill/>
        </p:spPr>
        <p:txBody>
          <a:bodyPr wrap="square">
            <a:spAutoFit/>
          </a:bodyPr>
          <a:lstStyle/>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description of the task, as well as the location and date.</a:t>
            </a:r>
          </a:p>
          <a:p>
            <a:pPr algn="l"/>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 purpose and scope of the method statement.</a:t>
            </a:r>
          </a:p>
          <a:p>
            <a:pPr algn="l"/>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description of the different roles needed for task completion, as well as the responsibilities of each role.</a:t>
            </a:r>
          </a:p>
          <a:p>
            <a:pPr algn="l">
              <a:buFont typeface="Arial" panose="020B0604020202020204" pitchFamily="34" charset="0"/>
              <a:buChar char="•"/>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Details on the tools, equipment (including access), plant and PPE that will be used.</a:t>
            </a:r>
          </a:p>
          <a:p>
            <a:pPr algn="l">
              <a:buFont typeface="Arial" panose="020B0604020202020204" pitchFamily="34" charset="0"/>
              <a:buChar char="•"/>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An overview of safety issues to be aware of, as well as steps taken to manage risk and emergency procedures</a:t>
            </a:r>
          </a:p>
        </p:txBody>
      </p:sp>
    </p:spTree>
    <p:extLst>
      <p:ext uri="{BB962C8B-B14F-4D97-AF65-F5344CB8AC3E}">
        <p14:creationId xmlns:p14="http://schemas.microsoft.com/office/powerpoint/2010/main" val="1060589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ACE17-3B0C-70B4-7781-F8E697159C5C}"/>
              </a:ext>
            </a:extLst>
          </p:cNvPr>
          <p:cNvSpPr>
            <a:spLocks noGrp="1"/>
          </p:cNvSpPr>
          <p:nvPr>
            <p:ph type="title"/>
          </p:nvPr>
        </p:nvSpPr>
        <p:spPr>
          <a:xfrm>
            <a:off x="231670" y="260648"/>
            <a:ext cx="7903714" cy="1400530"/>
          </a:xfrm>
        </p:spPr>
        <p:txBody>
          <a:bodyPr/>
          <a:lstStyle/>
          <a:p>
            <a:pPr marL="0" marR="0" lvl="0" indent="0" defTabSz="457200" rtl="0" eaLnBrk="1" fontAlgn="auto" latinLnBrk="0" hangingPunct="1">
              <a:lnSpc>
                <a:spcPct val="100000"/>
              </a:lnSpc>
              <a:spcBef>
                <a:spcPts val="0"/>
              </a:spcBef>
              <a:spcAft>
                <a:spcPts val="0"/>
              </a:spcAft>
              <a:tabLst/>
              <a:defRPr/>
            </a:pPr>
            <a:r>
              <a:rPr kumimoji="0" lang="en-US" sz="2800" b="1" i="0" u="none" strike="noStrike" kern="1200" cap="none" spc="0" normalizeH="0" baseline="0" noProof="0" dirty="0">
                <a:ln w="11430"/>
                <a:gradFill>
                  <a:gsLst>
                    <a:gs pos="0">
                      <a:srgbClr val="EA6312">
                        <a:tint val="70000"/>
                        <a:satMod val="245000"/>
                      </a:srgbClr>
                    </a:gs>
                    <a:gs pos="75000">
                      <a:srgbClr val="EA6312">
                        <a:tint val="90000"/>
                        <a:shade val="60000"/>
                        <a:satMod val="240000"/>
                      </a:srgbClr>
                    </a:gs>
                    <a:gs pos="100000">
                      <a:srgbClr val="EA6312">
                        <a:tint val="100000"/>
                        <a:shade val="50000"/>
                        <a:satMod val="240000"/>
                      </a:srgbClr>
                    </a:gs>
                  </a:gsLst>
                  <a:lin ang="5400000"/>
                </a:gradFill>
                <a:effectLst>
                  <a:outerShdw blurRad="50800" dist="39000" dir="5460000" algn="tl">
                    <a:srgbClr val="000000">
                      <a:alpha val="38000"/>
                    </a:srgbClr>
                  </a:outerShdw>
                </a:effectLst>
                <a:uLnTx/>
                <a:uFillTx/>
                <a:latin typeface="Century Gothic" panose="020B0502020202020204"/>
                <a:ea typeface="+mn-ea"/>
                <a:cs typeface="+mn-cs"/>
              </a:rPr>
              <a:t>WHAT INFORMATION CAN BE CONTAINED?</a:t>
            </a:r>
            <a:br>
              <a:rPr kumimoji="0" lang="en-US" sz="2800" b="1" i="0" u="none" strike="noStrike" kern="1200" cap="none" spc="0" normalizeH="0" baseline="0" noProof="0" dirty="0">
                <a:ln w="11430"/>
                <a:gradFill>
                  <a:gsLst>
                    <a:gs pos="0">
                      <a:srgbClr val="EA6312">
                        <a:tint val="70000"/>
                        <a:satMod val="245000"/>
                      </a:srgbClr>
                    </a:gs>
                    <a:gs pos="75000">
                      <a:srgbClr val="EA6312">
                        <a:tint val="90000"/>
                        <a:shade val="60000"/>
                        <a:satMod val="240000"/>
                      </a:srgbClr>
                    </a:gs>
                    <a:gs pos="100000">
                      <a:srgbClr val="EA6312">
                        <a:tint val="100000"/>
                        <a:shade val="50000"/>
                        <a:satMod val="240000"/>
                      </a:srgbClr>
                    </a:gs>
                  </a:gsLst>
                  <a:lin ang="5400000"/>
                </a:gradFill>
                <a:effectLst>
                  <a:outerShdw blurRad="50800" dist="39000" dir="5460000" algn="tl">
                    <a:srgbClr val="000000">
                      <a:alpha val="38000"/>
                    </a:srgbClr>
                  </a:outerShdw>
                </a:effectLst>
                <a:uLnTx/>
                <a:uFillTx/>
                <a:latin typeface="Century Gothic" panose="020B0502020202020204"/>
                <a:ea typeface="+mn-ea"/>
                <a:cs typeface="+mn-cs"/>
              </a:rPr>
            </a:br>
            <a:endParaRPr lang="en-GB" dirty="0"/>
          </a:p>
        </p:txBody>
      </p:sp>
      <p:sp>
        <p:nvSpPr>
          <p:cNvPr id="3" name="Content Placeholder 2">
            <a:extLst>
              <a:ext uri="{FF2B5EF4-FFF2-40B4-BE49-F238E27FC236}">
                <a16:creationId xmlns:a16="http://schemas.microsoft.com/office/drawing/2014/main" id="{3FC67728-0AC4-0C5C-D734-A04D8638C9D0}"/>
              </a:ext>
            </a:extLst>
          </p:cNvPr>
          <p:cNvSpPr>
            <a:spLocks noGrp="1"/>
          </p:cNvSpPr>
          <p:nvPr>
            <p:ph idx="1"/>
          </p:nvPr>
        </p:nvSpPr>
        <p:spPr>
          <a:xfrm>
            <a:off x="827700" y="2052925"/>
            <a:ext cx="7704740" cy="4195481"/>
          </a:xfrm>
        </p:spPr>
        <p: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 step-by-step method of work, including both set up and inspection as needed.</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 description of emergency procedures to be followed if needed.</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dirty="0">
              <a:solidFill>
                <a:prstClr val="white"/>
              </a:solidFill>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Monitoring arrangements.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Signatures from the people responsible (e.g. Site Manager and Safety Officer).</a:t>
            </a:r>
          </a:p>
          <a:p>
            <a:endParaRPr lang="en-GB" dirty="0"/>
          </a:p>
        </p:txBody>
      </p:sp>
    </p:spTree>
    <p:extLst>
      <p:ext uri="{BB962C8B-B14F-4D97-AF65-F5344CB8AC3E}">
        <p14:creationId xmlns:p14="http://schemas.microsoft.com/office/powerpoint/2010/main" val="1625300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DA406-08B5-4D7D-F17A-C0A2B8109112}"/>
              </a:ext>
            </a:extLst>
          </p:cNvPr>
          <p:cNvSpPr>
            <a:spLocks noGrp="1"/>
          </p:cNvSpPr>
          <p:nvPr>
            <p:ph type="title"/>
          </p:nvPr>
        </p:nvSpPr>
        <p:spPr/>
        <p:txBody>
          <a:bodyPr/>
          <a:lstStyle/>
          <a:p>
            <a:r>
              <a:rPr lang="en-GB" dirty="0"/>
              <a:t>CPP</a:t>
            </a:r>
            <a:br>
              <a:rPr lang="en-GB" dirty="0"/>
            </a:br>
            <a:r>
              <a:rPr lang="en-GB" dirty="0"/>
              <a:t>Construction Phase Plan</a:t>
            </a:r>
          </a:p>
        </p:txBody>
      </p:sp>
      <p:sp>
        <p:nvSpPr>
          <p:cNvPr id="3" name="Content Placeholder 2">
            <a:extLst>
              <a:ext uri="{FF2B5EF4-FFF2-40B4-BE49-F238E27FC236}">
                <a16:creationId xmlns:a16="http://schemas.microsoft.com/office/drawing/2014/main" id="{A55B91A9-3108-8331-3379-3D01774E31D5}"/>
              </a:ext>
            </a:extLst>
          </p:cNvPr>
          <p:cNvSpPr>
            <a:spLocks noGrp="1"/>
          </p:cNvSpPr>
          <p:nvPr>
            <p:ph idx="1"/>
          </p:nvPr>
        </p:nvSpPr>
        <p:spPr>
          <a:xfrm>
            <a:off x="215516" y="2209801"/>
            <a:ext cx="8712968" cy="4195481"/>
          </a:xfrm>
        </p:spPr>
        <p:txBody>
          <a:bodyPr>
            <a:normAutofit/>
          </a:bodyPr>
          <a:lstStyle/>
          <a:p>
            <a:r>
              <a:rPr lang="en-GB" sz="2400" dirty="0">
                <a:latin typeface="Arial" panose="020B0604020202020204" pitchFamily="34" charset="0"/>
                <a:cs typeface="Arial" panose="020B0604020202020204" pitchFamily="34" charset="0"/>
              </a:rPr>
              <a:t>Is a construction safety document that sets out the health and safety management arrangements for a construction project and must include specific measures on how significant risks associated with the project are to be managed; this is a statutory requirement under The </a:t>
            </a:r>
            <a:r>
              <a:rPr lang="en-GB" sz="2400" dirty="0">
                <a:solidFill>
                  <a:schemeClr val="bg1"/>
                </a:solidFill>
                <a:latin typeface="Arial" panose="020B0604020202020204" pitchFamily="34" charset="0"/>
                <a:cs typeface="Arial" panose="020B0604020202020204" pitchFamily="34" charset="0"/>
              </a:rPr>
              <a:t>Construction (Design and Management) Regulations 2015</a:t>
            </a:r>
          </a:p>
          <a:p>
            <a:endParaRPr lang="en-GB" sz="2400" dirty="0">
              <a:solidFill>
                <a:schemeClr val="bg1"/>
              </a:solidFill>
              <a:latin typeface="Arial" panose="020B0604020202020204" pitchFamily="34" charset="0"/>
              <a:cs typeface="Arial" panose="020B0604020202020204" pitchFamily="34" charset="0"/>
            </a:endParaRPr>
          </a:p>
          <a:p>
            <a:r>
              <a:rPr lang="en-GB" sz="2400">
                <a:solidFill>
                  <a:schemeClr val="bg1"/>
                </a:solidFill>
                <a:latin typeface="Arial" panose="020B0604020202020204" pitchFamily="34" charset="0"/>
                <a:cs typeface="Arial" panose="020B0604020202020204" pitchFamily="34" charset="0"/>
              </a:rPr>
              <a:t>Risk Assessments </a:t>
            </a:r>
            <a:r>
              <a:rPr lang="en-GB" sz="2400" dirty="0">
                <a:solidFill>
                  <a:schemeClr val="bg1"/>
                </a:solidFill>
                <a:latin typeface="Arial" panose="020B0604020202020204" pitchFamily="34" charset="0"/>
                <a:cs typeface="Arial" panose="020B0604020202020204" pitchFamily="34" charset="0"/>
              </a:rPr>
              <a:t>and </a:t>
            </a:r>
            <a:r>
              <a:rPr lang="en-GB" sz="2400">
                <a:solidFill>
                  <a:schemeClr val="bg1"/>
                </a:solidFill>
                <a:latin typeface="Arial" panose="020B0604020202020204" pitchFamily="34" charset="0"/>
                <a:cs typeface="Arial" panose="020B0604020202020204" pitchFamily="34" charset="0"/>
              </a:rPr>
              <a:t>Methods Statements </a:t>
            </a:r>
            <a:r>
              <a:rPr lang="en-GB" sz="2400" dirty="0">
                <a:solidFill>
                  <a:schemeClr val="bg1"/>
                </a:solidFill>
                <a:latin typeface="Arial" panose="020B0604020202020204" pitchFamily="34" charset="0"/>
                <a:cs typeface="Arial" panose="020B0604020202020204" pitchFamily="34" charset="0"/>
              </a:rPr>
              <a:t>can show you are providing the Safe </a:t>
            </a:r>
            <a:r>
              <a:rPr lang="en-GB" sz="2400" dirty="0" err="1">
                <a:solidFill>
                  <a:schemeClr val="bg1"/>
                </a:solidFill>
                <a:latin typeface="Arial" panose="020B0604020202020204" pitchFamily="34" charset="0"/>
                <a:cs typeface="Arial" panose="020B0604020202020204" pitchFamily="34" charset="0"/>
              </a:rPr>
              <a:t>Sytems</a:t>
            </a:r>
            <a:r>
              <a:rPr lang="en-GB" sz="2400" dirty="0">
                <a:solidFill>
                  <a:schemeClr val="bg1"/>
                </a:solidFill>
                <a:latin typeface="Arial" panose="020B0604020202020204" pitchFamily="34" charset="0"/>
                <a:cs typeface="Arial" panose="020B0604020202020204" pitchFamily="34" charset="0"/>
              </a:rPr>
              <a:t> of Work (SSOW) for construction activities (required by the CDM regs)</a:t>
            </a:r>
          </a:p>
        </p:txBody>
      </p:sp>
    </p:spTree>
    <p:extLst>
      <p:ext uri="{BB962C8B-B14F-4D97-AF65-F5344CB8AC3E}">
        <p14:creationId xmlns:p14="http://schemas.microsoft.com/office/powerpoint/2010/main" val="331103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15" name="Rectangle 14"/>
          <p:cNvSpPr/>
          <p:nvPr/>
        </p:nvSpPr>
        <p:spPr>
          <a:xfrm>
            <a:off x="206021" y="476185"/>
            <a:ext cx="7560410"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FOR MORE INFO &amp; EXAMPLES/TEMPLATES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2" name="Rectangle 11"/>
          <p:cNvSpPr/>
          <p:nvPr/>
        </p:nvSpPr>
        <p:spPr>
          <a:xfrm>
            <a:off x="611775" y="3804147"/>
            <a:ext cx="7920450" cy="369332"/>
          </a:xfrm>
          <a:prstGeom prst="rect">
            <a:avLst/>
          </a:prstGeom>
        </p:spPr>
        <p:txBody>
          <a:bodyPr wrap="square">
            <a:spAutoFit/>
          </a:bodyPr>
          <a:lstStyle/>
          <a:p>
            <a:r>
              <a:rPr lang="en-GB" dirty="0">
                <a:hlinkClick r:id="rId2"/>
              </a:rPr>
              <a:t>https://www.designingbuildings.co.uk/wiki/Method_statement_for_construction</a:t>
            </a:r>
            <a:endParaRPr lang="en-GB" dirty="0"/>
          </a:p>
        </p:txBody>
      </p:sp>
      <p:sp>
        <p:nvSpPr>
          <p:cNvPr id="16" name="Rectangle 15"/>
          <p:cNvSpPr/>
          <p:nvPr/>
        </p:nvSpPr>
        <p:spPr>
          <a:xfrm>
            <a:off x="604629" y="3429000"/>
            <a:ext cx="4572000" cy="369332"/>
          </a:xfrm>
          <a:prstGeom prst="rect">
            <a:avLst/>
          </a:prstGeom>
        </p:spPr>
        <p:txBody>
          <a:bodyPr>
            <a:spAutoFit/>
          </a:bodyPr>
          <a:lstStyle/>
          <a:p>
            <a:r>
              <a:rPr lang="en-GB" dirty="0"/>
              <a:t>Designing Buildings Wiki</a:t>
            </a:r>
          </a:p>
        </p:txBody>
      </p:sp>
      <p:sp>
        <p:nvSpPr>
          <p:cNvPr id="14" name="Rectangle 13"/>
          <p:cNvSpPr/>
          <p:nvPr/>
        </p:nvSpPr>
        <p:spPr>
          <a:xfrm>
            <a:off x="611560" y="6406060"/>
            <a:ext cx="5629764" cy="369332"/>
          </a:xfrm>
          <a:prstGeom prst="rect">
            <a:avLst/>
          </a:prstGeom>
        </p:spPr>
        <p:txBody>
          <a:bodyPr wrap="square">
            <a:spAutoFit/>
          </a:bodyPr>
          <a:lstStyle/>
          <a:p>
            <a:r>
              <a:rPr lang="en-GB" dirty="0">
                <a:hlinkClick r:id="rId3"/>
              </a:rPr>
              <a:t>http://www.hse.gov.uk/pUbns/priced/l153.pdf</a:t>
            </a:r>
            <a:endParaRPr lang="en-GB" dirty="0"/>
          </a:p>
        </p:txBody>
      </p:sp>
      <p:sp>
        <p:nvSpPr>
          <p:cNvPr id="17" name="Rectangle 16"/>
          <p:cNvSpPr/>
          <p:nvPr/>
        </p:nvSpPr>
        <p:spPr>
          <a:xfrm>
            <a:off x="609937" y="6036728"/>
            <a:ext cx="4572000" cy="369332"/>
          </a:xfrm>
          <a:prstGeom prst="rect">
            <a:avLst/>
          </a:prstGeom>
        </p:spPr>
        <p:txBody>
          <a:bodyPr>
            <a:spAutoFit/>
          </a:bodyPr>
          <a:lstStyle/>
          <a:p>
            <a:r>
              <a:rPr lang="en-GB" dirty="0"/>
              <a:t>HSE – Guidance on CDM Regs</a:t>
            </a:r>
          </a:p>
        </p:txBody>
      </p:sp>
      <p:sp>
        <p:nvSpPr>
          <p:cNvPr id="18" name="TextBox 17">
            <a:extLst>
              <a:ext uri="{FF2B5EF4-FFF2-40B4-BE49-F238E27FC236}">
                <a16:creationId xmlns:a16="http://schemas.microsoft.com/office/drawing/2014/main" id="{F45FCF36-49B8-0815-472C-D05D756E375A}"/>
              </a:ext>
            </a:extLst>
          </p:cNvPr>
          <p:cNvSpPr txBox="1"/>
          <p:nvPr/>
        </p:nvSpPr>
        <p:spPr>
          <a:xfrm>
            <a:off x="609937" y="2191922"/>
            <a:ext cx="6878568" cy="646331"/>
          </a:xfrm>
          <a:prstGeom prst="rect">
            <a:avLst/>
          </a:prstGeom>
          <a:noFill/>
        </p:spPr>
        <p:txBody>
          <a:bodyPr wrap="square">
            <a:spAutoFit/>
          </a:bodyPr>
          <a:lstStyle/>
          <a:p>
            <a:r>
              <a:rPr lang="en-GB" dirty="0">
                <a:hlinkClick r:id="rId4"/>
              </a:rPr>
              <a:t>Free Civil, Mechanical, Electrical Method Statement Sample – Method Statement HQ</a:t>
            </a:r>
            <a:endParaRPr lang="en-GB" dirty="0"/>
          </a:p>
        </p:txBody>
      </p:sp>
      <p:sp>
        <p:nvSpPr>
          <p:cNvPr id="19" name="TextBox 18">
            <a:extLst>
              <a:ext uri="{FF2B5EF4-FFF2-40B4-BE49-F238E27FC236}">
                <a16:creationId xmlns:a16="http://schemas.microsoft.com/office/drawing/2014/main" id="{D1D94157-2850-D39E-2D61-5814D943B6EA}"/>
              </a:ext>
            </a:extLst>
          </p:cNvPr>
          <p:cNvSpPr txBox="1"/>
          <p:nvPr/>
        </p:nvSpPr>
        <p:spPr>
          <a:xfrm>
            <a:off x="609937" y="1784615"/>
            <a:ext cx="5702202" cy="369332"/>
          </a:xfrm>
          <a:prstGeom prst="rect">
            <a:avLst/>
          </a:prstGeom>
          <a:noFill/>
        </p:spPr>
        <p:txBody>
          <a:bodyPr wrap="none" rtlCol="0">
            <a:spAutoFit/>
          </a:bodyPr>
          <a:lstStyle/>
          <a:p>
            <a:r>
              <a:rPr lang="en-GB" dirty="0"/>
              <a:t>Sample Method Statements and Risk Assessments</a:t>
            </a:r>
          </a:p>
        </p:txBody>
      </p:sp>
      <p:sp>
        <p:nvSpPr>
          <p:cNvPr id="4" name="TextBox 3">
            <a:extLst>
              <a:ext uri="{FF2B5EF4-FFF2-40B4-BE49-F238E27FC236}">
                <a16:creationId xmlns:a16="http://schemas.microsoft.com/office/drawing/2014/main" id="{E9F0F5E8-C1EA-FDB6-3E26-9600E6EDA394}"/>
              </a:ext>
            </a:extLst>
          </p:cNvPr>
          <p:cNvSpPr txBox="1"/>
          <p:nvPr/>
        </p:nvSpPr>
        <p:spPr>
          <a:xfrm>
            <a:off x="601351" y="5073876"/>
            <a:ext cx="8272545" cy="923330"/>
          </a:xfrm>
          <a:prstGeom prst="rect">
            <a:avLst/>
          </a:prstGeom>
          <a:noFill/>
        </p:spPr>
        <p:txBody>
          <a:bodyPr wrap="square">
            <a:spAutoFit/>
          </a:bodyPr>
          <a:lstStyle/>
          <a:p>
            <a:r>
              <a:rPr lang="en-GB" dirty="0">
                <a:hlinkClick r:id="rId5"/>
              </a:rPr>
              <a:t>https://www.commodious.co.uk/knowledge-bank/health-and-safety/management-of-health-and-safety-at-work-regulations-1999</a:t>
            </a:r>
            <a:endParaRPr lang="en-GB" dirty="0"/>
          </a:p>
          <a:p>
            <a:endParaRPr lang="en-GB" dirty="0"/>
          </a:p>
        </p:txBody>
      </p:sp>
      <p:sp>
        <p:nvSpPr>
          <p:cNvPr id="5" name="TextBox 4">
            <a:extLst>
              <a:ext uri="{FF2B5EF4-FFF2-40B4-BE49-F238E27FC236}">
                <a16:creationId xmlns:a16="http://schemas.microsoft.com/office/drawing/2014/main" id="{6FB2899A-0979-9A4A-65F7-60C74549A467}"/>
              </a:ext>
            </a:extLst>
          </p:cNvPr>
          <p:cNvSpPr txBox="1"/>
          <p:nvPr/>
        </p:nvSpPr>
        <p:spPr>
          <a:xfrm>
            <a:off x="601351" y="4688820"/>
            <a:ext cx="1606530" cy="369332"/>
          </a:xfrm>
          <a:prstGeom prst="rect">
            <a:avLst/>
          </a:prstGeom>
          <a:noFill/>
        </p:spPr>
        <p:txBody>
          <a:bodyPr wrap="none" rtlCol="0">
            <a:spAutoFit/>
          </a:bodyPr>
          <a:lstStyle/>
          <a:p>
            <a:r>
              <a:rPr lang="en-GB" dirty="0"/>
              <a:t>MHSWR 1999</a:t>
            </a:r>
          </a:p>
        </p:txBody>
      </p:sp>
    </p:spTree>
    <p:extLst>
      <p:ext uri="{BB962C8B-B14F-4D97-AF65-F5344CB8AC3E}">
        <p14:creationId xmlns:p14="http://schemas.microsoft.com/office/powerpoint/2010/main" val="541176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15" name="Rectangle 14"/>
          <p:cNvSpPr/>
          <p:nvPr/>
        </p:nvSpPr>
        <p:spPr>
          <a:xfrm>
            <a:off x="3275856" y="2636912"/>
            <a:ext cx="3240360"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Any Questions?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8088023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6224b611f5ffe386836a465907514dbe">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81d96693cf7985b39159bafc1c2bab6e"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1EA29B-3E78-4323-A7F0-4DD7491E8D55}">
  <ds:schemaRefs>
    <ds:schemaRef ds:uri="http://purl.org/dc/elements/1.1/"/>
    <ds:schemaRef ds:uri="http://schemas.microsoft.com/office/2006/metadata/properties"/>
    <ds:schemaRef ds:uri="d6763200-d287-43bd-9663-450c381dd6d6"/>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9c361958-d63d-4444-9986-5debd40b8faa"/>
    <ds:schemaRef ds:uri="http://www.w3.org/XML/1998/namespace"/>
  </ds:schemaRefs>
</ds:datastoreItem>
</file>

<file path=customXml/itemProps2.xml><?xml version="1.0" encoding="utf-8"?>
<ds:datastoreItem xmlns:ds="http://schemas.openxmlformats.org/officeDocument/2006/customXml" ds:itemID="{AC9F7F99-698D-4938-83EF-C388D32F5944}">
  <ds:schemaRefs>
    <ds:schemaRef ds:uri="http://schemas.microsoft.com/sharepoint/v3/contenttype/forms"/>
  </ds:schemaRefs>
</ds:datastoreItem>
</file>

<file path=customXml/itemProps3.xml><?xml version="1.0" encoding="utf-8"?>
<ds:datastoreItem xmlns:ds="http://schemas.openxmlformats.org/officeDocument/2006/customXml" ds:itemID="{82617679-4E2D-4E98-97DF-643BF335D8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0</TotalTime>
  <Words>884</Words>
  <Application>Microsoft Office PowerPoint</Application>
  <PresentationFormat>On-screen Show (4:3)</PresentationFormat>
  <Paragraphs>103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INFORMATION CAN BE CONTAINED? </vt:lpstr>
      <vt:lpstr>CPP Construction Phase Plan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Rhodri Thomas</cp:lastModifiedBy>
  <cp:revision>45</cp:revision>
  <dcterms:created xsi:type="dcterms:W3CDTF">2015-09-15T12:16:09Z</dcterms:created>
  <dcterms:modified xsi:type="dcterms:W3CDTF">2025-02-12T15:04:15Z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