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62" r:id="rId3"/>
    <p:sldId id="263" r:id="rId4"/>
    <p:sldId id="264" r:id="rId5"/>
    <p:sldId id="265" r:id="rId6"/>
    <p:sldId id="266" r:id="rId7"/>
    <p:sldId id="267"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3899F-2784-4E8F-8A96-AC44C358E08E}" v="243" dt="2023-06-26T09:56:40.438"/>
    <p1510:client id="{68329AEF-06C6-1350-EED4-D76146656619}" v="3" dt="2023-06-29T06:23:39.802"/>
    <p1510:client id="{F583CA00-F9F5-49E9-8F86-910095781563}" v="354" dt="2023-06-28T07:08:43.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Nicolaie Mihai (2113636)" userId="S::2113636@student.uwtsd.ac.uk::f78dc185-f6d3-471b-9cd5-f8b240b19167" providerId="AD" clId="Web-{F583CA00-F9F5-49E9-8F86-910095781563}"/>
    <pc:docChg chg="addSld delSld modSld">
      <pc:chgData name="Stefan Nicolaie Mihai (2113636)" userId="S::2113636@student.uwtsd.ac.uk::f78dc185-f6d3-471b-9cd5-f8b240b19167" providerId="AD" clId="Web-{F583CA00-F9F5-49E9-8F86-910095781563}" dt="2023-06-28T07:08:43.174" v="378" actId="1076"/>
      <pc:docMkLst>
        <pc:docMk/>
      </pc:docMkLst>
      <pc:sldChg chg="modSp">
        <pc:chgData name="Stefan Nicolaie Mihai (2113636)" userId="S::2113636@student.uwtsd.ac.uk::f78dc185-f6d3-471b-9cd5-f8b240b19167" providerId="AD" clId="Web-{F583CA00-F9F5-49E9-8F86-910095781563}" dt="2023-06-28T07:08:43.174" v="378" actId="1076"/>
        <pc:sldMkLst>
          <pc:docMk/>
          <pc:sldMk cId="109857222" sldId="256"/>
        </pc:sldMkLst>
        <pc:spChg chg="mod">
          <ac:chgData name="Stefan Nicolaie Mihai (2113636)" userId="S::2113636@student.uwtsd.ac.uk::f78dc185-f6d3-471b-9cd5-f8b240b19167" providerId="AD" clId="Web-{F583CA00-F9F5-49E9-8F86-910095781563}" dt="2023-06-28T07:08:43.174" v="378" actId="1076"/>
          <ac:spMkLst>
            <pc:docMk/>
            <pc:sldMk cId="109857222" sldId="256"/>
            <ac:spMk id="2" creationId="{00000000-0000-0000-0000-000000000000}"/>
          </ac:spMkLst>
        </pc:spChg>
      </pc:sldChg>
      <pc:sldChg chg="del">
        <pc:chgData name="Stefan Nicolaie Mihai (2113636)" userId="S::2113636@student.uwtsd.ac.uk::f78dc185-f6d3-471b-9cd5-f8b240b19167" providerId="AD" clId="Web-{F583CA00-F9F5-49E9-8F86-910095781563}" dt="2023-06-28T06:20:04.923" v="28"/>
        <pc:sldMkLst>
          <pc:docMk/>
          <pc:sldMk cId="2177480699" sldId="257"/>
        </pc:sldMkLst>
      </pc:sldChg>
      <pc:sldChg chg="del">
        <pc:chgData name="Stefan Nicolaie Mihai (2113636)" userId="S::2113636@student.uwtsd.ac.uk::f78dc185-f6d3-471b-9cd5-f8b240b19167" providerId="AD" clId="Web-{F583CA00-F9F5-49E9-8F86-910095781563}" dt="2023-06-28T06:20:07.158" v="29"/>
        <pc:sldMkLst>
          <pc:docMk/>
          <pc:sldMk cId="1207453865" sldId="258"/>
        </pc:sldMkLst>
      </pc:sldChg>
      <pc:sldChg chg="del">
        <pc:chgData name="Stefan Nicolaie Mihai (2113636)" userId="S::2113636@student.uwtsd.ac.uk::f78dc185-f6d3-471b-9cd5-f8b240b19167" providerId="AD" clId="Web-{F583CA00-F9F5-49E9-8F86-910095781563}" dt="2023-06-28T06:20:08.736" v="30"/>
        <pc:sldMkLst>
          <pc:docMk/>
          <pc:sldMk cId="3765506641" sldId="260"/>
        </pc:sldMkLst>
      </pc:sldChg>
      <pc:sldChg chg="del">
        <pc:chgData name="Stefan Nicolaie Mihai (2113636)" userId="S::2113636@student.uwtsd.ac.uk::f78dc185-f6d3-471b-9cd5-f8b240b19167" providerId="AD" clId="Web-{F583CA00-F9F5-49E9-8F86-910095781563}" dt="2023-06-28T06:20:13.111" v="31"/>
        <pc:sldMkLst>
          <pc:docMk/>
          <pc:sldMk cId="708937118" sldId="261"/>
        </pc:sldMkLst>
      </pc:sldChg>
      <pc:sldChg chg="addSp delSp modSp new mod setBg addAnim delAnim setClrOvrMap modNotes">
        <pc:chgData name="Stefan Nicolaie Mihai (2113636)" userId="S::2113636@student.uwtsd.ac.uk::f78dc185-f6d3-471b-9cd5-f8b240b19167" providerId="AD" clId="Web-{F583CA00-F9F5-49E9-8F86-910095781563}" dt="2023-06-28T06:56:24.060" v="310"/>
        <pc:sldMkLst>
          <pc:docMk/>
          <pc:sldMk cId="391850666" sldId="262"/>
        </pc:sldMkLst>
        <pc:spChg chg="mod ord">
          <ac:chgData name="Stefan Nicolaie Mihai (2113636)" userId="S::2113636@student.uwtsd.ac.uk::f78dc185-f6d3-471b-9cd5-f8b240b19167" providerId="AD" clId="Web-{F583CA00-F9F5-49E9-8F86-910095781563}" dt="2023-06-28T06:11:10.956" v="26"/>
          <ac:spMkLst>
            <pc:docMk/>
            <pc:sldMk cId="391850666" sldId="262"/>
            <ac:spMk id="2" creationId="{8BD5E423-F15A-27BF-B835-70A544164812}"/>
          </ac:spMkLst>
        </pc:spChg>
        <pc:spChg chg="del">
          <ac:chgData name="Stefan Nicolaie Mihai (2113636)" userId="S::2113636@student.uwtsd.ac.uk::f78dc185-f6d3-471b-9cd5-f8b240b19167" providerId="AD" clId="Web-{F583CA00-F9F5-49E9-8F86-910095781563}" dt="2023-06-28T06:08:23.904" v="4"/>
          <ac:spMkLst>
            <pc:docMk/>
            <pc:sldMk cId="391850666" sldId="262"/>
            <ac:spMk id="3" creationId="{280785B8-5E53-AF38-E718-D180A07E1715}"/>
          </ac:spMkLst>
        </pc:spChg>
        <pc:spChg chg="add del mod">
          <ac:chgData name="Stefan Nicolaie Mihai (2113636)" userId="S::2113636@student.uwtsd.ac.uk::f78dc185-f6d3-471b-9cd5-f8b240b19167" providerId="AD" clId="Web-{F583CA00-F9F5-49E9-8F86-910095781563}" dt="2023-06-28T06:09:41.688" v="9"/>
          <ac:spMkLst>
            <pc:docMk/>
            <pc:sldMk cId="391850666" sldId="262"/>
            <ac:spMk id="5" creationId="{A2F7B1CF-4413-6D95-59D4-3302D0E6356C}"/>
          </ac:spMkLst>
        </pc:spChg>
        <pc:spChg chg="add mod">
          <ac:chgData name="Stefan Nicolaie Mihai (2113636)" userId="S::2113636@student.uwtsd.ac.uk::f78dc185-f6d3-471b-9cd5-f8b240b19167" providerId="AD" clId="Web-{F583CA00-F9F5-49E9-8F86-910095781563}" dt="2023-06-28T06:11:10.956" v="26"/>
          <ac:spMkLst>
            <pc:docMk/>
            <pc:sldMk cId="391850666" sldId="262"/>
            <ac:spMk id="9" creationId="{09A32EA7-72C0-CABC-778C-E5AF84C8F787}"/>
          </ac:spMkLst>
        </pc:spChg>
        <pc:spChg chg="add del">
          <ac:chgData name="Stefan Nicolaie Mihai (2113636)" userId="S::2113636@student.uwtsd.ac.uk::f78dc185-f6d3-471b-9cd5-f8b240b19167" providerId="AD" clId="Web-{F583CA00-F9F5-49E9-8F86-910095781563}" dt="2023-06-28T06:11:10.893" v="25"/>
          <ac:spMkLst>
            <pc:docMk/>
            <pc:sldMk cId="391850666" sldId="262"/>
            <ac:spMk id="14" creationId="{71B2258F-86CA-4D4D-8270-BC05FCDEBFB3}"/>
          </ac:spMkLst>
        </pc:spChg>
        <pc:spChg chg="add">
          <ac:chgData name="Stefan Nicolaie Mihai (2113636)" userId="S::2113636@student.uwtsd.ac.uk::f78dc185-f6d3-471b-9cd5-f8b240b19167" providerId="AD" clId="Web-{F583CA00-F9F5-49E9-8F86-910095781563}" dt="2023-06-28T06:11:10.956" v="26"/>
          <ac:spMkLst>
            <pc:docMk/>
            <pc:sldMk cId="391850666" sldId="262"/>
            <ac:spMk id="16" creationId="{9F6380B4-6A1C-481E-8408-B4E6C75B9B81}"/>
          </ac:spMkLst>
        </pc:spChg>
        <pc:spChg chg="add">
          <ac:chgData name="Stefan Nicolaie Mihai (2113636)" userId="S::2113636@student.uwtsd.ac.uk::f78dc185-f6d3-471b-9cd5-f8b240b19167" providerId="AD" clId="Web-{F583CA00-F9F5-49E9-8F86-910095781563}" dt="2023-06-28T06:11:10.956" v="26"/>
          <ac:spMkLst>
            <pc:docMk/>
            <pc:sldMk cId="391850666" sldId="262"/>
            <ac:spMk id="17" creationId="{657F69E0-C4B0-4BEC-A689-4F8D877F05D4}"/>
          </ac:spMkLst>
        </pc:spChg>
        <pc:picChg chg="add del mod">
          <ac:chgData name="Stefan Nicolaie Mihai (2113636)" userId="S::2113636@student.uwtsd.ac.uk::f78dc185-f6d3-471b-9cd5-f8b240b19167" providerId="AD" clId="Web-{F583CA00-F9F5-49E9-8F86-910095781563}" dt="2023-06-28T06:09:41.688" v="10"/>
          <ac:picMkLst>
            <pc:docMk/>
            <pc:sldMk cId="391850666" sldId="262"/>
            <ac:picMk id="4" creationId="{684EF8DE-3662-2E7B-300E-D731CF9EE04F}"/>
          </ac:picMkLst>
        </pc:picChg>
        <pc:picChg chg="add del mod">
          <ac:chgData name="Stefan Nicolaie Mihai (2113636)" userId="S::2113636@student.uwtsd.ac.uk::f78dc185-f6d3-471b-9cd5-f8b240b19167" providerId="AD" clId="Web-{F583CA00-F9F5-49E9-8F86-910095781563}" dt="2023-06-28T06:11:00.534" v="21"/>
          <ac:picMkLst>
            <pc:docMk/>
            <pc:sldMk cId="391850666" sldId="262"/>
            <ac:picMk id="7" creationId="{730726BD-BED4-844F-94FD-A51C7430A67D}"/>
          </ac:picMkLst>
        </pc:picChg>
        <pc:picChg chg="add mod">
          <ac:chgData name="Stefan Nicolaie Mihai (2113636)" userId="S::2113636@student.uwtsd.ac.uk::f78dc185-f6d3-471b-9cd5-f8b240b19167" providerId="AD" clId="Web-{F583CA00-F9F5-49E9-8F86-910095781563}" dt="2023-06-28T06:11:10.956" v="26"/>
          <ac:picMkLst>
            <pc:docMk/>
            <pc:sldMk cId="391850666" sldId="262"/>
            <ac:picMk id="8" creationId="{F0C8FB2D-43A8-1F2B-ADB1-20E55130E23E}"/>
          </ac:picMkLst>
        </pc:picChg>
      </pc:sldChg>
      <pc:sldChg chg="addSp delSp modSp new mod setBg modNotes">
        <pc:chgData name="Stefan Nicolaie Mihai (2113636)" userId="S::2113636@student.uwtsd.ac.uk::f78dc185-f6d3-471b-9cd5-f8b240b19167" providerId="AD" clId="Web-{F583CA00-F9F5-49E9-8F86-910095781563}" dt="2023-06-28T06:55:36.199" v="307"/>
        <pc:sldMkLst>
          <pc:docMk/>
          <pc:sldMk cId="3045417956" sldId="263"/>
        </pc:sldMkLst>
        <pc:spChg chg="del mod">
          <ac:chgData name="Stefan Nicolaie Mihai (2113636)" userId="S::2113636@student.uwtsd.ac.uk::f78dc185-f6d3-471b-9cd5-f8b240b19167" providerId="AD" clId="Web-{F583CA00-F9F5-49E9-8F86-910095781563}" dt="2023-06-28T06:21:47.582" v="49"/>
          <ac:spMkLst>
            <pc:docMk/>
            <pc:sldMk cId="3045417956" sldId="263"/>
            <ac:spMk id="2" creationId="{87370CEB-D339-6ACA-7868-927ED31B577F}"/>
          </ac:spMkLst>
        </pc:spChg>
        <pc:spChg chg="del">
          <ac:chgData name="Stefan Nicolaie Mihai (2113636)" userId="S::2113636@student.uwtsd.ac.uk::f78dc185-f6d3-471b-9cd5-f8b240b19167" providerId="AD" clId="Web-{F583CA00-F9F5-49E9-8F86-910095781563}" dt="2023-06-28T06:21:04.800" v="33"/>
          <ac:spMkLst>
            <pc:docMk/>
            <pc:sldMk cId="3045417956" sldId="263"/>
            <ac:spMk id="3" creationId="{DE5B6387-3311-7718-87C2-069412879E45}"/>
          </ac:spMkLst>
        </pc:spChg>
        <pc:spChg chg="add mod">
          <ac:chgData name="Stefan Nicolaie Mihai (2113636)" userId="S::2113636@student.uwtsd.ac.uk::f78dc185-f6d3-471b-9cd5-f8b240b19167" providerId="AD" clId="Web-{F583CA00-F9F5-49E9-8F86-910095781563}" dt="2023-06-28T06:22:24.443" v="56" actId="1076"/>
          <ac:spMkLst>
            <pc:docMk/>
            <pc:sldMk cId="3045417956" sldId="263"/>
            <ac:spMk id="5" creationId="{D884556F-1D7C-A00B-220C-6E177FE361E4}"/>
          </ac:spMkLst>
        </pc:spChg>
        <pc:spChg chg="add del mod">
          <ac:chgData name="Stefan Nicolaie Mihai (2113636)" userId="S::2113636@student.uwtsd.ac.uk::f78dc185-f6d3-471b-9cd5-f8b240b19167" providerId="AD" clId="Web-{F583CA00-F9F5-49E9-8F86-910095781563}" dt="2023-06-28T06:21:50.160" v="50"/>
          <ac:spMkLst>
            <pc:docMk/>
            <pc:sldMk cId="3045417956" sldId="263"/>
            <ac:spMk id="8" creationId="{EF1888F4-FA2A-2CBE-C788-944936FBDE24}"/>
          </ac:spMkLst>
        </pc:spChg>
        <pc:spChg chg="add">
          <ac:chgData name="Stefan Nicolaie Mihai (2113636)" userId="S::2113636@student.uwtsd.ac.uk::f78dc185-f6d3-471b-9cd5-f8b240b19167" providerId="AD" clId="Web-{F583CA00-F9F5-49E9-8F86-910095781563}" dt="2023-06-28T06:22:19.083" v="55"/>
          <ac:spMkLst>
            <pc:docMk/>
            <pc:sldMk cId="3045417956" sldId="263"/>
            <ac:spMk id="10" creationId="{7BDAC5B6-20CE-447F-8BA1-F2274AC7AE5B}"/>
          </ac:spMkLst>
        </pc:spChg>
        <pc:spChg chg="add">
          <ac:chgData name="Stefan Nicolaie Mihai (2113636)" userId="S::2113636@student.uwtsd.ac.uk::f78dc185-f6d3-471b-9cd5-f8b240b19167" providerId="AD" clId="Web-{F583CA00-F9F5-49E9-8F86-910095781563}" dt="2023-06-28T06:22:19.083" v="55"/>
          <ac:spMkLst>
            <pc:docMk/>
            <pc:sldMk cId="3045417956" sldId="263"/>
            <ac:spMk id="12" creationId="{D1D22B31-BF8F-446B-9009-8A251FB177CB}"/>
          </ac:spMkLst>
        </pc:spChg>
        <pc:picChg chg="add mod">
          <ac:chgData name="Stefan Nicolaie Mihai (2113636)" userId="S::2113636@student.uwtsd.ac.uk::f78dc185-f6d3-471b-9cd5-f8b240b19167" providerId="AD" clId="Web-{F583CA00-F9F5-49E9-8F86-910095781563}" dt="2023-06-28T06:26:19.246" v="63" actId="14100"/>
          <ac:picMkLst>
            <pc:docMk/>
            <pc:sldMk cId="3045417956" sldId="263"/>
            <ac:picMk id="4" creationId="{79F7DC0B-1B1B-E415-CE8A-527F7CE665B1}"/>
          </ac:picMkLst>
        </pc:picChg>
      </pc:sldChg>
      <pc:sldChg chg="addSp delSp modSp new mod setBg modNotes">
        <pc:chgData name="Stefan Nicolaie Mihai (2113636)" userId="S::2113636@student.uwtsd.ac.uk::f78dc185-f6d3-471b-9cd5-f8b240b19167" providerId="AD" clId="Web-{F583CA00-F9F5-49E9-8F86-910095781563}" dt="2023-06-28T06:55:12.480" v="303"/>
        <pc:sldMkLst>
          <pc:docMk/>
          <pc:sldMk cId="3524377256" sldId="264"/>
        </pc:sldMkLst>
        <pc:spChg chg="mod">
          <ac:chgData name="Stefan Nicolaie Mihai (2113636)" userId="S::2113636@student.uwtsd.ac.uk::f78dc185-f6d3-471b-9cd5-f8b240b19167" providerId="AD" clId="Web-{F583CA00-F9F5-49E9-8F86-910095781563}" dt="2023-06-28T06:38:41.938" v="233"/>
          <ac:spMkLst>
            <pc:docMk/>
            <pc:sldMk cId="3524377256" sldId="264"/>
            <ac:spMk id="2" creationId="{9369E6E5-D3B3-9F31-9AA6-5BC93F6B4443}"/>
          </ac:spMkLst>
        </pc:spChg>
        <pc:spChg chg="add del mod">
          <ac:chgData name="Stefan Nicolaie Mihai (2113636)" userId="S::2113636@student.uwtsd.ac.uk::f78dc185-f6d3-471b-9cd5-f8b240b19167" providerId="AD" clId="Web-{F583CA00-F9F5-49E9-8F86-910095781563}" dt="2023-06-28T06:38:41.938" v="233"/>
          <ac:spMkLst>
            <pc:docMk/>
            <pc:sldMk cId="3524377256" sldId="264"/>
            <ac:spMk id="3" creationId="{87DE5615-D7CF-1A37-D670-750D3C076047}"/>
          </ac:spMkLst>
        </pc:spChg>
        <pc:spChg chg="add mod">
          <ac:chgData name="Stefan Nicolaie Mihai (2113636)" userId="S::2113636@student.uwtsd.ac.uk::f78dc185-f6d3-471b-9cd5-f8b240b19167" providerId="AD" clId="Web-{F583CA00-F9F5-49E9-8F86-910095781563}" dt="2023-06-28T06:38:41.938" v="233"/>
          <ac:spMkLst>
            <pc:docMk/>
            <pc:sldMk cId="3524377256" sldId="264"/>
            <ac:spMk id="5" creationId="{AA962F55-D74D-1BE0-051E-53CD187FFE24}"/>
          </ac:spMkLst>
        </pc:spChg>
        <pc:spChg chg="add del mod">
          <ac:chgData name="Stefan Nicolaie Mihai (2113636)" userId="S::2113636@student.uwtsd.ac.uk::f78dc185-f6d3-471b-9cd5-f8b240b19167" providerId="AD" clId="Web-{F583CA00-F9F5-49E9-8F86-910095781563}" dt="2023-06-28T06:30:08.799" v="103"/>
          <ac:spMkLst>
            <pc:docMk/>
            <pc:sldMk cId="3524377256" sldId="264"/>
            <ac:spMk id="7" creationId="{143B6E9D-6B8F-C84C-77D5-C1941861DFE3}"/>
          </ac:spMkLst>
        </pc:spChg>
        <pc:spChg chg="add del mod">
          <ac:chgData name="Stefan Nicolaie Mihai (2113636)" userId="S::2113636@student.uwtsd.ac.uk::f78dc185-f6d3-471b-9cd5-f8b240b19167" providerId="AD" clId="Web-{F583CA00-F9F5-49E9-8F86-910095781563}" dt="2023-06-28T06:30:18.471" v="107"/>
          <ac:spMkLst>
            <pc:docMk/>
            <pc:sldMk cId="3524377256" sldId="264"/>
            <ac:spMk id="9" creationId="{BB98551F-705D-DFAF-E541-BA6D0E24BD42}"/>
          </ac:spMkLst>
        </pc:spChg>
        <pc:spChg chg="add del mod">
          <ac:chgData name="Stefan Nicolaie Mihai (2113636)" userId="S::2113636@student.uwtsd.ac.uk::f78dc185-f6d3-471b-9cd5-f8b240b19167" providerId="AD" clId="Web-{F583CA00-F9F5-49E9-8F86-910095781563}" dt="2023-06-28T06:35:04.151" v="213"/>
          <ac:spMkLst>
            <pc:docMk/>
            <pc:sldMk cId="3524377256" sldId="264"/>
            <ac:spMk id="10" creationId="{BB3E45FC-43DE-9669-3759-C5B882DFC80E}"/>
          </ac:spMkLst>
        </pc:spChg>
        <pc:spChg chg="add del mod">
          <ac:chgData name="Stefan Nicolaie Mihai (2113636)" userId="S::2113636@student.uwtsd.ac.uk::f78dc185-f6d3-471b-9cd5-f8b240b19167" providerId="AD" clId="Web-{F583CA00-F9F5-49E9-8F86-910095781563}" dt="2023-06-28T06:35:37.730" v="220"/>
          <ac:spMkLst>
            <pc:docMk/>
            <pc:sldMk cId="3524377256" sldId="264"/>
            <ac:spMk id="11" creationId="{70BDD641-F398-7600-C1FE-2D7BC572BCA8}"/>
          </ac:spMkLst>
        </pc:spChg>
        <pc:spChg chg="add mod">
          <ac:chgData name="Stefan Nicolaie Mihai (2113636)" userId="S::2113636@student.uwtsd.ac.uk::f78dc185-f6d3-471b-9cd5-f8b240b19167" providerId="AD" clId="Web-{F583CA00-F9F5-49E9-8F86-910095781563}" dt="2023-06-28T06:39:38.502" v="236" actId="20577"/>
          <ac:spMkLst>
            <pc:docMk/>
            <pc:sldMk cId="3524377256" sldId="264"/>
            <ac:spMk id="12" creationId="{2D5FD747-F709-9E11-C2BC-1C09586CEBF4}"/>
          </ac:spMkLst>
        </pc:spChg>
        <pc:spChg chg="add del mod">
          <ac:chgData name="Stefan Nicolaie Mihai (2113636)" userId="S::2113636@student.uwtsd.ac.uk::f78dc185-f6d3-471b-9cd5-f8b240b19167" providerId="AD" clId="Web-{F583CA00-F9F5-49E9-8F86-910095781563}" dt="2023-06-28T06:35:57.590" v="224"/>
          <ac:spMkLst>
            <pc:docMk/>
            <pc:sldMk cId="3524377256" sldId="264"/>
            <ac:spMk id="14" creationId="{7C3B02C6-6A06-89C7-BC45-3DDE224F132C}"/>
          </ac:spMkLst>
        </pc:spChg>
        <pc:spChg chg="add del">
          <ac:chgData name="Stefan Nicolaie Mihai (2113636)" userId="S::2113636@student.uwtsd.ac.uk::f78dc185-f6d3-471b-9cd5-f8b240b19167" providerId="AD" clId="Web-{F583CA00-F9F5-49E9-8F86-910095781563}" dt="2023-06-28T06:38:09.609" v="228"/>
          <ac:spMkLst>
            <pc:docMk/>
            <pc:sldMk cId="3524377256" sldId="264"/>
            <ac:spMk id="17" creationId="{CA815F2C-4E80-4019-8E59-FAD3F7F8473D}"/>
          </ac:spMkLst>
        </pc:spChg>
        <pc:spChg chg="add del">
          <ac:chgData name="Stefan Nicolaie Mihai (2113636)" userId="S::2113636@student.uwtsd.ac.uk::f78dc185-f6d3-471b-9cd5-f8b240b19167" providerId="AD" clId="Web-{F583CA00-F9F5-49E9-8F86-910095781563}" dt="2023-06-28T06:38:39.703" v="230"/>
          <ac:spMkLst>
            <pc:docMk/>
            <pc:sldMk cId="3524377256" sldId="264"/>
            <ac:spMk id="19" creationId="{2F0E00C3-4613-415F-BE3A-78FBAD9061C0}"/>
          </ac:spMkLst>
        </pc:spChg>
        <pc:spChg chg="add del">
          <ac:chgData name="Stefan Nicolaie Mihai (2113636)" userId="S::2113636@student.uwtsd.ac.uk::f78dc185-f6d3-471b-9cd5-f8b240b19167" providerId="AD" clId="Web-{F583CA00-F9F5-49E9-8F86-910095781563}" dt="2023-06-28T06:38:39.703" v="230"/>
          <ac:spMkLst>
            <pc:docMk/>
            <pc:sldMk cId="3524377256" sldId="264"/>
            <ac:spMk id="20" creationId="{8950AD4C-6AF3-49F8-94E1-DBCAFB39478B}"/>
          </ac:spMkLst>
        </pc:spChg>
        <pc:spChg chg="add del">
          <ac:chgData name="Stefan Nicolaie Mihai (2113636)" userId="S::2113636@student.uwtsd.ac.uk::f78dc185-f6d3-471b-9cd5-f8b240b19167" providerId="AD" clId="Web-{F583CA00-F9F5-49E9-8F86-910095781563}" dt="2023-06-28T06:38:39.703" v="230"/>
          <ac:spMkLst>
            <pc:docMk/>
            <pc:sldMk cId="3524377256" sldId="264"/>
            <ac:spMk id="21" creationId="{8DBEAE55-3EA1-41D7-A212-5F7D8986C1F2}"/>
          </ac:spMkLst>
        </pc:spChg>
        <pc:spChg chg="add del">
          <ac:chgData name="Stefan Nicolaie Mihai (2113636)" userId="S::2113636@student.uwtsd.ac.uk::f78dc185-f6d3-471b-9cd5-f8b240b19167" providerId="AD" clId="Web-{F583CA00-F9F5-49E9-8F86-910095781563}" dt="2023-06-28T06:38:39.703" v="230"/>
          <ac:spMkLst>
            <pc:docMk/>
            <pc:sldMk cId="3524377256" sldId="264"/>
            <ac:spMk id="23" creationId="{CFC5F0E7-644F-4101-BE72-12825CF537E7}"/>
          </ac:spMkLst>
        </pc:spChg>
        <pc:spChg chg="add del">
          <ac:chgData name="Stefan Nicolaie Mihai (2113636)" userId="S::2113636@student.uwtsd.ac.uk::f78dc185-f6d3-471b-9cd5-f8b240b19167" providerId="AD" clId="Web-{F583CA00-F9F5-49E9-8F86-910095781563}" dt="2023-06-28T06:38:41.922" v="232"/>
          <ac:spMkLst>
            <pc:docMk/>
            <pc:sldMk cId="3524377256" sldId="264"/>
            <ac:spMk id="25" creationId="{7C1E5815-D54C-487F-A054-6D4930ADE3DF}"/>
          </ac:spMkLst>
        </pc:spChg>
        <pc:spChg chg="add del">
          <ac:chgData name="Stefan Nicolaie Mihai (2113636)" userId="S::2113636@student.uwtsd.ac.uk::f78dc185-f6d3-471b-9cd5-f8b240b19167" providerId="AD" clId="Web-{F583CA00-F9F5-49E9-8F86-910095781563}" dt="2023-06-28T06:38:41.922" v="232"/>
          <ac:spMkLst>
            <pc:docMk/>
            <pc:sldMk cId="3524377256" sldId="264"/>
            <ac:spMk id="26" creationId="{736F0DFD-0954-464F-BF12-DD2E6F6E0380}"/>
          </ac:spMkLst>
        </pc:spChg>
        <pc:spChg chg="add">
          <ac:chgData name="Stefan Nicolaie Mihai (2113636)" userId="S::2113636@student.uwtsd.ac.uk::f78dc185-f6d3-471b-9cd5-f8b240b19167" providerId="AD" clId="Web-{F583CA00-F9F5-49E9-8F86-910095781563}" dt="2023-06-28T06:38:41.938" v="233"/>
          <ac:spMkLst>
            <pc:docMk/>
            <pc:sldMk cId="3524377256" sldId="264"/>
            <ac:spMk id="28" creationId="{22F15A2D-2324-487D-A02A-BF46C5C580EB}"/>
          </ac:spMkLst>
        </pc:spChg>
        <pc:spChg chg="add">
          <ac:chgData name="Stefan Nicolaie Mihai (2113636)" userId="S::2113636@student.uwtsd.ac.uk::f78dc185-f6d3-471b-9cd5-f8b240b19167" providerId="AD" clId="Web-{F583CA00-F9F5-49E9-8F86-910095781563}" dt="2023-06-28T06:38:41.938" v="233"/>
          <ac:spMkLst>
            <pc:docMk/>
            <pc:sldMk cId="3524377256" sldId="264"/>
            <ac:spMk id="29" creationId="{17A7F34E-D418-47E2-9F86-2C45BBC31210}"/>
          </ac:spMkLst>
        </pc:spChg>
        <pc:spChg chg="add">
          <ac:chgData name="Stefan Nicolaie Mihai (2113636)" userId="S::2113636@student.uwtsd.ac.uk::f78dc185-f6d3-471b-9cd5-f8b240b19167" providerId="AD" clId="Web-{F583CA00-F9F5-49E9-8F86-910095781563}" dt="2023-06-28T06:38:41.938" v="233"/>
          <ac:spMkLst>
            <pc:docMk/>
            <pc:sldMk cId="3524377256" sldId="264"/>
            <ac:spMk id="30" creationId="{2AEAFA59-923A-4F54-8B49-44C970BCC323}"/>
          </ac:spMkLst>
        </pc:spChg>
        <pc:picChg chg="add del mod">
          <ac:chgData name="Stefan Nicolaie Mihai (2113636)" userId="S::2113636@student.uwtsd.ac.uk::f78dc185-f6d3-471b-9cd5-f8b240b19167" providerId="AD" clId="Web-{F583CA00-F9F5-49E9-8F86-910095781563}" dt="2023-06-28T06:35:57.590" v="224"/>
          <ac:picMkLst>
            <pc:docMk/>
            <pc:sldMk cId="3524377256" sldId="264"/>
            <ac:picMk id="13" creationId="{C9EEFB68-233F-0838-DBA0-84E13837AB16}"/>
          </ac:picMkLst>
        </pc:picChg>
        <pc:picChg chg="add del mod">
          <ac:chgData name="Stefan Nicolaie Mihai (2113636)" userId="S::2113636@student.uwtsd.ac.uk::f78dc185-f6d3-471b-9cd5-f8b240b19167" providerId="AD" clId="Web-{F583CA00-F9F5-49E9-8F86-910095781563}" dt="2023-06-28T06:37:35.420" v="226"/>
          <ac:picMkLst>
            <pc:docMk/>
            <pc:sldMk cId="3524377256" sldId="264"/>
            <ac:picMk id="16" creationId="{1F2D728F-FDBA-0235-E1D3-662AA6C3ED61}"/>
          </ac:picMkLst>
        </pc:picChg>
      </pc:sldChg>
      <pc:sldChg chg="addSp modSp new mod setBg modNotes">
        <pc:chgData name="Stefan Nicolaie Mihai (2113636)" userId="S::2113636@student.uwtsd.ac.uk::f78dc185-f6d3-471b-9cd5-f8b240b19167" providerId="AD" clId="Web-{F583CA00-F9F5-49E9-8F86-910095781563}" dt="2023-06-28T06:54:45.573" v="296"/>
        <pc:sldMkLst>
          <pc:docMk/>
          <pc:sldMk cId="4217832586" sldId="265"/>
        </pc:sldMkLst>
        <pc:spChg chg="mod">
          <ac:chgData name="Stefan Nicolaie Mihai (2113636)" userId="S::2113636@student.uwtsd.ac.uk::f78dc185-f6d3-471b-9cd5-f8b240b19167" providerId="AD" clId="Web-{F583CA00-F9F5-49E9-8F86-910095781563}" dt="2023-06-28T06:38:57.438" v="234"/>
          <ac:spMkLst>
            <pc:docMk/>
            <pc:sldMk cId="4217832586" sldId="265"/>
            <ac:spMk id="2" creationId="{DF30AB2C-19FC-AF1C-9A63-5F5B622B3842}"/>
          </ac:spMkLst>
        </pc:spChg>
        <pc:spChg chg="mod">
          <ac:chgData name="Stefan Nicolaie Mihai (2113636)" userId="S::2113636@student.uwtsd.ac.uk::f78dc185-f6d3-471b-9cd5-f8b240b19167" providerId="AD" clId="Web-{F583CA00-F9F5-49E9-8F86-910095781563}" dt="2023-06-28T06:38:57.438" v="234"/>
          <ac:spMkLst>
            <pc:docMk/>
            <pc:sldMk cId="4217832586" sldId="265"/>
            <ac:spMk id="3" creationId="{94518CD7-6FE5-8500-77A7-8F3E6AFFF8F8}"/>
          </ac:spMkLst>
        </pc:spChg>
        <pc:spChg chg="add mod">
          <ac:chgData name="Stefan Nicolaie Mihai (2113636)" userId="S::2113636@student.uwtsd.ac.uk::f78dc185-f6d3-471b-9cd5-f8b240b19167" providerId="AD" clId="Web-{F583CA00-F9F5-49E9-8F86-910095781563}" dt="2023-06-28T06:38:57.438" v="234"/>
          <ac:spMkLst>
            <pc:docMk/>
            <pc:sldMk cId="4217832586" sldId="265"/>
            <ac:spMk id="5" creationId="{FA3B47AC-8D9D-901A-7C3B-BF789AC2CB77}"/>
          </ac:spMkLst>
        </pc:spChg>
        <pc:spChg chg="add mod">
          <ac:chgData name="Stefan Nicolaie Mihai (2113636)" userId="S::2113636@student.uwtsd.ac.uk::f78dc185-f6d3-471b-9cd5-f8b240b19167" providerId="AD" clId="Web-{F583CA00-F9F5-49E9-8F86-910095781563}" dt="2023-06-28T06:38:57.438" v="234"/>
          <ac:spMkLst>
            <pc:docMk/>
            <pc:sldMk cId="4217832586" sldId="265"/>
            <ac:spMk id="7" creationId="{5F0F0219-AD7D-D0D0-7EC4-1C3BDDD97ADA}"/>
          </ac:spMkLst>
        </pc:spChg>
        <pc:spChg chg="add">
          <ac:chgData name="Stefan Nicolaie Mihai (2113636)" userId="S::2113636@student.uwtsd.ac.uk::f78dc185-f6d3-471b-9cd5-f8b240b19167" providerId="AD" clId="Web-{F583CA00-F9F5-49E9-8F86-910095781563}" dt="2023-06-28T06:38:57.438" v="234"/>
          <ac:spMkLst>
            <pc:docMk/>
            <pc:sldMk cId="4217832586" sldId="265"/>
            <ac:spMk id="12" creationId="{22F15A2D-2324-487D-A02A-BF46C5C580EB}"/>
          </ac:spMkLst>
        </pc:spChg>
        <pc:spChg chg="add">
          <ac:chgData name="Stefan Nicolaie Mihai (2113636)" userId="S::2113636@student.uwtsd.ac.uk::f78dc185-f6d3-471b-9cd5-f8b240b19167" providerId="AD" clId="Web-{F583CA00-F9F5-49E9-8F86-910095781563}" dt="2023-06-28T06:38:57.438" v="234"/>
          <ac:spMkLst>
            <pc:docMk/>
            <pc:sldMk cId="4217832586" sldId="265"/>
            <ac:spMk id="14" creationId="{17A7F34E-D418-47E2-9F86-2C45BBC31210}"/>
          </ac:spMkLst>
        </pc:spChg>
        <pc:spChg chg="add">
          <ac:chgData name="Stefan Nicolaie Mihai (2113636)" userId="S::2113636@student.uwtsd.ac.uk::f78dc185-f6d3-471b-9cd5-f8b240b19167" providerId="AD" clId="Web-{F583CA00-F9F5-49E9-8F86-910095781563}" dt="2023-06-28T06:38:57.438" v="234"/>
          <ac:spMkLst>
            <pc:docMk/>
            <pc:sldMk cId="4217832586" sldId="265"/>
            <ac:spMk id="16" creationId="{2AEAFA59-923A-4F54-8B49-44C970BCC323}"/>
          </ac:spMkLst>
        </pc:spChg>
      </pc:sldChg>
      <pc:sldChg chg="addSp modSp new mod setBg modNotes">
        <pc:chgData name="Stefan Nicolaie Mihai (2113636)" userId="S::2113636@student.uwtsd.ac.uk::f78dc185-f6d3-471b-9cd5-f8b240b19167" providerId="AD" clId="Web-{F583CA00-F9F5-49E9-8F86-910095781563}" dt="2023-06-28T06:53:40.118" v="286"/>
        <pc:sldMkLst>
          <pc:docMk/>
          <pc:sldMk cId="2448012897" sldId="266"/>
        </pc:sldMkLst>
        <pc:spChg chg="mod">
          <ac:chgData name="Stefan Nicolaie Mihai (2113636)" userId="S::2113636@student.uwtsd.ac.uk::f78dc185-f6d3-471b-9cd5-f8b240b19167" providerId="AD" clId="Web-{F583CA00-F9F5-49E9-8F86-910095781563}" dt="2023-06-28T06:48:29" v="280"/>
          <ac:spMkLst>
            <pc:docMk/>
            <pc:sldMk cId="2448012897" sldId="266"/>
            <ac:spMk id="2" creationId="{107EA2B8-7683-D0A7-B39A-2BB0643D653C}"/>
          </ac:spMkLst>
        </pc:spChg>
        <pc:spChg chg="mod">
          <ac:chgData name="Stefan Nicolaie Mihai (2113636)" userId="S::2113636@student.uwtsd.ac.uk::f78dc185-f6d3-471b-9cd5-f8b240b19167" providerId="AD" clId="Web-{F583CA00-F9F5-49E9-8F86-910095781563}" dt="2023-06-28T06:48:29" v="280"/>
          <ac:spMkLst>
            <pc:docMk/>
            <pc:sldMk cId="2448012897" sldId="266"/>
            <ac:spMk id="3" creationId="{B7707BE8-69C2-A90A-603F-BC2F924F9F2E}"/>
          </ac:spMkLst>
        </pc:spChg>
        <pc:spChg chg="add">
          <ac:chgData name="Stefan Nicolaie Mihai (2113636)" userId="S::2113636@student.uwtsd.ac.uk::f78dc185-f6d3-471b-9cd5-f8b240b19167" providerId="AD" clId="Web-{F583CA00-F9F5-49E9-8F86-910095781563}" dt="2023-06-28T06:48:29" v="280"/>
          <ac:spMkLst>
            <pc:docMk/>
            <pc:sldMk cId="2448012897" sldId="266"/>
            <ac:spMk id="8" creationId="{327D73B4-9F5C-4A64-A179-51B9500CB8B5}"/>
          </ac:spMkLst>
        </pc:spChg>
        <pc:spChg chg="add">
          <ac:chgData name="Stefan Nicolaie Mihai (2113636)" userId="S::2113636@student.uwtsd.ac.uk::f78dc185-f6d3-471b-9cd5-f8b240b19167" providerId="AD" clId="Web-{F583CA00-F9F5-49E9-8F86-910095781563}" dt="2023-06-28T06:48:29" v="280"/>
          <ac:spMkLst>
            <pc:docMk/>
            <pc:sldMk cId="2448012897" sldId="266"/>
            <ac:spMk id="10" creationId="{C1F06963-6374-4B48-844F-071A9BAAAE02}"/>
          </ac:spMkLst>
        </pc:spChg>
        <pc:spChg chg="add">
          <ac:chgData name="Stefan Nicolaie Mihai (2113636)" userId="S::2113636@student.uwtsd.ac.uk::f78dc185-f6d3-471b-9cd5-f8b240b19167" providerId="AD" clId="Web-{F583CA00-F9F5-49E9-8F86-910095781563}" dt="2023-06-28T06:48:29" v="280"/>
          <ac:spMkLst>
            <pc:docMk/>
            <pc:sldMk cId="2448012897" sldId="266"/>
            <ac:spMk id="12" creationId="{6CB927A4-E432-4310-9CD5-E89FF5063179}"/>
          </ac:spMkLst>
        </pc:spChg>
        <pc:spChg chg="add">
          <ac:chgData name="Stefan Nicolaie Mihai (2113636)" userId="S::2113636@student.uwtsd.ac.uk::f78dc185-f6d3-471b-9cd5-f8b240b19167" providerId="AD" clId="Web-{F583CA00-F9F5-49E9-8F86-910095781563}" dt="2023-06-28T06:48:29" v="280"/>
          <ac:spMkLst>
            <pc:docMk/>
            <pc:sldMk cId="2448012897" sldId="266"/>
            <ac:spMk id="14" creationId="{1453BF6C-B012-48B7-B4E8-6D7AC7C27D02}"/>
          </ac:spMkLst>
        </pc:spChg>
        <pc:spChg chg="add">
          <ac:chgData name="Stefan Nicolaie Mihai (2113636)" userId="S::2113636@student.uwtsd.ac.uk::f78dc185-f6d3-471b-9cd5-f8b240b19167" providerId="AD" clId="Web-{F583CA00-F9F5-49E9-8F86-910095781563}" dt="2023-06-28T06:48:29" v="280"/>
          <ac:spMkLst>
            <pc:docMk/>
            <pc:sldMk cId="2448012897" sldId="266"/>
            <ac:spMk id="16" creationId="{E3020543-B24B-4EC4-8FFC-8DD88EEA91A8}"/>
          </ac:spMkLst>
        </pc:spChg>
        <pc:cxnChg chg="add">
          <ac:chgData name="Stefan Nicolaie Mihai (2113636)" userId="S::2113636@student.uwtsd.ac.uk::f78dc185-f6d3-471b-9cd5-f8b240b19167" providerId="AD" clId="Web-{F583CA00-F9F5-49E9-8F86-910095781563}" dt="2023-06-28T06:48:29" v="280"/>
          <ac:cxnSpMkLst>
            <pc:docMk/>
            <pc:sldMk cId="2448012897" sldId="266"/>
            <ac:cxnSpMk id="18" creationId="{C49DA8F6-BCC1-4447-B54C-57856834B94B}"/>
          </ac:cxnSpMkLst>
        </pc:cxnChg>
      </pc:sldChg>
      <pc:sldChg chg="delSp new del">
        <pc:chgData name="Stefan Nicolaie Mihai (2113636)" userId="S::2113636@student.uwtsd.ac.uk::f78dc185-f6d3-471b-9cd5-f8b240b19167" providerId="AD" clId="Web-{F583CA00-F9F5-49E9-8F86-910095781563}" dt="2023-06-28T06:40:58.223" v="239"/>
        <pc:sldMkLst>
          <pc:docMk/>
          <pc:sldMk cId="3323397756" sldId="266"/>
        </pc:sldMkLst>
        <pc:spChg chg="del">
          <ac:chgData name="Stefan Nicolaie Mihai (2113636)" userId="S::2113636@student.uwtsd.ac.uk::f78dc185-f6d3-471b-9cd5-f8b240b19167" providerId="AD" clId="Web-{F583CA00-F9F5-49E9-8F86-910095781563}" dt="2023-06-28T06:40:56.098" v="238"/>
          <ac:spMkLst>
            <pc:docMk/>
            <pc:sldMk cId="3323397756" sldId="266"/>
            <ac:spMk id="2" creationId="{CEC423F8-2D31-8283-5AAE-4ABD62A4787E}"/>
          </ac:spMkLst>
        </pc:spChg>
      </pc:sldChg>
      <pc:sldChg chg="modSp new">
        <pc:chgData name="Stefan Nicolaie Mihai (2113636)" userId="S::2113636@student.uwtsd.ac.uk::f78dc185-f6d3-471b-9cd5-f8b240b19167" providerId="AD" clId="Web-{F583CA00-F9F5-49E9-8F86-910095781563}" dt="2023-06-28T07:08:34.392" v="377" actId="20577"/>
        <pc:sldMkLst>
          <pc:docMk/>
          <pc:sldMk cId="3166314192" sldId="267"/>
        </pc:sldMkLst>
        <pc:spChg chg="mod">
          <ac:chgData name="Stefan Nicolaie Mihai (2113636)" userId="S::2113636@student.uwtsd.ac.uk::f78dc185-f6d3-471b-9cd5-f8b240b19167" providerId="AD" clId="Web-{F583CA00-F9F5-49E9-8F86-910095781563}" dt="2023-06-28T06:59:08.221" v="317" actId="20577"/>
          <ac:spMkLst>
            <pc:docMk/>
            <pc:sldMk cId="3166314192" sldId="267"/>
            <ac:spMk id="2" creationId="{9440DBA7-904D-D758-E02F-91C18BEDA6FE}"/>
          </ac:spMkLst>
        </pc:spChg>
        <pc:spChg chg="mod">
          <ac:chgData name="Stefan Nicolaie Mihai (2113636)" userId="S::2113636@student.uwtsd.ac.uk::f78dc185-f6d3-471b-9cd5-f8b240b19167" providerId="AD" clId="Web-{F583CA00-F9F5-49E9-8F86-910095781563}" dt="2023-06-28T07:08:34.392" v="377" actId="20577"/>
          <ac:spMkLst>
            <pc:docMk/>
            <pc:sldMk cId="3166314192" sldId="267"/>
            <ac:spMk id="3" creationId="{12E97799-F309-D9C3-75AE-EBD8BBF5C891}"/>
          </ac:spMkLst>
        </pc:spChg>
      </pc:sldChg>
    </pc:docChg>
  </pc:docChgLst>
  <pc:docChgLst>
    <pc:chgData name="Stefan Nicolaie Mihai (2113636)" userId="S::2113636@student.uwtsd.ac.uk::f78dc185-f6d3-471b-9cd5-f8b240b19167" providerId="AD" clId="Web-{4E13899F-2784-4E8F-8A96-AC44C358E08E}"/>
    <pc:docChg chg="addSld delSld modSld">
      <pc:chgData name="Stefan Nicolaie Mihai (2113636)" userId="S::2113636@student.uwtsd.ac.uk::f78dc185-f6d3-471b-9cd5-f8b240b19167" providerId="AD" clId="Web-{4E13899F-2784-4E8F-8A96-AC44C358E08E}" dt="2023-06-26T09:56:56.470" v="361"/>
      <pc:docMkLst>
        <pc:docMk/>
      </pc:docMkLst>
      <pc:sldChg chg="delSp modSp">
        <pc:chgData name="Stefan Nicolaie Mihai (2113636)" userId="S::2113636@student.uwtsd.ac.uk::f78dc185-f6d3-471b-9cd5-f8b240b19167" providerId="AD" clId="Web-{4E13899F-2784-4E8F-8A96-AC44C358E08E}" dt="2023-06-26T09:12:36.410" v="47" actId="20577"/>
        <pc:sldMkLst>
          <pc:docMk/>
          <pc:sldMk cId="109857222" sldId="256"/>
        </pc:sldMkLst>
        <pc:spChg chg="mod">
          <ac:chgData name="Stefan Nicolaie Mihai (2113636)" userId="S::2113636@student.uwtsd.ac.uk::f78dc185-f6d3-471b-9cd5-f8b240b19167" providerId="AD" clId="Web-{4E13899F-2784-4E8F-8A96-AC44C358E08E}" dt="2023-06-26T09:12:36.410" v="47" actId="20577"/>
          <ac:spMkLst>
            <pc:docMk/>
            <pc:sldMk cId="109857222" sldId="256"/>
            <ac:spMk id="2" creationId="{00000000-0000-0000-0000-000000000000}"/>
          </ac:spMkLst>
        </pc:spChg>
        <pc:spChg chg="del">
          <ac:chgData name="Stefan Nicolaie Mihai (2113636)" userId="S::2113636@student.uwtsd.ac.uk::f78dc185-f6d3-471b-9cd5-f8b240b19167" providerId="AD" clId="Web-{4E13899F-2784-4E8F-8A96-AC44C358E08E}" dt="2023-06-26T09:10:32.574" v="3"/>
          <ac:spMkLst>
            <pc:docMk/>
            <pc:sldMk cId="109857222" sldId="256"/>
            <ac:spMk id="3" creationId="{00000000-0000-0000-0000-000000000000}"/>
          </ac:spMkLst>
        </pc:spChg>
      </pc:sldChg>
      <pc:sldChg chg="addSp delSp modSp new mod setBg setClrOvrMap modNotes">
        <pc:chgData name="Stefan Nicolaie Mihai (2113636)" userId="S::2113636@student.uwtsd.ac.uk::f78dc185-f6d3-471b-9cd5-f8b240b19167" providerId="AD" clId="Web-{4E13899F-2784-4E8F-8A96-AC44C358E08E}" dt="2023-06-26T09:23:42.857" v="139"/>
        <pc:sldMkLst>
          <pc:docMk/>
          <pc:sldMk cId="2177480699" sldId="257"/>
        </pc:sldMkLst>
        <pc:spChg chg="mod">
          <ac:chgData name="Stefan Nicolaie Mihai (2113636)" userId="S::2113636@student.uwtsd.ac.uk::f78dc185-f6d3-471b-9cd5-f8b240b19167" providerId="AD" clId="Web-{4E13899F-2784-4E8F-8A96-AC44C358E08E}" dt="2023-06-26T09:23:42.857" v="139"/>
          <ac:spMkLst>
            <pc:docMk/>
            <pc:sldMk cId="2177480699" sldId="257"/>
            <ac:spMk id="2" creationId="{EB9CB823-F458-8B65-5A8C-A3E7D5A509F8}"/>
          </ac:spMkLst>
        </pc:spChg>
        <pc:spChg chg="del mod">
          <ac:chgData name="Stefan Nicolaie Mihai (2113636)" userId="S::2113636@student.uwtsd.ac.uk::f78dc185-f6d3-471b-9cd5-f8b240b19167" providerId="AD" clId="Web-{4E13899F-2784-4E8F-8A96-AC44C358E08E}" dt="2023-06-26T09:23:42.857" v="139"/>
          <ac:spMkLst>
            <pc:docMk/>
            <pc:sldMk cId="2177480699" sldId="257"/>
            <ac:spMk id="3" creationId="{2EAF7482-07D2-FEB4-7883-7DCA1C68C332}"/>
          </ac:spMkLst>
        </pc:spChg>
        <pc:spChg chg="add">
          <ac:chgData name="Stefan Nicolaie Mihai (2113636)" userId="S::2113636@student.uwtsd.ac.uk::f78dc185-f6d3-471b-9cd5-f8b240b19167" providerId="AD" clId="Web-{4E13899F-2784-4E8F-8A96-AC44C358E08E}" dt="2023-06-26T09:23:42.857" v="139"/>
          <ac:spMkLst>
            <pc:docMk/>
            <pc:sldMk cId="2177480699" sldId="257"/>
            <ac:spMk id="10" creationId="{9228552E-C8B1-4A80-8448-0787CE0FC704}"/>
          </ac:spMkLst>
        </pc:spChg>
        <pc:graphicFrameChg chg="add">
          <ac:chgData name="Stefan Nicolaie Mihai (2113636)" userId="S::2113636@student.uwtsd.ac.uk::f78dc185-f6d3-471b-9cd5-f8b240b19167" providerId="AD" clId="Web-{4E13899F-2784-4E8F-8A96-AC44C358E08E}" dt="2023-06-26T09:23:42.857" v="139"/>
          <ac:graphicFrameMkLst>
            <pc:docMk/>
            <pc:sldMk cId="2177480699" sldId="257"/>
            <ac:graphicFrameMk id="5" creationId="{D1FE5615-F846-2492-C1E1-263846EA23AB}"/>
          </ac:graphicFrameMkLst>
        </pc:graphicFrameChg>
        <pc:picChg chg="add">
          <ac:chgData name="Stefan Nicolaie Mihai (2113636)" userId="S::2113636@student.uwtsd.ac.uk::f78dc185-f6d3-471b-9cd5-f8b240b19167" providerId="AD" clId="Web-{4E13899F-2784-4E8F-8A96-AC44C358E08E}" dt="2023-06-26T09:23:42.857" v="139"/>
          <ac:picMkLst>
            <pc:docMk/>
            <pc:sldMk cId="2177480699" sldId="257"/>
            <ac:picMk id="6" creationId="{7C9B521A-0B38-52EF-CAF5-6FD1DFD67132}"/>
          </ac:picMkLst>
        </pc:picChg>
      </pc:sldChg>
      <pc:sldChg chg="addSp delSp modSp new mod setBg modNotes">
        <pc:chgData name="Stefan Nicolaie Mihai (2113636)" userId="S::2113636@student.uwtsd.ac.uk::f78dc185-f6d3-471b-9cd5-f8b240b19167" providerId="AD" clId="Web-{4E13899F-2784-4E8F-8A96-AC44C358E08E}" dt="2023-06-26T09:51:47.433" v="261" actId="20577"/>
        <pc:sldMkLst>
          <pc:docMk/>
          <pc:sldMk cId="1207453865" sldId="258"/>
        </pc:sldMkLst>
        <pc:spChg chg="mod">
          <ac:chgData name="Stefan Nicolaie Mihai (2113636)" userId="S::2113636@student.uwtsd.ac.uk::f78dc185-f6d3-471b-9cd5-f8b240b19167" providerId="AD" clId="Web-{4E13899F-2784-4E8F-8A96-AC44C358E08E}" dt="2023-06-26T09:51:47.433" v="261" actId="20577"/>
          <ac:spMkLst>
            <pc:docMk/>
            <pc:sldMk cId="1207453865" sldId="258"/>
            <ac:spMk id="2" creationId="{B5281010-C42D-874F-B516-1F1072CB34AB}"/>
          </ac:spMkLst>
        </pc:spChg>
        <pc:spChg chg="del mod">
          <ac:chgData name="Stefan Nicolaie Mihai (2113636)" userId="S::2113636@student.uwtsd.ac.uk::f78dc185-f6d3-471b-9cd5-f8b240b19167" providerId="AD" clId="Web-{4E13899F-2784-4E8F-8A96-AC44C358E08E}" dt="2023-06-26T09:50:53.057" v="245"/>
          <ac:spMkLst>
            <pc:docMk/>
            <pc:sldMk cId="1207453865" sldId="258"/>
            <ac:spMk id="3" creationId="{BC328620-B112-16BA-D7D9-67223637AAD8}"/>
          </ac:spMkLst>
        </pc:spChg>
        <pc:spChg chg="add">
          <ac:chgData name="Stefan Nicolaie Mihai (2113636)" userId="S::2113636@student.uwtsd.ac.uk::f78dc185-f6d3-471b-9cd5-f8b240b19167" providerId="AD" clId="Web-{4E13899F-2784-4E8F-8A96-AC44C358E08E}" dt="2023-06-26T09:50:53.057" v="245"/>
          <ac:spMkLst>
            <pc:docMk/>
            <pc:sldMk cId="1207453865" sldId="258"/>
            <ac:spMk id="9" creationId="{BACC6370-2D7E-4714-9D71-7542949D7D5D}"/>
          </ac:spMkLst>
        </pc:spChg>
        <pc:spChg chg="add">
          <ac:chgData name="Stefan Nicolaie Mihai (2113636)" userId="S::2113636@student.uwtsd.ac.uk::f78dc185-f6d3-471b-9cd5-f8b240b19167" providerId="AD" clId="Web-{4E13899F-2784-4E8F-8A96-AC44C358E08E}" dt="2023-06-26T09:50:53.057" v="245"/>
          <ac:spMkLst>
            <pc:docMk/>
            <pc:sldMk cId="1207453865" sldId="258"/>
            <ac:spMk id="11" creationId="{F68B3F68-107C-434F-AA38-110D5EA91B85}"/>
          </ac:spMkLst>
        </pc:spChg>
        <pc:spChg chg="add">
          <ac:chgData name="Stefan Nicolaie Mihai (2113636)" userId="S::2113636@student.uwtsd.ac.uk::f78dc185-f6d3-471b-9cd5-f8b240b19167" providerId="AD" clId="Web-{4E13899F-2784-4E8F-8A96-AC44C358E08E}" dt="2023-06-26T09:50:53.057" v="245"/>
          <ac:spMkLst>
            <pc:docMk/>
            <pc:sldMk cId="1207453865" sldId="258"/>
            <ac:spMk id="13" creationId="{AAD0DBB9-1A4B-4391-81D4-CB19F9AB918A}"/>
          </ac:spMkLst>
        </pc:spChg>
        <pc:spChg chg="add">
          <ac:chgData name="Stefan Nicolaie Mihai (2113636)" userId="S::2113636@student.uwtsd.ac.uk::f78dc185-f6d3-471b-9cd5-f8b240b19167" providerId="AD" clId="Web-{4E13899F-2784-4E8F-8A96-AC44C358E08E}" dt="2023-06-26T09:50:53.057" v="245"/>
          <ac:spMkLst>
            <pc:docMk/>
            <pc:sldMk cId="1207453865" sldId="258"/>
            <ac:spMk id="15" creationId="{063BBA22-50EA-4C4D-BE05-F1CE4E63AA56}"/>
          </ac:spMkLst>
        </pc:spChg>
        <pc:graphicFrameChg chg="add mod modGraphic">
          <ac:chgData name="Stefan Nicolaie Mihai (2113636)" userId="S::2113636@student.uwtsd.ac.uk::f78dc185-f6d3-471b-9cd5-f8b240b19167" providerId="AD" clId="Web-{4E13899F-2784-4E8F-8A96-AC44C358E08E}" dt="2023-06-26T09:51:33.339" v="252" actId="20577"/>
          <ac:graphicFrameMkLst>
            <pc:docMk/>
            <pc:sldMk cId="1207453865" sldId="258"/>
            <ac:graphicFrameMk id="5" creationId="{7D3693D7-69D6-38FD-7CF0-4C3028C8CCD0}"/>
          </ac:graphicFrameMkLst>
        </pc:graphicFrameChg>
      </pc:sldChg>
      <pc:sldChg chg="new del">
        <pc:chgData name="Stefan Nicolaie Mihai (2113636)" userId="S::2113636@student.uwtsd.ac.uk::f78dc185-f6d3-471b-9cd5-f8b240b19167" providerId="AD" clId="Web-{4E13899F-2784-4E8F-8A96-AC44C358E08E}" dt="2023-06-26T09:51:58.262" v="264"/>
        <pc:sldMkLst>
          <pc:docMk/>
          <pc:sldMk cId="1473527182" sldId="259"/>
        </pc:sldMkLst>
      </pc:sldChg>
      <pc:sldChg chg="modSp add replId modNotes">
        <pc:chgData name="Stefan Nicolaie Mihai (2113636)" userId="S::2113636@student.uwtsd.ac.uk::f78dc185-f6d3-471b-9cd5-f8b240b19167" providerId="AD" clId="Web-{4E13899F-2784-4E8F-8A96-AC44C358E08E}" dt="2023-06-26T09:55:51.187" v="349"/>
        <pc:sldMkLst>
          <pc:docMk/>
          <pc:sldMk cId="3765506641" sldId="260"/>
        </pc:sldMkLst>
        <pc:spChg chg="mod">
          <ac:chgData name="Stefan Nicolaie Mihai (2113636)" userId="S::2113636@student.uwtsd.ac.uk::f78dc185-f6d3-471b-9cd5-f8b240b19167" providerId="AD" clId="Web-{4E13899F-2784-4E8F-8A96-AC44C358E08E}" dt="2023-06-26T09:52:05.215" v="266" actId="20577"/>
          <ac:spMkLst>
            <pc:docMk/>
            <pc:sldMk cId="3765506641" sldId="260"/>
            <ac:spMk id="2" creationId="{B5281010-C42D-874F-B516-1F1072CB34AB}"/>
          </ac:spMkLst>
        </pc:spChg>
        <pc:graphicFrameChg chg="modGraphic">
          <ac:chgData name="Stefan Nicolaie Mihai (2113636)" userId="S::2113636@student.uwtsd.ac.uk::f78dc185-f6d3-471b-9cd5-f8b240b19167" providerId="AD" clId="Web-{4E13899F-2784-4E8F-8A96-AC44C358E08E}" dt="2023-06-26T09:54:10.873" v="332" actId="20577"/>
          <ac:graphicFrameMkLst>
            <pc:docMk/>
            <pc:sldMk cId="3765506641" sldId="260"/>
            <ac:graphicFrameMk id="5" creationId="{7D3693D7-69D6-38FD-7CF0-4C3028C8CCD0}"/>
          </ac:graphicFrameMkLst>
        </pc:graphicFrameChg>
      </pc:sldChg>
      <pc:sldChg chg="addSp modSp new mod setBg">
        <pc:chgData name="Stefan Nicolaie Mihai (2113636)" userId="S::2113636@student.uwtsd.ac.uk::f78dc185-f6d3-471b-9cd5-f8b240b19167" providerId="AD" clId="Web-{4E13899F-2784-4E8F-8A96-AC44C358E08E}" dt="2023-06-26T09:56:56.470" v="361"/>
        <pc:sldMkLst>
          <pc:docMk/>
          <pc:sldMk cId="708937118" sldId="261"/>
        </pc:sldMkLst>
        <pc:spChg chg="mod">
          <ac:chgData name="Stefan Nicolaie Mihai (2113636)" userId="S::2113636@student.uwtsd.ac.uk::f78dc185-f6d3-471b-9cd5-f8b240b19167" providerId="AD" clId="Web-{4E13899F-2784-4E8F-8A96-AC44C358E08E}" dt="2023-06-26T09:56:56.470" v="361"/>
          <ac:spMkLst>
            <pc:docMk/>
            <pc:sldMk cId="708937118" sldId="261"/>
            <ac:spMk id="2" creationId="{FCE64BFA-488C-E58D-AFAB-2A47C83288D1}"/>
          </ac:spMkLst>
        </pc:spChg>
        <pc:spChg chg="mod">
          <ac:chgData name="Stefan Nicolaie Mihai (2113636)" userId="S::2113636@student.uwtsd.ac.uk::f78dc185-f6d3-471b-9cd5-f8b240b19167" providerId="AD" clId="Web-{4E13899F-2784-4E8F-8A96-AC44C358E08E}" dt="2023-06-26T09:56:56.470" v="361"/>
          <ac:spMkLst>
            <pc:docMk/>
            <pc:sldMk cId="708937118" sldId="261"/>
            <ac:spMk id="3" creationId="{3D45DC5E-29C3-63D4-445D-4ADDFCE468C1}"/>
          </ac:spMkLst>
        </pc:spChg>
        <pc:spChg chg="add">
          <ac:chgData name="Stefan Nicolaie Mihai (2113636)" userId="S::2113636@student.uwtsd.ac.uk::f78dc185-f6d3-471b-9cd5-f8b240b19167" providerId="AD" clId="Web-{4E13899F-2784-4E8F-8A96-AC44C358E08E}" dt="2023-06-26T09:56:56.470" v="361"/>
          <ac:spMkLst>
            <pc:docMk/>
            <pc:sldMk cId="708937118" sldId="261"/>
            <ac:spMk id="9" creationId="{F13C74B1-5B17-4795-BED0-7140497B445A}"/>
          </ac:spMkLst>
        </pc:spChg>
        <pc:spChg chg="add">
          <ac:chgData name="Stefan Nicolaie Mihai (2113636)" userId="S::2113636@student.uwtsd.ac.uk::f78dc185-f6d3-471b-9cd5-f8b240b19167" providerId="AD" clId="Web-{4E13899F-2784-4E8F-8A96-AC44C358E08E}" dt="2023-06-26T09:56:56.470" v="361"/>
          <ac:spMkLst>
            <pc:docMk/>
            <pc:sldMk cId="708937118" sldId="261"/>
            <ac:spMk id="11" creationId="{D4974D33-8DC5-464E-8C6D-BE58F0669C17}"/>
          </ac:spMkLst>
        </pc:spChg>
        <pc:picChg chg="add">
          <ac:chgData name="Stefan Nicolaie Mihai (2113636)" userId="S::2113636@student.uwtsd.ac.uk::f78dc185-f6d3-471b-9cd5-f8b240b19167" providerId="AD" clId="Web-{4E13899F-2784-4E8F-8A96-AC44C358E08E}" dt="2023-06-26T09:56:56.470" v="361"/>
          <ac:picMkLst>
            <pc:docMk/>
            <pc:sldMk cId="708937118" sldId="261"/>
            <ac:picMk id="5" creationId="{03EBD15C-ECCB-631F-AD3A-891F9A99ABAE}"/>
          </ac:picMkLst>
        </pc:picChg>
      </pc:sldChg>
    </pc:docChg>
  </pc:docChgLst>
  <pc:docChgLst>
    <pc:chgData name="Stefan Nicolaie Mihai (2113636)" userId="S::2113636@student.uwtsd.ac.uk::f78dc185-f6d3-471b-9cd5-f8b240b19167" providerId="AD" clId="Web-{68329AEF-06C6-1350-EED4-D76146656619}"/>
    <pc:docChg chg="modSld">
      <pc:chgData name="Stefan Nicolaie Mihai (2113636)" userId="S::2113636@student.uwtsd.ac.uk::f78dc185-f6d3-471b-9cd5-f8b240b19167" providerId="AD" clId="Web-{68329AEF-06C6-1350-EED4-D76146656619}" dt="2023-06-29T06:23:39.802" v="2" actId="20577"/>
      <pc:docMkLst>
        <pc:docMk/>
      </pc:docMkLst>
      <pc:sldChg chg="modSp">
        <pc:chgData name="Stefan Nicolaie Mihai (2113636)" userId="S::2113636@student.uwtsd.ac.uk::f78dc185-f6d3-471b-9cd5-f8b240b19167" providerId="AD" clId="Web-{68329AEF-06C6-1350-EED4-D76146656619}" dt="2023-06-29T06:23:39.802" v="2" actId="20577"/>
        <pc:sldMkLst>
          <pc:docMk/>
          <pc:sldMk cId="109857222" sldId="256"/>
        </pc:sldMkLst>
        <pc:spChg chg="mod">
          <ac:chgData name="Stefan Nicolaie Mihai (2113636)" userId="S::2113636@student.uwtsd.ac.uk::f78dc185-f6d3-471b-9cd5-f8b240b19167" providerId="AD" clId="Web-{68329AEF-06C6-1350-EED4-D76146656619}" dt="2023-06-29T06:23:39.802" v="2" actId="20577"/>
          <ac:spMkLst>
            <pc:docMk/>
            <pc:sldMk cId="109857222"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E20F5-CDAC-4A26-BCDA-45307870E0BD}" type="datetimeFigureOut">
              <a:t>6/28/2023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8DEC3-6B62-48CA-BE75-774756D212E0}" type="slidenum">
              <a:t>‹#›</a:t>
            </a:fld>
            <a:endParaRPr lang="en-GB"/>
          </a:p>
        </p:txBody>
      </p:sp>
    </p:spTree>
    <p:extLst>
      <p:ext uri="{BB962C8B-B14F-4D97-AF65-F5344CB8AC3E}">
        <p14:creationId xmlns:p14="http://schemas.microsoft.com/office/powerpoint/2010/main" val="3939873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motivation refers to the psychological factors, desires, and needs that drive employees to perform their job tasks effectively, enthusiastically, and with a sense of purpose. It involves the internal and external forces that energize, direct, and sustain an employee's behavior within an organization. Motivated employees are more likely to be engaged, productive, and committed to their work.</a:t>
            </a:r>
            <a:br>
              <a:rPr lang="en-US" dirty="0">
                <a:cs typeface="+mn-lt"/>
              </a:rPr>
            </a:br>
            <a:r>
              <a:rPr lang="en-US" dirty="0"/>
              <a:t>It's important for organizations to understand and address the various factors that drive employee motivation, as motivated employees tend to be more productive, engaged, and committed, leading to better overall organizational performance.</a:t>
            </a:r>
            <a:endParaRPr lang="en-US" dirty="0">
              <a:cs typeface="Calibri"/>
            </a:endParaRPr>
          </a:p>
        </p:txBody>
      </p:sp>
      <p:sp>
        <p:nvSpPr>
          <p:cNvPr id="4" name="Slide Number Placeholder 3"/>
          <p:cNvSpPr>
            <a:spLocks noGrp="1"/>
          </p:cNvSpPr>
          <p:nvPr>
            <p:ph type="sldNum" sz="quarter" idx="5"/>
          </p:nvPr>
        </p:nvSpPr>
        <p:spPr/>
        <p:txBody>
          <a:bodyPr/>
          <a:lstStyle/>
          <a:p>
            <a:fld id="{F688DEC3-6B62-48CA-BE75-774756D212E0}" type="slidenum">
              <a:rPr lang="en-US"/>
              <a:t>2</a:t>
            </a:fld>
            <a:endParaRPr lang="en-US"/>
          </a:p>
        </p:txBody>
      </p:sp>
    </p:spTree>
    <p:extLst>
      <p:ext uri="{BB962C8B-B14F-4D97-AF65-F5344CB8AC3E}">
        <p14:creationId xmlns:p14="http://schemas.microsoft.com/office/powerpoint/2010/main" val="2376878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difference between extrinsic and intrinsic motivation lies in the source of motivation and the driving factors behind it. Understanding this difference is essential when considering their effectiveness as development vehicles for individuals.</a:t>
            </a:r>
          </a:p>
          <a:p>
            <a:r>
              <a:rPr lang="en-US" dirty="0"/>
              <a:t>Extrinsic Motivation: Extrinsic motivation refers to the drive that comes from external rewards or incentives. It involves the use of external factors to motivate individuals to perform a specific task or behavior. These external factors can include tangible rewards such as money, promotions, bonuses, recognition, or even avoiding punishment or negative consequences.</a:t>
            </a:r>
            <a:br>
              <a:rPr lang="en-US" dirty="0">
                <a:cs typeface="+mn-lt"/>
              </a:rPr>
            </a:br>
            <a:endParaRPr lang="en-US" dirty="0"/>
          </a:p>
          <a:p>
            <a:r>
              <a:rPr lang="en-US" dirty="0"/>
              <a:t>While extrinsic motivation can be effective in initiating certain behaviors or actions, it is often considered a less sustainable form of motivation for long-term development. This is because the motivation primarily relies on external rewards, and once the rewards are removed or no longer perceived as valuable, the motivation can diminish. Extrinsic motivation may lead individuals to focus more on the rewards rather than the inherent value or satisfaction of the task itself.</a:t>
            </a:r>
          </a:p>
          <a:p>
            <a:r>
              <a:rPr lang="en-US" dirty="0"/>
              <a:t>Intrinsic Motivation: Intrinsic motivation, on the other hand, stems from internal factors and personal desires. It is the innate drive and satisfaction individuals experience from engaging in an activity or task. Intrinsic motivation is fueled by factors such as enjoyment, interest, personal growth, a sense of competence, autonomy, or a feeling of accomplishment.</a:t>
            </a:r>
            <a:br>
              <a:rPr lang="en-US" dirty="0">
                <a:cs typeface="+mn-lt"/>
              </a:rPr>
            </a:br>
            <a:endParaRPr lang="en-US" dirty="0"/>
          </a:p>
          <a:p>
            <a:r>
              <a:rPr lang="en-US" dirty="0"/>
              <a:t>Intrinsic motivation is often seen as a more powerful and sustainable form of motivation for development. When individuals are intrinsically motivated, they find inherent value and satisfaction in the task or activity, which leads to a deeper engagement and commitment. They are driven by their own interests, curiosity, and desire to improve or master a skill. Intrinsic motivation can foster creativity, persistence, and a sense of fulfillment.</a:t>
            </a:r>
          </a:p>
          <a:p>
            <a:r>
              <a:rPr lang="en-US" dirty="0"/>
              <a:t>Development Vehicle Perspective: From a development vehicle perspective, extrinsic motivation can be effective in initiating behavior or introducing individuals to new activities or skills. External rewards and incentives can act as initial motivators to explore and engage in a particular development opportunity. For example, an employee may be motivated to attend a training program or take on a challenging project because of the promise of a promotion or bonus.</a:t>
            </a:r>
          </a:p>
          <a:p>
            <a:r>
              <a:rPr lang="en-US" dirty="0"/>
              <a:t>However, for long-term development and sustained growth, intrinsic motivation plays a crucial role. It is through intrinsic motivation that individuals find true enjoyment, personal fulfillment, and a sense of purpose in their development journey. Intrinsic motivation allows individuals to take ownership of their growth, seek continuous learning, and develop a genuine passion for their chosen areas of development.</a:t>
            </a:r>
            <a:br>
              <a:rPr lang="en-US" dirty="0">
                <a:cs typeface="+mn-lt"/>
              </a:rPr>
            </a:br>
            <a:endParaRPr lang="en-US" dirty="0"/>
          </a:p>
          <a:p>
            <a:r>
              <a:rPr lang="en-US" dirty="0"/>
              <a:t>Organizations and individuals should strive to foster intrinsic motivation by creating an environment that supports autonomy, mastery, and purpose. This can be done by offering meaningful work, providing opportunities for personal growth, encouraging self-direction, and acknowledging and celebrating individual accomplishments. By nurturing intrinsic motivation, development becomes more self-driven and fulfilling, leading to sustainable growth and long-term success.</a:t>
            </a:r>
          </a:p>
          <a:p>
            <a:endParaRPr lang="en-US" dirty="0">
              <a:cs typeface="Calibri"/>
            </a:endParaRPr>
          </a:p>
        </p:txBody>
      </p:sp>
      <p:sp>
        <p:nvSpPr>
          <p:cNvPr id="4" name="Slide Number Placeholder 3"/>
          <p:cNvSpPr>
            <a:spLocks noGrp="1"/>
          </p:cNvSpPr>
          <p:nvPr>
            <p:ph type="sldNum" sz="quarter" idx="5"/>
          </p:nvPr>
        </p:nvSpPr>
        <p:spPr/>
        <p:txBody>
          <a:bodyPr/>
          <a:lstStyle/>
          <a:p>
            <a:fld id="{F688DEC3-6B62-48CA-BE75-774756D212E0}" type="slidenum">
              <a:rPr lang="en-US"/>
              <a:t>3</a:t>
            </a:fld>
            <a:endParaRPr lang="en-US"/>
          </a:p>
        </p:txBody>
      </p:sp>
    </p:spTree>
    <p:extLst>
      <p:ext uri="{BB962C8B-B14F-4D97-AF65-F5344CB8AC3E}">
        <p14:creationId xmlns:p14="http://schemas.microsoft.com/office/powerpoint/2010/main" val="398505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Advantages of Extrinsic Motivation:</a:t>
            </a:r>
          </a:p>
          <a:p>
            <a:r>
              <a:rPr lang="en-US" dirty="0"/>
              <a:t>Tangible Rewards: Extrinsic motivation offers the advantage of providing tangible rewards such as money, promotions, or bonuses. These rewards can serve as powerful incentives to initiate behavior or achieve specific goals.</a:t>
            </a:r>
            <a:br>
              <a:rPr lang="en-US" dirty="0">
                <a:cs typeface="+mn-lt"/>
              </a:rPr>
            </a:br>
            <a:endParaRPr lang="en-US" dirty="0">
              <a:cs typeface="Calibri"/>
            </a:endParaRPr>
          </a:p>
          <a:p>
            <a:r>
              <a:rPr lang="en-US"/>
              <a:t>Clear Objectives: Extrinsic motivation often comes with clearly defined objectives and expectations, which can provide individuals with a clear sense of direction and purpose.</a:t>
            </a:r>
            <a:br>
              <a:rPr lang="en-US" dirty="0">
                <a:cs typeface="Calibri"/>
              </a:rPr>
            </a:br>
            <a:endParaRPr lang="en-US" dirty="0">
              <a:cs typeface="Calibri"/>
            </a:endParaRPr>
          </a:p>
          <a:p>
            <a:r>
              <a:rPr lang="en-US" dirty="0"/>
              <a:t>Short-Term Results: Extrinsic motivation can yield relatively quick results as individuals are driven by external rewards and consequences. It can be particularly effective in situations that require immediate action or short-term performance boosts.</a:t>
            </a:r>
            <a:endParaRPr lang="en-US" dirty="0">
              <a:cs typeface="Calibri"/>
            </a:endParaRPr>
          </a:p>
          <a:p>
            <a:endParaRPr lang="en-US" dirty="0"/>
          </a:p>
          <a:p>
            <a:r>
              <a:rPr lang="en-US" dirty="0"/>
              <a:t>Disadvantages of Extrinsic Motivation:</a:t>
            </a:r>
            <a:endParaRPr lang="en-US" dirty="0">
              <a:cs typeface="Calibri"/>
            </a:endParaRPr>
          </a:p>
          <a:p>
            <a:r>
              <a:rPr lang="en-US" dirty="0"/>
              <a:t>Dependency on Rewards: Extrinsic motivation can create a dependency on external rewards. When the rewards are removed or no longer perceived as valuable, motivation can diminish, and individuals may lose interest in the task or activity.</a:t>
            </a:r>
            <a:br>
              <a:rPr lang="en-US" dirty="0">
                <a:cs typeface="+mn-lt"/>
              </a:rPr>
            </a:br>
            <a:endParaRPr lang="en-US" dirty="0">
              <a:cs typeface="Calibri"/>
            </a:endParaRPr>
          </a:p>
          <a:p>
            <a:r>
              <a:rPr lang="en-US" dirty="0"/>
              <a:t>Diminished Intrinsic Motivation: Over-reliance on extrinsic rewards can crowd out intrinsic motivation. When individuals are primarily motivated by external incentives, they may become less interested in the inherent value or satisfaction of the task itself.</a:t>
            </a:r>
            <a:br>
              <a:rPr lang="en-US" dirty="0">
                <a:cs typeface="+mn-lt"/>
              </a:rPr>
            </a:br>
            <a:endParaRPr lang="en-US" dirty="0">
              <a:cs typeface="Calibri"/>
            </a:endParaRPr>
          </a:p>
          <a:p>
            <a:r>
              <a:rPr lang="en-US" dirty="0"/>
              <a:t>Limited Scope: Extrinsic motivation is typically effective for tasks that have clear and measurable outcomes tied to external rewards. However, it may be less effective in fostering creativity, innovation, and long-term commitment to complex or intrinsically rewarding tasks.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688DEC3-6B62-48CA-BE75-774756D212E0}" type="slidenum">
              <a:rPr lang="en-US"/>
              <a:t>4</a:t>
            </a:fld>
            <a:endParaRPr lang="en-US"/>
          </a:p>
        </p:txBody>
      </p:sp>
    </p:spTree>
    <p:extLst>
      <p:ext uri="{BB962C8B-B14F-4D97-AF65-F5344CB8AC3E}">
        <p14:creationId xmlns:p14="http://schemas.microsoft.com/office/powerpoint/2010/main" val="68220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Advantages of Intrinsic Motivation:</a:t>
            </a:r>
          </a:p>
          <a:p>
            <a:r>
              <a:rPr lang="en-US" dirty="0"/>
              <a:t>Sustainable Motivation: Intrinsic motivation is often more sustainable over the long term as it stems from internal factors and personal desires. Individuals who are intrinsically motivated find inherent value and satisfaction in the task itself, leading to sustained engagement and commitment.</a:t>
            </a:r>
            <a:br>
              <a:rPr lang="en-US" dirty="0">
                <a:cs typeface="+mn-lt"/>
              </a:rPr>
            </a:br>
            <a:endParaRPr lang="en-US" dirty="0">
              <a:cs typeface="Calibri"/>
            </a:endParaRPr>
          </a:p>
          <a:p>
            <a:r>
              <a:rPr lang="en-US" dirty="0"/>
              <a:t>Autonomy and Self-Direction: Intrinsic motivation fosters a sense of autonomy and self-direction, allowing individuals to pursue their own interests, set personal goals, and take ownership of their development. This can lead to higher levels of creativity, initiative, and personal growth.</a:t>
            </a:r>
            <a:br>
              <a:rPr lang="en-US" dirty="0">
                <a:cs typeface="+mn-lt"/>
              </a:rPr>
            </a:br>
            <a:endParaRPr lang="en-US" dirty="0">
              <a:cs typeface="Calibri"/>
            </a:endParaRPr>
          </a:p>
          <a:p>
            <a:r>
              <a:rPr lang="en-US" dirty="0"/>
              <a:t>Personal Fulfillment: Intrinsic motivation brings a sense of personal fulfillment and accomplishment. When individuals are driven by their own interests and passions, they experience a deeper level of satisfaction and meaning in their work or activities.</a:t>
            </a:r>
            <a:br>
              <a:rPr lang="en-US" dirty="0">
                <a:cs typeface="+mn-lt"/>
              </a:rPr>
            </a:br>
            <a:endParaRPr lang="en-US" dirty="0">
              <a:cs typeface="Calibri"/>
            </a:endParaRPr>
          </a:p>
          <a:p>
            <a:r>
              <a:rPr lang="en-US" dirty="0"/>
              <a:t>Disadvantages of Intrinsic Motivation:</a:t>
            </a:r>
            <a:endParaRPr lang="en-US">
              <a:cs typeface="+mn-lt"/>
            </a:endParaRPr>
          </a:p>
          <a:p>
            <a:r>
              <a:rPr lang="en-US" dirty="0"/>
              <a:t>Lack of External Recognition: Intrinsic motivation may not always receive immediate external recognition or rewards. Individuals may have to rely on their own self-assessment and personal satisfaction, which may not always align with external evaluations or measures of success.</a:t>
            </a:r>
            <a:br>
              <a:rPr lang="en-US" dirty="0">
                <a:cs typeface="+mn-lt"/>
              </a:rPr>
            </a:br>
            <a:endParaRPr lang="en-US" dirty="0">
              <a:cs typeface="Calibri"/>
            </a:endParaRPr>
          </a:p>
          <a:p>
            <a:r>
              <a:rPr lang="en-US"/>
              <a:t>Varying Levels of Initial Interest: Intrinsic motivation can be influenced by an individual's pre-existing interests and preferences. If individuals do not have a natural inclination or initial interest in a particular task or development opportunity, intrinsic motivation may be harder to generate.</a:t>
            </a:r>
            <a:br>
              <a:rPr lang="en-US" dirty="0">
                <a:cs typeface="Calibri"/>
              </a:rPr>
            </a:br>
            <a:endParaRPr lang="en-US" dirty="0">
              <a:cs typeface="Calibri"/>
            </a:endParaRPr>
          </a:p>
          <a:p>
            <a:r>
              <a:rPr lang="en-US" dirty="0"/>
              <a:t>Persistence and External Factors: Intrinsic motivation may require higher levels of self-discipline and perseverance, especially when faced with challenges or setbacks. External factors, such as a lack of resources or support, can affect intrinsic motivation if individuals feel overwhelmed or unsupported.</a:t>
            </a:r>
            <a:br>
              <a:rPr lang="en-US" dirty="0"/>
            </a:br>
            <a:endParaRPr lang="en-US" dirty="0">
              <a:cs typeface="Calibri"/>
            </a:endParaRPr>
          </a:p>
          <a:p>
            <a:r>
              <a:rPr lang="en-US" dirty="0"/>
              <a:t>It's important to note that both extrinsic and intrinsic motivation have their place in different contexts. The ideal approach often involves a balance between the two, leveraging extrinsic motivation as an initial catalyst and transitioning individuals toward intrinsic motivation, where sustained growth, fulfillment, and self-determination thrive.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688DEC3-6B62-48CA-BE75-774756D212E0}" type="slidenum">
              <a:rPr lang="en-US"/>
              <a:t>5</a:t>
            </a:fld>
            <a:endParaRPr lang="en-US"/>
          </a:p>
        </p:txBody>
      </p:sp>
    </p:spTree>
    <p:extLst>
      <p:ext uri="{BB962C8B-B14F-4D97-AF65-F5344CB8AC3E}">
        <p14:creationId xmlns:p14="http://schemas.microsoft.com/office/powerpoint/2010/main" val="1798122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Maslow's Hierarchy of Needs Theory: Maslow's Hierarchy of Needs Theory, proposed by psychologist Abraham Maslow, suggests that individuals have a hierarchy of needs that influence their motivation. According to this theory, needs are organized into a hierarchical structure, starting with basic physiological needs (such as food, water, and shelter) at the bottom and progressing to higher-level needs, such as safety, love and belonging, esteem, and self-actualization at the top. Maslow proposed that individuals are motivated to fulfill their lower-level needs before moving on to higher-level needs. This theory suggests that once a need is satisfied, it no longer serves as a motivator.</a:t>
            </a:r>
          </a:p>
          <a:p>
            <a:endParaRPr lang="en-US" dirty="0"/>
          </a:p>
          <a:p>
            <a:r>
              <a:rPr lang="en-US" dirty="0"/>
              <a:t>Herzberg's Two-Factor Theory: Herzberg's Two-Factor Theory, developed by Frederick Herzberg, focuses on factors that influence job satisfaction and motivation in the workplace. Herzberg proposed that there are two sets of factors: hygiene factors and motivators. Hygiene factors, such as salary, working conditions, and company policies, are essential to prevent dissatisfaction but do not necessarily lead to motivation. Motivators, such as challenging work, recognition, and opportunities for growth, are factors that contribute to job satisfaction and intrinsic motivation. Herzberg argued that meeting hygiene factors only prevents dissatisfaction, while the presence of motivators is necessary for individuals to experience true motivation and job satisfaction.</a:t>
            </a:r>
            <a:br>
              <a:rPr lang="en-US" dirty="0">
                <a:cs typeface="+mn-lt"/>
              </a:rPr>
            </a:br>
            <a:endParaRPr lang="en-US" dirty="0">
              <a:cs typeface="Calibri"/>
            </a:endParaRPr>
          </a:p>
          <a:p>
            <a:r>
              <a:rPr lang="en-US" dirty="0"/>
              <a:t>Expectancy Theory: Expectancy Theory, developed by Victor Vroom, suggests that motivation is influenced by an individual's beliefs about the relationship between effort, performance, and outcomes. According to this theory, individuals are motivated when they perceive that their efforts will lead to high performance, and high performance will result in desired outcomes or rewards. Expectancy Theory introduces three key factors: expectancy (the belief that effort will lead to performance), instrumentality (the belief that performance will lead to desired outcomes), and valence (the value or attractiveness of the outcomes). The theory posits that motivation is highest when individuals perceive high levels of expectancy, instrumentality, and valence.</a:t>
            </a:r>
            <a:br>
              <a:rPr lang="en-US" dirty="0"/>
            </a:br>
            <a:endParaRPr lang="en-US" dirty="0">
              <a:cs typeface="Calibri"/>
            </a:endParaRPr>
          </a:p>
          <a:p>
            <a:r>
              <a:rPr lang="en-US" dirty="0"/>
              <a:t>These theories provide different perspectives on what drives and sustains motivation in individuals. They can be useful frameworks for understanding and influencing motivation in various contexts, including personal development, employee motivation, and organizational behavior.</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688DEC3-6B62-48CA-BE75-774756D212E0}" type="slidenum">
              <a:rPr lang="en-US"/>
              <a:t>6</a:t>
            </a:fld>
            <a:endParaRPr lang="en-US"/>
          </a:p>
        </p:txBody>
      </p:sp>
    </p:spTree>
    <p:extLst>
      <p:ext uri="{BB962C8B-B14F-4D97-AF65-F5344CB8AC3E}">
        <p14:creationId xmlns:p14="http://schemas.microsoft.com/office/powerpoint/2010/main" val="1082657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US_Navy_020614-N-0552D-001_SPAWAR_award_winning_employee.jp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suny-hccc-ss-151-1/chapter/motivation/"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1863" y="602432"/>
            <a:ext cx="11364148" cy="5191007"/>
          </a:xfrm>
        </p:spPr>
        <p:txBody>
          <a:bodyPr>
            <a:normAutofit/>
          </a:bodyPr>
          <a:lstStyle/>
          <a:p>
            <a:pPr algn="l"/>
            <a:r>
              <a:rPr lang="en-GB" sz="3400" dirty="0">
                <a:latin typeface="Calibri"/>
                <a:ea typeface="Calibri"/>
                <a:cs typeface="Calibri"/>
              </a:rPr>
              <a:t>Student name: Stefan Nicolae Mihai </a:t>
            </a:r>
            <a:br>
              <a:rPr lang="en-GB" sz="3400" dirty="0">
                <a:latin typeface="Calibri"/>
                <a:ea typeface="Calibri"/>
                <a:cs typeface="Calibri"/>
              </a:rPr>
            </a:br>
            <a:r>
              <a:rPr lang="en-GB" sz="3400" dirty="0">
                <a:latin typeface="Calibri"/>
                <a:ea typeface="Calibri"/>
                <a:cs typeface="Calibri"/>
              </a:rPr>
              <a:t>Student ID: 2113636</a:t>
            </a:r>
            <a:br>
              <a:rPr lang="en-GB" sz="3400" dirty="0">
                <a:latin typeface="Calibri"/>
                <a:ea typeface="Calibri"/>
                <a:cs typeface="Calibri"/>
              </a:rPr>
            </a:br>
            <a:r>
              <a:rPr lang="en-GB" sz="3400" dirty="0">
                <a:latin typeface="Calibri"/>
                <a:ea typeface="Calibri"/>
                <a:cs typeface="Calibri"/>
              </a:rPr>
              <a:t>Lecturer name: Doreen Nyaa </a:t>
            </a:r>
            <a:r>
              <a:rPr lang="en-GB" sz="3400" dirty="0" err="1">
                <a:latin typeface="Calibri"/>
                <a:ea typeface="Calibri"/>
                <a:cs typeface="Calibri"/>
              </a:rPr>
              <a:t>Amundam</a:t>
            </a:r>
            <a:br>
              <a:rPr lang="en-GB" sz="3400" dirty="0">
                <a:latin typeface="Calibri"/>
                <a:ea typeface="Calibri"/>
                <a:cs typeface="Calibri"/>
              </a:rPr>
            </a:br>
            <a:r>
              <a:rPr lang="en-GB" sz="3400" dirty="0">
                <a:latin typeface="Calibri"/>
                <a:ea typeface="Calibri"/>
                <a:cs typeface="Calibri"/>
              </a:rPr>
              <a:t>Module: Developing Relationships and Workplace Achievement</a:t>
            </a:r>
            <a:br>
              <a:rPr lang="en-GB" sz="3400" dirty="0">
                <a:latin typeface="Calibri"/>
                <a:ea typeface="Calibri"/>
                <a:cs typeface="Calibri"/>
              </a:rPr>
            </a:br>
            <a:r>
              <a:rPr lang="en-GB" sz="3400" dirty="0">
                <a:latin typeface="Calibri"/>
                <a:ea typeface="Calibri"/>
                <a:cs typeface="Calibri"/>
              </a:rPr>
              <a:t>Module code: BMSW 5102</a:t>
            </a:r>
            <a:br>
              <a:rPr lang="en-GB" sz="4800" dirty="0">
                <a:latin typeface="Calibri"/>
                <a:ea typeface="Calibri"/>
                <a:cs typeface="Calibri"/>
              </a:rPr>
            </a:br>
            <a:endParaRPr lang="en-US">
              <a:ea typeface="Calibri Light" panose="020F0302020204030204"/>
              <a:cs typeface="Calibri Light" panose="020F03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F0C8FB2D-43A8-1F2B-ADB1-20E55130E23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16024"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8BD5E423-F15A-27BF-B835-70A544164812}"/>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Employee satisfaction</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9A32EA7-72C0-CABC-778C-E5AF84C8F787}"/>
              </a:ext>
            </a:extLst>
          </p:cNvPr>
          <p:cNvSpPr txBox="1"/>
          <p:nvPr/>
        </p:nvSpPr>
        <p:spPr>
          <a:xfrm>
            <a:off x="986748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9185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79F7DC0B-1B1B-E415-CE8A-527F7CE665B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653696" y="1650090"/>
            <a:ext cx="5841198" cy="3125134"/>
          </a:xfrm>
          <a:prstGeom prst="rect">
            <a:avLst/>
          </a:prstGeom>
        </p:spPr>
      </p:pic>
      <p:sp>
        <p:nvSpPr>
          <p:cNvPr id="5" name="TextBox 4">
            <a:extLst>
              <a:ext uri="{FF2B5EF4-FFF2-40B4-BE49-F238E27FC236}">
                <a16:creationId xmlns:a16="http://schemas.microsoft.com/office/drawing/2014/main" id="{D884556F-1D7C-A00B-220C-6E177FE361E4}"/>
              </a:ext>
            </a:extLst>
          </p:cNvPr>
          <p:cNvSpPr txBox="1"/>
          <p:nvPr/>
        </p:nvSpPr>
        <p:spPr>
          <a:xfrm>
            <a:off x="4864478" y="665833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04541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8">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ight Triangle 2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69E6E5-D3B3-9F31-9AA6-5BC93F6B4443}"/>
              </a:ext>
            </a:extLst>
          </p:cNvPr>
          <p:cNvSpPr>
            <a:spLocks noGrp="1"/>
          </p:cNvSpPr>
          <p:nvPr>
            <p:ph type="title"/>
          </p:nvPr>
        </p:nvSpPr>
        <p:spPr>
          <a:xfrm>
            <a:off x="962163" y="1513665"/>
            <a:ext cx="3675402" cy="868509"/>
          </a:xfrm>
        </p:spPr>
        <p:txBody>
          <a:bodyPr/>
          <a:lstStyle/>
          <a:p>
            <a:pPr defTabSz="585216"/>
            <a:r>
              <a:rPr lang="en-US" sz="2816" kern="1200">
                <a:solidFill>
                  <a:schemeClr val="tx1"/>
                </a:solidFill>
                <a:latin typeface="+mj-lt"/>
                <a:ea typeface="+mj-ea"/>
                <a:cs typeface="Calibri Light"/>
              </a:rPr>
              <a:t>Advantages of extrinsic:</a:t>
            </a:r>
            <a:endParaRPr lang="en-US"/>
          </a:p>
        </p:txBody>
      </p:sp>
      <p:sp>
        <p:nvSpPr>
          <p:cNvPr id="3" name="Content Placeholder 2">
            <a:extLst>
              <a:ext uri="{FF2B5EF4-FFF2-40B4-BE49-F238E27FC236}">
                <a16:creationId xmlns:a16="http://schemas.microsoft.com/office/drawing/2014/main" id="{87DE5615-D7CF-1A37-D670-750D3C076047}"/>
              </a:ext>
            </a:extLst>
          </p:cNvPr>
          <p:cNvSpPr>
            <a:spLocks noGrp="1"/>
          </p:cNvSpPr>
          <p:nvPr>
            <p:ph idx="1"/>
          </p:nvPr>
        </p:nvSpPr>
        <p:spPr>
          <a:xfrm>
            <a:off x="1231028" y="2482355"/>
            <a:ext cx="2081858" cy="2820406"/>
          </a:xfrm>
        </p:spPr>
        <p:txBody>
          <a:bodyPr vert="horz" lIns="91440" tIns="45720" rIns="91440" bIns="45720" rtlCol="0" anchor="t">
            <a:normAutofit/>
          </a:bodyPr>
          <a:lstStyle/>
          <a:p>
            <a:pPr marL="146304" indent="-146304" defTabSz="585216">
              <a:spcBef>
                <a:spcPts val="640"/>
              </a:spcBef>
            </a:pPr>
            <a:r>
              <a:rPr lang="en-US" sz="1792" kern="1200">
                <a:solidFill>
                  <a:schemeClr val="tx1"/>
                </a:solidFill>
                <a:latin typeface="+mn-lt"/>
                <a:ea typeface="+mn-ea"/>
                <a:cs typeface="Calibri"/>
              </a:rPr>
              <a:t>Tangible rewards</a:t>
            </a:r>
          </a:p>
          <a:p>
            <a:pPr marL="146304" indent="-146304" defTabSz="585216">
              <a:spcBef>
                <a:spcPts val="640"/>
              </a:spcBef>
            </a:pPr>
            <a:r>
              <a:rPr lang="en-US" sz="1792" kern="1200">
                <a:solidFill>
                  <a:schemeClr val="tx1"/>
                </a:solidFill>
                <a:latin typeface="+mn-lt"/>
                <a:ea typeface="+mn-ea"/>
                <a:cs typeface="Calibri"/>
              </a:rPr>
              <a:t>Clear objectives</a:t>
            </a:r>
          </a:p>
          <a:p>
            <a:pPr marL="146304" indent="-146304" defTabSz="585216">
              <a:spcBef>
                <a:spcPts val="640"/>
              </a:spcBef>
            </a:pPr>
            <a:r>
              <a:rPr lang="en-US" sz="1792" kern="1200">
                <a:solidFill>
                  <a:schemeClr val="tx1"/>
                </a:solidFill>
                <a:latin typeface="+mn-lt"/>
                <a:ea typeface="+mn-ea"/>
                <a:cs typeface="Calibri"/>
              </a:rPr>
              <a:t>Short-term results</a:t>
            </a:r>
            <a:endParaRPr lang="en-US">
              <a:cs typeface="Calibri"/>
            </a:endParaRPr>
          </a:p>
        </p:txBody>
      </p:sp>
      <p:sp>
        <p:nvSpPr>
          <p:cNvPr id="5" name="Title 1">
            <a:extLst>
              <a:ext uri="{FF2B5EF4-FFF2-40B4-BE49-F238E27FC236}">
                <a16:creationId xmlns:a16="http://schemas.microsoft.com/office/drawing/2014/main" id="{AA962F55-D74D-1BE0-051E-53CD187FFE24}"/>
              </a:ext>
            </a:extLst>
          </p:cNvPr>
          <p:cNvSpPr txBox="1">
            <a:spLocks/>
          </p:cNvSpPr>
          <p:nvPr/>
        </p:nvSpPr>
        <p:spPr>
          <a:xfrm>
            <a:off x="4595479" y="1519256"/>
            <a:ext cx="4113393" cy="8685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585216">
              <a:spcAft>
                <a:spcPts val="600"/>
              </a:spcAft>
            </a:pPr>
            <a:r>
              <a:rPr lang="en-US" sz="2816" kern="1200">
                <a:solidFill>
                  <a:schemeClr val="tx1"/>
                </a:solidFill>
                <a:latin typeface="+mj-lt"/>
                <a:ea typeface="+mj-ea"/>
                <a:cs typeface="Calibri Light"/>
              </a:rPr>
              <a:t>Disadvantages of extrinsic:</a:t>
            </a:r>
            <a:endParaRPr lang="en-US"/>
          </a:p>
        </p:txBody>
      </p:sp>
      <p:sp>
        <p:nvSpPr>
          <p:cNvPr id="12" name="Content Placeholder 2">
            <a:extLst>
              <a:ext uri="{FF2B5EF4-FFF2-40B4-BE49-F238E27FC236}">
                <a16:creationId xmlns:a16="http://schemas.microsoft.com/office/drawing/2014/main" id="{2D5FD747-F709-9E11-C2BC-1C09586CEBF4}"/>
              </a:ext>
            </a:extLst>
          </p:cNvPr>
          <p:cNvSpPr>
            <a:spLocks noGrp="1"/>
          </p:cNvSpPr>
          <p:nvPr/>
        </p:nvSpPr>
        <p:spPr>
          <a:xfrm>
            <a:off x="5133913" y="2482355"/>
            <a:ext cx="3489022" cy="28204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6050" indent="-146050" defTabSz="585216">
              <a:spcBef>
                <a:spcPts val="640"/>
              </a:spcBef>
            </a:pPr>
            <a:r>
              <a:rPr lang="en-US" sz="1750" dirty="0">
                <a:cs typeface="Calibri"/>
              </a:rPr>
              <a:t>Dependency</a:t>
            </a:r>
            <a:r>
              <a:rPr lang="en-US" sz="1750" kern="1200" dirty="0">
                <a:latin typeface="+mn-lt"/>
                <a:ea typeface="+mn-ea"/>
                <a:cs typeface="Calibri"/>
              </a:rPr>
              <a:t> on rewards</a:t>
            </a:r>
            <a:endParaRPr lang="en-US" sz="1750" dirty="0">
              <a:ea typeface="+mn-ea"/>
            </a:endParaRPr>
          </a:p>
          <a:p>
            <a:pPr marL="146050" indent="-146050" defTabSz="585216">
              <a:spcBef>
                <a:spcPts val="640"/>
              </a:spcBef>
            </a:pPr>
            <a:r>
              <a:rPr lang="en-US" sz="1750" kern="1200" dirty="0">
                <a:latin typeface="+mn-lt"/>
                <a:ea typeface="+mn-ea"/>
                <a:cs typeface="Calibri"/>
              </a:rPr>
              <a:t>Diminished intrinsic motivation</a:t>
            </a:r>
            <a:endParaRPr lang="en-US" sz="1750" kern="1200" dirty="0">
              <a:latin typeface="+mn-lt"/>
              <a:cs typeface="Calibri"/>
            </a:endParaRPr>
          </a:p>
          <a:p>
            <a:pPr marL="146050" indent="-146050" defTabSz="585216">
              <a:spcBef>
                <a:spcPts val="640"/>
              </a:spcBef>
            </a:pPr>
            <a:r>
              <a:rPr lang="en-US" sz="1750" kern="1200" dirty="0">
                <a:latin typeface="+mn-lt"/>
                <a:ea typeface="+mn-ea"/>
                <a:cs typeface="Calibri"/>
              </a:rPr>
              <a:t>Limited scope</a:t>
            </a:r>
            <a:endParaRPr lang="en-US" sz="1750" dirty="0">
              <a:cs typeface="Calibri"/>
            </a:endParaRPr>
          </a:p>
        </p:txBody>
      </p:sp>
    </p:spTree>
    <p:extLst>
      <p:ext uri="{BB962C8B-B14F-4D97-AF65-F5344CB8AC3E}">
        <p14:creationId xmlns:p14="http://schemas.microsoft.com/office/powerpoint/2010/main" val="3524377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ight Triangle 15">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30AB2C-19FC-AF1C-9A63-5F5B622B3842}"/>
              </a:ext>
            </a:extLst>
          </p:cNvPr>
          <p:cNvSpPr>
            <a:spLocks noGrp="1"/>
          </p:cNvSpPr>
          <p:nvPr>
            <p:ph type="title"/>
          </p:nvPr>
        </p:nvSpPr>
        <p:spPr>
          <a:xfrm>
            <a:off x="962163" y="1595821"/>
            <a:ext cx="3630046" cy="868805"/>
          </a:xfrm>
        </p:spPr>
        <p:txBody>
          <a:bodyPr/>
          <a:lstStyle/>
          <a:p>
            <a:pPr defTabSz="585216"/>
            <a:r>
              <a:rPr lang="en-US" sz="2816" kern="1200">
                <a:solidFill>
                  <a:schemeClr val="tx1"/>
                </a:solidFill>
                <a:latin typeface="+mj-lt"/>
                <a:ea typeface="+mj-ea"/>
                <a:cs typeface="Calibri Light"/>
              </a:rPr>
              <a:t>Advantages of Intrinsic:</a:t>
            </a:r>
            <a:endParaRPr lang="en-US"/>
          </a:p>
        </p:txBody>
      </p:sp>
      <p:sp>
        <p:nvSpPr>
          <p:cNvPr id="3" name="Content Placeholder 2">
            <a:extLst>
              <a:ext uri="{FF2B5EF4-FFF2-40B4-BE49-F238E27FC236}">
                <a16:creationId xmlns:a16="http://schemas.microsoft.com/office/drawing/2014/main" id="{94518CD7-6FE5-8500-77A7-8F3E6AFFF8F8}"/>
              </a:ext>
            </a:extLst>
          </p:cNvPr>
          <p:cNvSpPr>
            <a:spLocks noGrp="1"/>
          </p:cNvSpPr>
          <p:nvPr>
            <p:ph idx="1"/>
          </p:nvPr>
        </p:nvSpPr>
        <p:spPr>
          <a:xfrm>
            <a:off x="1185895" y="2337709"/>
            <a:ext cx="3163939" cy="2821370"/>
          </a:xfrm>
        </p:spPr>
        <p:txBody>
          <a:bodyPr vert="horz" lIns="91440" tIns="45720" rIns="91440" bIns="45720" rtlCol="0" anchor="t">
            <a:normAutofit/>
          </a:bodyPr>
          <a:lstStyle/>
          <a:p>
            <a:pPr marL="146304" indent="-146304" defTabSz="585216">
              <a:spcBef>
                <a:spcPts val="640"/>
              </a:spcBef>
            </a:pPr>
            <a:r>
              <a:rPr lang="en-US" sz="1792" kern="1200">
                <a:solidFill>
                  <a:schemeClr val="tx1"/>
                </a:solidFill>
                <a:latin typeface="+mn-lt"/>
                <a:ea typeface="+mn-ea"/>
                <a:cs typeface="Calibri"/>
              </a:rPr>
              <a:t>Sustainable motivation</a:t>
            </a:r>
          </a:p>
          <a:p>
            <a:pPr marL="146304" indent="-146304" defTabSz="585216">
              <a:spcBef>
                <a:spcPts val="640"/>
              </a:spcBef>
            </a:pPr>
            <a:r>
              <a:rPr lang="en-US" sz="1792" kern="1200">
                <a:solidFill>
                  <a:schemeClr val="tx1"/>
                </a:solidFill>
                <a:latin typeface="+mn-lt"/>
                <a:ea typeface="+mn-ea"/>
                <a:cs typeface="Calibri"/>
              </a:rPr>
              <a:t>Autonomy and self-direction</a:t>
            </a:r>
          </a:p>
          <a:p>
            <a:pPr marL="146304" indent="-146304" defTabSz="585216">
              <a:spcBef>
                <a:spcPts val="640"/>
              </a:spcBef>
            </a:pPr>
            <a:r>
              <a:rPr lang="en-US" sz="1792" kern="1200">
                <a:solidFill>
                  <a:schemeClr val="tx1"/>
                </a:solidFill>
                <a:latin typeface="+mn-lt"/>
                <a:ea typeface="+mn-ea"/>
                <a:cs typeface="Calibri"/>
              </a:rPr>
              <a:t>Personal fulfillment</a:t>
            </a:r>
            <a:endParaRPr lang="en-US">
              <a:cs typeface="Calibri"/>
            </a:endParaRPr>
          </a:p>
        </p:txBody>
      </p:sp>
      <p:sp>
        <p:nvSpPr>
          <p:cNvPr id="5" name="Title 1">
            <a:extLst>
              <a:ext uri="{FF2B5EF4-FFF2-40B4-BE49-F238E27FC236}">
                <a16:creationId xmlns:a16="http://schemas.microsoft.com/office/drawing/2014/main" id="{FA3B47AC-8D9D-901A-7C3B-BF789AC2CB77}"/>
              </a:ext>
            </a:extLst>
          </p:cNvPr>
          <p:cNvSpPr txBox="1">
            <a:spLocks/>
          </p:cNvSpPr>
          <p:nvPr/>
        </p:nvSpPr>
        <p:spPr>
          <a:xfrm>
            <a:off x="4752551" y="1601414"/>
            <a:ext cx="3956321" cy="8688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585216">
              <a:spcAft>
                <a:spcPts val="600"/>
              </a:spcAft>
            </a:pPr>
            <a:r>
              <a:rPr lang="en-US" sz="2816" kern="1200">
                <a:solidFill>
                  <a:schemeClr val="tx1"/>
                </a:solidFill>
                <a:latin typeface="+mj-lt"/>
                <a:ea typeface="+mj-ea"/>
                <a:cs typeface="Calibri Light"/>
              </a:rPr>
              <a:t>Disadvantages of Intrinsic:</a:t>
            </a:r>
            <a:endParaRPr lang="en-US"/>
          </a:p>
        </p:txBody>
      </p:sp>
      <p:sp>
        <p:nvSpPr>
          <p:cNvPr id="7" name="Content Placeholder 2">
            <a:extLst>
              <a:ext uri="{FF2B5EF4-FFF2-40B4-BE49-F238E27FC236}">
                <a16:creationId xmlns:a16="http://schemas.microsoft.com/office/drawing/2014/main" id="{5F0F0219-AD7D-D0D0-7EC4-1C3BDDD97ADA}"/>
              </a:ext>
            </a:extLst>
          </p:cNvPr>
          <p:cNvSpPr txBox="1">
            <a:spLocks/>
          </p:cNvSpPr>
          <p:nvPr/>
        </p:nvSpPr>
        <p:spPr>
          <a:xfrm>
            <a:off x="4911028" y="2399235"/>
            <a:ext cx="3163939" cy="282137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46304" indent="-146304" defTabSz="585216">
              <a:spcBef>
                <a:spcPts val="640"/>
              </a:spcBef>
            </a:pPr>
            <a:r>
              <a:rPr lang="en-US" sz="1792" kern="1200">
                <a:solidFill>
                  <a:schemeClr val="tx1"/>
                </a:solidFill>
                <a:latin typeface="+mn-lt"/>
                <a:ea typeface="+mn-ea"/>
                <a:cs typeface="Calibri"/>
              </a:rPr>
              <a:t>Lack of external recognition</a:t>
            </a:r>
          </a:p>
          <a:p>
            <a:pPr marL="146304" indent="-146304" defTabSz="585216">
              <a:spcBef>
                <a:spcPts val="640"/>
              </a:spcBef>
            </a:pPr>
            <a:r>
              <a:rPr lang="en-US" sz="1792" kern="1200">
                <a:solidFill>
                  <a:schemeClr val="tx1"/>
                </a:solidFill>
                <a:latin typeface="+mn-lt"/>
                <a:ea typeface="+mn-ea"/>
                <a:cs typeface="Calibri"/>
              </a:rPr>
              <a:t>Varying levels of initial interest</a:t>
            </a:r>
          </a:p>
          <a:p>
            <a:pPr marL="146304" indent="-146304" defTabSz="585216">
              <a:spcBef>
                <a:spcPts val="640"/>
              </a:spcBef>
            </a:pPr>
            <a:r>
              <a:rPr lang="en-US" sz="1792" kern="1200">
                <a:solidFill>
                  <a:schemeClr val="tx1"/>
                </a:solidFill>
                <a:latin typeface="+mn-lt"/>
                <a:ea typeface="+mn-ea"/>
                <a:cs typeface="Calibri"/>
              </a:rPr>
              <a:t>Persistence and external factors</a:t>
            </a:r>
            <a:endParaRPr lang="en-US">
              <a:cs typeface="Calibri"/>
            </a:endParaRPr>
          </a:p>
        </p:txBody>
      </p:sp>
    </p:spTree>
    <p:extLst>
      <p:ext uri="{BB962C8B-B14F-4D97-AF65-F5344CB8AC3E}">
        <p14:creationId xmlns:p14="http://schemas.microsoft.com/office/powerpoint/2010/main" val="4217832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EA2B8-7683-D0A7-B39A-2BB0643D653C}"/>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cs typeface="Calibri Light"/>
              </a:rPr>
              <a:t>Motivation theories:</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7707BE8-69C2-A90A-603F-BC2F924F9F2E}"/>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2000">
                <a:solidFill>
                  <a:schemeClr val="tx1">
                    <a:alpha val="80000"/>
                  </a:schemeClr>
                </a:solidFill>
                <a:cs typeface="Calibri"/>
              </a:rPr>
              <a:t>Maslow's Hierarchy of Needs Theory</a:t>
            </a:r>
          </a:p>
          <a:p>
            <a:r>
              <a:rPr lang="en-US" sz="2000">
                <a:solidFill>
                  <a:schemeClr val="tx1">
                    <a:alpha val="80000"/>
                  </a:schemeClr>
                </a:solidFill>
                <a:cs typeface="Calibri"/>
              </a:rPr>
              <a:t>Herzberg's Two-Factor Theory</a:t>
            </a:r>
          </a:p>
          <a:p>
            <a:r>
              <a:rPr lang="en-US" sz="2000">
                <a:solidFill>
                  <a:schemeClr val="tx1">
                    <a:alpha val="80000"/>
                  </a:schemeClr>
                </a:solidFill>
                <a:cs typeface="Calibri"/>
              </a:rPr>
              <a:t>Expectancy Theory</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8012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DBA7-904D-D758-E02F-91C18BEDA6FE}"/>
              </a:ext>
            </a:extLst>
          </p:cNvPr>
          <p:cNvSpPr>
            <a:spLocks noGrp="1"/>
          </p:cNvSpPr>
          <p:nvPr>
            <p:ph type="title"/>
          </p:nvPr>
        </p:nvSpPr>
        <p:spPr/>
        <p:txBody>
          <a:bodyPr/>
          <a:lstStyle/>
          <a:p>
            <a:r>
              <a:rPr lang="en-US" dirty="0">
                <a:cs typeface="Calibri Light"/>
              </a:rPr>
              <a:t>Reference:</a:t>
            </a:r>
            <a:endParaRPr lang="en-US" dirty="0"/>
          </a:p>
        </p:txBody>
      </p:sp>
      <p:sp>
        <p:nvSpPr>
          <p:cNvPr id="3" name="Content Placeholder 2">
            <a:extLst>
              <a:ext uri="{FF2B5EF4-FFF2-40B4-BE49-F238E27FC236}">
                <a16:creationId xmlns:a16="http://schemas.microsoft.com/office/drawing/2014/main" id="{12E97799-F309-D9C3-75AE-EBD8BBF5C891}"/>
              </a:ext>
            </a:extLst>
          </p:cNvPr>
          <p:cNvSpPr>
            <a:spLocks noGrp="1"/>
          </p:cNvSpPr>
          <p:nvPr>
            <p:ph idx="1"/>
          </p:nvPr>
        </p:nvSpPr>
        <p:spPr/>
        <p:txBody>
          <a:bodyPr vert="horz" lIns="91440" tIns="45720" rIns="91440" bIns="45720" rtlCol="0" anchor="t">
            <a:normAutofit/>
          </a:bodyPr>
          <a:lstStyle/>
          <a:p>
            <a:r>
              <a:rPr lang="en-US" sz="1200" dirty="0">
                <a:solidFill>
                  <a:srgbClr val="374151"/>
                </a:solidFill>
                <a:ea typeface="+mn-lt"/>
                <a:cs typeface="+mn-lt"/>
              </a:rPr>
              <a:t>Deci, E. L., &amp; Ryan, R. M. (1985). Intrinsic motivation and self-determination in human behavior. Springer Science &amp; Business Media.</a:t>
            </a:r>
          </a:p>
          <a:p>
            <a:r>
              <a:rPr lang="en-US" sz="1200" dirty="0">
                <a:solidFill>
                  <a:srgbClr val="374151"/>
                </a:solidFill>
                <a:ea typeface="+mn-lt"/>
                <a:cs typeface="+mn-lt"/>
              </a:rPr>
              <a:t>Eisenberger, R., </a:t>
            </a:r>
            <a:r>
              <a:rPr lang="en-US" sz="1200" dirty="0" err="1">
                <a:solidFill>
                  <a:srgbClr val="374151"/>
                </a:solidFill>
                <a:ea typeface="+mn-lt"/>
                <a:cs typeface="+mn-lt"/>
              </a:rPr>
              <a:t>Stinglhamber</a:t>
            </a:r>
            <a:r>
              <a:rPr lang="en-US" sz="1200" dirty="0">
                <a:solidFill>
                  <a:srgbClr val="374151"/>
                </a:solidFill>
                <a:ea typeface="+mn-lt"/>
                <a:cs typeface="+mn-lt"/>
              </a:rPr>
              <a:t>, F., Vandenberghe, C., Sucharski, I. L., &amp; Rhoades, L. (2002). Perceived supervisor support: Contributions to perceived organizational support and employee retention. Journal of Applied Psychology, 87(3).</a:t>
            </a:r>
          </a:p>
          <a:p>
            <a:r>
              <a:rPr lang="en-US" sz="1200" dirty="0">
                <a:solidFill>
                  <a:srgbClr val="374151"/>
                </a:solidFill>
                <a:ea typeface="+mn-lt"/>
                <a:cs typeface="+mn-lt"/>
              </a:rPr>
              <a:t>Grant, A. M. (2012). Leading with meaning: Beneficiary contact, prosocial impact, and the performance effects of transformational leadership. Academy of Management Journal, 55(2).</a:t>
            </a:r>
          </a:p>
          <a:p>
            <a:r>
              <a:rPr lang="en-US" sz="1200" dirty="0">
                <a:solidFill>
                  <a:srgbClr val="374151"/>
                </a:solidFill>
                <a:ea typeface="+mn-lt"/>
                <a:cs typeface="+mn-lt"/>
              </a:rPr>
              <a:t>Herzberg, F., Mausner, B., &amp; Snyderman, B. B. (1959). The motivation to work (2nd ed.). Wiley.</a:t>
            </a:r>
          </a:p>
          <a:p>
            <a:r>
              <a:rPr lang="en-US" sz="1200" dirty="0">
                <a:solidFill>
                  <a:srgbClr val="374151"/>
                </a:solidFill>
                <a:ea typeface="+mn-lt"/>
                <a:cs typeface="+mn-lt"/>
              </a:rPr>
              <a:t>Kanfer, R. (1990). Motivation theory and industrial and organizational psychology. Handbook of Industrial and Organizational Psychology.</a:t>
            </a:r>
          </a:p>
          <a:p>
            <a:r>
              <a:rPr lang="en-US" sz="1200" dirty="0">
                <a:solidFill>
                  <a:srgbClr val="374151"/>
                </a:solidFill>
                <a:ea typeface="+mn-lt"/>
                <a:cs typeface="+mn-lt"/>
              </a:rPr>
              <a:t>Pink, D. H. (2009). Drive: The surprising truth about what motivates us. Penguin.</a:t>
            </a:r>
          </a:p>
          <a:p>
            <a:r>
              <a:rPr lang="en-US" sz="1200" dirty="0">
                <a:solidFill>
                  <a:srgbClr val="374151"/>
                </a:solidFill>
                <a:ea typeface="+mn-lt"/>
                <a:cs typeface="+mn-lt"/>
              </a:rPr>
              <a:t>Ryan, R. M., &amp; Deci, E. L. (2000). Self-determination theory and the facilitation of intrinsic motivation, social development, and well-being. American Psychologist, 55(1).</a:t>
            </a:r>
            <a:endParaRPr lang="en-US" sz="1200" dirty="0">
              <a:solidFill>
                <a:srgbClr val="374151"/>
              </a:solidFill>
              <a:cs typeface="Calibri"/>
            </a:endParaRPr>
          </a:p>
          <a:p>
            <a:r>
              <a:rPr lang="en-US" sz="1200" dirty="0">
                <a:solidFill>
                  <a:srgbClr val="374151"/>
                </a:solidFill>
                <a:ea typeface="+mn-lt"/>
                <a:cs typeface="+mn-lt"/>
              </a:rPr>
              <a:t>Wahba, M. A., &amp; Bridwell, L. G. (1976). Maslow reconsidered: A review of research on the need hierarchy theory. Organizational Behavior and Human Performance, 15(2).</a:t>
            </a:r>
            <a:endParaRPr lang="en-US" sz="1200" dirty="0">
              <a:solidFill>
                <a:srgbClr val="374151"/>
              </a:solidFill>
              <a:cs typeface="Calibri"/>
            </a:endParaRPr>
          </a:p>
          <a:p>
            <a:r>
              <a:rPr lang="en-US" sz="1200" dirty="0">
                <a:solidFill>
                  <a:srgbClr val="374151"/>
                </a:solidFill>
                <a:ea typeface="+mn-lt"/>
                <a:cs typeface="+mn-lt"/>
              </a:rPr>
              <a:t>Wigfield, A., &amp; Eccles, J. S. (2000). Expectancy–value theory of achievement motivation. Contemporary Educational Psychology.</a:t>
            </a:r>
            <a:endParaRPr lang="en-US" sz="1200" dirty="0">
              <a:solidFill>
                <a:srgbClr val="374151"/>
              </a:solidFill>
              <a:cs typeface="Calibri"/>
            </a:endParaRPr>
          </a:p>
          <a:p>
            <a:pPr marL="0" indent="0">
              <a:buNone/>
            </a:pPr>
            <a:endParaRPr lang="en-US" sz="1200" dirty="0">
              <a:solidFill>
                <a:srgbClr val="374151"/>
              </a:solidFill>
              <a:cs typeface="Calibri"/>
            </a:endParaRPr>
          </a:p>
        </p:txBody>
      </p:sp>
    </p:spTree>
    <p:extLst>
      <p:ext uri="{BB962C8B-B14F-4D97-AF65-F5344CB8AC3E}">
        <p14:creationId xmlns:p14="http://schemas.microsoft.com/office/powerpoint/2010/main" val="31663141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Student name: Stefan Nicolae Mihai  Student ID: 2113636 Lecturer name: Doreen Nyaa Amundam Module: Developing Relationships and Workplace Achievement Module code: BMSW 5102 </vt:lpstr>
      <vt:lpstr>Employee satisfaction</vt:lpstr>
      <vt:lpstr>PowerPoint Presentation</vt:lpstr>
      <vt:lpstr>Advantages of extrinsic:</vt:lpstr>
      <vt:lpstr>Advantages of Intrinsic:</vt:lpstr>
      <vt:lpstr>Motivation theories: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283</cp:revision>
  <dcterms:created xsi:type="dcterms:W3CDTF">2023-06-26T09:06:12Z</dcterms:created>
  <dcterms:modified xsi:type="dcterms:W3CDTF">2023-06-29T06:23:48Z</dcterms:modified>
</cp:coreProperties>
</file>