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3.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44"/>
  </p:notesMasterIdLst>
  <p:sldIdLst>
    <p:sldId id="257" r:id="rId2"/>
    <p:sldId id="263" r:id="rId3"/>
    <p:sldId id="259" r:id="rId4"/>
    <p:sldId id="260" r:id="rId5"/>
    <p:sldId id="261" r:id="rId6"/>
    <p:sldId id="262" r:id="rId7"/>
    <p:sldId id="264" r:id="rId8"/>
    <p:sldId id="308" r:id="rId9"/>
    <p:sldId id="309" r:id="rId10"/>
    <p:sldId id="310" r:id="rId11"/>
    <p:sldId id="268" r:id="rId12"/>
    <p:sldId id="269" r:id="rId13"/>
    <p:sldId id="270" r:id="rId14"/>
    <p:sldId id="271" r:id="rId15"/>
    <p:sldId id="272" r:id="rId16"/>
    <p:sldId id="273" r:id="rId17"/>
    <p:sldId id="274" r:id="rId18"/>
    <p:sldId id="275" r:id="rId19"/>
    <p:sldId id="276" r:id="rId20"/>
    <p:sldId id="278" r:id="rId21"/>
    <p:sldId id="279" r:id="rId22"/>
    <p:sldId id="281" r:id="rId23"/>
    <p:sldId id="282" r:id="rId24"/>
    <p:sldId id="283" r:id="rId25"/>
    <p:sldId id="284" r:id="rId26"/>
    <p:sldId id="285" r:id="rId27"/>
    <p:sldId id="286" r:id="rId28"/>
    <p:sldId id="287" r:id="rId29"/>
    <p:sldId id="289" r:id="rId30"/>
    <p:sldId id="290" r:id="rId31"/>
    <p:sldId id="291" r:id="rId32"/>
    <p:sldId id="292" r:id="rId33"/>
    <p:sldId id="294" r:id="rId34"/>
    <p:sldId id="295" r:id="rId35"/>
    <p:sldId id="296" r:id="rId36"/>
    <p:sldId id="297" r:id="rId37"/>
    <p:sldId id="299" r:id="rId38"/>
    <p:sldId id="300" r:id="rId39"/>
    <p:sldId id="302" r:id="rId40"/>
    <p:sldId id="301" r:id="rId41"/>
    <p:sldId id="303" r:id="rId42"/>
    <p:sldId id="304"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83" d="100"/>
          <a:sy n="83" d="100"/>
        </p:scale>
        <p:origin x="45" y="5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5F1FE7-32FF-4FB8-AD20-C533E95E6FD3}"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B41E4AC1-5F06-4A31-BEE6-86675AF876AC}">
      <dgm:prSet phldrT="[Text]"/>
      <dgm:spPr/>
      <dgm:t>
        <a:bodyPr/>
        <a:lstStyle/>
        <a:p>
          <a:r>
            <a:rPr lang="en-GB" dirty="0"/>
            <a:t>Empirical Research</a:t>
          </a:r>
        </a:p>
      </dgm:t>
    </dgm:pt>
    <dgm:pt modelId="{CA590F14-0EE6-4E7F-B5CB-8FA2F82121D8}" type="parTrans" cxnId="{F0C85883-3F0B-4308-B9CE-20330AD673E8}">
      <dgm:prSet/>
      <dgm:spPr/>
      <dgm:t>
        <a:bodyPr/>
        <a:lstStyle/>
        <a:p>
          <a:endParaRPr lang="en-GB"/>
        </a:p>
      </dgm:t>
    </dgm:pt>
    <dgm:pt modelId="{1512C8E3-2FB5-4BF3-9F73-7670B53AAE59}" type="sibTrans" cxnId="{F0C85883-3F0B-4308-B9CE-20330AD673E8}">
      <dgm:prSet/>
      <dgm:spPr/>
      <dgm:t>
        <a:bodyPr/>
        <a:lstStyle/>
        <a:p>
          <a:endParaRPr lang="en-GB"/>
        </a:p>
      </dgm:t>
    </dgm:pt>
    <dgm:pt modelId="{7CD74DAB-296A-44BE-9FB1-C91778C21CFD}">
      <dgm:prSet phldrT="[Text]"/>
      <dgm:spPr/>
      <dgm:t>
        <a:bodyPr/>
        <a:lstStyle/>
        <a:p>
          <a:r>
            <a:rPr lang="en-GB" dirty="0"/>
            <a:t>Research based on experimentation or observation (evidence)</a:t>
          </a:r>
        </a:p>
      </dgm:t>
    </dgm:pt>
    <dgm:pt modelId="{5DD21861-8061-4C0C-87FE-1E30B912AF57}" type="parTrans" cxnId="{6693A362-8698-4F88-B08C-CD7230698DC8}">
      <dgm:prSet/>
      <dgm:spPr/>
      <dgm:t>
        <a:bodyPr/>
        <a:lstStyle/>
        <a:p>
          <a:endParaRPr lang="en-GB"/>
        </a:p>
      </dgm:t>
    </dgm:pt>
    <dgm:pt modelId="{C3731AB0-3FCB-4C4B-8024-30955B2ADF16}" type="sibTrans" cxnId="{6693A362-8698-4F88-B08C-CD7230698DC8}">
      <dgm:prSet/>
      <dgm:spPr/>
      <dgm:t>
        <a:bodyPr/>
        <a:lstStyle/>
        <a:p>
          <a:endParaRPr lang="en-GB"/>
        </a:p>
      </dgm:t>
    </dgm:pt>
    <dgm:pt modelId="{A6080AA7-E731-409D-879E-902EA75901C2}">
      <dgm:prSet phldrT="[Text]"/>
      <dgm:spPr/>
      <dgm:t>
        <a:bodyPr/>
        <a:lstStyle/>
        <a:p>
          <a:r>
            <a:rPr lang="en-GB" dirty="0"/>
            <a:t>Such research is conducted to test an hypothesis</a:t>
          </a:r>
        </a:p>
      </dgm:t>
    </dgm:pt>
    <dgm:pt modelId="{6A23158E-3FAE-4121-9C3C-F0F6E9BE98CF}" type="parTrans" cxnId="{215F8453-E50A-4E4D-B55D-4FF9432A5C1F}">
      <dgm:prSet/>
      <dgm:spPr/>
      <dgm:t>
        <a:bodyPr/>
        <a:lstStyle/>
        <a:p>
          <a:endParaRPr lang="en-GB"/>
        </a:p>
      </dgm:t>
    </dgm:pt>
    <dgm:pt modelId="{30103B2D-A735-41AD-B48D-5BD7A1278AE8}" type="sibTrans" cxnId="{215F8453-E50A-4E4D-B55D-4FF9432A5C1F}">
      <dgm:prSet/>
      <dgm:spPr/>
      <dgm:t>
        <a:bodyPr/>
        <a:lstStyle/>
        <a:p>
          <a:endParaRPr lang="en-GB"/>
        </a:p>
      </dgm:t>
    </dgm:pt>
    <dgm:pt modelId="{F4805231-E412-4FA9-9D37-F9CBF54E8655}" type="pres">
      <dgm:prSet presAssocID="{295F1FE7-32FF-4FB8-AD20-C533E95E6FD3}" presName="linear" presStyleCnt="0">
        <dgm:presLayoutVars>
          <dgm:dir/>
          <dgm:animLvl val="lvl"/>
          <dgm:resizeHandles val="exact"/>
        </dgm:presLayoutVars>
      </dgm:prSet>
      <dgm:spPr/>
    </dgm:pt>
    <dgm:pt modelId="{1CA73D63-BB56-4330-81AD-18B06C91D6DD}" type="pres">
      <dgm:prSet presAssocID="{B41E4AC1-5F06-4A31-BEE6-86675AF876AC}" presName="parentLin" presStyleCnt="0"/>
      <dgm:spPr/>
    </dgm:pt>
    <dgm:pt modelId="{9D7F0F21-C2E5-4B32-93AB-2E8AD06F6904}" type="pres">
      <dgm:prSet presAssocID="{B41E4AC1-5F06-4A31-BEE6-86675AF876AC}" presName="parentLeftMargin" presStyleLbl="node1" presStyleIdx="0" presStyleCnt="3"/>
      <dgm:spPr/>
    </dgm:pt>
    <dgm:pt modelId="{34C2B969-076C-46EE-BA83-3C1D29C066A3}" type="pres">
      <dgm:prSet presAssocID="{B41E4AC1-5F06-4A31-BEE6-86675AF876AC}" presName="parentText" presStyleLbl="node1" presStyleIdx="0" presStyleCnt="3">
        <dgm:presLayoutVars>
          <dgm:chMax val="0"/>
          <dgm:bulletEnabled val="1"/>
        </dgm:presLayoutVars>
      </dgm:prSet>
      <dgm:spPr/>
    </dgm:pt>
    <dgm:pt modelId="{90C31C5E-2C3F-468C-A595-788936A6ABB8}" type="pres">
      <dgm:prSet presAssocID="{B41E4AC1-5F06-4A31-BEE6-86675AF876AC}" presName="negativeSpace" presStyleCnt="0"/>
      <dgm:spPr/>
    </dgm:pt>
    <dgm:pt modelId="{0726BA37-4767-4C73-91A1-7037F5AC5D5D}" type="pres">
      <dgm:prSet presAssocID="{B41E4AC1-5F06-4A31-BEE6-86675AF876AC}" presName="childText" presStyleLbl="conFgAcc1" presStyleIdx="0" presStyleCnt="3">
        <dgm:presLayoutVars>
          <dgm:bulletEnabled val="1"/>
        </dgm:presLayoutVars>
      </dgm:prSet>
      <dgm:spPr/>
    </dgm:pt>
    <dgm:pt modelId="{6BB546EE-AF0A-41FC-BC79-C91A3C932460}" type="pres">
      <dgm:prSet presAssocID="{1512C8E3-2FB5-4BF3-9F73-7670B53AAE59}" presName="spaceBetweenRectangles" presStyleCnt="0"/>
      <dgm:spPr/>
    </dgm:pt>
    <dgm:pt modelId="{ACCA6C6C-5C68-4C80-BA0D-7587367185E8}" type="pres">
      <dgm:prSet presAssocID="{7CD74DAB-296A-44BE-9FB1-C91778C21CFD}" presName="parentLin" presStyleCnt="0"/>
      <dgm:spPr/>
    </dgm:pt>
    <dgm:pt modelId="{93C9FB03-B0F4-40B0-AF04-0E966F6281A7}" type="pres">
      <dgm:prSet presAssocID="{7CD74DAB-296A-44BE-9FB1-C91778C21CFD}" presName="parentLeftMargin" presStyleLbl="node1" presStyleIdx="0" presStyleCnt="3"/>
      <dgm:spPr/>
    </dgm:pt>
    <dgm:pt modelId="{88F828BF-077C-44DC-80E5-D0B07A221047}" type="pres">
      <dgm:prSet presAssocID="{7CD74DAB-296A-44BE-9FB1-C91778C21CFD}" presName="parentText" presStyleLbl="node1" presStyleIdx="1" presStyleCnt="3">
        <dgm:presLayoutVars>
          <dgm:chMax val="0"/>
          <dgm:bulletEnabled val="1"/>
        </dgm:presLayoutVars>
      </dgm:prSet>
      <dgm:spPr/>
    </dgm:pt>
    <dgm:pt modelId="{257D07AC-940B-430C-AC61-A909B55696FB}" type="pres">
      <dgm:prSet presAssocID="{7CD74DAB-296A-44BE-9FB1-C91778C21CFD}" presName="negativeSpace" presStyleCnt="0"/>
      <dgm:spPr/>
    </dgm:pt>
    <dgm:pt modelId="{F6A95800-01CB-4A95-BC96-BB1411B15ED9}" type="pres">
      <dgm:prSet presAssocID="{7CD74DAB-296A-44BE-9FB1-C91778C21CFD}" presName="childText" presStyleLbl="conFgAcc1" presStyleIdx="1" presStyleCnt="3">
        <dgm:presLayoutVars>
          <dgm:bulletEnabled val="1"/>
        </dgm:presLayoutVars>
      </dgm:prSet>
      <dgm:spPr/>
    </dgm:pt>
    <dgm:pt modelId="{D229D885-7AA3-43F8-A6EC-E240F5BD24CA}" type="pres">
      <dgm:prSet presAssocID="{C3731AB0-3FCB-4C4B-8024-30955B2ADF16}" presName="spaceBetweenRectangles" presStyleCnt="0"/>
      <dgm:spPr/>
    </dgm:pt>
    <dgm:pt modelId="{74B81BCF-07E7-4F53-B12A-9482813DC805}" type="pres">
      <dgm:prSet presAssocID="{A6080AA7-E731-409D-879E-902EA75901C2}" presName="parentLin" presStyleCnt="0"/>
      <dgm:spPr/>
    </dgm:pt>
    <dgm:pt modelId="{9E7DC3C2-05D2-43B6-BAEA-0741DE48DEF3}" type="pres">
      <dgm:prSet presAssocID="{A6080AA7-E731-409D-879E-902EA75901C2}" presName="parentLeftMargin" presStyleLbl="node1" presStyleIdx="1" presStyleCnt="3"/>
      <dgm:spPr/>
    </dgm:pt>
    <dgm:pt modelId="{CA2A9489-2256-404D-BD71-3BA8C8D13A1E}" type="pres">
      <dgm:prSet presAssocID="{A6080AA7-E731-409D-879E-902EA75901C2}" presName="parentText" presStyleLbl="node1" presStyleIdx="2" presStyleCnt="3">
        <dgm:presLayoutVars>
          <dgm:chMax val="0"/>
          <dgm:bulletEnabled val="1"/>
        </dgm:presLayoutVars>
      </dgm:prSet>
      <dgm:spPr/>
    </dgm:pt>
    <dgm:pt modelId="{79533268-4B15-4126-BC97-2E952616B4A1}" type="pres">
      <dgm:prSet presAssocID="{A6080AA7-E731-409D-879E-902EA75901C2}" presName="negativeSpace" presStyleCnt="0"/>
      <dgm:spPr/>
    </dgm:pt>
    <dgm:pt modelId="{AA399F82-4749-44DB-8FB6-627F245CAB05}" type="pres">
      <dgm:prSet presAssocID="{A6080AA7-E731-409D-879E-902EA75901C2}" presName="childText" presStyleLbl="conFgAcc1" presStyleIdx="2" presStyleCnt="3">
        <dgm:presLayoutVars>
          <dgm:bulletEnabled val="1"/>
        </dgm:presLayoutVars>
      </dgm:prSet>
      <dgm:spPr/>
    </dgm:pt>
  </dgm:ptLst>
  <dgm:cxnLst>
    <dgm:cxn modelId="{6693A362-8698-4F88-B08C-CD7230698DC8}" srcId="{295F1FE7-32FF-4FB8-AD20-C533E95E6FD3}" destId="{7CD74DAB-296A-44BE-9FB1-C91778C21CFD}" srcOrd="1" destOrd="0" parTransId="{5DD21861-8061-4C0C-87FE-1E30B912AF57}" sibTransId="{C3731AB0-3FCB-4C4B-8024-30955B2ADF16}"/>
    <dgm:cxn modelId="{215F8453-E50A-4E4D-B55D-4FF9432A5C1F}" srcId="{295F1FE7-32FF-4FB8-AD20-C533E95E6FD3}" destId="{A6080AA7-E731-409D-879E-902EA75901C2}" srcOrd="2" destOrd="0" parTransId="{6A23158E-3FAE-4121-9C3C-F0F6E9BE98CF}" sibTransId="{30103B2D-A735-41AD-B48D-5BD7A1278AE8}"/>
    <dgm:cxn modelId="{7A885058-1F3B-4196-9133-C889C73C5613}" type="presOf" srcId="{B41E4AC1-5F06-4A31-BEE6-86675AF876AC}" destId="{34C2B969-076C-46EE-BA83-3C1D29C066A3}" srcOrd="1" destOrd="0" presId="urn:microsoft.com/office/officeart/2005/8/layout/list1"/>
    <dgm:cxn modelId="{2ED39B59-41ED-4E86-ADFA-66BF43AA9982}" type="presOf" srcId="{7CD74DAB-296A-44BE-9FB1-C91778C21CFD}" destId="{93C9FB03-B0F4-40B0-AF04-0E966F6281A7}" srcOrd="0" destOrd="0" presId="urn:microsoft.com/office/officeart/2005/8/layout/list1"/>
    <dgm:cxn modelId="{F0C85883-3F0B-4308-B9CE-20330AD673E8}" srcId="{295F1FE7-32FF-4FB8-AD20-C533E95E6FD3}" destId="{B41E4AC1-5F06-4A31-BEE6-86675AF876AC}" srcOrd="0" destOrd="0" parTransId="{CA590F14-0EE6-4E7F-B5CB-8FA2F82121D8}" sibTransId="{1512C8E3-2FB5-4BF3-9F73-7670B53AAE59}"/>
    <dgm:cxn modelId="{5EBF2DCE-046D-47F7-B1C2-F23518C05D1F}" type="presOf" srcId="{B41E4AC1-5F06-4A31-BEE6-86675AF876AC}" destId="{9D7F0F21-C2E5-4B32-93AB-2E8AD06F6904}" srcOrd="0" destOrd="0" presId="urn:microsoft.com/office/officeart/2005/8/layout/list1"/>
    <dgm:cxn modelId="{1B165DE0-1F31-43A0-8F2E-5638124DFFA7}" type="presOf" srcId="{7CD74DAB-296A-44BE-9FB1-C91778C21CFD}" destId="{88F828BF-077C-44DC-80E5-D0B07A221047}" srcOrd="1" destOrd="0" presId="urn:microsoft.com/office/officeart/2005/8/layout/list1"/>
    <dgm:cxn modelId="{838624ED-780B-4A26-953E-E15E6B47057F}" type="presOf" srcId="{A6080AA7-E731-409D-879E-902EA75901C2}" destId="{CA2A9489-2256-404D-BD71-3BA8C8D13A1E}" srcOrd="1" destOrd="0" presId="urn:microsoft.com/office/officeart/2005/8/layout/list1"/>
    <dgm:cxn modelId="{0C99ACEF-9BC5-4231-9925-259AC36D37C5}" type="presOf" srcId="{A6080AA7-E731-409D-879E-902EA75901C2}" destId="{9E7DC3C2-05D2-43B6-BAEA-0741DE48DEF3}" srcOrd="0" destOrd="0" presId="urn:microsoft.com/office/officeart/2005/8/layout/list1"/>
    <dgm:cxn modelId="{1D9DBBFD-C2B2-418F-95E5-4512BBC3F396}" type="presOf" srcId="{295F1FE7-32FF-4FB8-AD20-C533E95E6FD3}" destId="{F4805231-E412-4FA9-9D37-F9CBF54E8655}" srcOrd="0" destOrd="0" presId="urn:microsoft.com/office/officeart/2005/8/layout/list1"/>
    <dgm:cxn modelId="{78B3EECE-A29B-484C-A6E5-FAA4BFE6DB69}" type="presParOf" srcId="{F4805231-E412-4FA9-9D37-F9CBF54E8655}" destId="{1CA73D63-BB56-4330-81AD-18B06C91D6DD}" srcOrd="0" destOrd="0" presId="urn:microsoft.com/office/officeart/2005/8/layout/list1"/>
    <dgm:cxn modelId="{E784BAC6-9636-4875-AF0D-583C9D2F0BF5}" type="presParOf" srcId="{1CA73D63-BB56-4330-81AD-18B06C91D6DD}" destId="{9D7F0F21-C2E5-4B32-93AB-2E8AD06F6904}" srcOrd="0" destOrd="0" presId="urn:microsoft.com/office/officeart/2005/8/layout/list1"/>
    <dgm:cxn modelId="{2A1D1838-559F-486D-B682-BBDE9095842B}" type="presParOf" srcId="{1CA73D63-BB56-4330-81AD-18B06C91D6DD}" destId="{34C2B969-076C-46EE-BA83-3C1D29C066A3}" srcOrd="1" destOrd="0" presId="urn:microsoft.com/office/officeart/2005/8/layout/list1"/>
    <dgm:cxn modelId="{61568CBC-4BDA-4AA4-BC01-53C1D0D365EF}" type="presParOf" srcId="{F4805231-E412-4FA9-9D37-F9CBF54E8655}" destId="{90C31C5E-2C3F-468C-A595-788936A6ABB8}" srcOrd="1" destOrd="0" presId="urn:microsoft.com/office/officeart/2005/8/layout/list1"/>
    <dgm:cxn modelId="{45AB272B-A3E4-4E16-9021-9A5A0072719F}" type="presParOf" srcId="{F4805231-E412-4FA9-9D37-F9CBF54E8655}" destId="{0726BA37-4767-4C73-91A1-7037F5AC5D5D}" srcOrd="2" destOrd="0" presId="urn:microsoft.com/office/officeart/2005/8/layout/list1"/>
    <dgm:cxn modelId="{C6E5C68B-605B-4FC3-8551-54AAF353162F}" type="presParOf" srcId="{F4805231-E412-4FA9-9D37-F9CBF54E8655}" destId="{6BB546EE-AF0A-41FC-BC79-C91A3C932460}" srcOrd="3" destOrd="0" presId="urn:microsoft.com/office/officeart/2005/8/layout/list1"/>
    <dgm:cxn modelId="{9B3B76FD-0071-45A7-B11B-55DCD77E693F}" type="presParOf" srcId="{F4805231-E412-4FA9-9D37-F9CBF54E8655}" destId="{ACCA6C6C-5C68-4C80-BA0D-7587367185E8}" srcOrd="4" destOrd="0" presId="urn:microsoft.com/office/officeart/2005/8/layout/list1"/>
    <dgm:cxn modelId="{9BA82413-7A91-4003-ADFA-84131D630AC7}" type="presParOf" srcId="{ACCA6C6C-5C68-4C80-BA0D-7587367185E8}" destId="{93C9FB03-B0F4-40B0-AF04-0E966F6281A7}" srcOrd="0" destOrd="0" presId="urn:microsoft.com/office/officeart/2005/8/layout/list1"/>
    <dgm:cxn modelId="{EB915791-8EEE-4D1F-B343-7D1E495FD035}" type="presParOf" srcId="{ACCA6C6C-5C68-4C80-BA0D-7587367185E8}" destId="{88F828BF-077C-44DC-80E5-D0B07A221047}" srcOrd="1" destOrd="0" presId="urn:microsoft.com/office/officeart/2005/8/layout/list1"/>
    <dgm:cxn modelId="{3CDB267E-F211-4D22-B62C-14F166414B27}" type="presParOf" srcId="{F4805231-E412-4FA9-9D37-F9CBF54E8655}" destId="{257D07AC-940B-430C-AC61-A909B55696FB}" srcOrd="5" destOrd="0" presId="urn:microsoft.com/office/officeart/2005/8/layout/list1"/>
    <dgm:cxn modelId="{4384BBBA-1394-4C17-9F32-8007F9FA0EF6}" type="presParOf" srcId="{F4805231-E412-4FA9-9D37-F9CBF54E8655}" destId="{F6A95800-01CB-4A95-BC96-BB1411B15ED9}" srcOrd="6" destOrd="0" presId="urn:microsoft.com/office/officeart/2005/8/layout/list1"/>
    <dgm:cxn modelId="{E1F48BB6-8C76-40F3-A249-782AFF3E292A}" type="presParOf" srcId="{F4805231-E412-4FA9-9D37-F9CBF54E8655}" destId="{D229D885-7AA3-43F8-A6EC-E240F5BD24CA}" srcOrd="7" destOrd="0" presId="urn:microsoft.com/office/officeart/2005/8/layout/list1"/>
    <dgm:cxn modelId="{EA50FCE2-9C1B-4410-994F-A03913039DD9}" type="presParOf" srcId="{F4805231-E412-4FA9-9D37-F9CBF54E8655}" destId="{74B81BCF-07E7-4F53-B12A-9482813DC805}" srcOrd="8" destOrd="0" presId="urn:microsoft.com/office/officeart/2005/8/layout/list1"/>
    <dgm:cxn modelId="{8A919E1A-C5D8-4086-A97C-8808054B0B78}" type="presParOf" srcId="{74B81BCF-07E7-4F53-B12A-9482813DC805}" destId="{9E7DC3C2-05D2-43B6-BAEA-0741DE48DEF3}" srcOrd="0" destOrd="0" presId="urn:microsoft.com/office/officeart/2005/8/layout/list1"/>
    <dgm:cxn modelId="{5D8E0C2B-0208-4C19-BEC0-8337B461257A}" type="presParOf" srcId="{74B81BCF-07E7-4F53-B12A-9482813DC805}" destId="{CA2A9489-2256-404D-BD71-3BA8C8D13A1E}" srcOrd="1" destOrd="0" presId="urn:microsoft.com/office/officeart/2005/8/layout/list1"/>
    <dgm:cxn modelId="{BFA77465-325B-4768-BF63-50D02FE121D3}" type="presParOf" srcId="{F4805231-E412-4FA9-9D37-F9CBF54E8655}" destId="{79533268-4B15-4126-BC97-2E952616B4A1}" srcOrd="9" destOrd="0" presId="urn:microsoft.com/office/officeart/2005/8/layout/list1"/>
    <dgm:cxn modelId="{01B7D8C9-8657-42D0-A9A2-09254022D909}" type="presParOf" srcId="{F4805231-E412-4FA9-9D37-F9CBF54E8655}" destId="{AA399F82-4749-44DB-8FB6-627F245CAB05}"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8235836-B23C-4935-86B4-A331B6B729F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415A8FE5-EF05-44AD-8FE9-7A8276AF3D85}">
      <dgm:prSet phldrT="[Text]"/>
      <dgm:spPr/>
      <dgm:t>
        <a:bodyPr/>
        <a:lstStyle/>
        <a:p>
          <a:r>
            <a:rPr lang="en-GB" dirty="0"/>
            <a:t>Find effective treatment</a:t>
          </a:r>
        </a:p>
      </dgm:t>
    </dgm:pt>
    <dgm:pt modelId="{F7C383A0-A755-4EDC-ADFB-8D700915BCD8}" type="parTrans" cxnId="{48983691-67E1-4D79-8B5B-52B5FDF6F52E}">
      <dgm:prSet/>
      <dgm:spPr/>
      <dgm:t>
        <a:bodyPr/>
        <a:lstStyle/>
        <a:p>
          <a:endParaRPr lang="en-GB"/>
        </a:p>
      </dgm:t>
    </dgm:pt>
    <dgm:pt modelId="{0E713780-0F61-452F-B6C8-C762071A37D8}" type="sibTrans" cxnId="{48983691-67E1-4D79-8B5B-52B5FDF6F52E}">
      <dgm:prSet/>
      <dgm:spPr/>
      <dgm:t>
        <a:bodyPr/>
        <a:lstStyle/>
        <a:p>
          <a:endParaRPr lang="en-GB"/>
        </a:p>
      </dgm:t>
    </dgm:pt>
    <dgm:pt modelId="{8CA35ECB-9E51-4CBD-9D2D-A213E881571C}">
      <dgm:prSet phldrT="[Text]"/>
      <dgm:spPr/>
      <dgm:t>
        <a:bodyPr/>
        <a:lstStyle/>
        <a:p>
          <a:r>
            <a:rPr lang="en-GB" dirty="0"/>
            <a:t>Aid service providers</a:t>
          </a:r>
        </a:p>
      </dgm:t>
    </dgm:pt>
    <dgm:pt modelId="{3EFCB6D3-F489-4280-9D3F-79F0F566835F}" type="parTrans" cxnId="{DF06B58F-01BA-4531-971B-306C199EA790}">
      <dgm:prSet/>
      <dgm:spPr/>
      <dgm:t>
        <a:bodyPr/>
        <a:lstStyle/>
        <a:p>
          <a:endParaRPr lang="en-GB"/>
        </a:p>
      </dgm:t>
    </dgm:pt>
    <dgm:pt modelId="{5B03049F-B826-4132-81DC-3ECFE19D0AAD}" type="sibTrans" cxnId="{DF06B58F-01BA-4531-971B-306C199EA790}">
      <dgm:prSet/>
      <dgm:spPr/>
      <dgm:t>
        <a:bodyPr/>
        <a:lstStyle/>
        <a:p>
          <a:endParaRPr lang="en-GB"/>
        </a:p>
      </dgm:t>
    </dgm:pt>
    <dgm:pt modelId="{BACC50E9-9573-4052-8F14-417CBF082882}">
      <dgm:prSet phldrT="[Text]"/>
      <dgm:spPr/>
      <dgm:t>
        <a:bodyPr/>
        <a:lstStyle/>
        <a:p>
          <a:r>
            <a:rPr lang="en-GB" dirty="0"/>
            <a:t>Aid policy makers</a:t>
          </a:r>
        </a:p>
      </dgm:t>
    </dgm:pt>
    <dgm:pt modelId="{D355E5B5-C8A7-4FC7-A622-2ADE711B9272}" type="parTrans" cxnId="{7C0E50AD-BC2B-4999-92F4-50A2E3BFDAE7}">
      <dgm:prSet/>
      <dgm:spPr/>
      <dgm:t>
        <a:bodyPr/>
        <a:lstStyle/>
        <a:p>
          <a:endParaRPr lang="en-GB"/>
        </a:p>
      </dgm:t>
    </dgm:pt>
    <dgm:pt modelId="{B0BC9D84-8DD6-4345-A01E-1FAFE2ECD2CE}" type="sibTrans" cxnId="{7C0E50AD-BC2B-4999-92F4-50A2E3BFDAE7}">
      <dgm:prSet/>
      <dgm:spPr/>
      <dgm:t>
        <a:bodyPr/>
        <a:lstStyle/>
        <a:p>
          <a:endParaRPr lang="en-GB"/>
        </a:p>
      </dgm:t>
    </dgm:pt>
    <dgm:pt modelId="{A2F5383B-C5FD-4935-91A3-42814A09ABCD}">
      <dgm:prSet phldrT="[Text]"/>
      <dgm:spPr/>
      <dgm:t>
        <a:bodyPr/>
        <a:lstStyle/>
        <a:p>
          <a:r>
            <a:rPr lang="en-GB" dirty="0"/>
            <a:t>To assess diagnostic measures</a:t>
          </a:r>
        </a:p>
      </dgm:t>
    </dgm:pt>
    <dgm:pt modelId="{FD750F59-20CC-44D2-9213-8215CFDF3F01}" type="parTrans" cxnId="{A81C48A5-043F-4636-B02B-17989A8A4975}">
      <dgm:prSet/>
      <dgm:spPr/>
      <dgm:t>
        <a:bodyPr/>
        <a:lstStyle/>
        <a:p>
          <a:endParaRPr lang="en-GB"/>
        </a:p>
      </dgm:t>
    </dgm:pt>
    <dgm:pt modelId="{73CDFE11-F66F-457D-8B83-465CA776DEB3}" type="sibTrans" cxnId="{A81C48A5-043F-4636-B02B-17989A8A4975}">
      <dgm:prSet/>
      <dgm:spPr/>
      <dgm:t>
        <a:bodyPr/>
        <a:lstStyle/>
        <a:p>
          <a:endParaRPr lang="en-GB"/>
        </a:p>
      </dgm:t>
    </dgm:pt>
    <dgm:pt modelId="{B65E6ED1-04D1-4F4C-93B5-C2B83D61D9CD}">
      <dgm:prSet phldrT="[Text]"/>
      <dgm:spPr/>
      <dgm:t>
        <a:bodyPr/>
        <a:lstStyle/>
        <a:p>
          <a:r>
            <a:rPr lang="en-GB" dirty="0"/>
            <a:t>Interventions</a:t>
          </a:r>
        </a:p>
      </dgm:t>
    </dgm:pt>
    <dgm:pt modelId="{89941138-2C04-4C4C-BBB0-CB148AEEF5B2}" type="parTrans" cxnId="{A274DA4A-1FF2-4856-96E7-B8A646EB2FFE}">
      <dgm:prSet/>
      <dgm:spPr/>
      <dgm:t>
        <a:bodyPr/>
        <a:lstStyle/>
        <a:p>
          <a:endParaRPr lang="en-GB"/>
        </a:p>
      </dgm:t>
    </dgm:pt>
    <dgm:pt modelId="{372EBF50-5790-4B82-A2C7-0BB9A73E162B}" type="sibTrans" cxnId="{A274DA4A-1FF2-4856-96E7-B8A646EB2FFE}">
      <dgm:prSet/>
      <dgm:spPr/>
      <dgm:t>
        <a:bodyPr/>
        <a:lstStyle/>
        <a:p>
          <a:endParaRPr lang="en-GB"/>
        </a:p>
      </dgm:t>
    </dgm:pt>
    <dgm:pt modelId="{F5194B91-3F99-4D26-BDCA-9D5C6241DAA8}">
      <dgm:prSet phldrT="[Text]"/>
      <dgm:spPr/>
      <dgm:t>
        <a:bodyPr/>
        <a:lstStyle/>
        <a:p>
          <a:r>
            <a:rPr lang="en-GB" dirty="0"/>
            <a:t>Testing Theory</a:t>
          </a:r>
        </a:p>
      </dgm:t>
    </dgm:pt>
    <dgm:pt modelId="{7EBFAB77-7527-41B3-BE5C-3DDC5545AD6D}" type="parTrans" cxnId="{BB6D168C-03F9-4C22-B7F8-73E5008A78C3}">
      <dgm:prSet/>
      <dgm:spPr/>
      <dgm:t>
        <a:bodyPr/>
        <a:lstStyle/>
        <a:p>
          <a:endParaRPr lang="en-GB"/>
        </a:p>
      </dgm:t>
    </dgm:pt>
    <dgm:pt modelId="{BD333CCA-FD5D-4EC3-82F9-6A73E7ED9F48}" type="sibTrans" cxnId="{BB6D168C-03F9-4C22-B7F8-73E5008A78C3}">
      <dgm:prSet/>
      <dgm:spPr/>
      <dgm:t>
        <a:bodyPr/>
        <a:lstStyle/>
        <a:p>
          <a:endParaRPr lang="en-GB"/>
        </a:p>
      </dgm:t>
    </dgm:pt>
    <dgm:pt modelId="{63E5E97B-C4FB-400A-BFE3-DF047AFD620C}" type="pres">
      <dgm:prSet presAssocID="{98235836-B23C-4935-86B4-A331B6B729F7}" presName="diagram" presStyleCnt="0">
        <dgm:presLayoutVars>
          <dgm:dir/>
          <dgm:resizeHandles val="exact"/>
        </dgm:presLayoutVars>
      </dgm:prSet>
      <dgm:spPr/>
    </dgm:pt>
    <dgm:pt modelId="{DA194E55-4383-4DD4-9E76-EBFA85BD2D99}" type="pres">
      <dgm:prSet presAssocID="{415A8FE5-EF05-44AD-8FE9-7A8276AF3D85}" presName="node" presStyleLbl="node1" presStyleIdx="0" presStyleCnt="6" custLinFactNeighborX="1932">
        <dgm:presLayoutVars>
          <dgm:bulletEnabled val="1"/>
        </dgm:presLayoutVars>
      </dgm:prSet>
      <dgm:spPr/>
    </dgm:pt>
    <dgm:pt modelId="{57B67D7A-6F4B-4554-A071-F23ED9BCD47A}" type="pres">
      <dgm:prSet presAssocID="{0E713780-0F61-452F-B6C8-C762071A37D8}" presName="sibTrans" presStyleCnt="0"/>
      <dgm:spPr/>
    </dgm:pt>
    <dgm:pt modelId="{930EBED8-6DC3-4C5E-9095-F6FA2289CAA9}" type="pres">
      <dgm:prSet presAssocID="{8CA35ECB-9E51-4CBD-9D2D-A213E881571C}" presName="node" presStyleLbl="node1" presStyleIdx="1" presStyleCnt="6">
        <dgm:presLayoutVars>
          <dgm:bulletEnabled val="1"/>
        </dgm:presLayoutVars>
      </dgm:prSet>
      <dgm:spPr/>
    </dgm:pt>
    <dgm:pt modelId="{C99540F0-80DF-4C7D-9DD5-0750C2092837}" type="pres">
      <dgm:prSet presAssocID="{5B03049F-B826-4132-81DC-3ECFE19D0AAD}" presName="sibTrans" presStyleCnt="0"/>
      <dgm:spPr/>
    </dgm:pt>
    <dgm:pt modelId="{969B7C56-229E-4093-99CD-72013CFD234F}" type="pres">
      <dgm:prSet presAssocID="{BACC50E9-9573-4052-8F14-417CBF082882}" presName="node" presStyleLbl="node1" presStyleIdx="2" presStyleCnt="6">
        <dgm:presLayoutVars>
          <dgm:bulletEnabled val="1"/>
        </dgm:presLayoutVars>
      </dgm:prSet>
      <dgm:spPr/>
    </dgm:pt>
    <dgm:pt modelId="{5FB2109F-420C-4B1D-B6E9-FC608318EFB7}" type="pres">
      <dgm:prSet presAssocID="{B0BC9D84-8DD6-4345-A01E-1FAFE2ECD2CE}" presName="sibTrans" presStyleCnt="0"/>
      <dgm:spPr/>
    </dgm:pt>
    <dgm:pt modelId="{AE9A14C2-17A9-4A97-9D77-52C57554AAC1}" type="pres">
      <dgm:prSet presAssocID="{A2F5383B-C5FD-4935-91A3-42814A09ABCD}" presName="node" presStyleLbl="node1" presStyleIdx="3" presStyleCnt="6">
        <dgm:presLayoutVars>
          <dgm:bulletEnabled val="1"/>
        </dgm:presLayoutVars>
      </dgm:prSet>
      <dgm:spPr/>
    </dgm:pt>
    <dgm:pt modelId="{E82A2F0D-6684-4345-8660-D8193254CACD}" type="pres">
      <dgm:prSet presAssocID="{73CDFE11-F66F-457D-8B83-465CA776DEB3}" presName="sibTrans" presStyleCnt="0"/>
      <dgm:spPr/>
    </dgm:pt>
    <dgm:pt modelId="{8B58DAF2-E26A-4CD8-A494-69AA71A08D40}" type="pres">
      <dgm:prSet presAssocID="{B65E6ED1-04D1-4F4C-93B5-C2B83D61D9CD}" presName="node" presStyleLbl="node1" presStyleIdx="4" presStyleCnt="6">
        <dgm:presLayoutVars>
          <dgm:bulletEnabled val="1"/>
        </dgm:presLayoutVars>
      </dgm:prSet>
      <dgm:spPr/>
    </dgm:pt>
    <dgm:pt modelId="{6567E5AE-0AA5-4056-8EC7-439E68AFA338}" type="pres">
      <dgm:prSet presAssocID="{372EBF50-5790-4B82-A2C7-0BB9A73E162B}" presName="sibTrans" presStyleCnt="0"/>
      <dgm:spPr/>
    </dgm:pt>
    <dgm:pt modelId="{E8C9BE77-8E97-49A6-99F5-FA93182B4D3A}" type="pres">
      <dgm:prSet presAssocID="{F5194B91-3F99-4D26-BDCA-9D5C6241DAA8}" presName="node" presStyleLbl="node1" presStyleIdx="5" presStyleCnt="6">
        <dgm:presLayoutVars>
          <dgm:bulletEnabled val="1"/>
        </dgm:presLayoutVars>
      </dgm:prSet>
      <dgm:spPr/>
    </dgm:pt>
  </dgm:ptLst>
  <dgm:cxnLst>
    <dgm:cxn modelId="{1830122C-339D-40E3-80E7-6EA95EAD2B77}" type="presOf" srcId="{BACC50E9-9573-4052-8F14-417CBF082882}" destId="{969B7C56-229E-4093-99CD-72013CFD234F}" srcOrd="0" destOrd="0" presId="urn:microsoft.com/office/officeart/2005/8/layout/default"/>
    <dgm:cxn modelId="{021DCA5C-E992-49C1-A1FD-F09742D96F30}" type="presOf" srcId="{415A8FE5-EF05-44AD-8FE9-7A8276AF3D85}" destId="{DA194E55-4383-4DD4-9E76-EBFA85BD2D99}" srcOrd="0" destOrd="0" presId="urn:microsoft.com/office/officeart/2005/8/layout/default"/>
    <dgm:cxn modelId="{A274DA4A-1FF2-4856-96E7-B8A646EB2FFE}" srcId="{98235836-B23C-4935-86B4-A331B6B729F7}" destId="{B65E6ED1-04D1-4F4C-93B5-C2B83D61D9CD}" srcOrd="4" destOrd="0" parTransId="{89941138-2C04-4C4C-BBB0-CB148AEEF5B2}" sibTransId="{372EBF50-5790-4B82-A2C7-0BB9A73E162B}"/>
    <dgm:cxn modelId="{BFF29151-44F3-4D32-9208-B457E17E1D98}" type="presOf" srcId="{B65E6ED1-04D1-4F4C-93B5-C2B83D61D9CD}" destId="{8B58DAF2-E26A-4CD8-A494-69AA71A08D40}" srcOrd="0" destOrd="0" presId="urn:microsoft.com/office/officeart/2005/8/layout/default"/>
    <dgm:cxn modelId="{FD44B053-F0BE-44FD-A014-7AAF4F2F36E2}" type="presOf" srcId="{A2F5383B-C5FD-4935-91A3-42814A09ABCD}" destId="{AE9A14C2-17A9-4A97-9D77-52C57554AAC1}" srcOrd="0" destOrd="0" presId="urn:microsoft.com/office/officeart/2005/8/layout/default"/>
    <dgm:cxn modelId="{BB6D168C-03F9-4C22-B7F8-73E5008A78C3}" srcId="{98235836-B23C-4935-86B4-A331B6B729F7}" destId="{F5194B91-3F99-4D26-BDCA-9D5C6241DAA8}" srcOrd="5" destOrd="0" parTransId="{7EBFAB77-7527-41B3-BE5C-3DDC5545AD6D}" sibTransId="{BD333CCA-FD5D-4EC3-82F9-6A73E7ED9F48}"/>
    <dgm:cxn modelId="{DF06B58F-01BA-4531-971B-306C199EA790}" srcId="{98235836-B23C-4935-86B4-A331B6B729F7}" destId="{8CA35ECB-9E51-4CBD-9D2D-A213E881571C}" srcOrd="1" destOrd="0" parTransId="{3EFCB6D3-F489-4280-9D3F-79F0F566835F}" sibTransId="{5B03049F-B826-4132-81DC-3ECFE19D0AAD}"/>
    <dgm:cxn modelId="{48983691-67E1-4D79-8B5B-52B5FDF6F52E}" srcId="{98235836-B23C-4935-86B4-A331B6B729F7}" destId="{415A8FE5-EF05-44AD-8FE9-7A8276AF3D85}" srcOrd="0" destOrd="0" parTransId="{F7C383A0-A755-4EDC-ADFB-8D700915BCD8}" sibTransId="{0E713780-0F61-452F-B6C8-C762071A37D8}"/>
    <dgm:cxn modelId="{7BBBF795-28A4-40DE-BD60-2EF8752CA596}" type="presOf" srcId="{8CA35ECB-9E51-4CBD-9D2D-A213E881571C}" destId="{930EBED8-6DC3-4C5E-9095-F6FA2289CAA9}" srcOrd="0" destOrd="0" presId="urn:microsoft.com/office/officeart/2005/8/layout/default"/>
    <dgm:cxn modelId="{A81C48A5-043F-4636-B02B-17989A8A4975}" srcId="{98235836-B23C-4935-86B4-A331B6B729F7}" destId="{A2F5383B-C5FD-4935-91A3-42814A09ABCD}" srcOrd="3" destOrd="0" parTransId="{FD750F59-20CC-44D2-9213-8215CFDF3F01}" sibTransId="{73CDFE11-F66F-457D-8B83-465CA776DEB3}"/>
    <dgm:cxn modelId="{144307A8-DF26-4945-B48F-F7F97019EBE9}" type="presOf" srcId="{98235836-B23C-4935-86B4-A331B6B729F7}" destId="{63E5E97B-C4FB-400A-BFE3-DF047AFD620C}" srcOrd="0" destOrd="0" presId="urn:microsoft.com/office/officeart/2005/8/layout/default"/>
    <dgm:cxn modelId="{7C0E50AD-BC2B-4999-92F4-50A2E3BFDAE7}" srcId="{98235836-B23C-4935-86B4-A331B6B729F7}" destId="{BACC50E9-9573-4052-8F14-417CBF082882}" srcOrd="2" destOrd="0" parTransId="{D355E5B5-C8A7-4FC7-A622-2ADE711B9272}" sibTransId="{B0BC9D84-8DD6-4345-A01E-1FAFE2ECD2CE}"/>
    <dgm:cxn modelId="{E0A4F7FB-71F5-41EC-8050-62D3B02F3051}" type="presOf" srcId="{F5194B91-3F99-4D26-BDCA-9D5C6241DAA8}" destId="{E8C9BE77-8E97-49A6-99F5-FA93182B4D3A}" srcOrd="0" destOrd="0" presId="urn:microsoft.com/office/officeart/2005/8/layout/default"/>
    <dgm:cxn modelId="{B055BD86-478C-485B-BF68-6307D4714349}" type="presParOf" srcId="{63E5E97B-C4FB-400A-BFE3-DF047AFD620C}" destId="{DA194E55-4383-4DD4-9E76-EBFA85BD2D99}" srcOrd="0" destOrd="0" presId="urn:microsoft.com/office/officeart/2005/8/layout/default"/>
    <dgm:cxn modelId="{218958E4-5A38-4DAA-B84E-2B885E69640D}" type="presParOf" srcId="{63E5E97B-C4FB-400A-BFE3-DF047AFD620C}" destId="{57B67D7A-6F4B-4554-A071-F23ED9BCD47A}" srcOrd="1" destOrd="0" presId="urn:microsoft.com/office/officeart/2005/8/layout/default"/>
    <dgm:cxn modelId="{5B63EAF7-F2A4-4CC8-B233-D3192C4E19B4}" type="presParOf" srcId="{63E5E97B-C4FB-400A-BFE3-DF047AFD620C}" destId="{930EBED8-6DC3-4C5E-9095-F6FA2289CAA9}" srcOrd="2" destOrd="0" presId="urn:microsoft.com/office/officeart/2005/8/layout/default"/>
    <dgm:cxn modelId="{6D0A4CC9-456A-4217-B98E-39EBA65395DD}" type="presParOf" srcId="{63E5E97B-C4FB-400A-BFE3-DF047AFD620C}" destId="{C99540F0-80DF-4C7D-9DD5-0750C2092837}" srcOrd="3" destOrd="0" presId="urn:microsoft.com/office/officeart/2005/8/layout/default"/>
    <dgm:cxn modelId="{2F00C42B-9480-45AA-873E-749804FFE93A}" type="presParOf" srcId="{63E5E97B-C4FB-400A-BFE3-DF047AFD620C}" destId="{969B7C56-229E-4093-99CD-72013CFD234F}" srcOrd="4" destOrd="0" presId="urn:microsoft.com/office/officeart/2005/8/layout/default"/>
    <dgm:cxn modelId="{702263CA-B88F-4268-8DC8-F1EE6964A36B}" type="presParOf" srcId="{63E5E97B-C4FB-400A-BFE3-DF047AFD620C}" destId="{5FB2109F-420C-4B1D-B6E9-FC608318EFB7}" srcOrd="5" destOrd="0" presId="urn:microsoft.com/office/officeart/2005/8/layout/default"/>
    <dgm:cxn modelId="{0A6A4BF1-3C68-4FE6-A7B8-8D15F4AA9BF7}" type="presParOf" srcId="{63E5E97B-C4FB-400A-BFE3-DF047AFD620C}" destId="{AE9A14C2-17A9-4A97-9D77-52C57554AAC1}" srcOrd="6" destOrd="0" presId="urn:microsoft.com/office/officeart/2005/8/layout/default"/>
    <dgm:cxn modelId="{3752B02E-6B86-4BDB-85D5-85DB61983D94}" type="presParOf" srcId="{63E5E97B-C4FB-400A-BFE3-DF047AFD620C}" destId="{E82A2F0D-6684-4345-8660-D8193254CACD}" srcOrd="7" destOrd="0" presId="urn:microsoft.com/office/officeart/2005/8/layout/default"/>
    <dgm:cxn modelId="{298E3E01-C3D9-4C06-B8FE-904181B972FB}" type="presParOf" srcId="{63E5E97B-C4FB-400A-BFE3-DF047AFD620C}" destId="{8B58DAF2-E26A-4CD8-A494-69AA71A08D40}" srcOrd="8" destOrd="0" presId="urn:microsoft.com/office/officeart/2005/8/layout/default"/>
    <dgm:cxn modelId="{CCE53836-F194-4FCF-8415-5F7003B6B8EC}" type="presParOf" srcId="{63E5E97B-C4FB-400A-BFE3-DF047AFD620C}" destId="{6567E5AE-0AA5-4056-8EC7-439E68AFA338}" srcOrd="9" destOrd="0" presId="urn:microsoft.com/office/officeart/2005/8/layout/default"/>
    <dgm:cxn modelId="{23EFBDE7-25E4-4E13-8C20-428D9EF0ED1A}" type="presParOf" srcId="{63E5E97B-C4FB-400A-BFE3-DF047AFD620C}" destId="{E8C9BE77-8E97-49A6-99F5-FA93182B4D3A}"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F397153-105E-4FFE-89DA-86523866DD92}" type="doc">
      <dgm:prSet loTypeId="urn:microsoft.com/office/officeart/2005/8/layout/hList1" loCatId="list" qsTypeId="urn:microsoft.com/office/officeart/2005/8/quickstyle/simple1" qsCatId="simple" csTypeId="urn:microsoft.com/office/officeart/2005/8/colors/colorful4" csCatId="colorful"/>
      <dgm:spPr/>
      <dgm:t>
        <a:bodyPr/>
        <a:lstStyle/>
        <a:p>
          <a:endParaRPr lang="en-GB"/>
        </a:p>
      </dgm:t>
    </dgm:pt>
    <dgm:pt modelId="{AF0D712F-DA52-44EB-9C71-290152724209}">
      <dgm:prSet/>
      <dgm:spPr/>
      <dgm:t>
        <a:bodyPr/>
        <a:lstStyle/>
        <a:p>
          <a:pPr rtl="0"/>
          <a:r>
            <a:rPr lang="en-US"/>
            <a:t>Scientific Observation: A systematic empirical investigation that is structured to answer questions about the world</a:t>
          </a:r>
          <a:endParaRPr lang="en-GB"/>
        </a:p>
      </dgm:t>
    </dgm:pt>
    <dgm:pt modelId="{80FAE068-4676-4824-AFDF-9805845CFB30}" type="parTrans" cxnId="{14F73B82-FBF6-41EB-88E2-8E4EC9AE85A2}">
      <dgm:prSet/>
      <dgm:spPr/>
      <dgm:t>
        <a:bodyPr/>
        <a:lstStyle/>
        <a:p>
          <a:endParaRPr lang="en-GB"/>
        </a:p>
      </dgm:t>
    </dgm:pt>
    <dgm:pt modelId="{E209845A-ED96-4ABE-8BEF-E3B9CF1CB1E8}" type="sibTrans" cxnId="{14F73B82-FBF6-41EB-88E2-8E4EC9AE85A2}">
      <dgm:prSet/>
      <dgm:spPr/>
      <dgm:t>
        <a:bodyPr/>
        <a:lstStyle/>
        <a:p>
          <a:endParaRPr lang="en-GB"/>
        </a:p>
      </dgm:t>
    </dgm:pt>
    <dgm:pt modelId="{4C0D1390-7C16-4959-9408-2C5FACAFCF8B}">
      <dgm:prSet/>
      <dgm:spPr/>
      <dgm:t>
        <a:bodyPr/>
        <a:lstStyle/>
        <a:p>
          <a:pPr rtl="0"/>
          <a:r>
            <a:rPr lang="en-US" dirty="0"/>
            <a:t>Research Method: Systematic approach to answering scientific questions</a:t>
          </a:r>
          <a:endParaRPr lang="en-GB" dirty="0"/>
        </a:p>
      </dgm:t>
    </dgm:pt>
    <dgm:pt modelId="{3B531163-4CEA-4078-B2FF-2817E1EE9420}" type="parTrans" cxnId="{0E0F4EE5-11CF-429A-8D8E-80AB79890443}">
      <dgm:prSet/>
      <dgm:spPr/>
      <dgm:t>
        <a:bodyPr/>
        <a:lstStyle/>
        <a:p>
          <a:endParaRPr lang="en-GB"/>
        </a:p>
      </dgm:t>
    </dgm:pt>
    <dgm:pt modelId="{45594A45-026F-4C56-8ECC-58C33BBFCF10}" type="sibTrans" cxnId="{0E0F4EE5-11CF-429A-8D8E-80AB79890443}">
      <dgm:prSet/>
      <dgm:spPr/>
      <dgm:t>
        <a:bodyPr/>
        <a:lstStyle/>
        <a:p>
          <a:endParaRPr lang="en-GB"/>
        </a:p>
      </dgm:t>
    </dgm:pt>
    <dgm:pt modelId="{F5BD8527-C15F-463E-9BF0-9D7DE15D0AA6}" type="pres">
      <dgm:prSet presAssocID="{0F397153-105E-4FFE-89DA-86523866DD92}" presName="Name0" presStyleCnt="0">
        <dgm:presLayoutVars>
          <dgm:dir/>
          <dgm:animLvl val="lvl"/>
          <dgm:resizeHandles val="exact"/>
        </dgm:presLayoutVars>
      </dgm:prSet>
      <dgm:spPr/>
    </dgm:pt>
    <dgm:pt modelId="{1AD0FAC9-7222-435C-9C03-DF0E9C4461EF}" type="pres">
      <dgm:prSet presAssocID="{AF0D712F-DA52-44EB-9C71-290152724209}" presName="composite" presStyleCnt="0"/>
      <dgm:spPr/>
    </dgm:pt>
    <dgm:pt modelId="{5F5F6D87-2B65-454C-8BD3-2EB391840736}" type="pres">
      <dgm:prSet presAssocID="{AF0D712F-DA52-44EB-9C71-290152724209}" presName="parTx" presStyleLbl="alignNode1" presStyleIdx="0" presStyleCnt="2">
        <dgm:presLayoutVars>
          <dgm:chMax val="0"/>
          <dgm:chPref val="0"/>
          <dgm:bulletEnabled val="1"/>
        </dgm:presLayoutVars>
      </dgm:prSet>
      <dgm:spPr/>
    </dgm:pt>
    <dgm:pt modelId="{7D50F0F3-7C6B-4D58-8F4D-302F0EF05B81}" type="pres">
      <dgm:prSet presAssocID="{AF0D712F-DA52-44EB-9C71-290152724209}" presName="desTx" presStyleLbl="alignAccFollowNode1" presStyleIdx="0" presStyleCnt="2">
        <dgm:presLayoutVars>
          <dgm:bulletEnabled val="1"/>
        </dgm:presLayoutVars>
      </dgm:prSet>
      <dgm:spPr/>
    </dgm:pt>
    <dgm:pt modelId="{B4ACA6AC-F551-4868-9FF3-4D9BF831A0F0}" type="pres">
      <dgm:prSet presAssocID="{E209845A-ED96-4ABE-8BEF-E3B9CF1CB1E8}" presName="space" presStyleCnt="0"/>
      <dgm:spPr/>
    </dgm:pt>
    <dgm:pt modelId="{316F6050-1EB9-4086-BA2D-3589AC39EFDB}" type="pres">
      <dgm:prSet presAssocID="{4C0D1390-7C16-4959-9408-2C5FACAFCF8B}" presName="composite" presStyleCnt="0"/>
      <dgm:spPr/>
    </dgm:pt>
    <dgm:pt modelId="{D6665900-1C92-4F4B-9A44-881E1F532CD8}" type="pres">
      <dgm:prSet presAssocID="{4C0D1390-7C16-4959-9408-2C5FACAFCF8B}" presName="parTx" presStyleLbl="alignNode1" presStyleIdx="1" presStyleCnt="2">
        <dgm:presLayoutVars>
          <dgm:chMax val="0"/>
          <dgm:chPref val="0"/>
          <dgm:bulletEnabled val="1"/>
        </dgm:presLayoutVars>
      </dgm:prSet>
      <dgm:spPr/>
    </dgm:pt>
    <dgm:pt modelId="{CBAE9B24-0A93-4DAA-8F6A-6F0CDFDD8967}" type="pres">
      <dgm:prSet presAssocID="{4C0D1390-7C16-4959-9408-2C5FACAFCF8B}" presName="desTx" presStyleLbl="alignAccFollowNode1" presStyleIdx="1" presStyleCnt="2">
        <dgm:presLayoutVars>
          <dgm:bulletEnabled val="1"/>
        </dgm:presLayoutVars>
      </dgm:prSet>
      <dgm:spPr/>
    </dgm:pt>
  </dgm:ptLst>
  <dgm:cxnLst>
    <dgm:cxn modelId="{C7E81448-B0B3-4B51-860C-DA7ED659F564}" type="presOf" srcId="{4C0D1390-7C16-4959-9408-2C5FACAFCF8B}" destId="{D6665900-1C92-4F4B-9A44-881E1F532CD8}" srcOrd="0" destOrd="0" presId="urn:microsoft.com/office/officeart/2005/8/layout/hList1"/>
    <dgm:cxn modelId="{14F73B82-FBF6-41EB-88E2-8E4EC9AE85A2}" srcId="{0F397153-105E-4FFE-89DA-86523866DD92}" destId="{AF0D712F-DA52-44EB-9C71-290152724209}" srcOrd="0" destOrd="0" parTransId="{80FAE068-4676-4824-AFDF-9805845CFB30}" sibTransId="{E209845A-ED96-4ABE-8BEF-E3B9CF1CB1E8}"/>
    <dgm:cxn modelId="{8567E68E-79E6-472F-9F38-389C5080A9DA}" type="presOf" srcId="{AF0D712F-DA52-44EB-9C71-290152724209}" destId="{5F5F6D87-2B65-454C-8BD3-2EB391840736}" srcOrd="0" destOrd="0" presId="urn:microsoft.com/office/officeart/2005/8/layout/hList1"/>
    <dgm:cxn modelId="{662182AF-B0FE-4D8D-9CE6-43CE3335DB88}" type="presOf" srcId="{0F397153-105E-4FFE-89DA-86523866DD92}" destId="{F5BD8527-C15F-463E-9BF0-9D7DE15D0AA6}" srcOrd="0" destOrd="0" presId="urn:microsoft.com/office/officeart/2005/8/layout/hList1"/>
    <dgm:cxn modelId="{0E0F4EE5-11CF-429A-8D8E-80AB79890443}" srcId="{0F397153-105E-4FFE-89DA-86523866DD92}" destId="{4C0D1390-7C16-4959-9408-2C5FACAFCF8B}" srcOrd="1" destOrd="0" parTransId="{3B531163-4CEA-4078-B2FF-2817E1EE9420}" sibTransId="{45594A45-026F-4C56-8ECC-58C33BBFCF10}"/>
    <dgm:cxn modelId="{6C1DCD1E-84BF-411D-A5DA-8A9C01DF4BB3}" type="presParOf" srcId="{F5BD8527-C15F-463E-9BF0-9D7DE15D0AA6}" destId="{1AD0FAC9-7222-435C-9C03-DF0E9C4461EF}" srcOrd="0" destOrd="0" presId="urn:microsoft.com/office/officeart/2005/8/layout/hList1"/>
    <dgm:cxn modelId="{3531E4A4-9E66-4362-84E7-5D96FA297D83}" type="presParOf" srcId="{1AD0FAC9-7222-435C-9C03-DF0E9C4461EF}" destId="{5F5F6D87-2B65-454C-8BD3-2EB391840736}" srcOrd="0" destOrd="0" presId="urn:microsoft.com/office/officeart/2005/8/layout/hList1"/>
    <dgm:cxn modelId="{88FCB0FF-6271-482D-B51C-AC23A7CA97F2}" type="presParOf" srcId="{1AD0FAC9-7222-435C-9C03-DF0E9C4461EF}" destId="{7D50F0F3-7C6B-4D58-8F4D-302F0EF05B81}" srcOrd="1" destOrd="0" presId="urn:microsoft.com/office/officeart/2005/8/layout/hList1"/>
    <dgm:cxn modelId="{6331667D-221A-43F5-8666-9CBB44BFA803}" type="presParOf" srcId="{F5BD8527-C15F-463E-9BF0-9D7DE15D0AA6}" destId="{B4ACA6AC-F551-4868-9FF3-4D9BF831A0F0}" srcOrd="1" destOrd="0" presId="urn:microsoft.com/office/officeart/2005/8/layout/hList1"/>
    <dgm:cxn modelId="{A7D9147D-9345-42FE-AF53-9428451CBD3B}" type="presParOf" srcId="{F5BD8527-C15F-463E-9BF0-9D7DE15D0AA6}" destId="{316F6050-1EB9-4086-BA2D-3589AC39EFDB}" srcOrd="2" destOrd="0" presId="urn:microsoft.com/office/officeart/2005/8/layout/hList1"/>
    <dgm:cxn modelId="{2FAAD935-67C5-4C4D-B374-D790C00C7678}" type="presParOf" srcId="{316F6050-1EB9-4086-BA2D-3589AC39EFDB}" destId="{D6665900-1C92-4F4B-9A44-881E1F532CD8}" srcOrd="0" destOrd="0" presId="urn:microsoft.com/office/officeart/2005/8/layout/hList1"/>
    <dgm:cxn modelId="{9C4CF930-3CD3-4ACC-BF59-0717C64076A1}" type="presParOf" srcId="{316F6050-1EB9-4086-BA2D-3589AC39EFDB}" destId="{CBAE9B24-0A93-4DAA-8F6A-6F0CDFDD8967}"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DC0D0F8-D621-424C-946F-3DAECD16CAB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GB"/>
        </a:p>
      </dgm:t>
    </dgm:pt>
    <dgm:pt modelId="{BD7B6123-4B7C-430E-B9D2-F9ADC10AB108}">
      <dgm:prSet/>
      <dgm:spPr/>
      <dgm:t>
        <a:bodyPr/>
        <a:lstStyle/>
        <a:p>
          <a:pPr rtl="0"/>
          <a:r>
            <a:rPr lang="en-US" dirty="0"/>
            <a:t>Description of </a:t>
          </a:r>
          <a:r>
            <a:rPr lang="en-US" dirty="0" err="1"/>
            <a:t>behaviour</a:t>
          </a:r>
          <a:r>
            <a:rPr lang="en-US" dirty="0"/>
            <a:t> using careful observations</a:t>
          </a:r>
          <a:endParaRPr lang="en-GB" dirty="0"/>
        </a:p>
      </dgm:t>
    </dgm:pt>
    <dgm:pt modelId="{498A1F0E-C249-4C41-BFD6-8D45AE15FB85}" type="parTrans" cxnId="{0D414D02-7FCA-4ED7-9FBF-C23324C10ADB}">
      <dgm:prSet/>
      <dgm:spPr/>
      <dgm:t>
        <a:bodyPr/>
        <a:lstStyle/>
        <a:p>
          <a:endParaRPr lang="en-GB"/>
        </a:p>
      </dgm:t>
    </dgm:pt>
    <dgm:pt modelId="{D9206CAD-AC91-4E3B-9525-A976E3982B29}" type="sibTrans" cxnId="{0D414D02-7FCA-4ED7-9FBF-C23324C10ADB}">
      <dgm:prSet/>
      <dgm:spPr/>
      <dgm:t>
        <a:bodyPr/>
        <a:lstStyle/>
        <a:p>
          <a:endParaRPr lang="en-GB"/>
        </a:p>
      </dgm:t>
    </dgm:pt>
    <dgm:pt modelId="{CE00B07F-92D1-41DD-AFA5-37F92705ED8F}">
      <dgm:prSet/>
      <dgm:spPr/>
      <dgm:t>
        <a:bodyPr/>
        <a:lstStyle/>
        <a:p>
          <a:pPr rtl="0"/>
          <a:r>
            <a:rPr lang="en-US"/>
            <a:t>Explanation involves identifying the cause(s) of behaviour</a:t>
          </a:r>
          <a:endParaRPr lang="en-GB"/>
        </a:p>
      </dgm:t>
    </dgm:pt>
    <dgm:pt modelId="{4617DE26-5F45-4E42-9EF5-DA800814E0A0}" type="parTrans" cxnId="{6B597050-ADD2-42D1-BC07-22E1830BEEA6}">
      <dgm:prSet/>
      <dgm:spPr/>
      <dgm:t>
        <a:bodyPr/>
        <a:lstStyle/>
        <a:p>
          <a:endParaRPr lang="en-GB"/>
        </a:p>
      </dgm:t>
    </dgm:pt>
    <dgm:pt modelId="{258CDE57-20E6-4950-AE07-49A7676826B5}" type="sibTrans" cxnId="{6B597050-ADD2-42D1-BC07-22E1830BEEA6}">
      <dgm:prSet/>
      <dgm:spPr/>
      <dgm:t>
        <a:bodyPr/>
        <a:lstStyle/>
        <a:p>
          <a:endParaRPr lang="en-GB"/>
        </a:p>
      </dgm:t>
    </dgm:pt>
    <dgm:pt modelId="{F078E449-9A45-43F4-93D7-5209CEC6CE4F}">
      <dgm:prSet/>
      <dgm:spPr/>
      <dgm:t>
        <a:bodyPr/>
        <a:lstStyle/>
        <a:p>
          <a:pPr rtl="0"/>
          <a:r>
            <a:rPr lang="en-US" dirty="0"/>
            <a:t>Prediction allows for specification of the conditions under which a </a:t>
          </a:r>
          <a:r>
            <a:rPr lang="en-US" dirty="0" err="1"/>
            <a:t>behaviour</a:t>
          </a:r>
          <a:r>
            <a:rPr lang="en-US" dirty="0"/>
            <a:t> will occur or not</a:t>
          </a:r>
          <a:endParaRPr lang="en-GB" dirty="0"/>
        </a:p>
      </dgm:t>
    </dgm:pt>
    <dgm:pt modelId="{A4A546A3-F2FC-48DB-B10E-B09F532E10DA}" type="parTrans" cxnId="{D8B4AAD0-1CD3-402E-B692-2D8C50128D42}">
      <dgm:prSet/>
      <dgm:spPr/>
      <dgm:t>
        <a:bodyPr/>
        <a:lstStyle/>
        <a:p>
          <a:endParaRPr lang="en-GB"/>
        </a:p>
      </dgm:t>
    </dgm:pt>
    <dgm:pt modelId="{91280E44-18C3-4CE5-A4AE-4B3AD5207A4F}" type="sibTrans" cxnId="{D8B4AAD0-1CD3-402E-B692-2D8C50128D42}">
      <dgm:prSet/>
      <dgm:spPr/>
      <dgm:t>
        <a:bodyPr/>
        <a:lstStyle/>
        <a:p>
          <a:endParaRPr lang="en-GB"/>
        </a:p>
      </dgm:t>
    </dgm:pt>
    <dgm:pt modelId="{1FE9371E-D718-4850-A946-620E26C1B030}">
      <dgm:prSet/>
      <dgm:spPr/>
      <dgm:t>
        <a:bodyPr/>
        <a:lstStyle/>
        <a:p>
          <a:pPr rtl="0"/>
          <a:r>
            <a:rPr lang="en-US" dirty="0"/>
            <a:t>Psychological knowledge can be used to assist changes in </a:t>
          </a:r>
          <a:r>
            <a:rPr lang="en-US" dirty="0" err="1"/>
            <a:t>behaviour</a:t>
          </a:r>
          <a:endParaRPr lang="en-GB" dirty="0"/>
        </a:p>
      </dgm:t>
    </dgm:pt>
    <dgm:pt modelId="{05A098ED-A944-48FF-BA8D-C8D622828321}" type="parTrans" cxnId="{3713F0CE-36E5-4592-8495-AC6B0B4E20E3}">
      <dgm:prSet/>
      <dgm:spPr/>
      <dgm:t>
        <a:bodyPr/>
        <a:lstStyle/>
        <a:p>
          <a:endParaRPr lang="en-GB"/>
        </a:p>
      </dgm:t>
    </dgm:pt>
    <dgm:pt modelId="{1381CFB8-C745-4215-9BBF-0B8BD1457699}" type="sibTrans" cxnId="{3713F0CE-36E5-4592-8495-AC6B0B4E20E3}">
      <dgm:prSet/>
      <dgm:spPr/>
      <dgm:t>
        <a:bodyPr/>
        <a:lstStyle/>
        <a:p>
          <a:endParaRPr lang="en-GB"/>
        </a:p>
      </dgm:t>
    </dgm:pt>
    <dgm:pt modelId="{AA157CF6-2ADD-4424-9763-C0E6ED3266AE}" type="pres">
      <dgm:prSet presAssocID="{2DC0D0F8-D621-424C-946F-3DAECD16CAB8}" presName="linear" presStyleCnt="0">
        <dgm:presLayoutVars>
          <dgm:animLvl val="lvl"/>
          <dgm:resizeHandles val="exact"/>
        </dgm:presLayoutVars>
      </dgm:prSet>
      <dgm:spPr/>
    </dgm:pt>
    <dgm:pt modelId="{D45DFAA1-FE7D-4547-B5DD-48C4F7FF4879}" type="pres">
      <dgm:prSet presAssocID="{BD7B6123-4B7C-430E-B9D2-F9ADC10AB108}" presName="parentText" presStyleLbl="node1" presStyleIdx="0" presStyleCnt="4" custLinFactNeighborX="926" custLinFactNeighborY="-35278">
        <dgm:presLayoutVars>
          <dgm:chMax val="0"/>
          <dgm:bulletEnabled val="1"/>
        </dgm:presLayoutVars>
      </dgm:prSet>
      <dgm:spPr/>
    </dgm:pt>
    <dgm:pt modelId="{EE428D4E-6215-4B21-B908-3AC20B454806}" type="pres">
      <dgm:prSet presAssocID="{D9206CAD-AC91-4E3B-9525-A976E3982B29}" presName="spacer" presStyleCnt="0"/>
      <dgm:spPr/>
    </dgm:pt>
    <dgm:pt modelId="{3199620E-517C-4EB1-88A9-62CEB134F3E4}" type="pres">
      <dgm:prSet presAssocID="{CE00B07F-92D1-41DD-AFA5-37F92705ED8F}" presName="parentText" presStyleLbl="node1" presStyleIdx="1" presStyleCnt="4">
        <dgm:presLayoutVars>
          <dgm:chMax val="0"/>
          <dgm:bulletEnabled val="1"/>
        </dgm:presLayoutVars>
      </dgm:prSet>
      <dgm:spPr/>
    </dgm:pt>
    <dgm:pt modelId="{AADF5CB9-CB80-42D0-BEA5-4C26057037A8}" type="pres">
      <dgm:prSet presAssocID="{258CDE57-20E6-4950-AE07-49A7676826B5}" presName="spacer" presStyleCnt="0"/>
      <dgm:spPr/>
    </dgm:pt>
    <dgm:pt modelId="{93DBDFD8-CCFC-494F-BDB8-2DAEC48E8C64}" type="pres">
      <dgm:prSet presAssocID="{F078E449-9A45-43F4-93D7-5209CEC6CE4F}" presName="parentText" presStyleLbl="node1" presStyleIdx="2" presStyleCnt="4">
        <dgm:presLayoutVars>
          <dgm:chMax val="0"/>
          <dgm:bulletEnabled val="1"/>
        </dgm:presLayoutVars>
      </dgm:prSet>
      <dgm:spPr/>
    </dgm:pt>
    <dgm:pt modelId="{47484B08-52A5-4319-9652-A5CCB6B0F20D}" type="pres">
      <dgm:prSet presAssocID="{91280E44-18C3-4CE5-A4AE-4B3AD5207A4F}" presName="spacer" presStyleCnt="0"/>
      <dgm:spPr/>
    </dgm:pt>
    <dgm:pt modelId="{1CB10A60-5E99-4EF2-9F13-939A135BE984}" type="pres">
      <dgm:prSet presAssocID="{1FE9371E-D718-4850-A946-620E26C1B030}" presName="parentText" presStyleLbl="node1" presStyleIdx="3" presStyleCnt="4" custLinFactNeighborX="309" custLinFactNeighborY="-14802">
        <dgm:presLayoutVars>
          <dgm:chMax val="0"/>
          <dgm:bulletEnabled val="1"/>
        </dgm:presLayoutVars>
      </dgm:prSet>
      <dgm:spPr/>
    </dgm:pt>
  </dgm:ptLst>
  <dgm:cxnLst>
    <dgm:cxn modelId="{0D414D02-7FCA-4ED7-9FBF-C23324C10ADB}" srcId="{2DC0D0F8-D621-424C-946F-3DAECD16CAB8}" destId="{BD7B6123-4B7C-430E-B9D2-F9ADC10AB108}" srcOrd="0" destOrd="0" parTransId="{498A1F0E-C249-4C41-BFD6-8D45AE15FB85}" sibTransId="{D9206CAD-AC91-4E3B-9525-A976E3982B29}"/>
    <dgm:cxn modelId="{9C845D2F-114A-4B34-AE2F-CB81CD8C0BB0}" type="presOf" srcId="{1FE9371E-D718-4850-A946-620E26C1B030}" destId="{1CB10A60-5E99-4EF2-9F13-939A135BE984}" srcOrd="0" destOrd="0" presId="urn:microsoft.com/office/officeart/2005/8/layout/vList2"/>
    <dgm:cxn modelId="{DA9E8C2F-BB5B-4614-807E-08AA11360718}" type="presOf" srcId="{F078E449-9A45-43F4-93D7-5209CEC6CE4F}" destId="{93DBDFD8-CCFC-494F-BDB8-2DAEC48E8C64}" srcOrd="0" destOrd="0" presId="urn:microsoft.com/office/officeart/2005/8/layout/vList2"/>
    <dgm:cxn modelId="{012F0C60-DA47-4023-AF70-A4791661C908}" type="presOf" srcId="{CE00B07F-92D1-41DD-AFA5-37F92705ED8F}" destId="{3199620E-517C-4EB1-88A9-62CEB134F3E4}" srcOrd="0" destOrd="0" presId="urn:microsoft.com/office/officeart/2005/8/layout/vList2"/>
    <dgm:cxn modelId="{5DC5B362-1084-4EBE-A626-F63F154540D3}" type="presOf" srcId="{2DC0D0F8-D621-424C-946F-3DAECD16CAB8}" destId="{AA157CF6-2ADD-4424-9763-C0E6ED3266AE}" srcOrd="0" destOrd="0" presId="urn:microsoft.com/office/officeart/2005/8/layout/vList2"/>
    <dgm:cxn modelId="{6B597050-ADD2-42D1-BC07-22E1830BEEA6}" srcId="{2DC0D0F8-D621-424C-946F-3DAECD16CAB8}" destId="{CE00B07F-92D1-41DD-AFA5-37F92705ED8F}" srcOrd="1" destOrd="0" parTransId="{4617DE26-5F45-4E42-9EF5-DA800814E0A0}" sibTransId="{258CDE57-20E6-4950-AE07-49A7676826B5}"/>
    <dgm:cxn modelId="{3713F0CE-36E5-4592-8495-AC6B0B4E20E3}" srcId="{2DC0D0F8-D621-424C-946F-3DAECD16CAB8}" destId="{1FE9371E-D718-4850-A946-620E26C1B030}" srcOrd="3" destOrd="0" parTransId="{05A098ED-A944-48FF-BA8D-C8D622828321}" sibTransId="{1381CFB8-C745-4215-9BBF-0B8BD1457699}"/>
    <dgm:cxn modelId="{D8B4AAD0-1CD3-402E-B692-2D8C50128D42}" srcId="{2DC0D0F8-D621-424C-946F-3DAECD16CAB8}" destId="{F078E449-9A45-43F4-93D7-5209CEC6CE4F}" srcOrd="2" destOrd="0" parTransId="{A4A546A3-F2FC-48DB-B10E-B09F532E10DA}" sibTransId="{91280E44-18C3-4CE5-A4AE-4B3AD5207A4F}"/>
    <dgm:cxn modelId="{3DB183DB-B659-4FC9-8E0C-CB9009030D69}" type="presOf" srcId="{BD7B6123-4B7C-430E-B9D2-F9ADC10AB108}" destId="{D45DFAA1-FE7D-4547-B5DD-48C4F7FF4879}" srcOrd="0" destOrd="0" presId="urn:microsoft.com/office/officeart/2005/8/layout/vList2"/>
    <dgm:cxn modelId="{1AA7E97C-C409-4B03-9235-0D77E34DEA24}" type="presParOf" srcId="{AA157CF6-2ADD-4424-9763-C0E6ED3266AE}" destId="{D45DFAA1-FE7D-4547-B5DD-48C4F7FF4879}" srcOrd="0" destOrd="0" presId="urn:microsoft.com/office/officeart/2005/8/layout/vList2"/>
    <dgm:cxn modelId="{862BF4D7-935E-4397-8921-3CDAD9171B84}" type="presParOf" srcId="{AA157CF6-2ADD-4424-9763-C0E6ED3266AE}" destId="{EE428D4E-6215-4B21-B908-3AC20B454806}" srcOrd="1" destOrd="0" presId="urn:microsoft.com/office/officeart/2005/8/layout/vList2"/>
    <dgm:cxn modelId="{6C495509-ACC5-49BE-B541-B8E8F1AB81B1}" type="presParOf" srcId="{AA157CF6-2ADD-4424-9763-C0E6ED3266AE}" destId="{3199620E-517C-4EB1-88A9-62CEB134F3E4}" srcOrd="2" destOrd="0" presId="urn:microsoft.com/office/officeart/2005/8/layout/vList2"/>
    <dgm:cxn modelId="{FCC45C84-D7D0-4910-89EC-1906F6CD5AC1}" type="presParOf" srcId="{AA157CF6-2ADD-4424-9763-C0E6ED3266AE}" destId="{AADF5CB9-CB80-42D0-BEA5-4C26057037A8}" srcOrd="3" destOrd="0" presId="urn:microsoft.com/office/officeart/2005/8/layout/vList2"/>
    <dgm:cxn modelId="{EAB92109-A260-4CF7-B99F-8A1742B2259C}" type="presParOf" srcId="{AA157CF6-2ADD-4424-9763-C0E6ED3266AE}" destId="{93DBDFD8-CCFC-494F-BDB8-2DAEC48E8C64}" srcOrd="4" destOrd="0" presId="urn:microsoft.com/office/officeart/2005/8/layout/vList2"/>
    <dgm:cxn modelId="{DE85D808-01E8-4BA2-B8C1-347DB29E8027}" type="presParOf" srcId="{AA157CF6-2ADD-4424-9763-C0E6ED3266AE}" destId="{47484B08-52A5-4319-9652-A5CCB6B0F20D}" srcOrd="5" destOrd="0" presId="urn:microsoft.com/office/officeart/2005/8/layout/vList2"/>
    <dgm:cxn modelId="{13F00872-9B19-427C-99F1-58C5BFE5B39E}" type="presParOf" srcId="{AA157CF6-2ADD-4424-9763-C0E6ED3266AE}" destId="{1CB10A60-5E99-4EF2-9F13-939A135BE98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59A688E-AF4A-4E6D-B8A4-564382937E75}"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DD723277-98F5-4DE0-BF31-3067CE9075AD}">
      <dgm:prSet phldrT="[Text]"/>
      <dgm:spPr/>
      <dgm:t>
        <a:bodyPr/>
        <a:lstStyle/>
        <a:p>
          <a:r>
            <a:rPr lang="en-GB" dirty="0"/>
            <a:t>Everyday Life</a:t>
          </a:r>
        </a:p>
      </dgm:t>
    </dgm:pt>
    <dgm:pt modelId="{765EADB8-BD5D-4165-BC29-BC2DEABFB256}" type="parTrans" cxnId="{68D80D19-FE00-45F4-8FDA-B91072EE9436}">
      <dgm:prSet/>
      <dgm:spPr/>
      <dgm:t>
        <a:bodyPr/>
        <a:lstStyle/>
        <a:p>
          <a:endParaRPr lang="en-GB"/>
        </a:p>
      </dgm:t>
    </dgm:pt>
    <dgm:pt modelId="{3DBB00CB-FDAF-4498-8E43-AB1E09EA698E}" type="sibTrans" cxnId="{68D80D19-FE00-45F4-8FDA-B91072EE9436}">
      <dgm:prSet/>
      <dgm:spPr/>
      <dgm:t>
        <a:bodyPr/>
        <a:lstStyle/>
        <a:p>
          <a:endParaRPr lang="en-GB"/>
        </a:p>
      </dgm:t>
    </dgm:pt>
    <dgm:pt modelId="{9B9B9C3E-4B91-432F-BCA8-758A616CD03C}">
      <dgm:prSet phldrT="[Text]"/>
      <dgm:spPr/>
      <dgm:t>
        <a:bodyPr/>
        <a:lstStyle/>
        <a:p>
          <a:r>
            <a:rPr lang="en-GB" dirty="0"/>
            <a:t>What are the most effective ways to teach about mental health?</a:t>
          </a:r>
        </a:p>
      </dgm:t>
    </dgm:pt>
    <dgm:pt modelId="{55349A13-2507-44F0-8D1B-AC668AC15E5E}" type="parTrans" cxnId="{9A62F355-3E3C-4A62-BED3-489709C89D54}">
      <dgm:prSet/>
      <dgm:spPr/>
      <dgm:t>
        <a:bodyPr/>
        <a:lstStyle/>
        <a:p>
          <a:endParaRPr lang="en-GB"/>
        </a:p>
      </dgm:t>
    </dgm:pt>
    <dgm:pt modelId="{BB542526-31B1-4296-9219-F11B41F2EB82}" type="sibTrans" cxnId="{9A62F355-3E3C-4A62-BED3-489709C89D54}">
      <dgm:prSet/>
      <dgm:spPr/>
      <dgm:t>
        <a:bodyPr/>
        <a:lstStyle/>
        <a:p>
          <a:endParaRPr lang="en-GB"/>
        </a:p>
      </dgm:t>
    </dgm:pt>
    <dgm:pt modelId="{D50D5F77-B718-4394-B51D-7354A611D872}">
      <dgm:prSet phldrT="[Text]"/>
      <dgm:spPr/>
      <dgm:t>
        <a:bodyPr/>
        <a:lstStyle/>
        <a:p>
          <a:r>
            <a:rPr lang="en-GB" dirty="0"/>
            <a:t>What personal characteristics make a </a:t>
          </a:r>
          <a:r>
            <a:rPr lang="en-GB" dirty="0" err="1"/>
            <a:t>favorable</a:t>
          </a:r>
          <a:r>
            <a:rPr lang="en-GB" dirty="0"/>
            <a:t> impression in a job interview?</a:t>
          </a:r>
        </a:p>
      </dgm:t>
    </dgm:pt>
    <dgm:pt modelId="{7E15F1C7-180E-4602-8797-5AAA812FA32C}" type="parTrans" cxnId="{CA4BD59C-F3F7-42D0-912E-6C277B9D5FDE}">
      <dgm:prSet/>
      <dgm:spPr/>
      <dgm:t>
        <a:bodyPr/>
        <a:lstStyle/>
        <a:p>
          <a:endParaRPr lang="en-GB"/>
        </a:p>
      </dgm:t>
    </dgm:pt>
    <dgm:pt modelId="{3A74031C-7914-4512-9027-C2D294D69ACD}" type="sibTrans" cxnId="{CA4BD59C-F3F7-42D0-912E-6C277B9D5FDE}">
      <dgm:prSet/>
      <dgm:spPr/>
      <dgm:t>
        <a:bodyPr/>
        <a:lstStyle/>
        <a:p>
          <a:endParaRPr lang="en-GB"/>
        </a:p>
      </dgm:t>
    </dgm:pt>
    <dgm:pt modelId="{D905062A-160C-480C-8794-C477EB53F7B4}">
      <dgm:prSet phldrT="[Text]"/>
      <dgm:spPr/>
      <dgm:t>
        <a:bodyPr/>
        <a:lstStyle/>
        <a:p>
          <a:r>
            <a:rPr lang="en-GB" dirty="0"/>
            <a:t>Practical Issues or Needs</a:t>
          </a:r>
        </a:p>
      </dgm:t>
    </dgm:pt>
    <dgm:pt modelId="{735EA228-4E97-43B8-BE88-75388611871A}" type="parTrans" cxnId="{B668658B-80DE-445D-AEDC-6B937EF5C2FC}">
      <dgm:prSet/>
      <dgm:spPr/>
      <dgm:t>
        <a:bodyPr/>
        <a:lstStyle/>
        <a:p>
          <a:endParaRPr lang="en-GB"/>
        </a:p>
      </dgm:t>
    </dgm:pt>
    <dgm:pt modelId="{CDB52F18-89E7-46BA-9E84-6CB91CA969CB}" type="sibTrans" cxnId="{B668658B-80DE-445D-AEDC-6B937EF5C2FC}">
      <dgm:prSet/>
      <dgm:spPr/>
      <dgm:t>
        <a:bodyPr/>
        <a:lstStyle/>
        <a:p>
          <a:endParaRPr lang="en-GB"/>
        </a:p>
      </dgm:t>
    </dgm:pt>
    <dgm:pt modelId="{070A58B3-523F-49E0-9380-F6BB4F8A8240}">
      <dgm:prSet phldrT="[Text]"/>
      <dgm:spPr/>
      <dgm:t>
        <a:bodyPr/>
        <a:lstStyle/>
        <a:p>
          <a:r>
            <a:rPr lang="en-GB" dirty="0"/>
            <a:t>Why do some employees have very high absenteeism rates.</a:t>
          </a:r>
        </a:p>
      </dgm:t>
    </dgm:pt>
    <dgm:pt modelId="{57BF27BA-4EF7-4917-A1C0-11D002492611}" type="parTrans" cxnId="{865C653D-7854-4188-A0AD-23E84123B80D}">
      <dgm:prSet/>
      <dgm:spPr/>
      <dgm:t>
        <a:bodyPr/>
        <a:lstStyle/>
        <a:p>
          <a:endParaRPr lang="en-GB"/>
        </a:p>
      </dgm:t>
    </dgm:pt>
    <dgm:pt modelId="{31BDC0ED-32C8-4A58-BF89-C8BF284051CA}" type="sibTrans" cxnId="{865C653D-7854-4188-A0AD-23E84123B80D}">
      <dgm:prSet/>
      <dgm:spPr/>
      <dgm:t>
        <a:bodyPr/>
        <a:lstStyle/>
        <a:p>
          <a:endParaRPr lang="en-GB"/>
        </a:p>
      </dgm:t>
    </dgm:pt>
    <dgm:pt modelId="{59477625-A6B0-4D49-8C11-91292D0BD46D}">
      <dgm:prSet phldrT="[Text]"/>
      <dgm:spPr/>
      <dgm:t>
        <a:bodyPr/>
        <a:lstStyle/>
        <a:p>
          <a:r>
            <a:rPr lang="en-GB" dirty="0"/>
            <a:t>Why do more car accidents happen on specific stretches of the road?</a:t>
          </a:r>
        </a:p>
      </dgm:t>
    </dgm:pt>
    <dgm:pt modelId="{41551A54-7DB6-42A9-9A05-05105FE8090E}" type="parTrans" cxnId="{907B7397-6403-49FC-9AF8-D6C0B7B6B4F6}">
      <dgm:prSet/>
      <dgm:spPr/>
      <dgm:t>
        <a:bodyPr/>
        <a:lstStyle/>
        <a:p>
          <a:endParaRPr lang="en-GB"/>
        </a:p>
      </dgm:t>
    </dgm:pt>
    <dgm:pt modelId="{82541985-8DCA-4DC2-A648-E58B8C766CC4}" type="sibTrans" cxnId="{907B7397-6403-49FC-9AF8-D6C0B7B6B4F6}">
      <dgm:prSet/>
      <dgm:spPr/>
      <dgm:t>
        <a:bodyPr/>
        <a:lstStyle/>
        <a:p>
          <a:endParaRPr lang="en-GB"/>
        </a:p>
      </dgm:t>
    </dgm:pt>
    <dgm:pt modelId="{8F0D54FA-5138-45D7-8DA9-B0B562A71A10}">
      <dgm:prSet phldrT="[Text]"/>
      <dgm:spPr/>
      <dgm:t>
        <a:bodyPr/>
        <a:lstStyle/>
        <a:p>
          <a:r>
            <a:rPr lang="en-GB" dirty="0"/>
            <a:t>Past Research</a:t>
          </a:r>
        </a:p>
      </dgm:t>
    </dgm:pt>
    <dgm:pt modelId="{2803BE45-54EE-4CF8-9286-CFEFBB1B237C}" type="parTrans" cxnId="{491A6887-9D1D-4701-8013-11153B193A6D}">
      <dgm:prSet/>
      <dgm:spPr/>
      <dgm:t>
        <a:bodyPr/>
        <a:lstStyle/>
        <a:p>
          <a:endParaRPr lang="en-GB"/>
        </a:p>
      </dgm:t>
    </dgm:pt>
    <dgm:pt modelId="{9A31BFD1-98D4-435D-9F0A-BC41F07073DB}" type="sibTrans" cxnId="{491A6887-9D1D-4701-8013-11153B193A6D}">
      <dgm:prSet/>
      <dgm:spPr/>
      <dgm:t>
        <a:bodyPr/>
        <a:lstStyle/>
        <a:p>
          <a:endParaRPr lang="en-GB"/>
        </a:p>
      </dgm:t>
    </dgm:pt>
    <dgm:pt modelId="{F66764C0-9581-4CB4-8BF5-10C07B9BF64D}">
      <dgm:prSet phldrT="[Text]"/>
      <dgm:spPr/>
      <dgm:t>
        <a:bodyPr/>
        <a:lstStyle/>
        <a:p>
          <a:r>
            <a:rPr lang="en-GB" dirty="0"/>
            <a:t>Knowledge develops in small steps.  Rarely does one study answer all the questions to the research topic. </a:t>
          </a:r>
        </a:p>
      </dgm:t>
    </dgm:pt>
    <dgm:pt modelId="{880A74C2-7514-460E-9489-ACDACF63A924}" type="parTrans" cxnId="{D0A24A96-AC12-4A19-A3EA-FE1D20684AF2}">
      <dgm:prSet/>
      <dgm:spPr/>
      <dgm:t>
        <a:bodyPr/>
        <a:lstStyle/>
        <a:p>
          <a:endParaRPr lang="en-GB"/>
        </a:p>
      </dgm:t>
    </dgm:pt>
    <dgm:pt modelId="{0282FC10-C434-48A1-B0EA-2BF60A41BBDB}" type="sibTrans" cxnId="{D0A24A96-AC12-4A19-A3EA-FE1D20684AF2}">
      <dgm:prSet/>
      <dgm:spPr/>
      <dgm:t>
        <a:bodyPr/>
        <a:lstStyle/>
        <a:p>
          <a:endParaRPr lang="en-GB"/>
        </a:p>
      </dgm:t>
    </dgm:pt>
    <dgm:pt modelId="{EFCE887B-D59D-4D7D-9E79-D14423E5163A}">
      <dgm:prSet/>
      <dgm:spPr/>
      <dgm:t>
        <a:bodyPr/>
        <a:lstStyle/>
        <a:p>
          <a:endParaRPr lang="en-GB" dirty="0"/>
        </a:p>
      </dgm:t>
    </dgm:pt>
    <dgm:pt modelId="{D654A194-087C-4797-9AFC-003A7AAA8B96}" type="parTrans" cxnId="{377D4A19-7365-443E-95FB-D7FDE1C3E3C2}">
      <dgm:prSet/>
      <dgm:spPr/>
      <dgm:t>
        <a:bodyPr/>
        <a:lstStyle/>
        <a:p>
          <a:endParaRPr lang="en-GB"/>
        </a:p>
      </dgm:t>
    </dgm:pt>
    <dgm:pt modelId="{AD9DC869-DD22-4DDF-BE5B-BCF8BDEAE135}" type="sibTrans" cxnId="{377D4A19-7365-443E-95FB-D7FDE1C3E3C2}">
      <dgm:prSet/>
      <dgm:spPr/>
      <dgm:t>
        <a:bodyPr/>
        <a:lstStyle/>
        <a:p>
          <a:endParaRPr lang="en-GB"/>
        </a:p>
      </dgm:t>
    </dgm:pt>
    <dgm:pt modelId="{46E3A0CF-7BC4-42A6-A480-C5C2D251187F}">
      <dgm:prSet/>
      <dgm:spPr/>
      <dgm:t>
        <a:bodyPr/>
        <a:lstStyle/>
        <a:p>
          <a:endParaRPr lang="en-GB" dirty="0"/>
        </a:p>
      </dgm:t>
    </dgm:pt>
    <dgm:pt modelId="{F62B6C9F-ABD1-4214-8A97-0045FA5E6241}" type="parTrans" cxnId="{7B7FB396-5A64-4DA5-971E-DCC31CD240BB}">
      <dgm:prSet/>
      <dgm:spPr/>
      <dgm:t>
        <a:bodyPr/>
        <a:lstStyle/>
        <a:p>
          <a:endParaRPr lang="en-GB"/>
        </a:p>
      </dgm:t>
    </dgm:pt>
    <dgm:pt modelId="{DFC0B595-371E-48CB-9BF9-BEF17AB5C035}" type="sibTrans" cxnId="{7B7FB396-5A64-4DA5-971E-DCC31CD240BB}">
      <dgm:prSet/>
      <dgm:spPr/>
      <dgm:t>
        <a:bodyPr/>
        <a:lstStyle/>
        <a:p>
          <a:endParaRPr lang="en-GB"/>
        </a:p>
      </dgm:t>
    </dgm:pt>
    <dgm:pt modelId="{A1C46528-E23C-4C8F-9E36-BE87927A1AE7}">
      <dgm:prSet phldrT="[Text]"/>
      <dgm:spPr/>
      <dgm:t>
        <a:bodyPr/>
        <a:lstStyle/>
        <a:p>
          <a:r>
            <a:rPr lang="en-GB" dirty="0"/>
            <a:t>What other questions come to mind? </a:t>
          </a:r>
        </a:p>
      </dgm:t>
    </dgm:pt>
    <dgm:pt modelId="{2C36F2EF-7FE0-46BB-A45F-33AAFAE17901}" type="parTrans" cxnId="{E9969124-28AE-4970-B757-6CDC03E008E4}">
      <dgm:prSet/>
      <dgm:spPr/>
      <dgm:t>
        <a:bodyPr/>
        <a:lstStyle/>
        <a:p>
          <a:endParaRPr lang="en-GB"/>
        </a:p>
      </dgm:t>
    </dgm:pt>
    <dgm:pt modelId="{133C1368-CF53-4B97-A522-EBCB2703ECF3}" type="sibTrans" cxnId="{E9969124-28AE-4970-B757-6CDC03E008E4}">
      <dgm:prSet/>
      <dgm:spPr/>
      <dgm:t>
        <a:bodyPr/>
        <a:lstStyle/>
        <a:p>
          <a:endParaRPr lang="en-GB"/>
        </a:p>
      </dgm:t>
    </dgm:pt>
    <dgm:pt modelId="{DF76CC84-945D-4BF4-8ECB-FD1EB1D0E8C1}">
      <dgm:prSet phldrT="[Text]"/>
      <dgm:spPr/>
      <dgm:t>
        <a:bodyPr/>
        <a:lstStyle/>
        <a:p>
          <a:endParaRPr lang="en-GB" dirty="0"/>
        </a:p>
      </dgm:t>
    </dgm:pt>
    <dgm:pt modelId="{3ACF64F0-F5E2-427B-921F-3DB33ED4621D}" type="parTrans" cxnId="{20DD9230-EFD9-4C75-889F-C4E37DB811BF}">
      <dgm:prSet/>
      <dgm:spPr/>
      <dgm:t>
        <a:bodyPr/>
        <a:lstStyle/>
        <a:p>
          <a:endParaRPr lang="en-GB"/>
        </a:p>
      </dgm:t>
    </dgm:pt>
    <dgm:pt modelId="{A920AE93-5CEF-4B17-AE22-8F7EC45573B6}" type="sibTrans" cxnId="{20DD9230-EFD9-4C75-889F-C4E37DB811BF}">
      <dgm:prSet/>
      <dgm:spPr/>
      <dgm:t>
        <a:bodyPr/>
        <a:lstStyle/>
        <a:p>
          <a:endParaRPr lang="en-GB"/>
        </a:p>
      </dgm:t>
    </dgm:pt>
    <dgm:pt modelId="{FF3F212C-B153-432E-80C1-6904C25AD5E7}">
      <dgm:prSet/>
      <dgm:spPr/>
      <dgm:t>
        <a:bodyPr/>
        <a:lstStyle/>
        <a:p>
          <a:endParaRPr lang="en-GB" dirty="0"/>
        </a:p>
      </dgm:t>
    </dgm:pt>
    <dgm:pt modelId="{58DD0D39-1A0C-494D-918A-0F32EC6237F1}" type="parTrans" cxnId="{367207AB-5FB0-475E-A336-5942044EDE0D}">
      <dgm:prSet/>
      <dgm:spPr/>
      <dgm:t>
        <a:bodyPr/>
        <a:lstStyle/>
        <a:p>
          <a:endParaRPr lang="en-GB"/>
        </a:p>
      </dgm:t>
    </dgm:pt>
    <dgm:pt modelId="{ADDF54D1-21A3-4AF3-9FFD-540CDBB320EF}" type="sibTrans" cxnId="{367207AB-5FB0-475E-A336-5942044EDE0D}">
      <dgm:prSet/>
      <dgm:spPr/>
      <dgm:t>
        <a:bodyPr/>
        <a:lstStyle/>
        <a:p>
          <a:endParaRPr lang="en-GB"/>
        </a:p>
      </dgm:t>
    </dgm:pt>
    <dgm:pt modelId="{64F66969-CDD6-457E-9401-BC7700E311D2}">
      <dgm:prSet/>
      <dgm:spPr/>
      <dgm:t>
        <a:bodyPr/>
        <a:lstStyle/>
        <a:p>
          <a:r>
            <a:rPr lang="en-GB" dirty="0"/>
            <a:t>Any others? </a:t>
          </a:r>
        </a:p>
      </dgm:t>
    </dgm:pt>
    <dgm:pt modelId="{F81D4A57-0487-4FDA-BAE9-0E2FD0DA5F92}" type="parTrans" cxnId="{641D1D32-B335-4542-8CC6-C154A887543E}">
      <dgm:prSet/>
      <dgm:spPr/>
      <dgm:t>
        <a:bodyPr/>
        <a:lstStyle/>
        <a:p>
          <a:endParaRPr lang="en-GB"/>
        </a:p>
      </dgm:t>
    </dgm:pt>
    <dgm:pt modelId="{56BCAE08-615F-4740-9804-016D603656B0}" type="sibTrans" cxnId="{641D1D32-B335-4542-8CC6-C154A887543E}">
      <dgm:prSet/>
      <dgm:spPr/>
      <dgm:t>
        <a:bodyPr/>
        <a:lstStyle/>
        <a:p>
          <a:endParaRPr lang="en-GB"/>
        </a:p>
      </dgm:t>
    </dgm:pt>
    <dgm:pt modelId="{C74BF2B6-678F-4CDE-ACB8-F3EBAE31F657}">
      <dgm:prSet/>
      <dgm:spPr/>
      <dgm:t>
        <a:bodyPr/>
        <a:lstStyle/>
        <a:p>
          <a:endParaRPr lang="en-GB" dirty="0"/>
        </a:p>
      </dgm:t>
    </dgm:pt>
    <dgm:pt modelId="{5D13BD54-1949-437C-A3BF-E246229E3EE5}" type="parTrans" cxnId="{522B28C1-0B9B-48E4-947A-4DE31A2FB0CE}">
      <dgm:prSet/>
      <dgm:spPr/>
      <dgm:t>
        <a:bodyPr/>
        <a:lstStyle/>
        <a:p>
          <a:endParaRPr lang="en-GB"/>
        </a:p>
      </dgm:t>
    </dgm:pt>
    <dgm:pt modelId="{AC47C0FA-8A07-416E-8655-7A7A7BA6380B}" type="sibTrans" cxnId="{522B28C1-0B9B-48E4-947A-4DE31A2FB0CE}">
      <dgm:prSet/>
      <dgm:spPr/>
      <dgm:t>
        <a:bodyPr/>
        <a:lstStyle/>
        <a:p>
          <a:endParaRPr lang="en-GB"/>
        </a:p>
      </dgm:t>
    </dgm:pt>
    <dgm:pt modelId="{0A1DA9B0-4F6F-4C8D-9F5F-3CB12FBC23AB}">
      <dgm:prSet/>
      <dgm:spPr/>
      <dgm:t>
        <a:bodyPr/>
        <a:lstStyle/>
        <a:p>
          <a:r>
            <a:rPr lang="en-GB" dirty="0"/>
            <a:t>Theory</a:t>
          </a:r>
        </a:p>
      </dgm:t>
    </dgm:pt>
    <dgm:pt modelId="{86B0C6A3-E98C-4E80-9E7E-D1FDBFDBE6D1}" type="parTrans" cxnId="{10E1E9F5-9761-4A8F-9130-737B31E2CF5A}">
      <dgm:prSet/>
      <dgm:spPr/>
      <dgm:t>
        <a:bodyPr/>
        <a:lstStyle/>
        <a:p>
          <a:endParaRPr lang="en-GB"/>
        </a:p>
      </dgm:t>
    </dgm:pt>
    <dgm:pt modelId="{71BF18EB-D2BF-4C63-824C-EC2CB6ED2A06}" type="sibTrans" cxnId="{10E1E9F5-9761-4A8F-9130-737B31E2CF5A}">
      <dgm:prSet/>
      <dgm:spPr/>
      <dgm:t>
        <a:bodyPr/>
        <a:lstStyle/>
        <a:p>
          <a:endParaRPr lang="en-GB"/>
        </a:p>
      </dgm:t>
    </dgm:pt>
    <dgm:pt modelId="{CD05B6DC-6F46-4B96-A3D3-CAE5CEE3F3FE}">
      <dgm:prSet/>
      <dgm:spPr/>
      <dgm:t>
        <a:bodyPr/>
        <a:lstStyle/>
        <a:p>
          <a:endParaRPr lang="en-GB" dirty="0"/>
        </a:p>
      </dgm:t>
    </dgm:pt>
    <dgm:pt modelId="{B6404476-2205-4DB5-A371-CE340A38ABEA}" type="parTrans" cxnId="{68CDED27-14FA-4BBE-8188-DC8C11B3433D}">
      <dgm:prSet/>
      <dgm:spPr/>
      <dgm:t>
        <a:bodyPr/>
        <a:lstStyle/>
        <a:p>
          <a:endParaRPr lang="en-GB"/>
        </a:p>
      </dgm:t>
    </dgm:pt>
    <dgm:pt modelId="{9EA1FFFA-C8CB-41A0-A82D-69AAFD70F16C}" type="sibTrans" cxnId="{68CDED27-14FA-4BBE-8188-DC8C11B3433D}">
      <dgm:prSet/>
      <dgm:spPr/>
      <dgm:t>
        <a:bodyPr/>
        <a:lstStyle/>
        <a:p>
          <a:endParaRPr lang="en-GB"/>
        </a:p>
      </dgm:t>
    </dgm:pt>
    <dgm:pt modelId="{9D51D144-9518-484B-9C94-994BD4CBC61F}">
      <dgm:prSet/>
      <dgm:spPr/>
      <dgm:t>
        <a:bodyPr/>
        <a:lstStyle/>
        <a:p>
          <a:r>
            <a:rPr lang="en-GB" dirty="0"/>
            <a:t>Summarize &amp; integrate existing knowledge</a:t>
          </a:r>
        </a:p>
      </dgm:t>
    </dgm:pt>
    <dgm:pt modelId="{E641072D-F0F4-4667-B087-CB084F37E2B9}" type="parTrans" cxnId="{345C3302-9D9A-4CF5-AA81-616460AF152B}">
      <dgm:prSet/>
      <dgm:spPr/>
      <dgm:t>
        <a:bodyPr/>
        <a:lstStyle/>
        <a:p>
          <a:endParaRPr lang="en-GB"/>
        </a:p>
      </dgm:t>
    </dgm:pt>
    <dgm:pt modelId="{2FEDE0EE-4446-4640-9BC4-3998C911025D}" type="sibTrans" cxnId="{345C3302-9D9A-4CF5-AA81-616460AF152B}">
      <dgm:prSet/>
      <dgm:spPr/>
      <dgm:t>
        <a:bodyPr/>
        <a:lstStyle/>
        <a:p>
          <a:endParaRPr lang="en-GB"/>
        </a:p>
      </dgm:t>
    </dgm:pt>
    <dgm:pt modelId="{BD494703-AA3B-458D-8F4E-D8EE0056D8D5}">
      <dgm:prSet/>
      <dgm:spPr/>
      <dgm:t>
        <a:bodyPr/>
        <a:lstStyle/>
        <a:p>
          <a:endParaRPr lang="en-GB" dirty="0"/>
        </a:p>
      </dgm:t>
    </dgm:pt>
    <dgm:pt modelId="{5745010E-AAE0-4D65-9768-C07F110B6B70}" type="parTrans" cxnId="{1A78063B-B408-421D-AACC-EBD40AE29F78}">
      <dgm:prSet/>
      <dgm:spPr/>
      <dgm:t>
        <a:bodyPr/>
        <a:lstStyle/>
        <a:p>
          <a:endParaRPr lang="en-GB"/>
        </a:p>
      </dgm:t>
    </dgm:pt>
    <dgm:pt modelId="{C542DF39-7A3A-4C34-856E-6E47B0A0CC6F}" type="sibTrans" cxnId="{1A78063B-B408-421D-AACC-EBD40AE29F78}">
      <dgm:prSet/>
      <dgm:spPr/>
      <dgm:t>
        <a:bodyPr/>
        <a:lstStyle/>
        <a:p>
          <a:endParaRPr lang="en-GB"/>
        </a:p>
      </dgm:t>
    </dgm:pt>
    <dgm:pt modelId="{AF0169A8-7CAA-4682-9525-15F20E49EE6A}">
      <dgm:prSet/>
      <dgm:spPr/>
      <dgm:t>
        <a:bodyPr/>
        <a:lstStyle/>
        <a:p>
          <a:r>
            <a:rPr lang="en-GB" dirty="0"/>
            <a:t>Suggests new relationships between factors</a:t>
          </a:r>
        </a:p>
      </dgm:t>
    </dgm:pt>
    <dgm:pt modelId="{34547B1E-7489-4384-9D09-03BED03BBD91}" type="parTrans" cxnId="{4C2B9EC0-4B22-4339-8ACE-97316CE26866}">
      <dgm:prSet/>
      <dgm:spPr/>
      <dgm:t>
        <a:bodyPr/>
        <a:lstStyle/>
        <a:p>
          <a:endParaRPr lang="en-GB"/>
        </a:p>
      </dgm:t>
    </dgm:pt>
    <dgm:pt modelId="{D7736A90-3A80-4121-B5C1-E6E82440B4A2}" type="sibTrans" cxnId="{4C2B9EC0-4B22-4339-8ACE-97316CE26866}">
      <dgm:prSet/>
      <dgm:spPr/>
      <dgm:t>
        <a:bodyPr/>
        <a:lstStyle/>
        <a:p>
          <a:endParaRPr lang="en-GB"/>
        </a:p>
      </dgm:t>
    </dgm:pt>
    <dgm:pt modelId="{5835F2B5-9DFB-4D90-9804-0172C9099EA0}">
      <dgm:prSet/>
      <dgm:spPr/>
      <dgm:t>
        <a:bodyPr/>
        <a:lstStyle/>
        <a:p>
          <a:r>
            <a:rPr lang="en-GB" dirty="0"/>
            <a:t>Helps one make new predictions about a phenomenon based on the theory.</a:t>
          </a:r>
        </a:p>
      </dgm:t>
    </dgm:pt>
    <dgm:pt modelId="{B0C4DA6C-81F4-493E-8725-0402D32D0C74}" type="parTrans" cxnId="{03940985-D965-49BB-949A-54C0EA01C20D}">
      <dgm:prSet/>
      <dgm:spPr/>
      <dgm:t>
        <a:bodyPr/>
        <a:lstStyle/>
        <a:p>
          <a:endParaRPr lang="en-GB"/>
        </a:p>
      </dgm:t>
    </dgm:pt>
    <dgm:pt modelId="{203FF07D-B8A2-4C36-83A2-8FBAC7A30F67}" type="sibTrans" cxnId="{03940985-D965-49BB-949A-54C0EA01C20D}">
      <dgm:prSet/>
      <dgm:spPr/>
      <dgm:t>
        <a:bodyPr/>
        <a:lstStyle/>
        <a:p>
          <a:endParaRPr lang="en-GB"/>
        </a:p>
      </dgm:t>
    </dgm:pt>
    <dgm:pt modelId="{00B70853-2A8F-44D6-966C-51E9E364FDFE}">
      <dgm:prSet/>
      <dgm:spPr/>
      <dgm:t>
        <a:bodyPr/>
        <a:lstStyle/>
        <a:p>
          <a:endParaRPr lang="en-GB" dirty="0"/>
        </a:p>
      </dgm:t>
    </dgm:pt>
    <dgm:pt modelId="{DEABEF1D-9078-4048-8563-6A8C07BF4F32}" type="parTrans" cxnId="{5F6F038A-CBF1-4710-A5A6-E48537BD6C1D}">
      <dgm:prSet/>
      <dgm:spPr/>
      <dgm:t>
        <a:bodyPr/>
        <a:lstStyle/>
        <a:p>
          <a:endParaRPr lang="en-GB"/>
        </a:p>
      </dgm:t>
    </dgm:pt>
    <dgm:pt modelId="{9D15F00F-766A-4DA8-8D47-84F7D57C7B78}" type="sibTrans" cxnId="{5F6F038A-CBF1-4710-A5A6-E48537BD6C1D}">
      <dgm:prSet/>
      <dgm:spPr/>
      <dgm:t>
        <a:bodyPr/>
        <a:lstStyle/>
        <a:p>
          <a:endParaRPr lang="en-GB"/>
        </a:p>
      </dgm:t>
    </dgm:pt>
    <dgm:pt modelId="{409095D3-89C7-4989-8B8E-340458CCA535}">
      <dgm:prSet/>
      <dgm:spPr/>
      <dgm:t>
        <a:bodyPr/>
        <a:lstStyle/>
        <a:p>
          <a:endParaRPr lang="en-GB" dirty="0"/>
        </a:p>
      </dgm:t>
    </dgm:pt>
    <dgm:pt modelId="{29560E9E-59A3-4AF3-9272-FFA0B64E639F}" type="parTrans" cxnId="{90C79A69-7151-4E6F-BEA6-2CDFA19E943F}">
      <dgm:prSet/>
      <dgm:spPr/>
      <dgm:t>
        <a:bodyPr/>
        <a:lstStyle/>
        <a:p>
          <a:endParaRPr lang="en-GB"/>
        </a:p>
      </dgm:t>
    </dgm:pt>
    <dgm:pt modelId="{793AD827-91B8-4C5B-971D-1EB81567EC51}" type="sibTrans" cxnId="{90C79A69-7151-4E6F-BEA6-2CDFA19E943F}">
      <dgm:prSet/>
      <dgm:spPr/>
      <dgm:t>
        <a:bodyPr/>
        <a:lstStyle/>
        <a:p>
          <a:endParaRPr lang="en-GB"/>
        </a:p>
      </dgm:t>
    </dgm:pt>
    <dgm:pt modelId="{E4CFAC81-72C1-4AF9-9B6E-13F30E2BA6E4}">
      <dgm:prSet/>
      <dgm:spPr/>
      <dgm:t>
        <a:bodyPr/>
        <a:lstStyle/>
        <a:p>
          <a:endParaRPr lang="en-GB" dirty="0"/>
        </a:p>
      </dgm:t>
    </dgm:pt>
    <dgm:pt modelId="{7853034F-0DF0-45A3-B701-04E509BC17E4}" type="parTrans" cxnId="{5B3CD0D8-EACF-4BF7-8E53-4749DD842A18}">
      <dgm:prSet/>
      <dgm:spPr/>
      <dgm:t>
        <a:bodyPr/>
        <a:lstStyle/>
        <a:p>
          <a:endParaRPr lang="en-GB"/>
        </a:p>
      </dgm:t>
    </dgm:pt>
    <dgm:pt modelId="{17C3D8E5-0EBE-405D-BDE5-CD6A50A749C3}" type="sibTrans" cxnId="{5B3CD0D8-EACF-4BF7-8E53-4749DD842A18}">
      <dgm:prSet/>
      <dgm:spPr/>
      <dgm:t>
        <a:bodyPr/>
        <a:lstStyle/>
        <a:p>
          <a:endParaRPr lang="en-GB"/>
        </a:p>
      </dgm:t>
    </dgm:pt>
    <dgm:pt modelId="{1B8741B3-991C-4B3B-894D-0A74A8F7C159}" type="pres">
      <dgm:prSet presAssocID="{359A688E-AF4A-4E6D-B8A4-564382937E75}" presName="Name0" presStyleCnt="0">
        <dgm:presLayoutVars>
          <dgm:dir/>
          <dgm:animLvl val="lvl"/>
          <dgm:resizeHandles val="exact"/>
        </dgm:presLayoutVars>
      </dgm:prSet>
      <dgm:spPr/>
    </dgm:pt>
    <dgm:pt modelId="{C74E4F6F-B56C-4EE0-A680-F747FC3F3554}" type="pres">
      <dgm:prSet presAssocID="{DD723277-98F5-4DE0-BF31-3067CE9075AD}" presName="composite" presStyleCnt="0"/>
      <dgm:spPr/>
    </dgm:pt>
    <dgm:pt modelId="{AD1AE6FA-D938-4289-B3DE-831837B3E93A}" type="pres">
      <dgm:prSet presAssocID="{DD723277-98F5-4DE0-BF31-3067CE9075AD}" presName="parTx" presStyleLbl="alignNode1" presStyleIdx="0" presStyleCnt="4">
        <dgm:presLayoutVars>
          <dgm:chMax val="0"/>
          <dgm:chPref val="0"/>
          <dgm:bulletEnabled val="1"/>
        </dgm:presLayoutVars>
      </dgm:prSet>
      <dgm:spPr/>
    </dgm:pt>
    <dgm:pt modelId="{CD065841-894B-43A2-8643-C6BFA62C7F9F}" type="pres">
      <dgm:prSet presAssocID="{DD723277-98F5-4DE0-BF31-3067CE9075AD}" presName="desTx" presStyleLbl="alignAccFollowNode1" presStyleIdx="0" presStyleCnt="4">
        <dgm:presLayoutVars>
          <dgm:bulletEnabled val="1"/>
        </dgm:presLayoutVars>
      </dgm:prSet>
      <dgm:spPr/>
    </dgm:pt>
    <dgm:pt modelId="{5C3230A7-7F4B-4AD7-920C-ED55C6C4405B}" type="pres">
      <dgm:prSet presAssocID="{3DBB00CB-FDAF-4498-8E43-AB1E09EA698E}" presName="space" presStyleCnt="0"/>
      <dgm:spPr/>
    </dgm:pt>
    <dgm:pt modelId="{45DD3A56-ADDC-4BE6-8088-44B5FD98F629}" type="pres">
      <dgm:prSet presAssocID="{D905062A-160C-480C-8794-C477EB53F7B4}" presName="composite" presStyleCnt="0"/>
      <dgm:spPr/>
    </dgm:pt>
    <dgm:pt modelId="{2FADAD03-0D97-42B2-AF9D-82DCB39DCC9F}" type="pres">
      <dgm:prSet presAssocID="{D905062A-160C-480C-8794-C477EB53F7B4}" presName="parTx" presStyleLbl="alignNode1" presStyleIdx="1" presStyleCnt="4">
        <dgm:presLayoutVars>
          <dgm:chMax val="0"/>
          <dgm:chPref val="0"/>
          <dgm:bulletEnabled val="1"/>
        </dgm:presLayoutVars>
      </dgm:prSet>
      <dgm:spPr/>
    </dgm:pt>
    <dgm:pt modelId="{EFD12DEB-3035-4079-8470-5250FEEBBBBF}" type="pres">
      <dgm:prSet presAssocID="{D905062A-160C-480C-8794-C477EB53F7B4}" presName="desTx" presStyleLbl="alignAccFollowNode1" presStyleIdx="1" presStyleCnt="4">
        <dgm:presLayoutVars>
          <dgm:bulletEnabled val="1"/>
        </dgm:presLayoutVars>
      </dgm:prSet>
      <dgm:spPr/>
    </dgm:pt>
    <dgm:pt modelId="{C2617F56-F3A2-474E-A1BC-717F70A8E598}" type="pres">
      <dgm:prSet presAssocID="{CDB52F18-89E7-46BA-9E84-6CB91CA969CB}" presName="space" presStyleCnt="0"/>
      <dgm:spPr/>
    </dgm:pt>
    <dgm:pt modelId="{5F070F5E-D0ED-4A6F-A1FE-779979F84D1D}" type="pres">
      <dgm:prSet presAssocID="{8F0D54FA-5138-45D7-8DA9-B0B562A71A10}" presName="composite" presStyleCnt="0"/>
      <dgm:spPr/>
    </dgm:pt>
    <dgm:pt modelId="{23ECF0F7-BFC7-4E29-A727-442B3AC03CDC}" type="pres">
      <dgm:prSet presAssocID="{8F0D54FA-5138-45D7-8DA9-B0B562A71A10}" presName="parTx" presStyleLbl="alignNode1" presStyleIdx="2" presStyleCnt="4">
        <dgm:presLayoutVars>
          <dgm:chMax val="0"/>
          <dgm:chPref val="0"/>
          <dgm:bulletEnabled val="1"/>
        </dgm:presLayoutVars>
      </dgm:prSet>
      <dgm:spPr/>
    </dgm:pt>
    <dgm:pt modelId="{8EB2A7BC-B32C-42DA-81DE-53AF535B24DC}" type="pres">
      <dgm:prSet presAssocID="{8F0D54FA-5138-45D7-8DA9-B0B562A71A10}" presName="desTx" presStyleLbl="alignAccFollowNode1" presStyleIdx="2" presStyleCnt="4">
        <dgm:presLayoutVars>
          <dgm:bulletEnabled val="1"/>
        </dgm:presLayoutVars>
      </dgm:prSet>
      <dgm:spPr/>
    </dgm:pt>
    <dgm:pt modelId="{5FA5804D-CE4E-421A-B496-D01F5B38FD85}" type="pres">
      <dgm:prSet presAssocID="{9A31BFD1-98D4-435D-9F0A-BC41F07073DB}" presName="space" presStyleCnt="0"/>
      <dgm:spPr/>
    </dgm:pt>
    <dgm:pt modelId="{E07740D0-AA46-470F-AD7F-41EA46575E1D}" type="pres">
      <dgm:prSet presAssocID="{0A1DA9B0-4F6F-4C8D-9F5F-3CB12FBC23AB}" presName="composite" presStyleCnt="0"/>
      <dgm:spPr/>
    </dgm:pt>
    <dgm:pt modelId="{0FA277F3-C104-477F-842B-C69069BBF548}" type="pres">
      <dgm:prSet presAssocID="{0A1DA9B0-4F6F-4C8D-9F5F-3CB12FBC23AB}" presName="parTx" presStyleLbl="alignNode1" presStyleIdx="3" presStyleCnt="4">
        <dgm:presLayoutVars>
          <dgm:chMax val="0"/>
          <dgm:chPref val="0"/>
          <dgm:bulletEnabled val="1"/>
        </dgm:presLayoutVars>
      </dgm:prSet>
      <dgm:spPr/>
    </dgm:pt>
    <dgm:pt modelId="{1A6A8026-5FBB-4514-934E-3EF715ED780A}" type="pres">
      <dgm:prSet presAssocID="{0A1DA9B0-4F6F-4C8D-9F5F-3CB12FBC23AB}" presName="desTx" presStyleLbl="alignAccFollowNode1" presStyleIdx="3" presStyleCnt="4">
        <dgm:presLayoutVars>
          <dgm:bulletEnabled val="1"/>
        </dgm:presLayoutVars>
      </dgm:prSet>
      <dgm:spPr/>
    </dgm:pt>
  </dgm:ptLst>
  <dgm:cxnLst>
    <dgm:cxn modelId="{345C3302-9D9A-4CF5-AA81-616460AF152B}" srcId="{0A1DA9B0-4F6F-4C8D-9F5F-3CB12FBC23AB}" destId="{9D51D144-9518-484B-9C94-994BD4CBC61F}" srcOrd="0" destOrd="0" parTransId="{E641072D-F0F4-4667-B087-CB084F37E2B9}" sibTransId="{2FEDE0EE-4446-4640-9BC4-3998C911025D}"/>
    <dgm:cxn modelId="{549C4003-2240-4ADB-B30B-8991128997F6}" type="presOf" srcId="{BD494703-AA3B-458D-8F4E-D8EE0056D8D5}" destId="{1A6A8026-5FBB-4514-934E-3EF715ED780A}" srcOrd="0" destOrd="6" presId="urn:microsoft.com/office/officeart/2005/8/layout/hList1"/>
    <dgm:cxn modelId="{0E1F8906-4759-495E-AB47-1D0A117FDF26}" type="presOf" srcId="{9D51D144-9518-484B-9C94-994BD4CBC61F}" destId="{1A6A8026-5FBB-4514-934E-3EF715ED780A}" srcOrd="0" destOrd="0" presId="urn:microsoft.com/office/officeart/2005/8/layout/hList1"/>
    <dgm:cxn modelId="{5E8BB909-D3B4-4B5D-B1B9-CD19B102F34B}" type="presOf" srcId="{070A58B3-523F-49E0-9380-F6BB4F8A8240}" destId="{EFD12DEB-3035-4079-8470-5250FEEBBBBF}" srcOrd="0" destOrd="0" presId="urn:microsoft.com/office/officeart/2005/8/layout/hList1"/>
    <dgm:cxn modelId="{025E1F11-9758-4C08-AB4E-A3DA3C5A5CB5}" type="presOf" srcId="{359A688E-AF4A-4E6D-B8A4-564382937E75}" destId="{1B8741B3-991C-4B3B-894D-0A74A8F7C159}" srcOrd="0" destOrd="0" presId="urn:microsoft.com/office/officeart/2005/8/layout/hList1"/>
    <dgm:cxn modelId="{74FD6812-08AE-4D3D-9968-4D2756BAF278}" type="presOf" srcId="{C74BF2B6-678F-4CDE-ACB8-F3EBAE31F657}" destId="{EFD12DEB-3035-4079-8470-5250FEEBBBBF}" srcOrd="0" destOrd="3" presId="urn:microsoft.com/office/officeart/2005/8/layout/hList1"/>
    <dgm:cxn modelId="{68D80D19-FE00-45F4-8FDA-B91072EE9436}" srcId="{359A688E-AF4A-4E6D-B8A4-564382937E75}" destId="{DD723277-98F5-4DE0-BF31-3067CE9075AD}" srcOrd="0" destOrd="0" parTransId="{765EADB8-BD5D-4165-BC29-BC2DEABFB256}" sibTransId="{3DBB00CB-FDAF-4498-8E43-AB1E09EA698E}"/>
    <dgm:cxn modelId="{377D4A19-7365-443E-95FB-D7FDE1C3E3C2}" srcId="{DD723277-98F5-4DE0-BF31-3067CE9075AD}" destId="{EFCE887B-D59D-4D7D-9E79-D14423E5163A}" srcOrd="1" destOrd="0" parTransId="{D654A194-087C-4797-9AFC-003A7AAA8B96}" sibTransId="{AD9DC869-DD22-4DDF-BE5B-BCF8BDEAE135}"/>
    <dgm:cxn modelId="{1D19A419-1F17-45DC-8FA2-D4BF41C430A3}" type="presOf" srcId="{D905062A-160C-480C-8794-C477EB53F7B4}" destId="{2FADAD03-0D97-42B2-AF9D-82DCB39DCC9F}" srcOrd="0" destOrd="0" presId="urn:microsoft.com/office/officeart/2005/8/layout/hList1"/>
    <dgm:cxn modelId="{DF5AFD22-4338-4508-B8F1-594CA268CB57}" type="presOf" srcId="{FF3F212C-B153-432E-80C1-6904C25AD5E7}" destId="{EFD12DEB-3035-4079-8470-5250FEEBBBBF}" srcOrd="0" destOrd="1" presId="urn:microsoft.com/office/officeart/2005/8/layout/hList1"/>
    <dgm:cxn modelId="{E9969124-28AE-4970-B757-6CDC03E008E4}" srcId="{DD723277-98F5-4DE0-BF31-3067CE9075AD}" destId="{A1C46528-E23C-4C8F-9E36-BE87927A1AE7}" srcOrd="4" destOrd="0" parTransId="{2C36F2EF-7FE0-46BB-A45F-33AAFAE17901}" sibTransId="{133C1368-CF53-4B97-A522-EBCB2703ECF3}"/>
    <dgm:cxn modelId="{3A358E26-B3B7-4DAB-823D-7EC71D0C7E70}" type="presOf" srcId="{46E3A0CF-7BC4-42A6-A480-C5C2D251187F}" destId="{CD065841-894B-43A2-8643-C6BFA62C7F9F}" srcOrd="0" destOrd="5" presId="urn:microsoft.com/office/officeart/2005/8/layout/hList1"/>
    <dgm:cxn modelId="{68CDED27-14FA-4BBE-8188-DC8C11B3433D}" srcId="{8F0D54FA-5138-45D7-8DA9-B0B562A71A10}" destId="{CD05B6DC-6F46-4B96-A3D3-CAE5CEE3F3FE}" srcOrd="1" destOrd="0" parTransId="{B6404476-2205-4DB5-A371-CE340A38ABEA}" sibTransId="{9EA1FFFA-C8CB-41A0-A82D-69AAFD70F16C}"/>
    <dgm:cxn modelId="{8AA00E28-B5E5-48D9-BB4E-EA05AC35274E}" type="presOf" srcId="{9B9B9C3E-4B91-432F-BCA8-758A616CD03C}" destId="{CD065841-894B-43A2-8643-C6BFA62C7F9F}" srcOrd="0" destOrd="0" presId="urn:microsoft.com/office/officeart/2005/8/layout/hList1"/>
    <dgm:cxn modelId="{904F1C2C-7DF1-4014-90AA-59293CB16A78}" type="presOf" srcId="{8F0D54FA-5138-45D7-8DA9-B0B562A71A10}" destId="{23ECF0F7-BFC7-4E29-A727-442B3AC03CDC}" srcOrd="0" destOrd="0" presId="urn:microsoft.com/office/officeart/2005/8/layout/hList1"/>
    <dgm:cxn modelId="{20DD9230-EFD9-4C75-889F-C4E37DB811BF}" srcId="{DD723277-98F5-4DE0-BF31-3067CE9075AD}" destId="{DF76CC84-945D-4BF4-8ECB-FD1EB1D0E8C1}" srcOrd="3" destOrd="0" parTransId="{3ACF64F0-F5E2-427B-921F-3DB33ED4621D}" sibTransId="{A920AE93-5CEF-4B17-AE22-8F7EC45573B6}"/>
    <dgm:cxn modelId="{F967C630-893A-463B-91CC-293BB5C2042C}" type="presOf" srcId="{CD05B6DC-6F46-4B96-A3D3-CAE5CEE3F3FE}" destId="{8EB2A7BC-B32C-42DA-81DE-53AF535B24DC}" srcOrd="0" destOrd="1" presId="urn:microsoft.com/office/officeart/2005/8/layout/hList1"/>
    <dgm:cxn modelId="{641D1D32-B335-4542-8CC6-C154A887543E}" srcId="{D905062A-160C-480C-8794-C477EB53F7B4}" destId="{64F66969-CDD6-457E-9401-BC7700E311D2}" srcOrd="4" destOrd="0" parTransId="{F81D4A57-0487-4FDA-BAE9-0E2FD0DA5F92}" sibTransId="{56BCAE08-615F-4740-9804-016D603656B0}"/>
    <dgm:cxn modelId="{445D8F36-A07D-4BA7-AFEB-D49C56BA321B}" type="presOf" srcId="{D50D5F77-B718-4394-B51D-7354A611D872}" destId="{CD065841-894B-43A2-8643-C6BFA62C7F9F}" srcOrd="0" destOrd="2" presId="urn:microsoft.com/office/officeart/2005/8/layout/hList1"/>
    <dgm:cxn modelId="{6347F237-C7EC-48DA-84B6-FCD5AF01DF91}" type="presOf" srcId="{409095D3-89C7-4989-8B8E-340458CCA535}" destId="{1A6A8026-5FBB-4514-934E-3EF715ED780A}" srcOrd="0" destOrd="3" presId="urn:microsoft.com/office/officeart/2005/8/layout/hList1"/>
    <dgm:cxn modelId="{1A78063B-B408-421D-AACC-EBD40AE29F78}" srcId="{0A1DA9B0-4F6F-4C8D-9F5F-3CB12FBC23AB}" destId="{BD494703-AA3B-458D-8F4E-D8EE0056D8D5}" srcOrd="6" destOrd="0" parTransId="{5745010E-AAE0-4D65-9768-C07F110B6B70}" sibTransId="{C542DF39-7A3A-4C34-856E-6E47B0A0CC6F}"/>
    <dgm:cxn modelId="{B127123B-9E86-4E42-A404-9BE6119A010C}" type="presOf" srcId="{59477625-A6B0-4D49-8C11-91292D0BD46D}" destId="{EFD12DEB-3035-4079-8470-5250FEEBBBBF}" srcOrd="0" destOrd="2" presId="urn:microsoft.com/office/officeart/2005/8/layout/hList1"/>
    <dgm:cxn modelId="{865C653D-7854-4188-A0AD-23E84123B80D}" srcId="{D905062A-160C-480C-8794-C477EB53F7B4}" destId="{070A58B3-523F-49E0-9380-F6BB4F8A8240}" srcOrd="0" destOrd="0" parTransId="{57BF27BA-4EF7-4917-A1C0-11D002492611}" sibTransId="{31BDC0ED-32C8-4A58-BF89-C8BF284051CA}"/>
    <dgm:cxn modelId="{96CC6D46-289B-4C04-9E5C-93716EAB0F6D}" type="presOf" srcId="{00B70853-2A8F-44D6-966C-51E9E364FDFE}" destId="{1A6A8026-5FBB-4514-934E-3EF715ED780A}" srcOrd="0" destOrd="1" presId="urn:microsoft.com/office/officeart/2005/8/layout/hList1"/>
    <dgm:cxn modelId="{90C79A69-7151-4E6F-BEA6-2CDFA19E943F}" srcId="{0A1DA9B0-4F6F-4C8D-9F5F-3CB12FBC23AB}" destId="{409095D3-89C7-4989-8B8E-340458CCA535}" srcOrd="3" destOrd="0" parTransId="{29560E9E-59A3-4AF3-9272-FFA0B64E639F}" sibTransId="{793AD827-91B8-4C5B-971D-1EB81567EC51}"/>
    <dgm:cxn modelId="{BFBC3772-7003-46B0-82B3-4AA27B43B5BA}" type="presOf" srcId="{A1C46528-E23C-4C8F-9E36-BE87927A1AE7}" destId="{CD065841-894B-43A2-8643-C6BFA62C7F9F}" srcOrd="0" destOrd="4" presId="urn:microsoft.com/office/officeart/2005/8/layout/hList1"/>
    <dgm:cxn modelId="{9A62F355-3E3C-4A62-BED3-489709C89D54}" srcId="{DD723277-98F5-4DE0-BF31-3067CE9075AD}" destId="{9B9B9C3E-4B91-432F-BCA8-758A616CD03C}" srcOrd="0" destOrd="0" parTransId="{55349A13-2507-44F0-8D1B-AC668AC15E5E}" sibTransId="{BB542526-31B1-4296-9219-F11B41F2EB82}"/>
    <dgm:cxn modelId="{AFDE6D7E-73FC-4057-9B0C-E99ABD266793}" type="presOf" srcId="{DF76CC84-945D-4BF4-8ECB-FD1EB1D0E8C1}" destId="{CD065841-894B-43A2-8643-C6BFA62C7F9F}" srcOrd="0" destOrd="3" presId="urn:microsoft.com/office/officeart/2005/8/layout/hList1"/>
    <dgm:cxn modelId="{4C757980-F568-467D-BD63-28CED75CD65B}" type="presOf" srcId="{5835F2B5-9DFB-4D90-9804-0172C9099EA0}" destId="{1A6A8026-5FBB-4514-934E-3EF715ED780A}" srcOrd="0" destOrd="4" presId="urn:microsoft.com/office/officeart/2005/8/layout/hList1"/>
    <dgm:cxn modelId="{03940985-D965-49BB-949A-54C0EA01C20D}" srcId="{0A1DA9B0-4F6F-4C8D-9F5F-3CB12FBC23AB}" destId="{5835F2B5-9DFB-4D90-9804-0172C9099EA0}" srcOrd="4" destOrd="0" parTransId="{B0C4DA6C-81F4-493E-8725-0402D32D0C74}" sibTransId="{203FF07D-B8A2-4C36-83A2-8FBAC7A30F67}"/>
    <dgm:cxn modelId="{491A6887-9D1D-4701-8013-11153B193A6D}" srcId="{359A688E-AF4A-4E6D-B8A4-564382937E75}" destId="{8F0D54FA-5138-45D7-8DA9-B0B562A71A10}" srcOrd="2" destOrd="0" parTransId="{2803BE45-54EE-4CF8-9286-CFEFBB1B237C}" sibTransId="{9A31BFD1-98D4-435D-9F0A-BC41F07073DB}"/>
    <dgm:cxn modelId="{5F6F038A-CBF1-4710-A5A6-E48537BD6C1D}" srcId="{0A1DA9B0-4F6F-4C8D-9F5F-3CB12FBC23AB}" destId="{00B70853-2A8F-44D6-966C-51E9E364FDFE}" srcOrd="1" destOrd="0" parTransId="{DEABEF1D-9078-4048-8563-6A8C07BF4F32}" sibTransId="{9D15F00F-766A-4DA8-8D47-84F7D57C7B78}"/>
    <dgm:cxn modelId="{B668658B-80DE-445D-AEDC-6B937EF5C2FC}" srcId="{359A688E-AF4A-4E6D-B8A4-564382937E75}" destId="{D905062A-160C-480C-8794-C477EB53F7B4}" srcOrd="1" destOrd="0" parTransId="{735EA228-4E97-43B8-BE88-75388611871A}" sibTransId="{CDB52F18-89E7-46BA-9E84-6CB91CA969CB}"/>
    <dgm:cxn modelId="{25D0B08D-71A5-4D56-95E3-D49E78E07EC8}" type="presOf" srcId="{EFCE887B-D59D-4D7D-9E79-D14423E5163A}" destId="{CD065841-894B-43A2-8643-C6BFA62C7F9F}" srcOrd="0" destOrd="1" presId="urn:microsoft.com/office/officeart/2005/8/layout/hList1"/>
    <dgm:cxn modelId="{D7FB198F-3652-42C9-92F0-91B948A030C6}" type="presOf" srcId="{DD723277-98F5-4DE0-BF31-3067CE9075AD}" destId="{AD1AE6FA-D938-4289-B3DE-831837B3E93A}" srcOrd="0" destOrd="0" presId="urn:microsoft.com/office/officeart/2005/8/layout/hList1"/>
    <dgm:cxn modelId="{D0A24A96-AC12-4A19-A3EA-FE1D20684AF2}" srcId="{8F0D54FA-5138-45D7-8DA9-B0B562A71A10}" destId="{F66764C0-9581-4CB4-8BF5-10C07B9BF64D}" srcOrd="0" destOrd="0" parTransId="{880A74C2-7514-460E-9489-ACDACF63A924}" sibTransId="{0282FC10-C434-48A1-B0EA-2BF60A41BBDB}"/>
    <dgm:cxn modelId="{7B7FB396-5A64-4DA5-971E-DCC31CD240BB}" srcId="{DD723277-98F5-4DE0-BF31-3067CE9075AD}" destId="{46E3A0CF-7BC4-42A6-A480-C5C2D251187F}" srcOrd="5" destOrd="0" parTransId="{F62B6C9F-ABD1-4214-8A97-0045FA5E6241}" sibTransId="{DFC0B595-371E-48CB-9BF9-BEF17AB5C035}"/>
    <dgm:cxn modelId="{907B7397-6403-49FC-9AF8-D6C0B7B6B4F6}" srcId="{D905062A-160C-480C-8794-C477EB53F7B4}" destId="{59477625-A6B0-4D49-8C11-91292D0BD46D}" srcOrd="2" destOrd="0" parTransId="{41551A54-7DB6-42A9-9A05-05105FE8090E}" sibTransId="{82541985-8DCA-4DC2-A648-E58B8C766CC4}"/>
    <dgm:cxn modelId="{5DEAB798-90AC-406C-8F55-AE3FFCFC1573}" type="presOf" srcId="{F66764C0-9581-4CB4-8BF5-10C07B9BF64D}" destId="{8EB2A7BC-B32C-42DA-81DE-53AF535B24DC}" srcOrd="0" destOrd="0" presId="urn:microsoft.com/office/officeart/2005/8/layout/hList1"/>
    <dgm:cxn modelId="{18BDB499-1639-4F7E-9005-979F482FB374}" type="presOf" srcId="{64F66969-CDD6-457E-9401-BC7700E311D2}" destId="{EFD12DEB-3035-4079-8470-5250FEEBBBBF}" srcOrd="0" destOrd="4" presId="urn:microsoft.com/office/officeart/2005/8/layout/hList1"/>
    <dgm:cxn modelId="{CA4BD59C-F3F7-42D0-912E-6C277B9D5FDE}" srcId="{DD723277-98F5-4DE0-BF31-3067CE9075AD}" destId="{D50D5F77-B718-4394-B51D-7354A611D872}" srcOrd="2" destOrd="0" parTransId="{7E15F1C7-180E-4602-8797-5AAA812FA32C}" sibTransId="{3A74031C-7914-4512-9027-C2D294D69ACD}"/>
    <dgm:cxn modelId="{803BB89F-BDD5-4BCC-BA23-41BF2A68A1ED}" type="presOf" srcId="{E4CFAC81-72C1-4AF9-9B6E-13F30E2BA6E4}" destId="{1A6A8026-5FBB-4514-934E-3EF715ED780A}" srcOrd="0" destOrd="5" presId="urn:microsoft.com/office/officeart/2005/8/layout/hList1"/>
    <dgm:cxn modelId="{C2FDE4A3-5F35-4200-B7A9-0F5DA814ADB2}" type="presOf" srcId="{AF0169A8-7CAA-4682-9525-15F20E49EE6A}" destId="{1A6A8026-5FBB-4514-934E-3EF715ED780A}" srcOrd="0" destOrd="2" presId="urn:microsoft.com/office/officeart/2005/8/layout/hList1"/>
    <dgm:cxn modelId="{367207AB-5FB0-475E-A336-5942044EDE0D}" srcId="{D905062A-160C-480C-8794-C477EB53F7B4}" destId="{FF3F212C-B153-432E-80C1-6904C25AD5E7}" srcOrd="1" destOrd="0" parTransId="{58DD0D39-1A0C-494D-918A-0F32EC6237F1}" sibTransId="{ADDF54D1-21A3-4AF3-9FFD-540CDBB320EF}"/>
    <dgm:cxn modelId="{4C2B9EC0-4B22-4339-8ACE-97316CE26866}" srcId="{0A1DA9B0-4F6F-4C8D-9F5F-3CB12FBC23AB}" destId="{AF0169A8-7CAA-4682-9525-15F20E49EE6A}" srcOrd="2" destOrd="0" parTransId="{34547B1E-7489-4384-9D09-03BED03BBD91}" sibTransId="{D7736A90-3A80-4121-B5C1-E6E82440B4A2}"/>
    <dgm:cxn modelId="{522B28C1-0B9B-48E4-947A-4DE31A2FB0CE}" srcId="{D905062A-160C-480C-8794-C477EB53F7B4}" destId="{C74BF2B6-678F-4CDE-ACB8-F3EBAE31F657}" srcOrd="3" destOrd="0" parTransId="{5D13BD54-1949-437C-A3BF-E246229E3EE5}" sibTransId="{AC47C0FA-8A07-416E-8655-7A7A7BA6380B}"/>
    <dgm:cxn modelId="{5B3CD0D8-EACF-4BF7-8E53-4749DD842A18}" srcId="{0A1DA9B0-4F6F-4C8D-9F5F-3CB12FBC23AB}" destId="{E4CFAC81-72C1-4AF9-9B6E-13F30E2BA6E4}" srcOrd="5" destOrd="0" parTransId="{7853034F-0DF0-45A3-B701-04E509BC17E4}" sibTransId="{17C3D8E5-0EBE-405D-BDE5-CD6A50A749C3}"/>
    <dgm:cxn modelId="{18FF62D9-FF47-45D9-8882-6D658BF19752}" type="presOf" srcId="{0A1DA9B0-4F6F-4C8D-9F5F-3CB12FBC23AB}" destId="{0FA277F3-C104-477F-842B-C69069BBF548}" srcOrd="0" destOrd="0" presId="urn:microsoft.com/office/officeart/2005/8/layout/hList1"/>
    <dgm:cxn modelId="{10E1E9F5-9761-4A8F-9130-737B31E2CF5A}" srcId="{359A688E-AF4A-4E6D-B8A4-564382937E75}" destId="{0A1DA9B0-4F6F-4C8D-9F5F-3CB12FBC23AB}" srcOrd="3" destOrd="0" parTransId="{86B0C6A3-E98C-4E80-9E7E-D1FDBFDBE6D1}" sibTransId="{71BF18EB-D2BF-4C63-824C-EC2CB6ED2A06}"/>
    <dgm:cxn modelId="{2469FC57-E926-43B9-AC8C-AA33F82607D1}" type="presParOf" srcId="{1B8741B3-991C-4B3B-894D-0A74A8F7C159}" destId="{C74E4F6F-B56C-4EE0-A680-F747FC3F3554}" srcOrd="0" destOrd="0" presId="urn:microsoft.com/office/officeart/2005/8/layout/hList1"/>
    <dgm:cxn modelId="{707FBA9E-CE4A-4A9A-8905-473FC9D7A706}" type="presParOf" srcId="{C74E4F6F-B56C-4EE0-A680-F747FC3F3554}" destId="{AD1AE6FA-D938-4289-B3DE-831837B3E93A}" srcOrd="0" destOrd="0" presId="urn:microsoft.com/office/officeart/2005/8/layout/hList1"/>
    <dgm:cxn modelId="{A2945956-07AF-4FD7-A941-50A574C965FC}" type="presParOf" srcId="{C74E4F6F-B56C-4EE0-A680-F747FC3F3554}" destId="{CD065841-894B-43A2-8643-C6BFA62C7F9F}" srcOrd="1" destOrd="0" presId="urn:microsoft.com/office/officeart/2005/8/layout/hList1"/>
    <dgm:cxn modelId="{81DB51B4-173B-4F89-8508-D538AF5A22F4}" type="presParOf" srcId="{1B8741B3-991C-4B3B-894D-0A74A8F7C159}" destId="{5C3230A7-7F4B-4AD7-920C-ED55C6C4405B}" srcOrd="1" destOrd="0" presId="urn:microsoft.com/office/officeart/2005/8/layout/hList1"/>
    <dgm:cxn modelId="{AA9ED463-7551-4A6D-AA2D-BCC9C98A91B3}" type="presParOf" srcId="{1B8741B3-991C-4B3B-894D-0A74A8F7C159}" destId="{45DD3A56-ADDC-4BE6-8088-44B5FD98F629}" srcOrd="2" destOrd="0" presId="urn:microsoft.com/office/officeart/2005/8/layout/hList1"/>
    <dgm:cxn modelId="{9E03EEEF-8CB5-4E86-87A1-F694D6249EB3}" type="presParOf" srcId="{45DD3A56-ADDC-4BE6-8088-44B5FD98F629}" destId="{2FADAD03-0D97-42B2-AF9D-82DCB39DCC9F}" srcOrd="0" destOrd="0" presId="urn:microsoft.com/office/officeart/2005/8/layout/hList1"/>
    <dgm:cxn modelId="{DB036B65-01E3-42D8-9550-DB95E440496C}" type="presParOf" srcId="{45DD3A56-ADDC-4BE6-8088-44B5FD98F629}" destId="{EFD12DEB-3035-4079-8470-5250FEEBBBBF}" srcOrd="1" destOrd="0" presId="urn:microsoft.com/office/officeart/2005/8/layout/hList1"/>
    <dgm:cxn modelId="{A4459DAC-52AE-447D-BF35-84DF34FDA371}" type="presParOf" srcId="{1B8741B3-991C-4B3B-894D-0A74A8F7C159}" destId="{C2617F56-F3A2-474E-A1BC-717F70A8E598}" srcOrd="3" destOrd="0" presId="urn:microsoft.com/office/officeart/2005/8/layout/hList1"/>
    <dgm:cxn modelId="{4DDFE466-92A6-4B57-BE33-837DE1A60A18}" type="presParOf" srcId="{1B8741B3-991C-4B3B-894D-0A74A8F7C159}" destId="{5F070F5E-D0ED-4A6F-A1FE-779979F84D1D}" srcOrd="4" destOrd="0" presId="urn:microsoft.com/office/officeart/2005/8/layout/hList1"/>
    <dgm:cxn modelId="{A8691F4A-9D08-4F6F-9EFB-F81B16C6D2EC}" type="presParOf" srcId="{5F070F5E-D0ED-4A6F-A1FE-779979F84D1D}" destId="{23ECF0F7-BFC7-4E29-A727-442B3AC03CDC}" srcOrd="0" destOrd="0" presId="urn:microsoft.com/office/officeart/2005/8/layout/hList1"/>
    <dgm:cxn modelId="{9982B2D0-1794-4A82-B1BC-AD2AD1B4BB8B}" type="presParOf" srcId="{5F070F5E-D0ED-4A6F-A1FE-779979F84D1D}" destId="{8EB2A7BC-B32C-42DA-81DE-53AF535B24DC}" srcOrd="1" destOrd="0" presId="urn:microsoft.com/office/officeart/2005/8/layout/hList1"/>
    <dgm:cxn modelId="{8A599F8F-90A9-4C60-9BED-3C1C8E759F32}" type="presParOf" srcId="{1B8741B3-991C-4B3B-894D-0A74A8F7C159}" destId="{5FA5804D-CE4E-421A-B496-D01F5B38FD85}" srcOrd="5" destOrd="0" presId="urn:microsoft.com/office/officeart/2005/8/layout/hList1"/>
    <dgm:cxn modelId="{F5F72796-F6BC-4055-B028-231C3BC9D70A}" type="presParOf" srcId="{1B8741B3-991C-4B3B-894D-0A74A8F7C159}" destId="{E07740D0-AA46-470F-AD7F-41EA46575E1D}" srcOrd="6" destOrd="0" presId="urn:microsoft.com/office/officeart/2005/8/layout/hList1"/>
    <dgm:cxn modelId="{087BA1A2-BAAD-4736-9BB2-79E16C4F904C}" type="presParOf" srcId="{E07740D0-AA46-470F-AD7F-41EA46575E1D}" destId="{0FA277F3-C104-477F-842B-C69069BBF548}" srcOrd="0" destOrd="0" presId="urn:microsoft.com/office/officeart/2005/8/layout/hList1"/>
    <dgm:cxn modelId="{952D6A41-6FC8-4122-9DD7-87BF7B4ADFA8}" type="presParOf" srcId="{E07740D0-AA46-470F-AD7F-41EA46575E1D}" destId="{1A6A8026-5FBB-4514-934E-3EF715ED780A}"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BF7A6AD-B15F-4ED0-A3E0-D5913F08CCC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1C962880-7AFD-4449-A2AE-C607C7E35305}">
      <dgm:prSet phldrT="[Text]"/>
      <dgm:spPr/>
      <dgm:t>
        <a:bodyPr/>
        <a:lstStyle/>
        <a:p>
          <a:r>
            <a:rPr lang="en-GB" dirty="0"/>
            <a:t>Purposive</a:t>
          </a:r>
        </a:p>
      </dgm:t>
    </dgm:pt>
    <dgm:pt modelId="{8CD39397-4983-4342-B61C-FF8EC46C8863}" type="parTrans" cxnId="{9DD7A794-D60C-435C-AFF3-22512987F13A}">
      <dgm:prSet/>
      <dgm:spPr/>
      <dgm:t>
        <a:bodyPr/>
        <a:lstStyle/>
        <a:p>
          <a:endParaRPr lang="en-GB"/>
        </a:p>
      </dgm:t>
    </dgm:pt>
    <dgm:pt modelId="{F70C8786-0395-437A-8A50-8D386A91CE15}" type="sibTrans" cxnId="{9DD7A794-D60C-435C-AFF3-22512987F13A}">
      <dgm:prSet/>
      <dgm:spPr/>
      <dgm:t>
        <a:bodyPr/>
        <a:lstStyle/>
        <a:p>
          <a:endParaRPr lang="en-GB"/>
        </a:p>
      </dgm:t>
    </dgm:pt>
    <dgm:pt modelId="{6795F24B-E452-441D-9D10-8D4826CE630D}">
      <dgm:prSet phldrT="[Text]"/>
      <dgm:spPr/>
      <dgm:t>
        <a:bodyPr/>
        <a:lstStyle/>
        <a:p>
          <a:r>
            <a:rPr lang="en-GB" dirty="0"/>
            <a:t>Rigour</a:t>
          </a:r>
        </a:p>
      </dgm:t>
    </dgm:pt>
    <dgm:pt modelId="{3589FB82-E2EB-466E-A7DE-EC0405AD93AF}" type="parTrans" cxnId="{5B884A27-F08A-4C68-AD92-105C4530EB62}">
      <dgm:prSet/>
      <dgm:spPr/>
      <dgm:t>
        <a:bodyPr/>
        <a:lstStyle/>
        <a:p>
          <a:endParaRPr lang="en-GB"/>
        </a:p>
      </dgm:t>
    </dgm:pt>
    <dgm:pt modelId="{77D6F0CB-FDF2-4053-99E6-D02DA38C2D5B}" type="sibTrans" cxnId="{5B884A27-F08A-4C68-AD92-105C4530EB62}">
      <dgm:prSet/>
      <dgm:spPr/>
      <dgm:t>
        <a:bodyPr/>
        <a:lstStyle/>
        <a:p>
          <a:endParaRPr lang="en-GB"/>
        </a:p>
      </dgm:t>
    </dgm:pt>
    <dgm:pt modelId="{326DEBAE-75C3-4F7B-BAD0-54042626C21D}">
      <dgm:prSet phldrT="[Text]"/>
      <dgm:spPr/>
      <dgm:t>
        <a:bodyPr/>
        <a:lstStyle/>
        <a:p>
          <a:r>
            <a:rPr lang="en-GB" dirty="0"/>
            <a:t>Testability</a:t>
          </a:r>
        </a:p>
      </dgm:t>
    </dgm:pt>
    <dgm:pt modelId="{9E05865A-CC51-41BF-ACFB-1E6773D2C256}" type="parTrans" cxnId="{F15033B7-F670-4336-BAC1-0E945E27F11D}">
      <dgm:prSet/>
      <dgm:spPr/>
      <dgm:t>
        <a:bodyPr/>
        <a:lstStyle/>
        <a:p>
          <a:endParaRPr lang="en-GB"/>
        </a:p>
      </dgm:t>
    </dgm:pt>
    <dgm:pt modelId="{2AAD3BC4-6F6B-4328-8C3A-7F7B041FA76F}" type="sibTrans" cxnId="{F15033B7-F670-4336-BAC1-0E945E27F11D}">
      <dgm:prSet/>
      <dgm:spPr/>
      <dgm:t>
        <a:bodyPr/>
        <a:lstStyle/>
        <a:p>
          <a:endParaRPr lang="en-GB"/>
        </a:p>
      </dgm:t>
    </dgm:pt>
    <dgm:pt modelId="{A6747519-7953-43A6-B5E2-9E38C7CC2F81}">
      <dgm:prSet phldrT="[Text]"/>
      <dgm:spPr/>
      <dgm:t>
        <a:bodyPr/>
        <a:lstStyle/>
        <a:p>
          <a:r>
            <a:rPr lang="en-GB" dirty="0"/>
            <a:t>Replicability</a:t>
          </a:r>
        </a:p>
      </dgm:t>
    </dgm:pt>
    <dgm:pt modelId="{A4CFD6A6-F687-4BF0-913D-2C5B9FC05FC7}" type="parTrans" cxnId="{C4A238CC-1EB4-4F56-8E79-BB59E915B5BA}">
      <dgm:prSet/>
      <dgm:spPr/>
      <dgm:t>
        <a:bodyPr/>
        <a:lstStyle/>
        <a:p>
          <a:endParaRPr lang="en-GB"/>
        </a:p>
      </dgm:t>
    </dgm:pt>
    <dgm:pt modelId="{2A7C3A90-1C39-4AE9-848F-465E84ACB198}" type="sibTrans" cxnId="{C4A238CC-1EB4-4F56-8E79-BB59E915B5BA}">
      <dgm:prSet/>
      <dgm:spPr/>
      <dgm:t>
        <a:bodyPr/>
        <a:lstStyle/>
        <a:p>
          <a:endParaRPr lang="en-GB"/>
        </a:p>
      </dgm:t>
    </dgm:pt>
    <dgm:pt modelId="{67B74065-C979-49CD-BD50-EC542D1767F5}">
      <dgm:prSet phldrT="[Text]"/>
      <dgm:spPr/>
      <dgm:t>
        <a:bodyPr/>
        <a:lstStyle/>
        <a:p>
          <a:r>
            <a:rPr lang="en-GB" dirty="0"/>
            <a:t>Precision and Confidence</a:t>
          </a:r>
        </a:p>
      </dgm:t>
    </dgm:pt>
    <dgm:pt modelId="{BA5987AC-8869-4B20-80A0-85BAE0CAAD34}" type="parTrans" cxnId="{D41092B0-1B3A-4DE1-8DBB-262A30109051}">
      <dgm:prSet/>
      <dgm:spPr/>
      <dgm:t>
        <a:bodyPr/>
        <a:lstStyle/>
        <a:p>
          <a:endParaRPr lang="en-GB"/>
        </a:p>
      </dgm:t>
    </dgm:pt>
    <dgm:pt modelId="{CEF06103-CBA8-4AF4-B253-C7E9866B7F70}" type="sibTrans" cxnId="{D41092B0-1B3A-4DE1-8DBB-262A30109051}">
      <dgm:prSet/>
      <dgm:spPr/>
      <dgm:t>
        <a:bodyPr/>
        <a:lstStyle/>
        <a:p>
          <a:endParaRPr lang="en-GB"/>
        </a:p>
      </dgm:t>
    </dgm:pt>
    <dgm:pt modelId="{85856FA7-471D-498C-BCAA-686FC8403458}">
      <dgm:prSet phldrT="[Text]"/>
      <dgm:spPr/>
      <dgm:t>
        <a:bodyPr/>
        <a:lstStyle/>
        <a:p>
          <a:r>
            <a:rPr lang="en-GB" dirty="0"/>
            <a:t>Objectivity</a:t>
          </a:r>
        </a:p>
      </dgm:t>
    </dgm:pt>
    <dgm:pt modelId="{1ECB77E0-618B-4C5B-90F1-BD7AF2C5EAC5}" type="parTrans" cxnId="{56DB88D0-B2D6-4BC8-9D03-4324E8C7F229}">
      <dgm:prSet/>
      <dgm:spPr/>
      <dgm:t>
        <a:bodyPr/>
        <a:lstStyle/>
        <a:p>
          <a:endParaRPr lang="en-GB"/>
        </a:p>
      </dgm:t>
    </dgm:pt>
    <dgm:pt modelId="{0818972B-ADA1-4F42-BC41-D5FBB94E991C}" type="sibTrans" cxnId="{56DB88D0-B2D6-4BC8-9D03-4324E8C7F229}">
      <dgm:prSet/>
      <dgm:spPr/>
      <dgm:t>
        <a:bodyPr/>
        <a:lstStyle/>
        <a:p>
          <a:endParaRPr lang="en-GB"/>
        </a:p>
      </dgm:t>
    </dgm:pt>
    <dgm:pt modelId="{48F360FC-4F5C-4BEE-BE9B-3E88C7370D27}">
      <dgm:prSet phldrT="[Text]"/>
      <dgm:spPr/>
      <dgm:t>
        <a:bodyPr/>
        <a:lstStyle/>
        <a:p>
          <a:r>
            <a:rPr lang="en-GB" dirty="0"/>
            <a:t>Generalisation</a:t>
          </a:r>
        </a:p>
      </dgm:t>
    </dgm:pt>
    <dgm:pt modelId="{936DF228-C441-4AF4-AD02-CB653F8B0CAB}" type="parTrans" cxnId="{2F34E159-EA18-4C1C-BD18-9A0AC1F31450}">
      <dgm:prSet/>
      <dgm:spPr/>
      <dgm:t>
        <a:bodyPr/>
        <a:lstStyle/>
        <a:p>
          <a:endParaRPr lang="en-GB"/>
        </a:p>
      </dgm:t>
    </dgm:pt>
    <dgm:pt modelId="{1F6144CA-E11F-4C4D-A6D6-D37E070D72E3}" type="sibTrans" cxnId="{2F34E159-EA18-4C1C-BD18-9A0AC1F31450}">
      <dgm:prSet/>
      <dgm:spPr/>
      <dgm:t>
        <a:bodyPr/>
        <a:lstStyle/>
        <a:p>
          <a:endParaRPr lang="en-GB"/>
        </a:p>
      </dgm:t>
    </dgm:pt>
    <dgm:pt modelId="{3820A0E2-A33A-4040-A3E4-201A676D28C0}">
      <dgm:prSet phldrT="[Text]"/>
      <dgm:spPr/>
      <dgm:t>
        <a:bodyPr/>
        <a:lstStyle/>
        <a:p>
          <a:r>
            <a:rPr lang="en-GB" dirty="0"/>
            <a:t>Parsimony (Fewest Possible Assumptions)</a:t>
          </a:r>
        </a:p>
      </dgm:t>
    </dgm:pt>
    <dgm:pt modelId="{A226F3C6-7F77-48BF-A4E7-25951BB2E0D9}" type="parTrans" cxnId="{B5CC7880-7C7A-4D24-A52D-54F78011E6D8}">
      <dgm:prSet/>
      <dgm:spPr/>
      <dgm:t>
        <a:bodyPr/>
        <a:lstStyle/>
        <a:p>
          <a:endParaRPr lang="en-GB"/>
        </a:p>
      </dgm:t>
    </dgm:pt>
    <dgm:pt modelId="{BA3FF733-9031-42B5-AA10-272C5F382D15}" type="sibTrans" cxnId="{B5CC7880-7C7A-4D24-A52D-54F78011E6D8}">
      <dgm:prSet/>
      <dgm:spPr/>
      <dgm:t>
        <a:bodyPr/>
        <a:lstStyle/>
        <a:p>
          <a:endParaRPr lang="en-GB"/>
        </a:p>
      </dgm:t>
    </dgm:pt>
    <dgm:pt modelId="{A662BFAC-7A35-40EA-9BFA-45B65472D29A}" type="pres">
      <dgm:prSet presAssocID="{FBF7A6AD-B15F-4ED0-A3E0-D5913F08CCC1}" presName="diagram" presStyleCnt="0">
        <dgm:presLayoutVars>
          <dgm:dir/>
          <dgm:resizeHandles val="exact"/>
        </dgm:presLayoutVars>
      </dgm:prSet>
      <dgm:spPr/>
    </dgm:pt>
    <dgm:pt modelId="{4B40A455-EE43-4413-9EF9-0A77BAB88C1D}" type="pres">
      <dgm:prSet presAssocID="{1C962880-7AFD-4449-A2AE-C607C7E35305}" presName="node" presStyleLbl="node1" presStyleIdx="0" presStyleCnt="8">
        <dgm:presLayoutVars>
          <dgm:bulletEnabled val="1"/>
        </dgm:presLayoutVars>
      </dgm:prSet>
      <dgm:spPr/>
    </dgm:pt>
    <dgm:pt modelId="{49121BED-BE34-4304-AA00-A9E3B32009C8}" type="pres">
      <dgm:prSet presAssocID="{F70C8786-0395-437A-8A50-8D386A91CE15}" presName="sibTrans" presStyleCnt="0"/>
      <dgm:spPr/>
    </dgm:pt>
    <dgm:pt modelId="{437343B1-3261-47EC-949C-A210844D573B}" type="pres">
      <dgm:prSet presAssocID="{6795F24B-E452-441D-9D10-8D4826CE630D}" presName="node" presStyleLbl="node1" presStyleIdx="1" presStyleCnt="8">
        <dgm:presLayoutVars>
          <dgm:bulletEnabled val="1"/>
        </dgm:presLayoutVars>
      </dgm:prSet>
      <dgm:spPr/>
    </dgm:pt>
    <dgm:pt modelId="{5873D2FE-9D48-41C3-B678-28F33B71962E}" type="pres">
      <dgm:prSet presAssocID="{77D6F0CB-FDF2-4053-99E6-D02DA38C2D5B}" presName="sibTrans" presStyleCnt="0"/>
      <dgm:spPr/>
    </dgm:pt>
    <dgm:pt modelId="{736E7DE0-2EBA-43F5-B68D-16713259C8F6}" type="pres">
      <dgm:prSet presAssocID="{326DEBAE-75C3-4F7B-BAD0-54042626C21D}" presName="node" presStyleLbl="node1" presStyleIdx="2" presStyleCnt="8">
        <dgm:presLayoutVars>
          <dgm:bulletEnabled val="1"/>
        </dgm:presLayoutVars>
      </dgm:prSet>
      <dgm:spPr/>
    </dgm:pt>
    <dgm:pt modelId="{6B686EA4-F3A1-46DE-8613-DC1576856D37}" type="pres">
      <dgm:prSet presAssocID="{2AAD3BC4-6F6B-4328-8C3A-7F7B041FA76F}" presName="sibTrans" presStyleCnt="0"/>
      <dgm:spPr/>
    </dgm:pt>
    <dgm:pt modelId="{95C039AF-B5BB-4ADE-8DE4-A299B1B2591A}" type="pres">
      <dgm:prSet presAssocID="{A6747519-7953-43A6-B5E2-9E38C7CC2F81}" presName="node" presStyleLbl="node1" presStyleIdx="3" presStyleCnt="8">
        <dgm:presLayoutVars>
          <dgm:bulletEnabled val="1"/>
        </dgm:presLayoutVars>
      </dgm:prSet>
      <dgm:spPr/>
    </dgm:pt>
    <dgm:pt modelId="{A2D599A1-8D45-4CDD-BCCC-E12B7A147FCE}" type="pres">
      <dgm:prSet presAssocID="{2A7C3A90-1C39-4AE9-848F-465E84ACB198}" presName="sibTrans" presStyleCnt="0"/>
      <dgm:spPr/>
    </dgm:pt>
    <dgm:pt modelId="{380D79B0-5F5C-45AF-BD80-D2DF719025E8}" type="pres">
      <dgm:prSet presAssocID="{67B74065-C979-49CD-BD50-EC542D1767F5}" presName="node" presStyleLbl="node1" presStyleIdx="4" presStyleCnt="8">
        <dgm:presLayoutVars>
          <dgm:bulletEnabled val="1"/>
        </dgm:presLayoutVars>
      </dgm:prSet>
      <dgm:spPr/>
    </dgm:pt>
    <dgm:pt modelId="{D0E85D07-9A73-4264-B147-D78202F102F8}" type="pres">
      <dgm:prSet presAssocID="{CEF06103-CBA8-4AF4-B253-C7E9866B7F70}" presName="sibTrans" presStyleCnt="0"/>
      <dgm:spPr/>
    </dgm:pt>
    <dgm:pt modelId="{DF6AC6CD-8A97-49C7-86F5-70583C73723E}" type="pres">
      <dgm:prSet presAssocID="{85856FA7-471D-498C-BCAA-686FC8403458}" presName="node" presStyleLbl="node1" presStyleIdx="5" presStyleCnt="8">
        <dgm:presLayoutVars>
          <dgm:bulletEnabled val="1"/>
        </dgm:presLayoutVars>
      </dgm:prSet>
      <dgm:spPr/>
    </dgm:pt>
    <dgm:pt modelId="{547CE11A-DDFB-4EF7-9A44-F727E6AB4DA3}" type="pres">
      <dgm:prSet presAssocID="{0818972B-ADA1-4F42-BC41-D5FBB94E991C}" presName="sibTrans" presStyleCnt="0"/>
      <dgm:spPr/>
    </dgm:pt>
    <dgm:pt modelId="{EB346594-2430-4ECA-86F7-370DF9D1692A}" type="pres">
      <dgm:prSet presAssocID="{48F360FC-4F5C-4BEE-BE9B-3E88C7370D27}" presName="node" presStyleLbl="node1" presStyleIdx="6" presStyleCnt="8">
        <dgm:presLayoutVars>
          <dgm:bulletEnabled val="1"/>
        </dgm:presLayoutVars>
      </dgm:prSet>
      <dgm:spPr/>
    </dgm:pt>
    <dgm:pt modelId="{8CDA83EB-AE2A-4059-9901-AF43F0E4E999}" type="pres">
      <dgm:prSet presAssocID="{1F6144CA-E11F-4C4D-A6D6-D37E070D72E3}" presName="sibTrans" presStyleCnt="0"/>
      <dgm:spPr/>
    </dgm:pt>
    <dgm:pt modelId="{D9E10F37-3912-4019-A484-97CB28F32161}" type="pres">
      <dgm:prSet presAssocID="{3820A0E2-A33A-4040-A3E4-201A676D28C0}" presName="node" presStyleLbl="node1" presStyleIdx="7" presStyleCnt="8">
        <dgm:presLayoutVars>
          <dgm:bulletEnabled val="1"/>
        </dgm:presLayoutVars>
      </dgm:prSet>
      <dgm:spPr/>
    </dgm:pt>
  </dgm:ptLst>
  <dgm:cxnLst>
    <dgm:cxn modelId="{EEEAA60B-B453-4FBD-B0FE-C35391B3CD28}" type="presOf" srcId="{67B74065-C979-49CD-BD50-EC542D1767F5}" destId="{380D79B0-5F5C-45AF-BD80-D2DF719025E8}" srcOrd="0" destOrd="0" presId="urn:microsoft.com/office/officeart/2005/8/layout/default"/>
    <dgm:cxn modelId="{88121A0F-8F1C-405B-8F4C-85698999587B}" type="presOf" srcId="{FBF7A6AD-B15F-4ED0-A3E0-D5913F08CCC1}" destId="{A662BFAC-7A35-40EA-9BFA-45B65472D29A}" srcOrd="0" destOrd="0" presId="urn:microsoft.com/office/officeart/2005/8/layout/default"/>
    <dgm:cxn modelId="{5B884A27-F08A-4C68-AD92-105C4530EB62}" srcId="{FBF7A6AD-B15F-4ED0-A3E0-D5913F08CCC1}" destId="{6795F24B-E452-441D-9D10-8D4826CE630D}" srcOrd="1" destOrd="0" parTransId="{3589FB82-E2EB-466E-A7DE-EC0405AD93AF}" sibTransId="{77D6F0CB-FDF2-4053-99E6-D02DA38C2D5B}"/>
    <dgm:cxn modelId="{4E532162-969A-46CC-8866-74CD4B8710F5}" type="presOf" srcId="{6795F24B-E452-441D-9D10-8D4826CE630D}" destId="{437343B1-3261-47EC-949C-A210844D573B}" srcOrd="0" destOrd="0" presId="urn:microsoft.com/office/officeart/2005/8/layout/default"/>
    <dgm:cxn modelId="{C69E336C-69BF-4105-86A4-9CA366C9691A}" type="presOf" srcId="{A6747519-7953-43A6-B5E2-9E38C7CC2F81}" destId="{95C039AF-B5BB-4ADE-8DE4-A299B1B2591A}" srcOrd="0" destOrd="0" presId="urn:microsoft.com/office/officeart/2005/8/layout/default"/>
    <dgm:cxn modelId="{4910976E-FB6F-4A37-A87E-9384982D286D}" type="presOf" srcId="{326DEBAE-75C3-4F7B-BAD0-54042626C21D}" destId="{736E7DE0-2EBA-43F5-B68D-16713259C8F6}" srcOrd="0" destOrd="0" presId="urn:microsoft.com/office/officeart/2005/8/layout/default"/>
    <dgm:cxn modelId="{2F34E159-EA18-4C1C-BD18-9A0AC1F31450}" srcId="{FBF7A6AD-B15F-4ED0-A3E0-D5913F08CCC1}" destId="{48F360FC-4F5C-4BEE-BE9B-3E88C7370D27}" srcOrd="6" destOrd="0" parTransId="{936DF228-C441-4AF4-AD02-CB653F8B0CAB}" sibTransId="{1F6144CA-E11F-4C4D-A6D6-D37E070D72E3}"/>
    <dgm:cxn modelId="{B5CC7880-7C7A-4D24-A52D-54F78011E6D8}" srcId="{FBF7A6AD-B15F-4ED0-A3E0-D5913F08CCC1}" destId="{3820A0E2-A33A-4040-A3E4-201A676D28C0}" srcOrd="7" destOrd="0" parTransId="{A226F3C6-7F77-48BF-A4E7-25951BB2E0D9}" sibTransId="{BA3FF733-9031-42B5-AA10-272C5F382D15}"/>
    <dgm:cxn modelId="{9DD7A794-D60C-435C-AFF3-22512987F13A}" srcId="{FBF7A6AD-B15F-4ED0-A3E0-D5913F08CCC1}" destId="{1C962880-7AFD-4449-A2AE-C607C7E35305}" srcOrd="0" destOrd="0" parTransId="{8CD39397-4983-4342-B61C-FF8EC46C8863}" sibTransId="{F70C8786-0395-437A-8A50-8D386A91CE15}"/>
    <dgm:cxn modelId="{D41092B0-1B3A-4DE1-8DBB-262A30109051}" srcId="{FBF7A6AD-B15F-4ED0-A3E0-D5913F08CCC1}" destId="{67B74065-C979-49CD-BD50-EC542D1767F5}" srcOrd="4" destOrd="0" parTransId="{BA5987AC-8869-4B20-80A0-85BAE0CAAD34}" sibTransId="{CEF06103-CBA8-4AF4-B253-C7E9866B7F70}"/>
    <dgm:cxn modelId="{F15033B7-F670-4336-BAC1-0E945E27F11D}" srcId="{FBF7A6AD-B15F-4ED0-A3E0-D5913F08CCC1}" destId="{326DEBAE-75C3-4F7B-BAD0-54042626C21D}" srcOrd="2" destOrd="0" parTransId="{9E05865A-CC51-41BF-ACFB-1E6773D2C256}" sibTransId="{2AAD3BC4-6F6B-4328-8C3A-7F7B041FA76F}"/>
    <dgm:cxn modelId="{C4A238CC-1EB4-4F56-8E79-BB59E915B5BA}" srcId="{FBF7A6AD-B15F-4ED0-A3E0-D5913F08CCC1}" destId="{A6747519-7953-43A6-B5E2-9E38C7CC2F81}" srcOrd="3" destOrd="0" parTransId="{A4CFD6A6-F687-4BF0-913D-2C5B9FC05FC7}" sibTransId="{2A7C3A90-1C39-4AE9-848F-465E84ACB198}"/>
    <dgm:cxn modelId="{5E3183D0-2DD9-48CA-AC6E-F0D1F9EB369A}" type="presOf" srcId="{1C962880-7AFD-4449-A2AE-C607C7E35305}" destId="{4B40A455-EE43-4413-9EF9-0A77BAB88C1D}" srcOrd="0" destOrd="0" presId="urn:microsoft.com/office/officeart/2005/8/layout/default"/>
    <dgm:cxn modelId="{56DB88D0-B2D6-4BC8-9D03-4324E8C7F229}" srcId="{FBF7A6AD-B15F-4ED0-A3E0-D5913F08CCC1}" destId="{85856FA7-471D-498C-BCAA-686FC8403458}" srcOrd="5" destOrd="0" parTransId="{1ECB77E0-618B-4C5B-90F1-BD7AF2C5EAC5}" sibTransId="{0818972B-ADA1-4F42-BC41-D5FBB94E991C}"/>
    <dgm:cxn modelId="{DF26DFDC-21C5-4304-AB60-A5D53822E1D4}" type="presOf" srcId="{85856FA7-471D-498C-BCAA-686FC8403458}" destId="{DF6AC6CD-8A97-49C7-86F5-70583C73723E}" srcOrd="0" destOrd="0" presId="urn:microsoft.com/office/officeart/2005/8/layout/default"/>
    <dgm:cxn modelId="{78C689E6-4DDB-4ECD-8DA0-72CB3BACF2F4}" type="presOf" srcId="{3820A0E2-A33A-4040-A3E4-201A676D28C0}" destId="{D9E10F37-3912-4019-A484-97CB28F32161}" srcOrd="0" destOrd="0" presId="urn:microsoft.com/office/officeart/2005/8/layout/default"/>
    <dgm:cxn modelId="{A441F5EF-67EC-4CC5-BD4B-3A1564F42B74}" type="presOf" srcId="{48F360FC-4F5C-4BEE-BE9B-3E88C7370D27}" destId="{EB346594-2430-4ECA-86F7-370DF9D1692A}" srcOrd="0" destOrd="0" presId="urn:microsoft.com/office/officeart/2005/8/layout/default"/>
    <dgm:cxn modelId="{50D95200-A936-4263-8BF2-95208172D4D0}" type="presParOf" srcId="{A662BFAC-7A35-40EA-9BFA-45B65472D29A}" destId="{4B40A455-EE43-4413-9EF9-0A77BAB88C1D}" srcOrd="0" destOrd="0" presId="urn:microsoft.com/office/officeart/2005/8/layout/default"/>
    <dgm:cxn modelId="{596BD4E7-8E25-4489-B4B6-F8AAB90C8896}" type="presParOf" srcId="{A662BFAC-7A35-40EA-9BFA-45B65472D29A}" destId="{49121BED-BE34-4304-AA00-A9E3B32009C8}" srcOrd="1" destOrd="0" presId="urn:microsoft.com/office/officeart/2005/8/layout/default"/>
    <dgm:cxn modelId="{3FA5A5C1-4AF0-4634-BEDB-DED473FAB197}" type="presParOf" srcId="{A662BFAC-7A35-40EA-9BFA-45B65472D29A}" destId="{437343B1-3261-47EC-949C-A210844D573B}" srcOrd="2" destOrd="0" presId="urn:microsoft.com/office/officeart/2005/8/layout/default"/>
    <dgm:cxn modelId="{57734161-2B9C-47C1-A867-571A2B76ADAD}" type="presParOf" srcId="{A662BFAC-7A35-40EA-9BFA-45B65472D29A}" destId="{5873D2FE-9D48-41C3-B678-28F33B71962E}" srcOrd="3" destOrd="0" presId="urn:microsoft.com/office/officeart/2005/8/layout/default"/>
    <dgm:cxn modelId="{224E92B5-1E7A-4EB6-BF3A-2E477BD53D84}" type="presParOf" srcId="{A662BFAC-7A35-40EA-9BFA-45B65472D29A}" destId="{736E7DE0-2EBA-43F5-B68D-16713259C8F6}" srcOrd="4" destOrd="0" presId="urn:microsoft.com/office/officeart/2005/8/layout/default"/>
    <dgm:cxn modelId="{257A925C-68C9-4F1A-AC8B-E8918BAA1340}" type="presParOf" srcId="{A662BFAC-7A35-40EA-9BFA-45B65472D29A}" destId="{6B686EA4-F3A1-46DE-8613-DC1576856D37}" srcOrd="5" destOrd="0" presId="urn:microsoft.com/office/officeart/2005/8/layout/default"/>
    <dgm:cxn modelId="{2EB28D24-E7E9-46A8-BEA5-54B95CEB6991}" type="presParOf" srcId="{A662BFAC-7A35-40EA-9BFA-45B65472D29A}" destId="{95C039AF-B5BB-4ADE-8DE4-A299B1B2591A}" srcOrd="6" destOrd="0" presId="urn:microsoft.com/office/officeart/2005/8/layout/default"/>
    <dgm:cxn modelId="{0892142F-9272-40DF-9F15-3D8AA08CA5AE}" type="presParOf" srcId="{A662BFAC-7A35-40EA-9BFA-45B65472D29A}" destId="{A2D599A1-8D45-4CDD-BCCC-E12B7A147FCE}" srcOrd="7" destOrd="0" presId="urn:microsoft.com/office/officeart/2005/8/layout/default"/>
    <dgm:cxn modelId="{6613A053-DEB6-4778-A91D-C62D37F40FA6}" type="presParOf" srcId="{A662BFAC-7A35-40EA-9BFA-45B65472D29A}" destId="{380D79B0-5F5C-45AF-BD80-D2DF719025E8}" srcOrd="8" destOrd="0" presId="urn:microsoft.com/office/officeart/2005/8/layout/default"/>
    <dgm:cxn modelId="{91B2BC1D-1175-490A-9BF8-0522296D214A}" type="presParOf" srcId="{A662BFAC-7A35-40EA-9BFA-45B65472D29A}" destId="{D0E85D07-9A73-4264-B147-D78202F102F8}" srcOrd="9" destOrd="0" presId="urn:microsoft.com/office/officeart/2005/8/layout/default"/>
    <dgm:cxn modelId="{3659EEAB-858A-46CC-9A6A-BBD8327CFB0D}" type="presParOf" srcId="{A662BFAC-7A35-40EA-9BFA-45B65472D29A}" destId="{DF6AC6CD-8A97-49C7-86F5-70583C73723E}" srcOrd="10" destOrd="0" presId="urn:microsoft.com/office/officeart/2005/8/layout/default"/>
    <dgm:cxn modelId="{03ACD39E-55D2-437C-94AF-80F1F5564B87}" type="presParOf" srcId="{A662BFAC-7A35-40EA-9BFA-45B65472D29A}" destId="{547CE11A-DDFB-4EF7-9A44-F727E6AB4DA3}" srcOrd="11" destOrd="0" presId="urn:microsoft.com/office/officeart/2005/8/layout/default"/>
    <dgm:cxn modelId="{72688B72-5A2D-4C6B-A279-75511624909D}" type="presParOf" srcId="{A662BFAC-7A35-40EA-9BFA-45B65472D29A}" destId="{EB346594-2430-4ECA-86F7-370DF9D1692A}" srcOrd="12" destOrd="0" presId="urn:microsoft.com/office/officeart/2005/8/layout/default"/>
    <dgm:cxn modelId="{580C7CF9-765B-4C99-BC62-957598DAEEFA}" type="presParOf" srcId="{A662BFAC-7A35-40EA-9BFA-45B65472D29A}" destId="{8CDA83EB-AE2A-4059-9901-AF43F0E4E999}" srcOrd="13" destOrd="0" presId="urn:microsoft.com/office/officeart/2005/8/layout/default"/>
    <dgm:cxn modelId="{ED37AE6F-3FA6-44C6-81DF-B8ACCADCFAA7}" type="presParOf" srcId="{A662BFAC-7A35-40EA-9BFA-45B65472D29A}" destId="{D9E10F37-3912-4019-A484-97CB28F32161}"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30DD74F-5B1F-4709-9A6C-F62F1DECCF74}" type="doc">
      <dgm:prSet loTypeId="urn:microsoft.com/office/officeart/2005/8/layout/hierarchy3" loCatId="hierarchy" qsTypeId="urn:microsoft.com/office/officeart/2005/8/quickstyle/simple1" qsCatId="simple" csTypeId="urn:microsoft.com/office/officeart/2005/8/colors/colorful3" csCatId="colorful"/>
      <dgm:spPr/>
      <dgm:t>
        <a:bodyPr/>
        <a:lstStyle/>
        <a:p>
          <a:endParaRPr lang="en-GB"/>
        </a:p>
      </dgm:t>
    </dgm:pt>
    <dgm:pt modelId="{74A89CFD-0563-47BF-8A9B-EBC752770B4B}">
      <dgm:prSet/>
      <dgm:spPr/>
      <dgm:t>
        <a:bodyPr/>
        <a:lstStyle/>
        <a:p>
          <a:pPr rtl="0"/>
          <a:r>
            <a:rPr lang="en-GB" b="1" dirty="0"/>
            <a:t>QUANTITIVE RESEARCH</a:t>
          </a:r>
          <a:r>
            <a:rPr lang="en-GB" dirty="0"/>
            <a:t> </a:t>
          </a:r>
        </a:p>
      </dgm:t>
    </dgm:pt>
    <dgm:pt modelId="{59B90125-751D-4B1E-A2EC-F10EAE9E3D08}" type="parTrans" cxnId="{D382193B-9575-4179-B1B9-20316D329A0E}">
      <dgm:prSet/>
      <dgm:spPr/>
      <dgm:t>
        <a:bodyPr/>
        <a:lstStyle/>
        <a:p>
          <a:endParaRPr lang="en-GB"/>
        </a:p>
      </dgm:t>
    </dgm:pt>
    <dgm:pt modelId="{56EE9A12-920A-4955-A50D-D20375F70192}" type="sibTrans" cxnId="{D382193B-9575-4179-B1B9-20316D329A0E}">
      <dgm:prSet/>
      <dgm:spPr/>
      <dgm:t>
        <a:bodyPr/>
        <a:lstStyle/>
        <a:p>
          <a:endParaRPr lang="en-GB"/>
        </a:p>
      </dgm:t>
    </dgm:pt>
    <dgm:pt modelId="{F295A56D-B4B7-4467-9E24-808E55B93351}">
      <dgm:prSet/>
      <dgm:spPr/>
      <dgm:t>
        <a:bodyPr/>
        <a:lstStyle/>
        <a:p>
          <a:pPr rtl="0"/>
          <a:r>
            <a:rPr lang="en-GB" dirty="0"/>
            <a:t>focus on numerical data to measure people’s actions, speech, attitudes and so on....</a:t>
          </a:r>
        </a:p>
      </dgm:t>
    </dgm:pt>
    <dgm:pt modelId="{01AEAAF3-C520-403D-A364-2E0D1837F4DC}" type="parTrans" cxnId="{B07862C8-5EF6-42F7-B75F-BC77ABEB4704}">
      <dgm:prSet/>
      <dgm:spPr/>
      <dgm:t>
        <a:bodyPr/>
        <a:lstStyle/>
        <a:p>
          <a:endParaRPr lang="en-GB"/>
        </a:p>
      </dgm:t>
    </dgm:pt>
    <dgm:pt modelId="{E8421214-7345-4B6D-B1DD-C6974F224E63}" type="sibTrans" cxnId="{B07862C8-5EF6-42F7-B75F-BC77ABEB4704}">
      <dgm:prSet/>
      <dgm:spPr/>
      <dgm:t>
        <a:bodyPr/>
        <a:lstStyle/>
        <a:p>
          <a:endParaRPr lang="en-GB"/>
        </a:p>
      </dgm:t>
    </dgm:pt>
    <dgm:pt modelId="{C8E1591C-B120-4425-8315-1ECA67CF8200}">
      <dgm:prSet/>
      <dgm:spPr/>
      <dgm:t>
        <a:bodyPr/>
        <a:lstStyle/>
        <a:p>
          <a:pPr rtl="0"/>
          <a:r>
            <a:rPr lang="en-GB" b="1"/>
            <a:t>QUALITATIVE RESEARCH</a:t>
          </a:r>
          <a:endParaRPr lang="en-GB"/>
        </a:p>
      </dgm:t>
    </dgm:pt>
    <dgm:pt modelId="{764885B6-4727-421F-BAD6-D439785254CB}" type="parTrans" cxnId="{F4445909-9022-4708-8221-EEE041C82020}">
      <dgm:prSet/>
      <dgm:spPr/>
      <dgm:t>
        <a:bodyPr/>
        <a:lstStyle/>
        <a:p>
          <a:endParaRPr lang="en-GB"/>
        </a:p>
      </dgm:t>
    </dgm:pt>
    <dgm:pt modelId="{405070F2-A9D5-449D-8748-60173AD04142}" type="sibTrans" cxnId="{F4445909-9022-4708-8221-EEE041C82020}">
      <dgm:prSet/>
      <dgm:spPr/>
      <dgm:t>
        <a:bodyPr/>
        <a:lstStyle/>
        <a:p>
          <a:endParaRPr lang="en-GB"/>
        </a:p>
      </dgm:t>
    </dgm:pt>
    <dgm:pt modelId="{6DD97290-453D-48FE-948D-D98E7619845D}">
      <dgm:prSet/>
      <dgm:spPr/>
      <dgm:t>
        <a:bodyPr/>
        <a:lstStyle/>
        <a:p>
          <a:pPr rtl="0"/>
          <a:r>
            <a:rPr lang="en-GB"/>
            <a:t>focus more on analysing meaning without regard for numerical values</a:t>
          </a:r>
        </a:p>
      </dgm:t>
    </dgm:pt>
    <dgm:pt modelId="{CA9A5333-CA3C-4143-A72D-CCFC13B401EC}" type="parTrans" cxnId="{4C67A6BA-39DA-485B-980E-7DD9373D2B7B}">
      <dgm:prSet/>
      <dgm:spPr/>
      <dgm:t>
        <a:bodyPr/>
        <a:lstStyle/>
        <a:p>
          <a:endParaRPr lang="en-GB"/>
        </a:p>
      </dgm:t>
    </dgm:pt>
    <dgm:pt modelId="{6E1F1C9C-AEF4-471A-804B-E5F5CFBC6DF7}" type="sibTrans" cxnId="{4C67A6BA-39DA-485B-980E-7DD9373D2B7B}">
      <dgm:prSet/>
      <dgm:spPr/>
      <dgm:t>
        <a:bodyPr/>
        <a:lstStyle/>
        <a:p>
          <a:endParaRPr lang="en-GB"/>
        </a:p>
      </dgm:t>
    </dgm:pt>
    <dgm:pt modelId="{7232A82E-66C4-43B6-B06F-ABD38FBBC78F}" type="pres">
      <dgm:prSet presAssocID="{730DD74F-5B1F-4709-9A6C-F62F1DECCF74}" presName="diagram" presStyleCnt="0">
        <dgm:presLayoutVars>
          <dgm:chPref val="1"/>
          <dgm:dir/>
          <dgm:animOne val="branch"/>
          <dgm:animLvl val="lvl"/>
          <dgm:resizeHandles/>
        </dgm:presLayoutVars>
      </dgm:prSet>
      <dgm:spPr/>
    </dgm:pt>
    <dgm:pt modelId="{0177379E-9E23-4BF7-A65B-1ACD43C86932}" type="pres">
      <dgm:prSet presAssocID="{74A89CFD-0563-47BF-8A9B-EBC752770B4B}" presName="root" presStyleCnt="0"/>
      <dgm:spPr/>
    </dgm:pt>
    <dgm:pt modelId="{4BE29584-C7A3-4159-8F15-C9011BF5EED5}" type="pres">
      <dgm:prSet presAssocID="{74A89CFD-0563-47BF-8A9B-EBC752770B4B}" presName="rootComposite" presStyleCnt="0"/>
      <dgm:spPr/>
    </dgm:pt>
    <dgm:pt modelId="{94370F56-C814-4E66-9527-B130040A1BF7}" type="pres">
      <dgm:prSet presAssocID="{74A89CFD-0563-47BF-8A9B-EBC752770B4B}" presName="rootText" presStyleLbl="node1" presStyleIdx="0" presStyleCnt="2" custLinFactNeighborX="1916" custLinFactNeighborY="-958"/>
      <dgm:spPr/>
    </dgm:pt>
    <dgm:pt modelId="{DB300D00-F6D3-4040-B897-510F14E86330}" type="pres">
      <dgm:prSet presAssocID="{74A89CFD-0563-47BF-8A9B-EBC752770B4B}" presName="rootConnector" presStyleLbl="node1" presStyleIdx="0" presStyleCnt="2"/>
      <dgm:spPr/>
    </dgm:pt>
    <dgm:pt modelId="{75F74E69-D295-45D7-8A14-46C8151D9F04}" type="pres">
      <dgm:prSet presAssocID="{74A89CFD-0563-47BF-8A9B-EBC752770B4B}" presName="childShape" presStyleCnt="0"/>
      <dgm:spPr/>
    </dgm:pt>
    <dgm:pt modelId="{22BF1F48-7F90-4D14-A33B-60ED330D98E8}" type="pres">
      <dgm:prSet presAssocID="{01AEAAF3-C520-403D-A364-2E0D1837F4DC}" presName="Name13" presStyleLbl="parChTrans1D2" presStyleIdx="0" presStyleCnt="2"/>
      <dgm:spPr/>
    </dgm:pt>
    <dgm:pt modelId="{AF77C5B0-FB30-480F-8527-4D81CD9FC158}" type="pres">
      <dgm:prSet presAssocID="{F295A56D-B4B7-4467-9E24-808E55B93351}" presName="childText" presStyleLbl="bgAcc1" presStyleIdx="0" presStyleCnt="2">
        <dgm:presLayoutVars>
          <dgm:bulletEnabled val="1"/>
        </dgm:presLayoutVars>
      </dgm:prSet>
      <dgm:spPr/>
    </dgm:pt>
    <dgm:pt modelId="{D3EE661E-E93B-4E85-8A31-55F6F37A956A}" type="pres">
      <dgm:prSet presAssocID="{C8E1591C-B120-4425-8315-1ECA67CF8200}" presName="root" presStyleCnt="0"/>
      <dgm:spPr/>
    </dgm:pt>
    <dgm:pt modelId="{0DB7187C-12CC-43CC-819B-795334DE2902}" type="pres">
      <dgm:prSet presAssocID="{C8E1591C-B120-4425-8315-1ECA67CF8200}" presName="rootComposite" presStyleCnt="0"/>
      <dgm:spPr/>
    </dgm:pt>
    <dgm:pt modelId="{DA120567-374B-42FB-A8C1-45D19A323443}" type="pres">
      <dgm:prSet presAssocID="{C8E1591C-B120-4425-8315-1ECA67CF8200}" presName="rootText" presStyleLbl="node1" presStyleIdx="1" presStyleCnt="2"/>
      <dgm:spPr/>
    </dgm:pt>
    <dgm:pt modelId="{79C5DA79-ADBA-47A9-94D6-C0C374E5E5C1}" type="pres">
      <dgm:prSet presAssocID="{C8E1591C-B120-4425-8315-1ECA67CF8200}" presName="rootConnector" presStyleLbl="node1" presStyleIdx="1" presStyleCnt="2"/>
      <dgm:spPr/>
    </dgm:pt>
    <dgm:pt modelId="{33454A65-6B64-4F16-A2B0-157CD5740AB7}" type="pres">
      <dgm:prSet presAssocID="{C8E1591C-B120-4425-8315-1ECA67CF8200}" presName="childShape" presStyleCnt="0"/>
      <dgm:spPr/>
    </dgm:pt>
    <dgm:pt modelId="{402E8BEE-BCD3-4755-B1A0-6E2EC063AD22}" type="pres">
      <dgm:prSet presAssocID="{CA9A5333-CA3C-4143-A72D-CCFC13B401EC}" presName="Name13" presStyleLbl="parChTrans1D2" presStyleIdx="1" presStyleCnt="2"/>
      <dgm:spPr/>
    </dgm:pt>
    <dgm:pt modelId="{1A7CD02E-5736-4A24-9A51-1E93D1BE7D58}" type="pres">
      <dgm:prSet presAssocID="{6DD97290-453D-48FE-948D-D98E7619845D}" presName="childText" presStyleLbl="bgAcc1" presStyleIdx="1" presStyleCnt="2">
        <dgm:presLayoutVars>
          <dgm:bulletEnabled val="1"/>
        </dgm:presLayoutVars>
      </dgm:prSet>
      <dgm:spPr/>
    </dgm:pt>
  </dgm:ptLst>
  <dgm:cxnLst>
    <dgm:cxn modelId="{F4445909-9022-4708-8221-EEE041C82020}" srcId="{730DD74F-5B1F-4709-9A6C-F62F1DECCF74}" destId="{C8E1591C-B120-4425-8315-1ECA67CF8200}" srcOrd="1" destOrd="0" parTransId="{764885B6-4727-421F-BAD6-D439785254CB}" sibTransId="{405070F2-A9D5-449D-8748-60173AD04142}"/>
    <dgm:cxn modelId="{EEB4EC2E-C1FF-4F49-8F73-FC93FC1D9804}" type="presOf" srcId="{74A89CFD-0563-47BF-8A9B-EBC752770B4B}" destId="{94370F56-C814-4E66-9527-B130040A1BF7}" srcOrd="0" destOrd="0" presId="urn:microsoft.com/office/officeart/2005/8/layout/hierarchy3"/>
    <dgm:cxn modelId="{D382193B-9575-4179-B1B9-20316D329A0E}" srcId="{730DD74F-5B1F-4709-9A6C-F62F1DECCF74}" destId="{74A89CFD-0563-47BF-8A9B-EBC752770B4B}" srcOrd="0" destOrd="0" parTransId="{59B90125-751D-4B1E-A2EC-F10EAE9E3D08}" sibTransId="{56EE9A12-920A-4955-A50D-D20375F70192}"/>
    <dgm:cxn modelId="{7116455B-83B8-44E9-A304-A6E38F9074AA}" type="presOf" srcId="{01AEAAF3-C520-403D-A364-2E0D1837F4DC}" destId="{22BF1F48-7F90-4D14-A33B-60ED330D98E8}" srcOrd="0" destOrd="0" presId="urn:microsoft.com/office/officeart/2005/8/layout/hierarchy3"/>
    <dgm:cxn modelId="{ECFE625E-5730-4A64-A51B-042528EB80F3}" type="presOf" srcId="{CA9A5333-CA3C-4143-A72D-CCFC13B401EC}" destId="{402E8BEE-BCD3-4755-B1A0-6E2EC063AD22}" srcOrd="0" destOrd="0" presId="urn:microsoft.com/office/officeart/2005/8/layout/hierarchy3"/>
    <dgm:cxn modelId="{38C40648-FBEB-43DC-8872-A98A6C90F431}" type="presOf" srcId="{C8E1591C-B120-4425-8315-1ECA67CF8200}" destId="{DA120567-374B-42FB-A8C1-45D19A323443}" srcOrd="0" destOrd="0" presId="urn:microsoft.com/office/officeart/2005/8/layout/hierarchy3"/>
    <dgm:cxn modelId="{800B9A49-105C-4F1D-B8C2-2E768920CF44}" type="presOf" srcId="{74A89CFD-0563-47BF-8A9B-EBC752770B4B}" destId="{DB300D00-F6D3-4040-B897-510F14E86330}" srcOrd="1" destOrd="0" presId="urn:microsoft.com/office/officeart/2005/8/layout/hierarchy3"/>
    <dgm:cxn modelId="{C9D8C556-D60D-42C4-B448-8BD458A666B4}" type="presOf" srcId="{F295A56D-B4B7-4467-9E24-808E55B93351}" destId="{AF77C5B0-FB30-480F-8527-4D81CD9FC158}" srcOrd="0" destOrd="0" presId="urn:microsoft.com/office/officeart/2005/8/layout/hierarchy3"/>
    <dgm:cxn modelId="{F694987B-C194-4322-B7D5-A99F04D49596}" type="presOf" srcId="{C8E1591C-B120-4425-8315-1ECA67CF8200}" destId="{79C5DA79-ADBA-47A9-94D6-C0C374E5E5C1}" srcOrd="1" destOrd="0" presId="urn:microsoft.com/office/officeart/2005/8/layout/hierarchy3"/>
    <dgm:cxn modelId="{4CB7E592-2E6E-4898-8421-8F9D26B9CE2E}" type="presOf" srcId="{6DD97290-453D-48FE-948D-D98E7619845D}" destId="{1A7CD02E-5736-4A24-9A51-1E93D1BE7D58}" srcOrd="0" destOrd="0" presId="urn:microsoft.com/office/officeart/2005/8/layout/hierarchy3"/>
    <dgm:cxn modelId="{D37502BA-FDD4-4A74-B541-BA74A02C08AD}" type="presOf" srcId="{730DD74F-5B1F-4709-9A6C-F62F1DECCF74}" destId="{7232A82E-66C4-43B6-B06F-ABD38FBBC78F}" srcOrd="0" destOrd="0" presId="urn:microsoft.com/office/officeart/2005/8/layout/hierarchy3"/>
    <dgm:cxn modelId="{4C67A6BA-39DA-485B-980E-7DD9373D2B7B}" srcId="{C8E1591C-B120-4425-8315-1ECA67CF8200}" destId="{6DD97290-453D-48FE-948D-D98E7619845D}" srcOrd="0" destOrd="0" parTransId="{CA9A5333-CA3C-4143-A72D-CCFC13B401EC}" sibTransId="{6E1F1C9C-AEF4-471A-804B-E5F5CFBC6DF7}"/>
    <dgm:cxn modelId="{B07862C8-5EF6-42F7-B75F-BC77ABEB4704}" srcId="{74A89CFD-0563-47BF-8A9B-EBC752770B4B}" destId="{F295A56D-B4B7-4467-9E24-808E55B93351}" srcOrd="0" destOrd="0" parTransId="{01AEAAF3-C520-403D-A364-2E0D1837F4DC}" sibTransId="{E8421214-7345-4B6D-B1DD-C6974F224E63}"/>
    <dgm:cxn modelId="{BF38D40B-FB27-4A8B-8ACB-63E668BE3280}" type="presParOf" srcId="{7232A82E-66C4-43B6-B06F-ABD38FBBC78F}" destId="{0177379E-9E23-4BF7-A65B-1ACD43C86932}" srcOrd="0" destOrd="0" presId="urn:microsoft.com/office/officeart/2005/8/layout/hierarchy3"/>
    <dgm:cxn modelId="{745BC056-EF41-4CF6-82B1-D29A415D2838}" type="presParOf" srcId="{0177379E-9E23-4BF7-A65B-1ACD43C86932}" destId="{4BE29584-C7A3-4159-8F15-C9011BF5EED5}" srcOrd="0" destOrd="0" presId="urn:microsoft.com/office/officeart/2005/8/layout/hierarchy3"/>
    <dgm:cxn modelId="{7E3614AD-B627-4960-B6B4-6D8A9DC8A593}" type="presParOf" srcId="{4BE29584-C7A3-4159-8F15-C9011BF5EED5}" destId="{94370F56-C814-4E66-9527-B130040A1BF7}" srcOrd="0" destOrd="0" presId="urn:microsoft.com/office/officeart/2005/8/layout/hierarchy3"/>
    <dgm:cxn modelId="{8D13AF70-A037-4E69-9523-2D7C3AB7174B}" type="presParOf" srcId="{4BE29584-C7A3-4159-8F15-C9011BF5EED5}" destId="{DB300D00-F6D3-4040-B897-510F14E86330}" srcOrd="1" destOrd="0" presId="urn:microsoft.com/office/officeart/2005/8/layout/hierarchy3"/>
    <dgm:cxn modelId="{7C358C5F-05AF-4F11-9BF1-489190713CFE}" type="presParOf" srcId="{0177379E-9E23-4BF7-A65B-1ACD43C86932}" destId="{75F74E69-D295-45D7-8A14-46C8151D9F04}" srcOrd="1" destOrd="0" presId="urn:microsoft.com/office/officeart/2005/8/layout/hierarchy3"/>
    <dgm:cxn modelId="{9766EB93-309B-4A5D-862E-3834CE6175FB}" type="presParOf" srcId="{75F74E69-D295-45D7-8A14-46C8151D9F04}" destId="{22BF1F48-7F90-4D14-A33B-60ED330D98E8}" srcOrd="0" destOrd="0" presId="urn:microsoft.com/office/officeart/2005/8/layout/hierarchy3"/>
    <dgm:cxn modelId="{5B05CDC2-F4E9-4DB9-997E-93561792B164}" type="presParOf" srcId="{75F74E69-D295-45D7-8A14-46C8151D9F04}" destId="{AF77C5B0-FB30-480F-8527-4D81CD9FC158}" srcOrd="1" destOrd="0" presId="urn:microsoft.com/office/officeart/2005/8/layout/hierarchy3"/>
    <dgm:cxn modelId="{F6E79634-82E4-4E06-8EF2-44DEE3C35324}" type="presParOf" srcId="{7232A82E-66C4-43B6-B06F-ABD38FBBC78F}" destId="{D3EE661E-E93B-4E85-8A31-55F6F37A956A}" srcOrd="1" destOrd="0" presId="urn:microsoft.com/office/officeart/2005/8/layout/hierarchy3"/>
    <dgm:cxn modelId="{45948C82-A03D-4561-9833-7FA4D4ED1BC1}" type="presParOf" srcId="{D3EE661E-E93B-4E85-8A31-55F6F37A956A}" destId="{0DB7187C-12CC-43CC-819B-795334DE2902}" srcOrd="0" destOrd="0" presId="urn:microsoft.com/office/officeart/2005/8/layout/hierarchy3"/>
    <dgm:cxn modelId="{3F18EC0A-3E7D-4BF2-A527-A73B284FC1AF}" type="presParOf" srcId="{0DB7187C-12CC-43CC-819B-795334DE2902}" destId="{DA120567-374B-42FB-A8C1-45D19A323443}" srcOrd="0" destOrd="0" presId="urn:microsoft.com/office/officeart/2005/8/layout/hierarchy3"/>
    <dgm:cxn modelId="{469B01D7-7C68-4FCD-8C52-7371ACD6FA4A}" type="presParOf" srcId="{0DB7187C-12CC-43CC-819B-795334DE2902}" destId="{79C5DA79-ADBA-47A9-94D6-C0C374E5E5C1}" srcOrd="1" destOrd="0" presId="urn:microsoft.com/office/officeart/2005/8/layout/hierarchy3"/>
    <dgm:cxn modelId="{FFD993DA-2162-4760-A28D-776B6F62153F}" type="presParOf" srcId="{D3EE661E-E93B-4E85-8A31-55F6F37A956A}" destId="{33454A65-6B64-4F16-A2B0-157CD5740AB7}" srcOrd="1" destOrd="0" presId="urn:microsoft.com/office/officeart/2005/8/layout/hierarchy3"/>
    <dgm:cxn modelId="{5CC8BE2B-7CFF-49BA-88F5-D3E4FCF4D2F0}" type="presParOf" srcId="{33454A65-6B64-4F16-A2B0-157CD5740AB7}" destId="{402E8BEE-BCD3-4755-B1A0-6E2EC063AD22}" srcOrd="0" destOrd="0" presId="urn:microsoft.com/office/officeart/2005/8/layout/hierarchy3"/>
    <dgm:cxn modelId="{16F4DD05-BE38-4FAC-A419-72294BA23556}" type="presParOf" srcId="{33454A65-6B64-4F16-A2B0-157CD5740AB7}" destId="{1A7CD02E-5736-4A24-9A51-1E93D1BE7D58}"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B8B0DEB-0368-4E7E-A450-BF96562AC13A}" type="doc">
      <dgm:prSet loTypeId="urn:microsoft.com/office/officeart/2005/8/layout/arrow1" loCatId="process" qsTypeId="urn:microsoft.com/office/officeart/2005/8/quickstyle/simple1" qsCatId="simple" csTypeId="urn:microsoft.com/office/officeart/2005/8/colors/accent1_2" csCatId="accent1" phldr="1"/>
      <dgm:spPr/>
      <dgm:t>
        <a:bodyPr/>
        <a:lstStyle/>
        <a:p>
          <a:endParaRPr lang="en-GB"/>
        </a:p>
      </dgm:t>
    </dgm:pt>
    <dgm:pt modelId="{6C969279-9B94-47FB-8188-CA6C855BE910}">
      <dgm:prSet phldrT="[Text]"/>
      <dgm:spPr/>
      <dgm:t>
        <a:bodyPr/>
        <a:lstStyle/>
        <a:p>
          <a:r>
            <a:rPr lang="en-GB" dirty="0"/>
            <a:t>The term “nomothetic” comes from the Greek word “nomos” meaning “law”. Psychologists who adopt this approach are mainly concerned with studying what we share/have in common with others. That is to say in establishing laws or generalizations</a:t>
          </a:r>
        </a:p>
      </dgm:t>
    </dgm:pt>
    <dgm:pt modelId="{CB57F23C-EEAA-494D-AB83-DA4A5E9C6931}" type="parTrans" cxnId="{3BE15D3B-3B5B-446B-B4B5-9A04AD3FA57E}">
      <dgm:prSet/>
      <dgm:spPr/>
      <dgm:t>
        <a:bodyPr/>
        <a:lstStyle/>
        <a:p>
          <a:endParaRPr lang="en-GB"/>
        </a:p>
      </dgm:t>
    </dgm:pt>
    <dgm:pt modelId="{3324814F-1C97-4C60-85C1-7B78BFFCA6C5}" type="sibTrans" cxnId="{3BE15D3B-3B5B-446B-B4B5-9A04AD3FA57E}">
      <dgm:prSet/>
      <dgm:spPr/>
      <dgm:t>
        <a:bodyPr/>
        <a:lstStyle/>
        <a:p>
          <a:endParaRPr lang="en-GB"/>
        </a:p>
      </dgm:t>
    </dgm:pt>
    <dgm:pt modelId="{6B9556EA-9993-4E07-8A46-B7FB07CB54BB}">
      <dgm:prSet phldrT="[Text]"/>
      <dgm:spPr/>
      <dgm:t>
        <a:bodyPr/>
        <a:lstStyle/>
        <a:p>
          <a:r>
            <a:rPr lang="en-GB" dirty="0"/>
            <a:t>The term “idiographic” comes from the Greek word “</a:t>
          </a:r>
          <a:r>
            <a:rPr lang="en-GB" dirty="0" err="1"/>
            <a:t>idios</a:t>
          </a:r>
          <a:r>
            <a:rPr lang="en-GB" dirty="0"/>
            <a:t>” meaning “own” or “private”. Psychologists interested in this aspect of experience want to discover what makes each of us unique/individual.</a:t>
          </a:r>
        </a:p>
      </dgm:t>
    </dgm:pt>
    <dgm:pt modelId="{8AECFFA2-ABD2-45D1-80B8-D95EA9E4FA46}" type="parTrans" cxnId="{88066E72-CE3E-46DD-BF8B-38281443EFDE}">
      <dgm:prSet/>
      <dgm:spPr/>
      <dgm:t>
        <a:bodyPr/>
        <a:lstStyle/>
        <a:p>
          <a:endParaRPr lang="en-GB"/>
        </a:p>
      </dgm:t>
    </dgm:pt>
    <dgm:pt modelId="{4A2AEA4A-59C0-4E3F-8FB5-A334286F65F3}" type="sibTrans" cxnId="{88066E72-CE3E-46DD-BF8B-38281443EFDE}">
      <dgm:prSet/>
      <dgm:spPr/>
      <dgm:t>
        <a:bodyPr/>
        <a:lstStyle/>
        <a:p>
          <a:endParaRPr lang="en-GB"/>
        </a:p>
      </dgm:t>
    </dgm:pt>
    <dgm:pt modelId="{EC748403-926B-446C-BD44-1D2258411346}" type="pres">
      <dgm:prSet presAssocID="{AB8B0DEB-0368-4E7E-A450-BF96562AC13A}" presName="cycle" presStyleCnt="0">
        <dgm:presLayoutVars>
          <dgm:dir/>
          <dgm:resizeHandles val="exact"/>
        </dgm:presLayoutVars>
      </dgm:prSet>
      <dgm:spPr/>
    </dgm:pt>
    <dgm:pt modelId="{922E95F2-7893-4234-9E70-2CCFD6CF16B6}" type="pres">
      <dgm:prSet presAssocID="{6C969279-9B94-47FB-8188-CA6C855BE910}" presName="arrow" presStyleLbl="node1" presStyleIdx="0" presStyleCnt="2" custScaleX="110325" custScaleY="100349">
        <dgm:presLayoutVars>
          <dgm:bulletEnabled val="1"/>
        </dgm:presLayoutVars>
      </dgm:prSet>
      <dgm:spPr/>
    </dgm:pt>
    <dgm:pt modelId="{1197B596-1995-40A6-ACEA-451E127CC366}" type="pres">
      <dgm:prSet presAssocID="{6B9556EA-9993-4E07-8A46-B7FB07CB54BB}" presName="arrow" presStyleLbl="node1" presStyleIdx="1" presStyleCnt="2" custScaleX="111994" custScaleY="100864" custRadScaleRad="45895" custRadScaleInc="1620">
        <dgm:presLayoutVars>
          <dgm:bulletEnabled val="1"/>
        </dgm:presLayoutVars>
      </dgm:prSet>
      <dgm:spPr/>
    </dgm:pt>
  </dgm:ptLst>
  <dgm:cxnLst>
    <dgm:cxn modelId="{3BE15D3B-3B5B-446B-B4B5-9A04AD3FA57E}" srcId="{AB8B0DEB-0368-4E7E-A450-BF96562AC13A}" destId="{6C969279-9B94-47FB-8188-CA6C855BE910}" srcOrd="0" destOrd="0" parTransId="{CB57F23C-EEAA-494D-AB83-DA4A5E9C6931}" sibTransId="{3324814F-1C97-4C60-85C1-7B78BFFCA6C5}"/>
    <dgm:cxn modelId="{88066E72-CE3E-46DD-BF8B-38281443EFDE}" srcId="{AB8B0DEB-0368-4E7E-A450-BF96562AC13A}" destId="{6B9556EA-9993-4E07-8A46-B7FB07CB54BB}" srcOrd="1" destOrd="0" parTransId="{8AECFFA2-ABD2-45D1-80B8-D95EA9E4FA46}" sibTransId="{4A2AEA4A-59C0-4E3F-8FB5-A334286F65F3}"/>
    <dgm:cxn modelId="{7CFA03D8-C6C4-4B55-B1D2-B315AFD281DF}" type="presOf" srcId="{6B9556EA-9993-4E07-8A46-B7FB07CB54BB}" destId="{1197B596-1995-40A6-ACEA-451E127CC366}" srcOrd="0" destOrd="0" presId="urn:microsoft.com/office/officeart/2005/8/layout/arrow1"/>
    <dgm:cxn modelId="{9D0407E5-3DE9-4D86-96B4-31A91BE50364}" type="presOf" srcId="{AB8B0DEB-0368-4E7E-A450-BF96562AC13A}" destId="{EC748403-926B-446C-BD44-1D2258411346}" srcOrd="0" destOrd="0" presId="urn:microsoft.com/office/officeart/2005/8/layout/arrow1"/>
    <dgm:cxn modelId="{DD9214FC-EE37-4732-95B6-97EB6DF497D2}" type="presOf" srcId="{6C969279-9B94-47FB-8188-CA6C855BE910}" destId="{922E95F2-7893-4234-9E70-2CCFD6CF16B6}" srcOrd="0" destOrd="0" presId="urn:microsoft.com/office/officeart/2005/8/layout/arrow1"/>
    <dgm:cxn modelId="{C3F6C598-DB91-4802-BB7C-96A8A814F6B6}" type="presParOf" srcId="{EC748403-926B-446C-BD44-1D2258411346}" destId="{922E95F2-7893-4234-9E70-2CCFD6CF16B6}" srcOrd="0" destOrd="0" presId="urn:microsoft.com/office/officeart/2005/8/layout/arrow1"/>
    <dgm:cxn modelId="{B3456403-9DD3-4211-97FC-27989CDC0ACF}" type="presParOf" srcId="{EC748403-926B-446C-BD44-1D2258411346}" destId="{1197B596-1995-40A6-ACEA-451E127CC366}" srcOrd="1" destOrd="0" presId="urn:microsoft.com/office/officeart/2005/8/layout/arrow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BA3E9D6-1D91-472D-852D-E8395EF605D2}" type="doc">
      <dgm:prSet loTypeId="urn:microsoft.com/office/officeart/2005/8/layout/venn1" loCatId="relationship" qsTypeId="urn:microsoft.com/office/officeart/2005/8/quickstyle/simple1" qsCatId="simple" csTypeId="urn:microsoft.com/office/officeart/2005/8/colors/accent1_2" csCatId="accent1"/>
      <dgm:spPr/>
      <dgm:t>
        <a:bodyPr/>
        <a:lstStyle/>
        <a:p>
          <a:endParaRPr lang="en-GB"/>
        </a:p>
      </dgm:t>
    </dgm:pt>
    <dgm:pt modelId="{A7A4B9BA-2713-48FF-8CA3-889F106AA01D}">
      <dgm:prSet/>
      <dgm:spPr/>
      <dgm:t>
        <a:bodyPr/>
        <a:lstStyle/>
        <a:p>
          <a:pPr rtl="0"/>
          <a:r>
            <a:rPr lang="en-US" dirty="0"/>
            <a:t>In nomothetic techniques it is important that the group of people who are being studied are reasonably typical of other people too. This brings us to the importance of SAMPLING…</a:t>
          </a:r>
          <a:endParaRPr lang="en-GB" dirty="0"/>
        </a:p>
      </dgm:t>
    </dgm:pt>
    <dgm:pt modelId="{E5CC3318-AF32-4035-9824-76C945AF4AF2}" type="parTrans" cxnId="{2CD492CD-FFB9-4423-B318-95FF400A9DA8}">
      <dgm:prSet/>
      <dgm:spPr/>
      <dgm:t>
        <a:bodyPr/>
        <a:lstStyle/>
        <a:p>
          <a:endParaRPr lang="en-GB"/>
        </a:p>
      </dgm:t>
    </dgm:pt>
    <dgm:pt modelId="{83276718-9AE7-483B-95ED-DB6AD11EF8D8}" type="sibTrans" cxnId="{2CD492CD-FFB9-4423-B318-95FF400A9DA8}">
      <dgm:prSet/>
      <dgm:spPr/>
      <dgm:t>
        <a:bodyPr/>
        <a:lstStyle/>
        <a:p>
          <a:endParaRPr lang="en-GB"/>
        </a:p>
      </dgm:t>
    </dgm:pt>
    <dgm:pt modelId="{960225DD-B127-4422-A9B0-01F564B1AC1B}">
      <dgm:prSet/>
      <dgm:spPr/>
      <dgm:t>
        <a:bodyPr/>
        <a:lstStyle/>
        <a:p>
          <a:pPr rtl="0"/>
          <a:r>
            <a:rPr lang="en-US" dirty="0"/>
            <a:t>Sampling is the process of collecting the set of research participants who will provide the data for a psychological research project.</a:t>
          </a:r>
          <a:endParaRPr lang="en-GB" dirty="0"/>
        </a:p>
      </dgm:t>
    </dgm:pt>
    <dgm:pt modelId="{4B383F4D-A30C-479C-AA07-9E46374466D7}" type="parTrans" cxnId="{C663E4EF-AB7D-460E-A95A-71035F2F4A38}">
      <dgm:prSet/>
      <dgm:spPr/>
      <dgm:t>
        <a:bodyPr/>
        <a:lstStyle/>
        <a:p>
          <a:endParaRPr lang="en-GB"/>
        </a:p>
      </dgm:t>
    </dgm:pt>
    <dgm:pt modelId="{039C3E01-76E5-4910-A474-6F5A2CECF4C2}" type="sibTrans" cxnId="{C663E4EF-AB7D-460E-A95A-71035F2F4A38}">
      <dgm:prSet/>
      <dgm:spPr/>
      <dgm:t>
        <a:bodyPr/>
        <a:lstStyle/>
        <a:p>
          <a:endParaRPr lang="en-GB"/>
        </a:p>
      </dgm:t>
    </dgm:pt>
    <dgm:pt modelId="{954DAEA6-9E7A-4618-BE2C-E8C75A28A1E6}" type="pres">
      <dgm:prSet presAssocID="{ABA3E9D6-1D91-472D-852D-E8395EF605D2}" presName="compositeShape" presStyleCnt="0">
        <dgm:presLayoutVars>
          <dgm:chMax val="7"/>
          <dgm:dir/>
          <dgm:resizeHandles val="exact"/>
        </dgm:presLayoutVars>
      </dgm:prSet>
      <dgm:spPr/>
    </dgm:pt>
    <dgm:pt modelId="{C8D3E4A4-16A9-4BE7-B4E8-47B0923D8A97}" type="pres">
      <dgm:prSet presAssocID="{A7A4B9BA-2713-48FF-8CA3-889F106AA01D}" presName="circ1" presStyleLbl="vennNode1" presStyleIdx="0" presStyleCnt="2"/>
      <dgm:spPr/>
    </dgm:pt>
    <dgm:pt modelId="{20278EE1-1CE8-4314-8820-B5C0E9C40032}" type="pres">
      <dgm:prSet presAssocID="{A7A4B9BA-2713-48FF-8CA3-889F106AA01D}" presName="circ1Tx" presStyleLbl="revTx" presStyleIdx="0" presStyleCnt="0">
        <dgm:presLayoutVars>
          <dgm:chMax val="0"/>
          <dgm:chPref val="0"/>
          <dgm:bulletEnabled val="1"/>
        </dgm:presLayoutVars>
      </dgm:prSet>
      <dgm:spPr/>
    </dgm:pt>
    <dgm:pt modelId="{172FE0A9-59E0-418F-9DAA-02E520DE848E}" type="pres">
      <dgm:prSet presAssocID="{960225DD-B127-4422-A9B0-01F564B1AC1B}" presName="circ2" presStyleLbl="vennNode1" presStyleIdx="1" presStyleCnt="2"/>
      <dgm:spPr/>
    </dgm:pt>
    <dgm:pt modelId="{19B30D59-F2A5-424A-9140-781581854181}" type="pres">
      <dgm:prSet presAssocID="{960225DD-B127-4422-A9B0-01F564B1AC1B}" presName="circ2Tx" presStyleLbl="revTx" presStyleIdx="0" presStyleCnt="0">
        <dgm:presLayoutVars>
          <dgm:chMax val="0"/>
          <dgm:chPref val="0"/>
          <dgm:bulletEnabled val="1"/>
        </dgm:presLayoutVars>
      </dgm:prSet>
      <dgm:spPr/>
    </dgm:pt>
  </dgm:ptLst>
  <dgm:cxnLst>
    <dgm:cxn modelId="{EE91311B-772E-4CFA-A533-1D021807B019}" type="presOf" srcId="{A7A4B9BA-2713-48FF-8CA3-889F106AA01D}" destId="{20278EE1-1CE8-4314-8820-B5C0E9C40032}" srcOrd="1" destOrd="0" presId="urn:microsoft.com/office/officeart/2005/8/layout/venn1"/>
    <dgm:cxn modelId="{CBC95E23-F485-45DF-8B33-2B4F3FCEA371}" type="presOf" srcId="{ABA3E9D6-1D91-472D-852D-E8395EF605D2}" destId="{954DAEA6-9E7A-4618-BE2C-E8C75A28A1E6}" srcOrd="0" destOrd="0" presId="urn:microsoft.com/office/officeart/2005/8/layout/venn1"/>
    <dgm:cxn modelId="{C32AEF4F-F4DB-4C50-95DF-FB796610D2D1}" type="presOf" srcId="{960225DD-B127-4422-A9B0-01F564B1AC1B}" destId="{172FE0A9-59E0-418F-9DAA-02E520DE848E}" srcOrd="0" destOrd="0" presId="urn:microsoft.com/office/officeart/2005/8/layout/venn1"/>
    <dgm:cxn modelId="{8A4000A8-A22C-4C93-9E1B-5EE2E8F14F09}" type="presOf" srcId="{A7A4B9BA-2713-48FF-8CA3-889F106AA01D}" destId="{C8D3E4A4-16A9-4BE7-B4E8-47B0923D8A97}" srcOrd="0" destOrd="0" presId="urn:microsoft.com/office/officeart/2005/8/layout/venn1"/>
    <dgm:cxn modelId="{2CD492CD-FFB9-4423-B318-95FF400A9DA8}" srcId="{ABA3E9D6-1D91-472D-852D-E8395EF605D2}" destId="{A7A4B9BA-2713-48FF-8CA3-889F106AA01D}" srcOrd="0" destOrd="0" parTransId="{E5CC3318-AF32-4035-9824-76C945AF4AF2}" sibTransId="{83276718-9AE7-483B-95ED-DB6AD11EF8D8}"/>
    <dgm:cxn modelId="{A62107CE-9FCF-4026-BCD3-F830501AD2A9}" type="presOf" srcId="{960225DD-B127-4422-A9B0-01F564B1AC1B}" destId="{19B30D59-F2A5-424A-9140-781581854181}" srcOrd="1" destOrd="0" presId="urn:microsoft.com/office/officeart/2005/8/layout/venn1"/>
    <dgm:cxn modelId="{C663E4EF-AB7D-460E-A95A-71035F2F4A38}" srcId="{ABA3E9D6-1D91-472D-852D-E8395EF605D2}" destId="{960225DD-B127-4422-A9B0-01F564B1AC1B}" srcOrd="1" destOrd="0" parTransId="{4B383F4D-A30C-479C-AA07-9E46374466D7}" sibTransId="{039C3E01-76E5-4910-A474-6F5A2CECF4C2}"/>
    <dgm:cxn modelId="{EEE7C6A3-0D1F-4380-9E8D-69593441A07F}" type="presParOf" srcId="{954DAEA6-9E7A-4618-BE2C-E8C75A28A1E6}" destId="{C8D3E4A4-16A9-4BE7-B4E8-47B0923D8A97}" srcOrd="0" destOrd="0" presId="urn:microsoft.com/office/officeart/2005/8/layout/venn1"/>
    <dgm:cxn modelId="{3D6C5B96-EB97-49A4-8C67-6667E4D65722}" type="presParOf" srcId="{954DAEA6-9E7A-4618-BE2C-E8C75A28A1E6}" destId="{20278EE1-1CE8-4314-8820-B5C0E9C40032}" srcOrd="1" destOrd="0" presId="urn:microsoft.com/office/officeart/2005/8/layout/venn1"/>
    <dgm:cxn modelId="{B4DB39A5-595B-4932-934D-5E71F9A442C7}" type="presParOf" srcId="{954DAEA6-9E7A-4618-BE2C-E8C75A28A1E6}" destId="{172FE0A9-59E0-418F-9DAA-02E520DE848E}" srcOrd="2" destOrd="0" presId="urn:microsoft.com/office/officeart/2005/8/layout/venn1"/>
    <dgm:cxn modelId="{6097247E-7264-4314-AF8A-9C7A0CF360C7}" type="presParOf" srcId="{954DAEA6-9E7A-4618-BE2C-E8C75A28A1E6}" destId="{19B30D59-F2A5-424A-9140-781581854181}" srcOrd="3"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E43F9E1-A117-483C-AC71-2E7EA9E889AE}" type="doc">
      <dgm:prSet loTypeId="urn:microsoft.com/office/officeart/2005/8/layout/pyramid2" loCatId="pyramid" qsTypeId="urn:microsoft.com/office/officeart/2005/8/quickstyle/simple1" qsCatId="simple" csTypeId="urn:microsoft.com/office/officeart/2005/8/colors/accent1_3" csCatId="accent1" phldr="1"/>
      <dgm:spPr/>
      <dgm:t>
        <a:bodyPr/>
        <a:lstStyle/>
        <a:p>
          <a:endParaRPr lang="en-GB"/>
        </a:p>
      </dgm:t>
    </dgm:pt>
    <dgm:pt modelId="{6EE7A488-15BF-41C0-A953-051A8324017A}">
      <dgm:prSet/>
      <dgm:spPr/>
      <dgm:t>
        <a:bodyPr/>
        <a:lstStyle/>
        <a:p>
          <a:pPr rtl="0"/>
          <a:r>
            <a:rPr lang="en-US" dirty="0"/>
            <a:t>When individual members of a population are different from each other, the population is considered to be </a:t>
          </a:r>
          <a:r>
            <a:rPr lang="en-US" b="1" i="1" dirty="0"/>
            <a:t>heterogeneous </a:t>
          </a:r>
          <a:r>
            <a:rPr lang="en-US" dirty="0"/>
            <a:t>(having significant variation among individuals).</a:t>
          </a:r>
          <a:endParaRPr lang="en-GB" dirty="0"/>
        </a:p>
      </dgm:t>
    </dgm:pt>
    <dgm:pt modelId="{6851E672-8E4B-4A3F-989D-212646A88292}" type="parTrans" cxnId="{FC60CF14-76BF-4F40-8B95-15A808EEA141}">
      <dgm:prSet/>
      <dgm:spPr/>
      <dgm:t>
        <a:bodyPr/>
        <a:lstStyle/>
        <a:p>
          <a:endParaRPr lang="en-GB"/>
        </a:p>
      </dgm:t>
    </dgm:pt>
    <dgm:pt modelId="{6E07288E-8BFB-4FDB-84FC-F4FBF2A2F5D6}" type="sibTrans" cxnId="{FC60CF14-76BF-4F40-8B95-15A808EEA141}">
      <dgm:prSet/>
      <dgm:spPr/>
      <dgm:t>
        <a:bodyPr/>
        <a:lstStyle/>
        <a:p>
          <a:endParaRPr lang="en-GB"/>
        </a:p>
      </dgm:t>
    </dgm:pt>
    <dgm:pt modelId="{426BD384-DDB0-48AE-B4D2-6DEAD6C43A52}">
      <dgm:prSet/>
      <dgm:spPr/>
      <dgm:t>
        <a:bodyPr/>
        <a:lstStyle/>
        <a:p>
          <a:pPr rtl="0"/>
          <a:r>
            <a:rPr lang="en-US" dirty="0"/>
            <a:t>How does this change an alien’s abduction scheme to find out more about humans?</a:t>
          </a:r>
          <a:endParaRPr lang="en-GB" dirty="0"/>
        </a:p>
      </dgm:t>
    </dgm:pt>
    <dgm:pt modelId="{60CBA0B9-C71A-4567-8B69-28E3F07680CE}" type="parTrans" cxnId="{C82EF35B-C270-4634-9864-56A22316FE91}">
      <dgm:prSet/>
      <dgm:spPr/>
      <dgm:t>
        <a:bodyPr/>
        <a:lstStyle/>
        <a:p>
          <a:endParaRPr lang="en-GB"/>
        </a:p>
      </dgm:t>
    </dgm:pt>
    <dgm:pt modelId="{B77223C4-5945-40A1-9C37-E26D2E5D5944}" type="sibTrans" cxnId="{C82EF35B-C270-4634-9864-56A22316FE91}">
      <dgm:prSet/>
      <dgm:spPr/>
      <dgm:t>
        <a:bodyPr/>
        <a:lstStyle/>
        <a:p>
          <a:endParaRPr lang="en-GB"/>
        </a:p>
      </dgm:t>
    </dgm:pt>
    <dgm:pt modelId="{57CB1066-BF7F-42C1-BB6C-13F276F8A7CC}">
      <dgm:prSet/>
      <dgm:spPr/>
      <dgm:t>
        <a:bodyPr/>
        <a:lstStyle/>
        <a:p>
          <a:pPr rtl="0"/>
          <a:r>
            <a:rPr lang="en-US" dirty="0"/>
            <a:t>In order to describe a heterogeneous population, observations of multiple individuals are needed to account for all possible characteristics that may exist.</a:t>
          </a:r>
          <a:endParaRPr lang="en-GB" dirty="0"/>
        </a:p>
      </dgm:t>
    </dgm:pt>
    <dgm:pt modelId="{42D3339B-88F1-4E1B-9CFB-C4ADBA464EE6}" type="parTrans" cxnId="{93879181-26E4-47C4-8EA0-18E4BE945BD3}">
      <dgm:prSet/>
      <dgm:spPr/>
      <dgm:t>
        <a:bodyPr/>
        <a:lstStyle/>
        <a:p>
          <a:endParaRPr lang="en-GB"/>
        </a:p>
      </dgm:t>
    </dgm:pt>
    <dgm:pt modelId="{1E5B5E33-E780-41EE-85DF-B99F68741C52}" type="sibTrans" cxnId="{93879181-26E4-47C4-8EA0-18E4BE945BD3}">
      <dgm:prSet/>
      <dgm:spPr/>
      <dgm:t>
        <a:bodyPr/>
        <a:lstStyle/>
        <a:p>
          <a:endParaRPr lang="en-GB"/>
        </a:p>
      </dgm:t>
    </dgm:pt>
    <dgm:pt modelId="{3A773E87-F387-4483-9A03-C22E36C29186}" type="pres">
      <dgm:prSet presAssocID="{AE43F9E1-A117-483C-AC71-2E7EA9E889AE}" presName="compositeShape" presStyleCnt="0">
        <dgm:presLayoutVars>
          <dgm:dir/>
          <dgm:resizeHandles/>
        </dgm:presLayoutVars>
      </dgm:prSet>
      <dgm:spPr/>
    </dgm:pt>
    <dgm:pt modelId="{A72EC345-580F-444A-B162-666C6F393B26}" type="pres">
      <dgm:prSet presAssocID="{AE43F9E1-A117-483C-AC71-2E7EA9E889AE}" presName="pyramid" presStyleLbl="node1" presStyleIdx="0" presStyleCnt="1" custScaleX="100031"/>
      <dgm:spPr/>
    </dgm:pt>
    <dgm:pt modelId="{6F4AA3C9-C2D0-4235-8D5D-170B7FB54E11}" type="pres">
      <dgm:prSet presAssocID="{AE43F9E1-A117-483C-AC71-2E7EA9E889AE}" presName="theList" presStyleCnt="0"/>
      <dgm:spPr/>
    </dgm:pt>
    <dgm:pt modelId="{025D8ABB-E0CF-4EA2-9BF9-0810943113DE}" type="pres">
      <dgm:prSet presAssocID="{6EE7A488-15BF-41C0-A953-051A8324017A}" presName="aNode" presStyleLbl="fgAcc1" presStyleIdx="0" presStyleCnt="3" custScaleX="116081" custScaleY="110826">
        <dgm:presLayoutVars>
          <dgm:bulletEnabled val="1"/>
        </dgm:presLayoutVars>
      </dgm:prSet>
      <dgm:spPr/>
    </dgm:pt>
    <dgm:pt modelId="{2F115856-B0F1-4C48-8A58-ACEDD4A910C9}" type="pres">
      <dgm:prSet presAssocID="{6EE7A488-15BF-41C0-A953-051A8324017A}" presName="aSpace" presStyleCnt="0"/>
      <dgm:spPr/>
    </dgm:pt>
    <dgm:pt modelId="{3F212F82-2924-4301-9CEB-34CCA2AD1AEE}" type="pres">
      <dgm:prSet presAssocID="{426BD384-DDB0-48AE-B4D2-6DEAD6C43A52}" presName="aNode" presStyleLbl="fgAcc1" presStyleIdx="1" presStyleCnt="3" custScaleX="119768" custScaleY="121809">
        <dgm:presLayoutVars>
          <dgm:bulletEnabled val="1"/>
        </dgm:presLayoutVars>
      </dgm:prSet>
      <dgm:spPr/>
    </dgm:pt>
    <dgm:pt modelId="{7BDECC7D-C215-470D-9345-C014B8397401}" type="pres">
      <dgm:prSet presAssocID="{426BD384-DDB0-48AE-B4D2-6DEAD6C43A52}" presName="aSpace" presStyleCnt="0"/>
      <dgm:spPr/>
    </dgm:pt>
    <dgm:pt modelId="{2BF32609-A4C6-4D38-9D8A-8D1F6BC8851D}" type="pres">
      <dgm:prSet presAssocID="{57CB1066-BF7F-42C1-BB6C-13F276F8A7CC}" presName="aNode" presStyleLbl="fgAcc1" presStyleIdx="2" presStyleCnt="3" custScaleX="123353" custScaleY="121292" custLinFactY="4234" custLinFactNeighborY="100000">
        <dgm:presLayoutVars>
          <dgm:bulletEnabled val="1"/>
        </dgm:presLayoutVars>
      </dgm:prSet>
      <dgm:spPr/>
    </dgm:pt>
    <dgm:pt modelId="{02E28C11-9F21-43D2-AEEF-C8906FEF3925}" type="pres">
      <dgm:prSet presAssocID="{57CB1066-BF7F-42C1-BB6C-13F276F8A7CC}" presName="aSpace" presStyleCnt="0"/>
      <dgm:spPr/>
    </dgm:pt>
  </dgm:ptLst>
  <dgm:cxnLst>
    <dgm:cxn modelId="{24B79311-5AB2-4C72-A6BA-890E6CEFD5BD}" type="presOf" srcId="{AE43F9E1-A117-483C-AC71-2E7EA9E889AE}" destId="{3A773E87-F387-4483-9A03-C22E36C29186}" srcOrd="0" destOrd="0" presId="urn:microsoft.com/office/officeart/2005/8/layout/pyramid2"/>
    <dgm:cxn modelId="{FC60CF14-76BF-4F40-8B95-15A808EEA141}" srcId="{AE43F9E1-A117-483C-AC71-2E7EA9E889AE}" destId="{6EE7A488-15BF-41C0-A953-051A8324017A}" srcOrd="0" destOrd="0" parTransId="{6851E672-8E4B-4A3F-989D-212646A88292}" sibTransId="{6E07288E-8BFB-4FDB-84FC-F4FBF2A2F5D6}"/>
    <dgm:cxn modelId="{3142D427-D610-471D-8A48-72EB662E6DD3}" type="presOf" srcId="{57CB1066-BF7F-42C1-BB6C-13F276F8A7CC}" destId="{2BF32609-A4C6-4D38-9D8A-8D1F6BC8851D}" srcOrd="0" destOrd="0" presId="urn:microsoft.com/office/officeart/2005/8/layout/pyramid2"/>
    <dgm:cxn modelId="{AFABAF2C-E9EC-426A-A172-0E0FDBEC3250}" type="presOf" srcId="{6EE7A488-15BF-41C0-A953-051A8324017A}" destId="{025D8ABB-E0CF-4EA2-9BF9-0810943113DE}" srcOrd="0" destOrd="0" presId="urn:microsoft.com/office/officeart/2005/8/layout/pyramid2"/>
    <dgm:cxn modelId="{C82EF35B-C270-4634-9864-56A22316FE91}" srcId="{AE43F9E1-A117-483C-AC71-2E7EA9E889AE}" destId="{426BD384-DDB0-48AE-B4D2-6DEAD6C43A52}" srcOrd="1" destOrd="0" parTransId="{60CBA0B9-C71A-4567-8B69-28E3F07680CE}" sibTransId="{B77223C4-5945-40A1-9C37-E26D2E5D5944}"/>
    <dgm:cxn modelId="{93879181-26E4-47C4-8EA0-18E4BE945BD3}" srcId="{AE43F9E1-A117-483C-AC71-2E7EA9E889AE}" destId="{57CB1066-BF7F-42C1-BB6C-13F276F8A7CC}" srcOrd="2" destOrd="0" parTransId="{42D3339B-88F1-4E1B-9CFB-C4ADBA464EE6}" sibTransId="{1E5B5E33-E780-41EE-85DF-B99F68741C52}"/>
    <dgm:cxn modelId="{125008FB-6FA3-4249-B65E-68932AA5FF6C}" type="presOf" srcId="{426BD384-DDB0-48AE-B4D2-6DEAD6C43A52}" destId="{3F212F82-2924-4301-9CEB-34CCA2AD1AEE}" srcOrd="0" destOrd="0" presId="urn:microsoft.com/office/officeart/2005/8/layout/pyramid2"/>
    <dgm:cxn modelId="{D04F8248-C862-4461-8DA5-54A42274886A}" type="presParOf" srcId="{3A773E87-F387-4483-9A03-C22E36C29186}" destId="{A72EC345-580F-444A-B162-666C6F393B26}" srcOrd="0" destOrd="0" presId="urn:microsoft.com/office/officeart/2005/8/layout/pyramid2"/>
    <dgm:cxn modelId="{97CC8E3A-6770-4462-8A6C-29FED1D6346A}" type="presParOf" srcId="{3A773E87-F387-4483-9A03-C22E36C29186}" destId="{6F4AA3C9-C2D0-4235-8D5D-170B7FB54E11}" srcOrd="1" destOrd="0" presId="urn:microsoft.com/office/officeart/2005/8/layout/pyramid2"/>
    <dgm:cxn modelId="{5F10B342-76DC-4751-BF5E-318900D48CFC}" type="presParOf" srcId="{6F4AA3C9-C2D0-4235-8D5D-170B7FB54E11}" destId="{025D8ABB-E0CF-4EA2-9BF9-0810943113DE}" srcOrd="0" destOrd="0" presId="urn:microsoft.com/office/officeart/2005/8/layout/pyramid2"/>
    <dgm:cxn modelId="{51041F83-3361-4FC0-84AC-B67F45A1604D}" type="presParOf" srcId="{6F4AA3C9-C2D0-4235-8D5D-170B7FB54E11}" destId="{2F115856-B0F1-4C48-8A58-ACEDD4A910C9}" srcOrd="1" destOrd="0" presId="urn:microsoft.com/office/officeart/2005/8/layout/pyramid2"/>
    <dgm:cxn modelId="{3B5B4D8F-5488-490E-B3A9-A5752FA5E6A0}" type="presParOf" srcId="{6F4AA3C9-C2D0-4235-8D5D-170B7FB54E11}" destId="{3F212F82-2924-4301-9CEB-34CCA2AD1AEE}" srcOrd="2" destOrd="0" presId="urn:microsoft.com/office/officeart/2005/8/layout/pyramid2"/>
    <dgm:cxn modelId="{03D3931F-0B8A-4C54-B847-CFAFA828F4F2}" type="presParOf" srcId="{6F4AA3C9-C2D0-4235-8D5D-170B7FB54E11}" destId="{7BDECC7D-C215-470D-9345-C014B8397401}" srcOrd="3" destOrd="0" presId="urn:microsoft.com/office/officeart/2005/8/layout/pyramid2"/>
    <dgm:cxn modelId="{7F3E1A93-8613-4D98-B868-33774A9EB74E}" type="presParOf" srcId="{6F4AA3C9-C2D0-4235-8D5D-170B7FB54E11}" destId="{2BF32609-A4C6-4D38-9D8A-8D1F6BC8851D}" srcOrd="4" destOrd="0" presId="urn:microsoft.com/office/officeart/2005/8/layout/pyramid2"/>
    <dgm:cxn modelId="{45C85CC9-91D1-46C6-968E-4C3B8817B0B0}" type="presParOf" srcId="{6F4AA3C9-C2D0-4235-8D5D-170B7FB54E11}" destId="{02E28C11-9F21-43D2-AEEF-C8906FEF3925}" srcOrd="5"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D715479-4077-4043-9F15-BD4E10EA682F}" type="doc">
      <dgm:prSet loTypeId="urn:microsoft.com/office/officeart/2005/8/layout/hList1" loCatId="list" qsTypeId="urn:microsoft.com/office/officeart/2005/8/quickstyle/simple1" qsCatId="simple" csTypeId="urn:microsoft.com/office/officeart/2005/8/colors/accent1_2" csCatId="accent1"/>
      <dgm:spPr/>
      <dgm:t>
        <a:bodyPr/>
        <a:lstStyle/>
        <a:p>
          <a:endParaRPr lang="en-GB"/>
        </a:p>
      </dgm:t>
    </dgm:pt>
    <dgm:pt modelId="{F9036C42-AF14-4B7E-8C5C-BF79B2FDEABE}">
      <dgm:prSet/>
      <dgm:spPr/>
      <dgm:t>
        <a:bodyPr/>
        <a:lstStyle/>
        <a:p>
          <a:pPr rtl="0"/>
          <a:r>
            <a:rPr lang="en-US" i="1" dirty="0"/>
            <a:t>Sample size depends on:</a:t>
          </a:r>
          <a:endParaRPr lang="en-GB" dirty="0"/>
        </a:p>
      </dgm:t>
    </dgm:pt>
    <dgm:pt modelId="{0B1A2665-6A83-49CC-BCFF-41FBBAF9054D}" type="parTrans" cxnId="{07BBDC26-9B0E-4671-A28F-853069723D22}">
      <dgm:prSet/>
      <dgm:spPr/>
      <dgm:t>
        <a:bodyPr/>
        <a:lstStyle/>
        <a:p>
          <a:endParaRPr lang="en-GB"/>
        </a:p>
      </dgm:t>
    </dgm:pt>
    <dgm:pt modelId="{D24627E6-D30D-48C6-89EA-2F34415DB132}" type="sibTrans" cxnId="{07BBDC26-9B0E-4671-A28F-853069723D22}">
      <dgm:prSet/>
      <dgm:spPr/>
      <dgm:t>
        <a:bodyPr/>
        <a:lstStyle/>
        <a:p>
          <a:endParaRPr lang="en-GB"/>
        </a:p>
      </dgm:t>
    </dgm:pt>
    <dgm:pt modelId="{E83A2847-2D54-43C3-92BC-6AAA3DCD760E}">
      <dgm:prSet/>
      <dgm:spPr/>
      <dgm:t>
        <a:bodyPr/>
        <a:lstStyle/>
        <a:p>
          <a:pPr rtl="0"/>
          <a:r>
            <a:rPr lang="en-US" dirty="0"/>
            <a:t>How much sampling error can be tolerated—levels of precision</a:t>
          </a:r>
          <a:endParaRPr lang="en-GB" dirty="0"/>
        </a:p>
      </dgm:t>
    </dgm:pt>
    <dgm:pt modelId="{7C92E578-4538-4150-8ABD-35B0C600C499}" type="parTrans" cxnId="{DE868A2C-9721-47D2-BFAE-654E8E6A06E2}">
      <dgm:prSet/>
      <dgm:spPr/>
      <dgm:t>
        <a:bodyPr/>
        <a:lstStyle/>
        <a:p>
          <a:endParaRPr lang="en-GB"/>
        </a:p>
      </dgm:t>
    </dgm:pt>
    <dgm:pt modelId="{C436829D-59CD-41D5-82A8-E863EE721944}" type="sibTrans" cxnId="{DE868A2C-9721-47D2-BFAE-654E8E6A06E2}">
      <dgm:prSet/>
      <dgm:spPr/>
      <dgm:t>
        <a:bodyPr/>
        <a:lstStyle/>
        <a:p>
          <a:endParaRPr lang="en-GB"/>
        </a:p>
      </dgm:t>
    </dgm:pt>
    <dgm:pt modelId="{20EA6183-38DF-4AF4-93F3-FF56B69C3A7A}">
      <dgm:prSet/>
      <dgm:spPr/>
      <dgm:t>
        <a:bodyPr/>
        <a:lstStyle/>
        <a:p>
          <a:pPr rtl="0"/>
          <a:r>
            <a:rPr lang="en-US" dirty="0"/>
            <a:t>Size of the population—sample size matters with small populations</a:t>
          </a:r>
          <a:endParaRPr lang="en-GB" dirty="0"/>
        </a:p>
      </dgm:t>
    </dgm:pt>
    <dgm:pt modelId="{CEA0FA4E-04FC-4F87-8E3C-02C51F3A0D67}" type="parTrans" cxnId="{77ADA9BF-956B-4E3F-B5A6-536FE1F1D2AB}">
      <dgm:prSet/>
      <dgm:spPr/>
      <dgm:t>
        <a:bodyPr/>
        <a:lstStyle/>
        <a:p>
          <a:endParaRPr lang="en-GB"/>
        </a:p>
      </dgm:t>
    </dgm:pt>
    <dgm:pt modelId="{8A55071B-3DAE-456A-B9F1-4DCFDC1BEA9B}" type="sibTrans" cxnId="{77ADA9BF-956B-4E3F-B5A6-536FE1F1D2AB}">
      <dgm:prSet/>
      <dgm:spPr/>
      <dgm:t>
        <a:bodyPr/>
        <a:lstStyle/>
        <a:p>
          <a:endParaRPr lang="en-GB"/>
        </a:p>
      </dgm:t>
    </dgm:pt>
    <dgm:pt modelId="{532AE37D-AD35-45EB-861E-A8C4101D9676}">
      <dgm:prSet/>
      <dgm:spPr/>
      <dgm:t>
        <a:bodyPr/>
        <a:lstStyle/>
        <a:p>
          <a:pPr rtl="0"/>
          <a:r>
            <a:rPr lang="en-US" dirty="0"/>
            <a:t>Variation within the population with respect to the characteristic of interest—what you are investigating</a:t>
          </a:r>
          <a:endParaRPr lang="en-GB" dirty="0"/>
        </a:p>
      </dgm:t>
    </dgm:pt>
    <dgm:pt modelId="{A9D666D9-1809-48A5-9D08-79257FE53A54}" type="parTrans" cxnId="{F829BEFB-E9F0-46A4-99F6-B814E8559D57}">
      <dgm:prSet/>
      <dgm:spPr/>
      <dgm:t>
        <a:bodyPr/>
        <a:lstStyle/>
        <a:p>
          <a:endParaRPr lang="en-GB"/>
        </a:p>
      </dgm:t>
    </dgm:pt>
    <dgm:pt modelId="{782CBADE-4DED-43ED-8A29-62A8CEB100D7}" type="sibTrans" cxnId="{F829BEFB-E9F0-46A4-99F6-B814E8559D57}">
      <dgm:prSet/>
      <dgm:spPr/>
      <dgm:t>
        <a:bodyPr/>
        <a:lstStyle/>
        <a:p>
          <a:endParaRPr lang="en-GB"/>
        </a:p>
      </dgm:t>
    </dgm:pt>
    <dgm:pt modelId="{3258BBBE-049A-4366-A318-6FD7AABAA0C4}">
      <dgm:prSet/>
      <dgm:spPr/>
      <dgm:t>
        <a:bodyPr/>
        <a:lstStyle/>
        <a:p>
          <a:pPr rtl="0"/>
          <a:r>
            <a:rPr lang="en-US"/>
            <a:t>Smallest subgroup within the sample for which estimates are needed</a:t>
          </a:r>
          <a:endParaRPr lang="en-GB"/>
        </a:p>
      </dgm:t>
    </dgm:pt>
    <dgm:pt modelId="{81289F98-3F95-44CB-8D78-7C21E737A29E}" type="parTrans" cxnId="{0B2B9396-071E-4C6F-934B-3A5B2E2F2C4B}">
      <dgm:prSet/>
      <dgm:spPr/>
      <dgm:t>
        <a:bodyPr/>
        <a:lstStyle/>
        <a:p>
          <a:endParaRPr lang="en-GB"/>
        </a:p>
      </dgm:t>
    </dgm:pt>
    <dgm:pt modelId="{FBB55427-DBFF-4326-B5FE-E3128FEC0D6C}" type="sibTrans" cxnId="{0B2B9396-071E-4C6F-934B-3A5B2E2F2C4B}">
      <dgm:prSet/>
      <dgm:spPr/>
      <dgm:t>
        <a:bodyPr/>
        <a:lstStyle/>
        <a:p>
          <a:endParaRPr lang="en-GB"/>
        </a:p>
      </dgm:t>
    </dgm:pt>
    <dgm:pt modelId="{710635AA-24CA-4994-A22B-A57008A029E8}">
      <dgm:prSet/>
      <dgm:spPr/>
      <dgm:t>
        <a:bodyPr/>
        <a:lstStyle/>
        <a:p>
          <a:pPr rtl="0"/>
          <a:r>
            <a:rPr lang="en-US"/>
            <a:t>Sample needs to be big enough to properly estimate the smallest subgroup</a:t>
          </a:r>
          <a:endParaRPr lang="en-GB"/>
        </a:p>
      </dgm:t>
    </dgm:pt>
    <dgm:pt modelId="{0744E913-5E1A-467C-B0DF-BA30EA97FE0C}" type="parTrans" cxnId="{3DAB9DE9-E209-48A2-966B-65F9773996F1}">
      <dgm:prSet/>
      <dgm:spPr/>
      <dgm:t>
        <a:bodyPr/>
        <a:lstStyle/>
        <a:p>
          <a:endParaRPr lang="en-GB"/>
        </a:p>
      </dgm:t>
    </dgm:pt>
    <dgm:pt modelId="{4C35EF1A-7FFB-4537-B2AE-0517AB8C9BD6}" type="sibTrans" cxnId="{3DAB9DE9-E209-48A2-966B-65F9773996F1}">
      <dgm:prSet/>
      <dgm:spPr/>
      <dgm:t>
        <a:bodyPr/>
        <a:lstStyle/>
        <a:p>
          <a:endParaRPr lang="en-GB"/>
        </a:p>
      </dgm:t>
    </dgm:pt>
    <dgm:pt modelId="{31257F49-21D5-4092-8416-0BC9A569BEE8}" type="pres">
      <dgm:prSet presAssocID="{2D715479-4077-4043-9F15-BD4E10EA682F}" presName="Name0" presStyleCnt="0">
        <dgm:presLayoutVars>
          <dgm:dir/>
          <dgm:animLvl val="lvl"/>
          <dgm:resizeHandles val="exact"/>
        </dgm:presLayoutVars>
      </dgm:prSet>
      <dgm:spPr/>
    </dgm:pt>
    <dgm:pt modelId="{9D1CF064-9748-4E70-8A4D-7824952A5473}" type="pres">
      <dgm:prSet presAssocID="{F9036C42-AF14-4B7E-8C5C-BF79B2FDEABE}" presName="composite" presStyleCnt="0"/>
      <dgm:spPr/>
    </dgm:pt>
    <dgm:pt modelId="{FF97A128-2F5F-4F4B-B030-648708713452}" type="pres">
      <dgm:prSet presAssocID="{F9036C42-AF14-4B7E-8C5C-BF79B2FDEABE}" presName="parTx" presStyleLbl="alignNode1" presStyleIdx="0" presStyleCnt="1" custLinFactNeighborY="2268">
        <dgm:presLayoutVars>
          <dgm:chMax val="0"/>
          <dgm:chPref val="0"/>
          <dgm:bulletEnabled val="1"/>
        </dgm:presLayoutVars>
      </dgm:prSet>
      <dgm:spPr/>
    </dgm:pt>
    <dgm:pt modelId="{B2DFDEDD-F853-431B-964A-ACA2CF52484A}" type="pres">
      <dgm:prSet presAssocID="{F9036C42-AF14-4B7E-8C5C-BF79B2FDEABE}" presName="desTx" presStyleLbl="alignAccFollowNode1" presStyleIdx="0" presStyleCnt="1" custLinFactNeighborX="600" custLinFactNeighborY="1190">
        <dgm:presLayoutVars>
          <dgm:bulletEnabled val="1"/>
        </dgm:presLayoutVars>
      </dgm:prSet>
      <dgm:spPr/>
    </dgm:pt>
  </dgm:ptLst>
  <dgm:cxnLst>
    <dgm:cxn modelId="{168E6F17-9351-41F1-87B5-0E45B678A2B0}" type="presOf" srcId="{532AE37D-AD35-45EB-861E-A8C4101D9676}" destId="{B2DFDEDD-F853-431B-964A-ACA2CF52484A}" srcOrd="0" destOrd="2" presId="urn:microsoft.com/office/officeart/2005/8/layout/hList1"/>
    <dgm:cxn modelId="{6A589B25-2041-45DF-B6CF-D0C667C005A4}" type="presOf" srcId="{F9036C42-AF14-4B7E-8C5C-BF79B2FDEABE}" destId="{FF97A128-2F5F-4F4B-B030-648708713452}" srcOrd="0" destOrd="0" presId="urn:microsoft.com/office/officeart/2005/8/layout/hList1"/>
    <dgm:cxn modelId="{07BBDC26-9B0E-4671-A28F-853069723D22}" srcId="{2D715479-4077-4043-9F15-BD4E10EA682F}" destId="{F9036C42-AF14-4B7E-8C5C-BF79B2FDEABE}" srcOrd="0" destOrd="0" parTransId="{0B1A2665-6A83-49CC-BCFF-41FBBAF9054D}" sibTransId="{D24627E6-D30D-48C6-89EA-2F34415DB132}"/>
    <dgm:cxn modelId="{DE868A2C-9721-47D2-BFAE-654E8E6A06E2}" srcId="{F9036C42-AF14-4B7E-8C5C-BF79B2FDEABE}" destId="{E83A2847-2D54-43C3-92BC-6AAA3DCD760E}" srcOrd="0" destOrd="0" parTransId="{7C92E578-4538-4150-8ABD-35B0C600C499}" sibTransId="{C436829D-59CD-41D5-82A8-E863EE721944}"/>
    <dgm:cxn modelId="{7D4A952F-111A-4868-A611-092CBAB68CE0}" type="presOf" srcId="{20EA6183-38DF-4AF4-93F3-FF56B69C3A7A}" destId="{B2DFDEDD-F853-431B-964A-ACA2CF52484A}" srcOrd="0" destOrd="1" presId="urn:microsoft.com/office/officeart/2005/8/layout/hList1"/>
    <dgm:cxn modelId="{0240263C-FF38-4B4B-BB5E-85D6EEDC84E2}" type="presOf" srcId="{710635AA-24CA-4994-A22B-A57008A029E8}" destId="{B2DFDEDD-F853-431B-964A-ACA2CF52484A}" srcOrd="0" destOrd="4" presId="urn:microsoft.com/office/officeart/2005/8/layout/hList1"/>
    <dgm:cxn modelId="{00B90B7B-D3B5-44A7-9F3D-F3E428127909}" type="presOf" srcId="{E83A2847-2D54-43C3-92BC-6AAA3DCD760E}" destId="{B2DFDEDD-F853-431B-964A-ACA2CF52484A}" srcOrd="0" destOrd="0" presId="urn:microsoft.com/office/officeart/2005/8/layout/hList1"/>
    <dgm:cxn modelId="{619B9C85-D844-433F-8269-8C4E1F758FE7}" type="presOf" srcId="{3258BBBE-049A-4366-A318-6FD7AABAA0C4}" destId="{B2DFDEDD-F853-431B-964A-ACA2CF52484A}" srcOrd="0" destOrd="3" presId="urn:microsoft.com/office/officeart/2005/8/layout/hList1"/>
    <dgm:cxn modelId="{0B2B9396-071E-4C6F-934B-3A5B2E2F2C4B}" srcId="{F9036C42-AF14-4B7E-8C5C-BF79B2FDEABE}" destId="{3258BBBE-049A-4366-A318-6FD7AABAA0C4}" srcOrd="3" destOrd="0" parTransId="{81289F98-3F95-44CB-8D78-7C21E737A29E}" sibTransId="{FBB55427-DBFF-4326-B5FE-E3128FEC0D6C}"/>
    <dgm:cxn modelId="{66CA5ABA-7ED1-4E52-BCB4-703264D3FCC0}" type="presOf" srcId="{2D715479-4077-4043-9F15-BD4E10EA682F}" destId="{31257F49-21D5-4092-8416-0BC9A569BEE8}" srcOrd="0" destOrd="0" presId="urn:microsoft.com/office/officeart/2005/8/layout/hList1"/>
    <dgm:cxn modelId="{77ADA9BF-956B-4E3F-B5A6-536FE1F1D2AB}" srcId="{F9036C42-AF14-4B7E-8C5C-BF79B2FDEABE}" destId="{20EA6183-38DF-4AF4-93F3-FF56B69C3A7A}" srcOrd="1" destOrd="0" parTransId="{CEA0FA4E-04FC-4F87-8E3C-02C51F3A0D67}" sibTransId="{8A55071B-3DAE-456A-B9F1-4DCFDC1BEA9B}"/>
    <dgm:cxn modelId="{3DAB9DE9-E209-48A2-966B-65F9773996F1}" srcId="{F9036C42-AF14-4B7E-8C5C-BF79B2FDEABE}" destId="{710635AA-24CA-4994-A22B-A57008A029E8}" srcOrd="4" destOrd="0" parTransId="{0744E913-5E1A-467C-B0DF-BA30EA97FE0C}" sibTransId="{4C35EF1A-7FFB-4537-B2AE-0517AB8C9BD6}"/>
    <dgm:cxn modelId="{F829BEFB-E9F0-46A4-99F6-B814E8559D57}" srcId="{F9036C42-AF14-4B7E-8C5C-BF79B2FDEABE}" destId="{532AE37D-AD35-45EB-861E-A8C4101D9676}" srcOrd="2" destOrd="0" parTransId="{A9D666D9-1809-48A5-9D08-79257FE53A54}" sibTransId="{782CBADE-4DED-43ED-8A29-62A8CEB100D7}"/>
    <dgm:cxn modelId="{A528481C-6082-4339-979B-D90CAB65CCEC}" type="presParOf" srcId="{31257F49-21D5-4092-8416-0BC9A569BEE8}" destId="{9D1CF064-9748-4E70-8A4D-7824952A5473}" srcOrd="0" destOrd="0" presId="urn:microsoft.com/office/officeart/2005/8/layout/hList1"/>
    <dgm:cxn modelId="{0EC0BE99-D7B1-48B4-855E-4E8D70B03112}" type="presParOf" srcId="{9D1CF064-9748-4E70-8A4D-7824952A5473}" destId="{FF97A128-2F5F-4F4B-B030-648708713452}" srcOrd="0" destOrd="0" presId="urn:microsoft.com/office/officeart/2005/8/layout/hList1"/>
    <dgm:cxn modelId="{7A06087F-F750-499B-B920-5F258A517001}" type="presParOf" srcId="{9D1CF064-9748-4E70-8A4D-7824952A5473}" destId="{B2DFDEDD-F853-431B-964A-ACA2CF52484A}"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1FE85B0-99B0-45E5-93D9-88ACA20CA3AA}" type="doc">
      <dgm:prSet loTypeId="urn:microsoft.com/office/officeart/2005/8/layout/target3" loCatId="relationship" qsTypeId="urn:microsoft.com/office/officeart/2005/8/quickstyle/simple1" qsCatId="simple" csTypeId="urn:microsoft.com/office/officeart/2005/8/colors/colorful2" csCatId="colorful"/>
      <dgm:spPr/>
      <dgm:t>
        <a:bodyPr/>
        <a:lstStyle/>
        <a:p>
          <a:endParaRPr lang="en-GB"/>
        </a:p>
      </dgm:t>
    </dgm:pt>
    <dgm:pt modelId="{C0AED902-0F92-49FE-B276-9E766248B7F2}">
      <dgm:prSet/>
      <dgm:spPr/>
      <dgm:t>
        <a:bodyPr/>
        <a:lstStyle/>
        <a:p>
          <a:pPr rtl="0"/>
          <a:r>
            <a:rPr lang="en-GB" dirty="0"/>
            <a:t>Taking the sample from people who are available at the time the study is carried out and fit the criteria you are looking for i.e., choosing the first 20 students in your college canteen to fill in your questionnaire</a:t>
          </a:r>
        </a:p>
      </dgm:t>
    </dgm:pt>
    <dgm:pt modelId="{0661EA6F-E2E9-48BC-848F-7F74CC7CCF5B}" type="parTrans" cxnId="{C6B56372-A2CF-4230-8D3C-44D282FEBFE8}">
      <dgm:prSet/>
      <dgm:spPr/>
      <dgm:t>
        <a:bodyPr/>
        <a:lstStyle/>
        <a:p>
          <a:endParaRPr lang="en-GB"/>
        </a:p>
      </dgm:t>
    </dgm:pt>
    <dgm:pt modelId="{90A85771-A8C8-4470-99EC-2DAE62348B04}" type="sibTrans" cxnId="{C6B56372-A2CF-4230-8D3C-44D282FEBFE8}">
      <dgm:prSet/>
      <dgm:spPr/>
      <dgm:t>
        <a:bodyPr/>
        <a:lstStyle/>
        <a:p>
          <a:endParaRPr lang="en-GB"/>
        </a:p>
      </dgm:t>
    </dgm:pt>
    <dgm:pt modelId="{E35CDDFA-73B4-4117-A3EB-CEBC5F905F98}">
      <dgm:prSet/>
      <dgm:spPr/>
      <dgm:t>
        <a:bodyPr/>
        <a:lstStyle/>
        <a:p>
          <a:pPr rtl="0"/>
          <a:r>
            <a:rPr lang="en-GB"/>
            <a:t>It is a popular sampling technique as it is easy in terms of time and therefore money</a:t>
          </a:r>
        </a:p>
      </dgm:t>
    </dgm:pt>
    <dgm:pt modelId="{A347AB69-5A81-4F1B-B4E9-8B232E93F856}" type="parTrans" cxnId="{8CD7410A-FDE7-4407-A7A3-130D04167D37}">
      <dgm:prSet/>
      <dgm:spPr/>
      <dgm:t>
        <a:bodyPr/>
        <a:lstStyle/>
        <a:p>
          <a:endParaRPr lang="en-GB"/>
        </a:p>
      </dgm:t>
    </dgm:pt>
    <dgm:pt modelId="{D0279ECA-8778-4393-BD10-86C967A40727}" type="sibTrans" cxnId="{8CD7410A-FDE7-4407-A7A3-130D04167D37}">
      <dgm:prSet/>
      <dgm:spPr/>
      <dgm:t>
        <a:bodyPr/>
        <a:lstStyle/>
        <a:p>
          <a:endParaRPr lang="en-GB"/>
        </a:p>
      </dgm:t>
    </dgm:pt>
    <dgm:pt modelId="{8EA05A66-0442-4BFD-9660-92AC5C3B5107}">
      <dgm:prSet/>
      <dgm:spPr/>
      <dgm:t>
        <a:bodyPr/>
        <a:lstStyle/>
        <a:p>
          <a:pPr rtl="0"/>
          <a:r>
            <a:rPr lang="en-GB"/>
            <a:t>Opportunity sampling can produce a biased sample as it is easy for the researcher to choose people from their own social and cultural group (not be representative of your target population)</a:t>
          </a:r>
        </a:p>
      </dgm:t>
    </dgm:pt>
    <dgm:pt modelId="{F864A031-3706-4634-8302-29F649C8BE14}" type="parTrans" cxnId="{649AFBFD-9D27-4563-82A5-E2170DC57917}">
      <dgm:prSet/>
      <dgm:spPr/>
      <dgm:t>
        <a:bodyPr/>
        <a:lstStyle/>
        <a:p>
          <a:endParaRPr lang="en-GB"/>
        </a:p>
      </dgm:t>
    </dgm:pt>
    <dgm:pt modelId="{7FA4E036-1D23-4FCA-9723-0EEAE157AB0B}" type="sibTrans" cxnId="{649AFBFD-9D27-4563-82A5-E2170DC57917}">
      <dgm:prSet/>
      <dgm:spPr/>
      <dgm:t>
        <a:bodyPr/>
        <a:lstStyle/>
        <a:p>
          <a:endParaRPr lang="en-GB"/>
        </a:p>
      </dgm:t>
    </dgm:pt>
    <dgm:pt modelId="{DEDAA8C2-079F-473F-A044-B2D5BEAF8F8B}">
      <dgm:prSet/>
      <dgm:spPr/>
      <dgm:t>
        <a:bodyPr/>
        <a:lstStyle/>
        <a:p>
          <a:pPr rtl="0"/>
          <a:r>
            <a:rPr lang="en-GB" dirty="0"/>
            <a:t>Also participants may decline to take part and therefore the participants chosen may be an even more biased sample</a:t>
          </a:r>
        </a:p>
      </dgm:t>
    </dgm:pt>
    <dgm:pt modelId="{2D1C5640-35E2-433B-9E5B-36F6E360F23F}" type="parTrans" cxnId="{AC9EF62F-E17F-4673-B1CB-B5DDADDBF48B}">
      <dgm:prSet/>
      <dgm:spPr/>
      <dgm:t>
        <a:bodyPr/>
        <a:lstStyle/>
        <a:p>
          <a:endParaRPr lang="en-GB"/>
        </a:p>
      </dgm:t>
    </dgm:pt>
    <dgm:pt modelId="{60E1544D-EC0E-4BF8-8E0E-B7522C8A5439}" type="sibTrans" cxnId="{AC9EF62F-E17F-4673-B1CB-B5DDADDBF48B}">
      <dgm:prSet/>
      <dgm:spPr/>
      <dgm:t>
        <a:bodyPr/>
        <a:lstStyle/>
        <a:p>
          <a:endParaRPr lang="en-GB"/>
        </a:p>
      </dgm:t>
    </dgm:pt>
    <dgm:pt modelId="{2738F609-756E-4DA6-99C9-EC300922B7A8}" type="pres">
      <dgm:prSet presAssocID="{41FE85B0-99B0-45E5-93D9-88ACA20CA3AA}" presName="Name0" presStyleCnt="0">
        <dgm:presLayoutVars>
          <dgm:chMax val="7"/>
          <dgm:dir/>
          <dgm:animLvl val="lvl"/>
          <dgm:resizeHandles val="exact"/>
        </dgm:presLayoutVars>
      </dgm:prSet>
      <dgm:spPr/>
    </dgm:pt>
    <dgm:pt modelId="{C46C7FFC-2994-482E-9174-0DCC75DCD115}" type="pres">
      <dgm:prSet presAssocID="{C0AED902-0F92-49FE-B276-9E766248B7F2}" presName="circle1" presStyleLbl="node1" presStyleIdx="0" presStyleCnt="4"/>
      <dgm:spPr/>
    </dgm:pt>
    <dgm:pt modelId="{FB616FDC-4AEB-45C2-BDB7-6362277682F2}" type="pres">
      <dgm:prSet presAssocID="{C0AED902-0F92-49FE-B276-9E766248B7F2}" presName="space" presStyleCnt="0"/>
      <dgm:spPr/>
    </dgm:pt>
    <dgm:pt modelId="{8FF601AA-7F08-4C29-9E7D-3099BE367635}" type="pres">
      <dgm:prSet presAssocID="{C0AED902-0F92-49FE-B276-9E766248B7F2}" presName="rect1" presStyleLbl="alignAcc1" presStyleIdx="0" presStyleCnt="4"/>
      <dgm:spPr/>
    </dgm:pt>
    <dgm:pt modelId="{0AF8304F-AE48-4F15-9C5B-A1F8F746089E}" type="pres">
      <dgm:prSet presAssocID="{E35CDDFA-73B4-4117-A3EB-CEBC5F905F98}" presName="vertSpace2" presStyleLbl="node1" presStyleIdx="0" presStyleCnt="4"/>
      <dgm:spPr/>
    </dgm:pt>
    <dgm:pt modelId="{CD102A86-CC8E-47D8-9B45-F5F0E7F070DE}" type="pres">
      <dgm:prSet presAssocID="{E35CDDFA-73B4-4117-A3EB-CEBC5F905F98}" presName="circle2" presStyleLbl="node1" presStyleIdx="1" presStyleCnt="4"/>
      <dgm:spPr/>
    </dgm:pt>
    <dgm:pt modelId="{BDE22A7D-07B3-4941-904D-227CDDD99741}" type="pres">
      <dgm:prSet presAssocID="{E35CDDFA-73B4-4117-A3EB-CEBC5F905F98}" presName="rect2" presStyleLbl="alignAcc1" presStyleIdx="1" presStyleCnt="4"/>
      <dgm:spPr/>
    </dgm:pt>
    <dgm:pt modelId="{58FDF29C-7309-4948-A757-DAAB98D7AC07}" type="pres">
      <dgm:prSet presAssocID="{8EA05A66-0442-4BFD-9660-92AC5C3B5107}" presName="vertSpace3" presStyleLbl="node1" presStyleIdx="1" presStyleCnt="4"/>
      <dgm:spPr/>
    </dgm:pt>
    <dgm:pt modelId="{C7D825B9-6059-4F71-9EEE-5170BCBC73D3}" type="pres">
      <dgm:prSet presAssocID="{8EA05A66-0442-4BFD-9660-92AC5C3B5107}" presName="circle3" presStyleLbl="node1" presStyleIdx="2" presStyleCnt="4"/>
      <dgm:spPr/>
    </dgm:pt>
    <dgm:pt modelId="{CEB8FFDF-4FA5-4C7F-BC17-ADDDC17F0AA1}" type="pres">
      <dgm:prSet presAssocID="{8EA05A66-0442-4BFD-9660-92AC5C3B5107}" presName="rect3" presStyleLbl="alignAcc1" presStyleIdx="2" presStyleCnt="4"/>
      <dgm:spPr/>
    </dgm:pt>
    <dgm:pt modelId="{11D35251-2A2C-4E2A-848C-19BEFBB41F65}" type="pres">
      <dgm:prSet presAssocID="{DEDAA8C2-079F-473F-A044-B2D5BEAF8F8B}" presName="vertSpace4" presStyleLbl="node1" presStyleIdx="2" presStyleCnt="4"/>
      <dgm:spPr/>
    </dgm:pt>
    <dgm:pt modelId="{09B887A0-20A4-4550-A67C-095EC048407A}" type="pres">
      <dgm:prSet presAssocID="{DEDAA8C2-079F-473F-A044-B2D5BEAF8F8B}" presName="circle4" presStyleLbl="node1" presStyleIdx="3" presStyleCnt="4"/>
      <dgm:spPr/>
    </dgm:pt>
    <dgm:pt modelId="{28B2663B-2E6A-4C41-93B7-83F43FC584FE}" type="pres">
      <dgm:prSet presAssocID="{DEDAA8C2-079F-473F-A044-B2D5BEAF8F8B}" presName="rect4" presStyleLbl="alignAcc1" presStyleIdx="3" presStyleCnt="4"/>
      <dgm:spPr/>
    </dgm:pt>
    <dgm:pt modelId="{397D519B-343C-4E54-AD47-9342C67A881B}" type="pres">
      <dgm:prSet presAssocID="{C0AED902-0F92-49FE-B276-9E766248B7F2}" presName="rect1ParTxNoCh" presStyleLbl="alignAcc1" presStyleIdx="3" presStyleCnt="4">
        <dgm:presLayoutVars>
          <dgm:chMax val="1"/>
          <dgm:bulletEnabled val="1"/>
        </dgm:presLayoutVars>
      </dgm:prSet>
      <dgm:spPr/>
    </dgm:pt>
    <dgm:pt modelId="{A407A82C-CF88-40D7-B145-43CB4B35A1B5}" type="pres">
      <dgm:prSet presAssocID="{E35CDDFA-73B4-4117-A3EB-CEBC5F905F98}" presName="rect2ParTxNoCh" presStyleLbl="alignAcc1" presStyleIdx="3" presStyleCnt="4">
        <dgm:presLayoutVars>
          <dgm:chMax val="1"/>
          <dgm:bulletEnabled val="1"/>
        </dgm:presLayoutVars>
      </dgm:prSet>
      <dgm:spPr/>
    </dgm:pt>
    <dgm:pt modelId="{0C78D8F6-BA2B-46C6-A4B0-45131F786CAE}" type="pres">
      <dgm:prSet presAssocID="{8EA05A66-0442-4BFD-9660-92AC5C3B5107}" presName="rect3ParTxNoCh" presStyleLbl="alignAcc1" presStyleIdx="3" presStyleCnt="4">
        <dgm:presLayoutVars>
          <dgm:chMax val="1"/>
          <dgm:bulletEnabled val="1"/>
        </dgm:presLayoutVars>
      </dgm:prSet>
      <dgm:spPr/>
    </dgm:pt>
    <dgm:pt modelId="{BFE5246A-FC2E-42CB-BD56-8AA81DF58296}" type="pres">
      <dgm:prSet presAssocID="{DEDAA8C2-079F-473F-A044-B2D5BEAF8F8B}" presName="rect4ParTxNoCh" presStyleLbl="alignAcc1" presStyleIdx="3" presStyleCnt="4">
        <dgm:presLayoutVars>
          <dgm:chMax val="1"/>
          <dgm:bulletEnabled val="1"/>
        </dgm:presLayoutVars>
      </dgm:prSet>
      <dgm:spPr/>
    </dgm:pt>
  </dgm:ptLst>
  <dgm:cxnLst>
    <dgm:cxn modelId="{8CD7410A-FDE7-4407-A7A3-130D04167D37}" srcId="{41FE85B0-99B0-45E5-93D9-88ACA20CA3AA}" destId="{E35CDDFA-73B4-4117-A3EB-CEBC5F905F98}" srcOrd="1" destOrd="0" parTransId="{A347AB69-5A81-4F1B-B4E9-8B232E93F856}" sibTransId="{D0279ECA-8778-4393-BD10-86C967A40727}"/>
    <dgm:cxn modelId="{AC9EF62F-E17F-4673-B1CB-B5DDADDBF48B}" srcId="{41FE85B0-99B0-45E5-93D9-88ACA20CA3AA}" destId="{DEDAA8C2-079F-473F-A044-B2D5BEAF8F8B}" srcOrd="3" destOrd="0" parTransId="{2D1C5640-35E2-433B-9E5B-36F6E360F23F}" sibTransId="{60E1544D-EC0E-4BF8-8E0E-B7522C8A5439}"/>
    <dgm:cxn modelId="{BFF1383D-9538-46BE-8430-D0DB6EA33CE9}" type="presOf" srcId="{C0AED902-0F92-49FE-B276-9E766248B7F2}" destId="{397D519B-343C-4E54-AD47-9342C67A881B}" srcOrd="1" destOrd="0" presId="urn:microsoft.com/office/officeart/2005/8/layout/target3"/>
    <dgm:cxn modelId="{E7BDD96C-C74F-4C7A-B1FD-A724EB7C4EEB}" type="presOf" srcId="{8EA05A66-0442-4BFD-9660-92AC5C3B5107}" destId="{0C78D8F6-BA2B-46C6-A4B0-45131F786CAE}" srcOrd="1" destOrd="0" presId="urn:microsoft.com/office/officeart/2005/8/layout/target3"/>
    <dgm:cxn modelId="{6E3CB951-A109-48D9-9BE0-D3D09721BE59}" type="presOf" srcId="{E35CDDFA-73B4-4117-A3EB-CEBC5F905F98}" destId="{A407A82C-CF88-40D7-B145-43CB4B35A1B5}" srcOrd="1" destOrd="0" presId="urn:microsoft.com/office/officeart/2005/8/layout/target3"/>
    <dgm:cxn modelId="{C6B56372-A2CF-4230-8D3C-44D282FEBFE8}" srcId="{41FE85B0-99B0-45E5-93D9-88ACA20CA3AA}" destId="{C0AED902-0F92-49FE-B276-9E766248B7F2}" srcOrd="0" destOrd="0" parTransId="{0661EA6F-E2E9-48BC-848F-7F74CC7CCF5B}" sibTransId="{90A85771-A8C8-4470-99EC-2DAE62348B04}"/>
    <dgm:cxn modelId="{02E8D690-88B8-4BF9-A571-CBEB98E57596}" type="presOf" srcId="{8EA05A66-0442-4BFD-9660-92AC5C3B5107}" destId="{CEB8FFDF-4FA5-4C7F-BC17-ADDDC17F0AA1}" srcOrd="0" destOrd="0" presId="urn:microsoft.com/office/officeart/2005/8/layout/target3"/>
    <dgm:cxn modelId="{FDFFC9AD-6BCE-42FF-B2D9-E033D1F1959D}" type="presOf" srcId="{C0AED902-0F92-49FE-B276-9E766248B7F2}" destId="{8FF601AA-7F08-4C29-9E7D-3099BE367635}" srcOrd="0" destOrd="0" presId="urn:microsoft.com/office/officeart/2005/8/layout/target3"/>
    <dgm:cxn modelId="{72C1D2BA-2429-481A-848F-194EE42B3E42}" type="presOf" srcId="{E35CDDFA-73B4-4117-A3EB-CEBC5F905F98}" destId="{BDE22A7D-07B3-4941-904D-227CDDD99741}" srcOrd="0" destOrd="0" presId="urn:microsoft.com/office/officeart/2005/8/layout/target3"/>
    <dgm:cxn modelId="{02AFDEC0-F7E5-4088-A195-C079FFA76AB7}" type="presOf" srcId="{DEDAA8C2-079F-473F-A044-B2D5BEAF8F8B}" destId="{28B2663B-2E6A-4C41-93B7-83F43FC584FE}" srcOrd="0" destOrd="0" presId="urn:microsoft.com/office/officeart/2005/8/layout/target3"/>
    <dgm:cxn modelId="{CD9D3DC5-0AA0-458D-BB84-B4763B891BB2}" type="presOf" srcId="{DEDAA8C2-079F-473F-A044-B2D5BEAF8F8B}" destId="{BFE5246A-FC2E-42CB-BD56-8AA81DF58296}" srcOrd="1" destOrd="0" presId="urn:microsoft.com/office/officeart/2005/8/layout/target3"/>
    <dgm:cxn modelId="{062361D5-41F1-4363-B870-031C97E55BF8}" type="presOf" srcId="{41FE85B0-99B0-45E5-93D9-88ACA20CA3AA}" destId="{2738F609-756E-4DA6-99C9-EC300922B7A8}" srcOrd="0" destOrd="0" presId="urn:microsoft.com/office/officeart/2005/8/layout/target3"/>
    <dgm:cxn modelId="{649AFBFD-9D27-4563-82A5-E2170DC57917}" srcId="{41FE85B0-99B0-45E5-93D9-88ACA20CA3AA}" destId="{8EA05A66-0442-4BFD-9660-92AC5C3B5107}" srcOrd="2" destOrd="0" parTransId="{F864A031-3706-4634-8302-29F649C8BE14}" sibTransId="{7FA4E036-1D23-4FCA-9723-0EEAE157AB0B}"/>
    <dgm:cxn modelId="{41FC5170-30E4-4F59-B934-C138CAB69675}" type="presParOf" srcId="{2738F609-756E-4DA6-99C9-EC300922B7A8}" destId="{C46C7FFC-2994-482E-9174-0DCC75DCD115}" srcOrd="0" destOrd="0" presId="urn:microsoft.com/office/officeart/2005/8/layout/target3"/>
    <dgm:cxn modelId="{4980B4A9-751D-4563-8C3A-9938C2B9FCBC}" type="presParOf" srcId="{2738F609-756E-4DA6-99C9-EC300922B7A8}" destId="{FB616FDC-4AEB-45C2-BDB7-6362277682F2}" srcOrd="1" destOrd="0" presId="urn:microsoft.com/office/officeart/2005/8/layout/target3"/>
    <dgm:cxn modelId="{41DDA178-7F28-46E0-9A6B-2E032F061641}" type="presParOf" srcId="{2738F609-756E-4DA6-99C9-EC300922B7A8}" destId="{8FF601AA-7F08-4C29-9E7D-3099BE367635}" srcOrd="2" destOrd="0" presId="urn:microsoft.com/office/officeart/2005/8/layout/target3"/>
    <dgm:cxn modelId="{25D8E8FA-C556-459C-8314-6066914F5EF9}" type="presParOf" srcId="{2738F609-756E-4DA6-99C9-EC300922B7A8}" destId="{0AF8304F-AE48-4F15-9C5B-A1F8F746089E}" srcOrd="3" destOrd="0" presId="urn:microsoft.com/office/officeart/2005/8/layout/target3"/>
    <dgm:cxn modelId="{3409E7A6-B707-45A0-B5EC-20C6EF22835B}" type="presParOf" srcId="{2738F609-756E-4DA6-99C9-EC300922B7A8}" destId="{CD102A86-CC8E-47D8-9B45-F5F0E7F070DE}" srcOrd="4" destOrd="0" presId="urn:microsoft.com/office/officeart/2005/8/layout/target3"/>
    <dgm:cxn modelId="{DC0253F5-5F89-4C8C-871B-2542AA4606CE}" type="presParOf" srcId="{2738F609-756E-4DA6-99C9-EC300922B7A8}" destId="{BDE22A7D-07B3-4941-904D-227CDDD99741}" srcOrd="5" destOrd="0" presId="urn:microsoft.com/office/officeart/2005/8/layout/target3"/>
    <dgm:cxn modelId="{F4EFC9B7-E0A6-45A6-B7EF-91AD68773B4A}" type="presParOf" srcId="{2738F609-756E-4DA6-99C9-EC300922B7A8}" destId="{58FDF29C-7309-4948-A757-DAAB98D7AC07}" srcOrd="6" destOrd="0" presId="urn:microsoft.com/office/officeart/2005/8/layout/target3"/>
    <dgm:cxn modelId="{C7C77297-4DB9-4957-B288-81712A2385B7}" type="presParOf" srcId="{2738F609-756E-4DA6-99C9-EC300922B7A8}" destId="{C7D825B9-6059-4F71-9EEE-5170BCBC73D3}" srcOrd="7" destOrd="0" presId="urn:microsoft.com/office/officeart/2005/8/layout/target3"/>
    <dgm:cxn modelId="{8552F8A1-1E90-4464-9C75-862BB77504B8}" type="presParOf" srcId="{2738F609-756E-4DA6-99C9-EC300922B7A8}" destId="{CEB8FFDF-4FA5-4C7F-BC17-ADDDC17F0AA1}" srcOrd="8" destOrd="0" presId="urn:microsoft.com/office/officeart/2005/8/layout/target3"/>
    <dgm:cxn modelId="{3A8BC299-E888-4E0C-B29B-A2B5249932AA}" type="presParOf" srcId="{2738F609-756E-4DA6-99C9-EC300922B7A8}" destId="{11D35251-2A2C-4E2A-848C-19BEFBB41F65}" srcOrd="9" destOrd="0" presId="urn:microsoft.com/office/officeart/2005/8/layout/target3"/>
    <dgm:cxn modelId="{23186456-973E-4586-9040-8F67EA469B4D}" type="presParOf" srcId="{2738F609-756E-4DA6-99C9-EC300922B7A8}" destId="{09B887A0-20A4-4550-A67C-095EC048407A}" srcOrd="10" destOrd="0" presId="urn:microsoft.com/office/officeart/2005/8/layout/target3"/>
    <dgm:cxn modelId="{A3856A5B-FA8D-4CDC-8962-1498428D942F}" type="presParOf" srcId="{2738F609-756E-4DA6-99C9-EC300922B7A8}" destId="{28B2663B-2E6A-4C41-93B7-83F43FC584FE}" srcOrd="11" destOrd="0" presId="urn:microsoft.com/office/officeart/2005/8/layout/target3"/>
    <dgm:cxn modelId="{488702CC-2AF5-4631-A95C-7F649E8BD014}" type="presParOf" srcId="{2738F609-756E-4DA6-99C9-EC300922B7A8}" destId="{397D519B-343C-4E54-AD47-9342C67A881B}" srcOrd="12" destOrd="0" presId="urn:microsoft.com/office/officeart/2005/8/layout/target3"/>
    <dgm:cxn modelId="{5DB70566-BFF6-48D8-970A-19D26E6CB7C1}" type="presParOf" srcId="{2738F609-756E-4DA6-99C9-EC300922B7A8}" destId="{A407A82C-CF88-40D7-B145-43CB4B35A1B5}" srcOrd="13" destOrd="0" presId="urn:microsoft.com/office/officeart/2005/8/layout/target3"/>
    <dgm:cxn modelId="{A835C931-52B8-497A-8B5E-38EE08BAB3F8}" type="presParOf" srcId="{2738F609-756E-4DA6-99C9-EC300922B7A8}" destId="{0C78D8F6-BA2B-46C6-A4B0-45131F786CAE}" srcOrd="14" destOrd="0" presId="urn:microsoft.com/office/officeart/2005/8/layout/target3"/>
    <dgm:cxn modelId="{800FC735-5701-49BF-9CA8-822A41B92951}" type="presParOf" srcId="{2738F609-756E-4DA6-99C9-EC300922B7A8}" destId="{BFE5246A-FC2E-42CB-BD56-8AA81DF58296}" srcOrd="15"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AEACDA8-B54A-4B00-9A25-1441B40AEF1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GB"/>
        </a:p>
      </dgm:t>
    </dgm:pt>
    <dgm:pt modelId="{66CC3FBA-09C8-4A57-957C-BA198CD55F11}">
      <dgm:prSet/>
      <dgm:spPr/>
      <dgm:t>
        <a:bodyPr/>
        <a:lstStyle/>
        <a:p>
          <a:pPr rtl="0"/>
          <a:r>
            <a:rPr lang="en-US"/>
            <a:t>Selection process with no pattern; unpredictable</a:t>
          </a:r>
          <a:endParaRPr lang="en-GB"/>
        </a:p>
      </dgm:t>
    </dgm:pt>
    <dgm:pt modelId="{EB0722C2-3E65-4799-AE82-FBA4E9C66214}" type="parTrans" cxnId="{C19E55E9-3793-4495-8049-7191985FEBFA}">
      <dgm:prSet/>
      <dgm:spPr/>
      <dgm:t>
        <a:bodyPr/>
        <a:lstStyle/>
        <a:p>
          <a:endParaRPr lang="en-GB"/>
        </a:p>
      </dgm:t>
    </dgm:pt>
    <dgm:pt modelId="{B688D3DD-91BA-4130-87AB-15614D0E62C3}" type="sibTrans" cxnId="{C19E55E9-3793-4495-8049-7191985FEBFA}">
      <dgm:prSet/>
      <dgm:spPr/>
      <dgm:t>
        <a:bodyPr/>
        <a:lstStyle/>
        <a:p>
          <a:endParaRPr lang="en-GB"/>
        </a:p>
      </dgm:t>
    </dgm:pt>
    <dgm:pt modelId="{26ADBD18-DDB3-4D9D-9B93-62F1A3B1F7AC}">
      <dgm:prSet/>
      <dgm:spPr/>
      <dgm:t>
        <a:bodyPr/>
        <a:lstStyle/>
        <a:p>
          <a:pPr rtl="0"/>
          <a:r>
            <a:rPr lang="en-US"/>
            <a:t>Each element has an equal probability of being selected for a study</a:t>
          </a:r>
          <a:endParaRPr lang="en-GB"/>
        </a:p>
      </dgm:t>
    </dgm:pt>
    <dgm:pt modelId="{9267A6AE-9061-4269-9165-E866ECFAE6E3}" type="parTrans" cxnId="{AECFDF32-D98D-4C41-819B-CCD1F439A136}">
      <dgm:prSet/>
      <dgm:spPr/>
      <dgm:t>
        <a:bodyPr/>
        <a:lstStyle/>
        <a:p>
          <a:endParaRPr lang="en-GB"/>
        </a:p>
      </dgm:t>
    </dgm:pt>
    <dgm:pt modelId="{975BD418-C48A-4FFE-8A06-BFE76AAE9ADA}" type="sibTrans" cxnId="{AECFDF32-D98D-4C41-819B-CCD1F439A136}">
      <dgm:prSet/>
      <dgm:spPr/>
      <dgm:t>
        <a:bodyPr/>
        <a:lstStyle/>
        <a:p>
          <a:endParaRPr lang="en-GB"/>
        </a:p>
      </dgm:t>
    </dgm:pt>
    <dgm:pt modelId="{BDA33B45-38F3-46C4-A789-2A0C97537FB5}">
      <dgm:prSet/>
      <dgm:spPr/>
      <dgm:t>
        <a:bodyPr/>
        <a:lstStyle/>
        <a:p>
          <a:pPr rtl="0"/>
          <a:r>
            <a:rPr lang="en-US"/>
            <a:t>Reduces the likelihood of researcher bias </a:t>
          </a:r>
          <a:endParaRPr lang="en-GB"/>
        </a:p>
      </dgm:t>
    </dgm:pt>
    <dgm:pt modelId="{9E6F81BB-EB85-4FF5-B059-588A57C20FD8}" type="parTrans" cxnId="{BC78F0C1-E6E0-427B-B81D-07E56D6B6709}">
      <dgm:prSet/>
      <dgm:spPr/>
      <dgm:t>
        <a:bodyPr/>
        <a:lstStyle/>
        <a:p>
          <a:endParaRPr lang="en-GB"/>
        </a:p>
      </dgm:t>
    </dgm:pt>
    <dgm:pt modelId="{70857987-2A56-48DE-812B-7B2BF537F523}" type="sibTrans" cxnId="{BC78F0C1-E6E0-427B-B81D-07E56D6B6709}">
      <dgm:prSet/>
      <dgm:spPr/>
      <dgm:t>
        <a:bodyPr/>
        <a:lstStyle/>
        <a:p>
          <a:endParaRPr lang="en-GB"/>
        </a:p>
      </dgm:t>
    </dgm:pt>
    <dgm:pt modelId="{E2C0D2F2-5BDF-447C-BB1F-79A039680A70}">
      <dgm:prSet/>
      <dgm:spPr/>
      <dgm:t>
        <a:bodyPr/>
        <a:lstStyle/>
        <a:p>
          <a:pPr rtl="0"/>
          <a:r>
            <a:rPr lang="en-US"/>
            <a:t>Researcher can calculate the probability of certain outcomes</a:t>
          </a:r>
          <a:endParaRPr lang="en-GB"/>
        </a:p>
      </dgm:t>
    </dgm:pt>
    <dgm:pt modelId="{83C23C93-F357-4899-B86B-9302A49A219F}" type="parTrans" cxnId="{C8BBF35A-E71C-43C3-A7C2-9CD25E098F97}">
      <dgm:prSet/>
      <dgm:spPr/>
      <dgm:t>
        <a:bodyPr/>
        <a:lstStyle/>
        <a:p>
          <a:endParaRPr lang="en-GB"/>
        </a:p>
      </dgm:t>
    </dgm:pt>
    <dgm:pt modelId="{DD582D52-B861-4F8C-9529-A67A953FBFDA}" type="sibTrans" cxnId="{C8BBF35A-E71C-43C3-A7C2-9CD25E098F97}">
      <dgm:prSet/>
      <dgm:spPr/>
      <dgm:t>
        <a:bodyPr/>
        <a:lstStyle/>
        <a:p>
          <a:endParaRPr lang="en-GB"/>
        </a:p>
      </dgm:t>
    </dgm:pt>
    <dgm:pt modelId="{7E8CF41F-104F-4EB1-A91D-191223ED5BD4}">
      <dgm:prSet/>
      <dgm:spPr/>
      <dgm:t>
        <a:bodyPr/>
        <a:lstStyle/>
        <a:p>
          <a:pPr rtl="0"/>
          <a:r>
            <a:rPr lang="en-US" dirty="0"/>
            <a:t>Usually names are selected from a </a:t>
          </a:r>
          <a:r>
            <a:rPr lang="en-US" dirty="0" err="1"/>
            <a:t>computerised</a:t>
          </a:r>
          <a:r>
            <a:rPr lang="en-US" dirty="0"/>
            <a:t> list. </a:t>
          </a:r>
          <a:endParaRPr lang="en-GB" dirty="0"/>
        </a:p>
      </dgm:t>
    </dgm:pt>
    <dgm:pt modelId="{78699A01-135E-411A-8C06-E4C7C73D9AE3}" type="parTrans" cxnId="{218AE3B2-FD05-4E73-A234-4C1DAD5F69FF}">
      <dgm:prSet/>
      <dgm:spPr/>
      <dgm:t>
        <a:bodyPr/>
        <a:lstStyle/>
        <a:p>
          <a:endParaRPr lang="en-GB"/>
        </a:p>
      </dgm:t>
    </dgm:pt>
    <dgm:pt modelId="{8064B306-44BC-41BA-A0F2-90EC164FFA0E}" type="sibTrans" cxnId="{218AE3B2-FD05-4E73-A234-4C1DAD5F69FF}">
      <dgm:prSet/>
      <dgm:spPr/>
      <dgm:t>
        <a:bodyPr/>
        <a:lstStyle/>
        <a:p>
          <a:endParaRPr lang="en-GB"/>
        </a:p>
      </dgm:t>
    </dgm:pt>
    <dgm:pt modelId="{C19D3697-D11F-4F6C-A89E-A2A6235D9661}" type="pres">
      <dgm:prSet presAssocID="{6AEACDA8-B54A-4B00-9A25-1441B40AEF11}" presName="linear" presStyleCnt="0">
        <dgm:presLayoutVars>
          <dgm:animLvl val="lvl"/>
          <dgm:resizeHandles val="exact"/>
        </dgm:presLayoutVars>
      </dgm:prSet>
      <dgm:spPr/>
    </dgm:pt>
    <dgm:pt modelId="{12B9A8A2-639A-4981-A648-5E315D9FF003}" type="pres">
      <dgm:prSet presAssocID="{66CC3FBA-09C8-4A57-957C-BA198CD55F11}" presName="parentText" presStyleLbl="node1" presStyleIdx="0" presStyleCnt="5">
        <dgm:presLayoutVars>
          <dgm:chMax val="0"/>
          <dgm:bulletEnabled val="1"/>
        </dgm:presLayoutVars>
      </dgm:prSet>
      <dgm:spPr/>
    </dgm:pt>
    <dgm:pt modelId="{ADF4F7A5-E43D-45E7-BAE2-41919E436D24}" type="pres">
      <dgm:prSet presAssocID="{B688D3DD-91BA-4130-87AB-15614D0E62C3}" presName="spacer" presStyleCnt="0"/>
      <dgm:spPr/>
    </dgm:pt>
    <dgm:pt modelId="{0E328D34-25BE-4A18-93E4-03AA5D495B83}" type="pres">
      <dgm:prSet presAssocID="{26ADBD18-DDB3-4D9D-9B93-62F1A3B1F7AC}" presName="parentText" presStyleLbl="node1" presStyleIdx="1" presStyleCnt="5">
        <dgm:presLayoutVars>
          <dgm:chMax val="0"/>
          <dgm:bulletEnabled val="1"/>
        </dgm:presLayoutVars>
      </dgm:prSet>
      <dgm:spPr/>
    </dgm:pt>
    <dgm:pt modelId="{A8848498-C2AB-466F-8883-56AA6BD81490}" type="pres">
      <dgm:prSet presAssocID="{975BD418-C48A-4FFE-8A06-BFE76AAE9ADA}" presName="spacer" presStyleCnt="0"/>
      <dgm:spPr/>
    </dgm:pt>
    <dgm:pt modelId="{E74DE69C-B6AE-46F7-88FE-1C99AE61AC77}" type="pres">
      <dgm:prSet presAssocID="{BDA33B45-38F3-46C4-A789-2A0C97537FB5}" presName="parentText" presStyleLbl="node1" presStyleIdx="2" presStyleCnt="5">
        <dgm:presLayoutVars>
          <dgm:chMax val="0"/>
          <dgm:bulletEnabled val="1"/>
        </dgm:presLayoutVars>
      </dgm:prSet>
      <dgm:spPr/>
    </dgm:pt>
    <dgm:pt modelId="{B1647797-E045-40FC-A22F-CC56BE00D29B}" type="pres">
      <dgm:prSet presAssocID="{70857987-2A56-48DE-812B-7B2BF537F523}" presName="spacer" presStyleCnt="0"/>
      <dgm:spPr/>
    </dgm:pt>
    <dgm:pt modelId="{6ACE4697-B1FE-48DA-8E56-74823A9D06CA}" type="pres">
      <dgm:prSet presAssocID="{E2C0D2F2-5BDF-447C-BB1F-79A039680A70}" presName="parentText" presStyleLbl="node1" presStyleIdx="3" presStyleCnt="5">
        <dgm:presLayoutVars>
          <dgm:chMax val="0"/>
          <dgm:bulletEnabled val="1"/>
        </dgm:presLayoutVars>
      </dgm:prSet>
      <dgm:spPr/>
    </dgm:pt>
    <dgm:pt modelId="{C37DE8D8-CCC8-465E-8CF6-F89312B7E6E3}" type="pres">
      <dgm:prSet presAssocID="{DD582D52-B861-4F8C-9529-A67A953FBFDA}" presName="spacer" presStyleCnt="0"/>
      <dgm:spPr/>
    </dgm:pt>
    <dgm:pt modelId="{3C1A5F4A-A82D-4036-9D89-D2208B675DB3}" type="pres">
      <dgm:prSet presAssocID="{7E8CF41F-104F-4EB1-A91D-191223ED5BD4}" presName="parentText" presStyleLbl="node1" presStyleIdx="4" presStyleCnt="5">
        <dgm:presLayoutVars>
          <dgm:chMax val="0"/>
          <dgm:bulletEnabled val="1"/>
        </dgm:presLayoutVars>
      </dgm:prSet>
      <dgm:spPr/>
    </dgm:pt>
  </dgm:ptLst>
  <dgm:cxnLst>
    <dgm:cxn modelId="{5972CF00-1F8B-4131-B073-B209512D5D2D}" type="presOf" srcId="{BDA33B45-38F3-46C4-A789-2A0C97537FB5}" destId="{E74DE69C-B6AE-46F7-88FE-1C99AE61AC77}" srcOrd="0" destOrd="0" presId="urn:microsoft.com/office/officeart/2005/8/layout/vList2"/>
    <dgm:cxn modelId="{1D371308-7012-480E-8946-E1C533B00696}" type="presOf" srcId="{66CC3FBA-09C8-4A57-957C-BA198CD55F11}" destId="{12B9A8A2-639A-4981-A648-5E315D9FF003}" srcOrd="0" destOrd="0" presId="urn:microsoft.com/office/officeart/2005/8/layout/vList2"/>
    <dgm:cxn modelId="{AECFDF32-D98D-4C41-819B-CCD1F439A136}" srcId="{6AEACDA8-B54A-4B00-9A25-1441B40AEF11}" destId="{26ADBD18-DDB3-4D9D-9B93-62F1A3B1F7AC}" srcOrd="1" destOrd="0" parTransId="{9267A6AE-9061-4269-9165-E866ECFAE6E3}" sibTransId="{975BD418-C48A-4FFE-8A06-BFE76AAE9ADA}"/>
    <dgm:cxn modelId="{C8BBF35A-E71C-43C3-A7C2-9CD25E098F97}" srcId="{6AEACDA8-B54A-4B00-9A25-1441B40AEF11}" destId="{E2C0D2F2-5BDF-447C-BB1F-79A039680A70}" srcOrd="3" destOrd="0" parTransId="{83C23C93-F357-4899-B86B-9302A49A219F}" sibTransId="{DD582D52-B861-4F8C-9529-A67A953FBFDA}"/>
    <dgm:cxn modelId="{DF37E5A0-311B-4815-8D1A-F946AD2F0BCB}" type="presOf" srcId="{26ADBD18-DDB3-4D9D-9B93-62F1A3B1F7AC}" destId="{0E328D34-25BE-4A18-93E4-03AA5D495B83}" srcOrd="0" destOrd="0" presId="urn:microsoft.com/office/officeart/2005/8/layout/vList2"/>
    <dgm:cxn modelId="{926F50A5-E67E-4970-842E-BEE2FEE2EB06}" type="presOf" srcId="{E2C0D2F2-5BDF-447C-BB1F-79A039680A70}" destId="{6ACE4697-B1FE-48DA-8E56-74823A9D06CA}" srcOrd="0" destOrd="0" presId="urn:microsoft.com/office/officeart/2005/8/layout/vList2"/>
    <dgm:cxn modelId="{218AE3B2-FD05-4E73-A234-4C1DAD5F69FF}" srcId="{6AEACDA8-B54A-4B00-9A25-1441B40AEF11}" destId="{7E8CF41F-104F-4EB1-A91D-191223ED5BD4}" srcOrd="4" destOrd="0" parTransId="{78699A01-135E-411A-8C06-E4C7C73D9AE3}" sibTransId="{8064B306-44BC-41BA-A0F2-90EC164FFA0E}"/>
    <dgm:cxn modelId="{BC78F0C1-E6E0-427B-B81D-07E56D6B6709}" srcId="{6AEACDA8-B54A-4B00-9A25-1441B40AEF11}" destId="{BDA33B45-38F3-46C4-A789-2A0C97537FB5}" srcOrd="2" destOrd="0" parTransId="{9E6F81BB-EB85-4FF5-B059-588A57C20FD8}" sibTransId="{70857987-2A56-48DE-812B-7B2BF537F523}"/>
    <dgm:cxn modelId="{B0C06ADE-1719-447E-A05B-F2B81AD80BFB}" type="presOf" srcId="{6AEACDA8-B54A-4B00-9A25-1441B40AEF11}" destId="{C19D3697-D11F-4F6C-A89E-A2A6235D9661}" srcOrd="0" destOrd="0" presId="urn:microsoft.com/office/officeart/2005/8/layout/vList2"/>
    <dgm:cxn modelId="{C19E55E9-3793-4495-8049-7191985FEBFA}" srcId="{6AEACDA8-B54A-4B00-9A25-1441B40AEF11}" destId="{66CC3FBA-09C8-4A57-957C-BA198CD55F11}" srcOrd="0" destOrd="0" parTransId="{EB0722C2-3E65-4799-AE82-FBA4E9C66214}" sibTransId="{B688D3DD-91BA-4130-87AB-15614D0E62C3}"/>
    <dgm:cxn modelId="{8677B9EC-E7A0-456D-8008-49645E92037D}" type="presOf" srcId="{7E8CF41F-104F-4EB1-A91D-191223ED5BD4}" destId="{3C1A5F4A-A82D-4036-9D89-D2208B675DB3}" srcOrd="0" destOrd="0" presId="urn:microsoft.com/office/officeart/2005/8/layout/vList2"/>
    <dgm:cxn modelId="{F5040579-82D6-465B-AF68-2072051E183B}" type="presParOf" srcId="{C19D3697-D11F-4F6C-A89E-A2A6235D9661}" destId="{12B9A8A2-639A-4981-A648-5E315D9FF003}" srcOrd="0" destOrd="0" presId="urn:microsoft.com/office/officeart/2005/8/layout/vList2"/>
    <dgm:cxn modelId="{62B3D515-DBB3-4D36-A1E9-BDEA323A7EC8}" type="presParOf" srcId="{C19D3697-D11F-4F6C-A89E-A2A6235D9661}" destId="{ADF4F7A5-E43D-45E7-BAE2-41919E436D24}" srcOrd="1" destOrd="0" presId="urn:microsoft.com/office/officeart/2005/8/layout/vList2"/>
    <dgm:cxn modelId="{F503BABB-F4FA-49E9-A5DE-AB66C5C3F885}" type="presParOf" srcId="{C19D3697-D11F-4F6C-A89E-A2A6235D9661}" destId="{0E328D34-25BE-4A18-93E4-03AA5D495B83}" srcOrd="2" destOrd="0" presId="urn:microsoft.com/office/officeart/2005/8/layout/vList2"/>
    <dgm:cxn modelId="{9E96DB0A-593E-41E0-8C76-F8B738EDAE2A}" type="presParOf" srcId="{C19D3697-D11F-4F6C-A89E-A2A6235D9661}" destId="{A8848498-C2AB-466F-8883-56AA6BD81490}" srcOrd="3" destOrd="0" presId="urn:microsoft.com/office/officeart/2005/8/layout/vList2"/>
    <dgm:cxn modelId="{3AD64A5A-5A18-448E-AA6B-98D93476777F}" type="presParOf" srcId="{C19D3697-D11F-4F6C-A89E-A2A6235D9661}" destId="{E74DE69C-B6AE-46F7-88FE-1C99AE61AC77}" srcOrd="4" destOrd="0" presId="urn:microsoft.com/office/officeart/2005/8/layout/vList2"/>
    <dgm:cxn modelId="{F057CAC3-9156-4C5F-BAAF-45B20204D47E}" type="presParOf" srcId="{C19D3697-D11F-4F6C-A89E-A2A6235D9661}" destId="{B1647797-E045-40FC-A22F-CC56BE00D29B}" srcOrd="5" destOrd="0" presId="urn:microsoft.com/office/officeart/2005/8/layout/vList2"/>
    <dgm:cxn modelId="{C5958463-838C-4032-ADDF-3E9B9C3AC01C}" type="presParOf" srcId="{C19D3697-D11F-4F6C-A89E-A2A6235D9661}" destId="{6ACE4697-B1FE-48DA-8E56-74823A9D06CA}" srcOrd="6" destOrd="0" presId="urn:microsoft.com/office/officeart/2005/8/layout/vList2"/>
    <dgm:cxn modelId="{CA4821AB-DC1B-47B1-B55B-2D47D7FBED9A}" type="presParOf" srcId="{C19D3697-D11F-4F6C-A89E-A2A6235D9661}" destId="{C37DE8D8-CCC8-465E-8CF6-F89312B7E6E3}" srcOrd="7" destOrd="0" presId="urn:microsoft.com/office/officeart/2005/8/layout/vList2"/>
    <dgm:cxn modelId="{AE903F3D-DE52-4D0D-A549-90D0DE88510C}" type="presParOf" srcId="{C19D3697-D11F-4F6C-A89E-A2A6235D9661}" destId="{3C1A5F4A-A82D-4036-9D89-D2208B675DB3}"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C0DE429-D991-488A-AED0-3DB8776B4411}" type="doc">
      <dgm:prSet loTypeId="urn:microsoft.com/office/officeart/2005/8/layout/hierarchy5" loCatId="hierarchy" qsTypeId="urn:microsoft.com/office/officeart/2005/8/quickstyle/simple1" qsCatId="simple" csTypeId="urn:microsoft.com/office/officeart/2005/8/colors/colorful2" csCatId="colorful" phldr="1"/>
      <dgm:spPr/>
      <dgm:t>
        <a:bodyPr/>
        <a:lstStyle/>
        <a:p>
          <a:endParaRPr lang="en-GB"/>
        </a:p>
      </dgm:t>
    </dgm:pt>
    <dgm:pt modelId="{3795312F-12FF-4C46-8D6C-57967B598C17}">
      <dgm:prSet/>
      <dgm:spPr/>
      <dgm:t>
        <a:bodyPr/>
        <a:lstStyle/>
        <a:p>
          <a:pPr rtl="0"/>
          <a:r>
            <a:rPr lang="en-GB" dirty="0"/>
            <a:t>The sample is chosen from the simple random sample (500 people taken at random from a list on a computer)</a:t>
          </a:r>
        </a:p>
      </dgm:t>
    </dgm:pt>
    <dgm:pt modelId="{B644F482-C536-4FCC-8279-3252DB78F03B}" type="parTrans" cxnId="{782C3D09-B525-416D-97D3-519C0E4DC976}">
      <dgm:prSet/>
      <dgm:spPr/>
      <dgm:t>
        <a:bodyPr/>
        <a:lstStyle/>
        <a:p>
          <a:endParaRPr lang="en-GB"/>
        </a:p>
      </dgm:t>
    </dgm:pt>
    <dgm:pt modelId="{7304507E-FF00-451C-B3F3-B2BC6C7A237A}" type="sibTrans" cxnId="{782C3D09-B525-416D-97D3-519C0E4DC976}">
      <dgm:prSet/>
      <dgm:spPr/>
      <dgm:t>
        <a:bodyPr/>
        <a:lstStyle/>
        <a:p>
          <a:endParaRPr lang="en-GB"/>
        </a:p>
      </dgm:t>
    </dgm:pt>
    <dgm:pt modelId="{2CC0F815-48AB-4E2B-ADF6-3967F8D6296B}">
      <dgm:prSet/>
      <dgm:spPr/>
      <dgm:t>
        <a:bodyPr/>
        <a:lstStyle/>
        <a:p>
          <a:pPr rtl="0"/>
          <a:r>
            <a:rPr lang="en-GB"/>
            <a:t>Then…every nth person is selected.</a:t>
          </a:r>
        </a:p>
      </dgm:t>
    </dgm:pt>
    <dgm:pt modelId="{1079651D-E474-4437-89C8-BC78A5516F7E}" type="parTrans" cxnId="{3B7761FF-E986-4DC3-A18D-FC387440DDFF}">
      <dgm:prSet/>
      <dgm:spPr/>
      <dgm:t>
        <a:bodyPr/>
        <a:lstStyle/>
        <a:p>
          <a:endParaRPr lang="en-GB"/>
        </a:p>
      </dgm:t>
    </dgm:pt>
    <dgm:pt modelId="{75CC08C0-9B27-4037-A771-8AA419733584}" type="sibTrans" cxnId="{3B7761FF-E986-4DC3-A18D-FC387440DDFF}">
      <dgm:prSet/>
      <dgm:spPr/>
      <dgm:t>
        <a:bodyPr/>
        <a:lstStyle/>
        <a:p>
          <a:endParaRPr lang="en-GB"/>
        </a:p>
      </dgm:t>
    </dgm:pt>
    <dgm:pt modelId="{C00AABAC-707D-4F3F-8FCC-3BE814277DF7}">
      <dgm:prSet/>
      <dgm:spPr/>
      <dgm:t>
        <a:bodyPr/>
        <a:lstStyle/>
        <a:p>
          <a:pPr rtl="0"/>
          <a:r>
            <a:rPr lang="en-GB" dirty="0"/>
            <a:t>This is beneficial when the lists of names are taken from a number of different of folders within a computer system/filing system.</a:t>
          </a:r>
        </a:p>
      </dgm:t>
    </dgm:pt>
    <dgm:pt modelId="{298B3598-1D70-4B0B-AE7C-2618F55C93A2}" type="parTrans" cxnId="{59B86CD7-6686-4A50-AD80-B4B2F6FCD933}">
      <dgm:prSet/>
      <dgm:spPr/>
      <dgm:t>
        <a:bodyPr/>
        <a:lstStyle/>
        <a:p>
          <a:endParaRPr lang="en-GB"/>
        </a:p>
      </dgm:t>
    </dgm:pt>
    <dgm:pt modelId="{B276EEA6-AE5E-452E-A77D-1C2143322B95}" type="sibTrans" cxnId="{59B86CD7-6686-4A50-AD80-B4B2F6FCD933}">
      <dgm:prSet/>
      <dgm:spPr/>
      <dgm:t>
        <a:bodyPr/>
        <a:lstStyle/>
        <a:p>
          <a:endParaRPr lang="en-GB"/>
        </a:p>
      </dgm:t>
    </dgm:pt>
    <dgm:pt modelId="{4A2F71AC-324B-4CB4-B394-A58BF94D0CEA}" type="pres">
      <dgm:prSet presAssocID="{3C0DE429-D991-488A-AED0-3DB8776B4411}" presName="mainComposite" presStyleCnt="0">
        <dgm:presLayoutVars>
          <dgm:chPref val="1"/>
          <dgm:dir/>
          <dgm:animOne val="branch"/>
          <dgm:animLvl val="lvl"/>
          <dgm:resizeHandles val="exact"/>
        </dgm:presLayoutVars>
      </dgm:prSet>
      <dgm:spPr/>
    </dgm:pt>
    <dgm:pt modelId="{6BC5AC49-2D59-4934-AA28-2025E2AAFC28}" type="pres">
      <dgm:prSet presAssocID="{3C0DE429-D991-488A-AED0-3DB8776B4411}" presName="hierFlow" presStyleCnt="0"/>
      <dgm:spPr/>
    </dgm:pt>
    <dgm:pt modelId="{38680847-483C-4855-A0FD-7AE03080754D}" type="pres">
      <dgm:prSet presAssocID="{3C0DE429-D991-488A-AED0-3DB8776B4411}" presName="firstBuf" presStyleCnt="0"/>
      <dgm:spPr/>
    </dgm:pt>
    <dgm:pt modelId="{2726EEA6-51FC-45F6-AE1B-DD9C683F44D7}" type="pres">
      <dgm:prSet presAssocID="{3C0DE429-D991-488A-AED0-3DB8776B4411}" presName="hierChild1" presStyleCnt="0">
        <dgm:presLayoutVars>
          <dgm:chPref val="1"/>
          <dgm:animOne val="branch"/>
          <dgm:animLvl val="lvl"/>
        </dgm:presLayoutVars>
      </dgm:prSet>
      <dgm:spPr/>
    </dgm:pt>
    <dgm:pt modelId="{C0493322-1F4D-45E1-BA33-944778FFDE03}" type="pres">
      <dgm:prSet presAssocID="{3795312F-12FF-4C46-8D6C-57967B598C17}" presName="Name17" presStyleCnt="0"/>
      <dgm:spPr/>
    </dgm:pt>
    <dgm:pt modelId="{DBCC36E6-548D-45A0-9DFA-4EA7097ECE8D}" type="pres">
      <dgm:prSet presAssocID="{3795312F-12FF-4C46-8D6C-57967B598C17}" presName="level1Shape" presStyleLbl="node0" presStyleIdx="0" presStyleCnt="1" custLinFactNeighborX="18346" custLinFactNeighborY="290">
        <dgm:presLayoutVars>
          <dgm:chPref val="3"/>
        </dgm:presLayoutVars>
      </dgm:prSet>
      <dgm:spPr/>
    </dgm:pt>
    <dgm:pt modelId="{400D7C6C-F32E-490B-A8C8-1598534C43BB}" type="pres">
      <dgm:prSet presAssocID="{3795312F-12FF-4C46-8D6C-57967B598C17}" presName="hierChild2" presStyleCnt="0"/>
      <dgm:spPr/>
    </dgm:pt>
    <dgm:pt modelId="{33ED8A67-5895-4DEF-A92F-2EE710062989}" type="pres">
      <dgm:prSet presAssocID="{3C0DE429-D991-488A-AED0-3DB8776B4411}" presName="bgShapesFlow" presStyleCnt="0"/>
      <dgm:spPr/>
    </dgm:pt>
    <dgm:pt modelId="{AEBCD771-0668-4F81-9EB4-1B9A82AFCF94}" type="pres">
      <dgm:prSet presAssocID="{2CC0F815-48AB-4E2B-ADF6-3967F8D6296B}" presName="rectComp" presStyleCnt="0"/>
      <dgm:spPr/>
    </dgm:pt>
    <dgm:pt modelId="{0F562C46-B63D-4400-8044-0143E087A7EC}" type="pres">
      <dgm:prSet presAssocID="{2CC0F815-48AB-4E2B-ADF6-3967F8D6296B}" presName="bgRect" presStyleLbl="bgShp" presStyleIdx="0" presStyleCnt="2"/>
      <dgm:spPr/>
    </dgm:pt>
    <dgm:pt modelId="{D9B074DB-89DA-4E12-BE44-C16E0B847B44}" type="pres">
      <dgm:prSet presAssocID="{2CC0F815-48AB-4E2B-ADF6-3967F8D6296B}" presName="bgRectTx" presStyleLbl="bgShp" presStyleIdx="0" presStyleCnt="2">
        <dgm:presLayoutVars>
          <dgm:bulletEnabled val="1"/>
        </dgm:presLayoutVars>
      </dgm:prSet>
      <dgm:spPr/>
    </dgm:pt>
    <dgm:pt modelId="{2E9F2161-D79C-4B4C-8C87-E606DC7CDAF9}" type="pres">
      <dgm:prSet presAssocID="{2CC0F815-48AB-4E2B-ADF6-3967F8D6296B}" presName="spComp" presStyleCnt="0"/>
      <dgm:spPr/>
    </dgm:pt>
    <dgm:pt modelId="{FA51A200-77AA-4234-8A67-89E55E8B88B0}" type="pres">
      <dgm:prSet presAssocID="{2CC0F815-48AB-4E2B-ADF6-3967F8D6296B}" presName="hSp" presStyleCnt="0"/>
      <dgm:spPr/>
    </dgm:pt>
    <dgm:pt modelId="{05511855-C7E1-4CC5-92E1-68830EB0D13A}" type="pres">
      <dgm:prSet presAssocID="{C00AABAC-707D-4F3F-8FCC-3BE814277DF7}" presName="rectComp" presStyleCnt="0"/>
      <dgm:spPr/>
    </dgm:pt>
    <dgm:pt modelId="{8FA5A5A6-04C3-48FA-BA26-83C11FE94EC9}" type="pres">
      <dgm:prSet presAssocID="{C00AABAC-707D-4F3F-8FCC-3BE814277DF7}" presName="bgRect" presStyleLbl="bgShp" presStyleIdx="1" presStyleCnt="2"/>
      <dgm:spPr/>
    </dgm:pt>
    <dgm:pt modelId="{A0665CCA-7963-4710-B1BB-CC5240BB0311}" type="pres">
      <dgm:prSet presAssocID="{C00AABAC-707D-4F3F-8FCC-3BE814277DF7}" presName="bgRectTx" presStyleLbl="bgShp" presStyleIdx="1" presStyleCnt="2">
        <dgm:presLayoutVars>
          <dgm:bulletEnabled val="1"/>
        </dgm:presLayoutVars>
      </dgm:prSet>
      <dgm:spPr/>
    </dgm:pt>
  </dgm:ptLst>
  <dgm:cxnLst>
    <dgm:cxn modelId="{782C3D09-B525-416D-97D3-519C0E4DC976}" srcId="{3C0DE429-D991-488A-AED0-3DB8776B4411}" destId="{3795312F-12FF-4C46-8D6C-57967B598C17}" srcOrd="0" destOrd="0" parTransId="{B644F482-C536-4FCC-8279-3252DB78F03B}" sibTransId="{7304507E-FF00-451C-B3F3-B2BC6C7A237A}"/>
    <dgm:cxn modelId="{6A6CAB45-FCAE-474D-8365-14FEBEEAC03E}" type="presOf" srcId="{2CC0F815-48AB-4E2B-ADF6-3967F8D6296B}" destId="{0F562C46-B63D-4400-8044-0143E087A7EC}" srcOrd="0" destOrd="0" presId="urn:microsoft.com/office/officeart/2005/8/layout/hierarchy5"/>
    <dgm:cxn modelId="{684F306F-DCA4-4105-A349-A5EA161D717C}" type="presOf" srcId="{3795312F-12FF-4C46-8D6C-57967B598C17}" destId="{DBCC36E6-548D-45A0-9DFA-4EA7097ECE8D}" srcOrd="0" destOrd="0" presId="urn:microsoft.com/office/officeart/2005/8/layout/hierarchy5"/>
    <dgm:cxn modelId="{D18D44A4-7733-4666-89B5-919336CE6FC0}" type="presOf" srcId="{2CC0F815-48AB-4E2B-ADF6-3967F8D6296B}" destId="{D9B074DB-89DA-4E12-BE44-C16E0B847B44}" srcOrd="1" destOrd="0" presId="urn:microsoft.com/office/officeart/2005/8/layout/hierarchy5"/>
    <dgm:cxn modelId="{32E6ADCC-BD8F-453B-93CF-84D40D120F22}" type="presOf" srcId="{C00AABAC-707D-4F3F-8FCC-3BE814277DF7}" destId="{A0665CCA-7963-4710-B1BB-CC5240BB0311}" srcOrd="1" destOrd="0" presId="urn:microsoft.com/office/officeart/2005/8/layout/hierarchy5"/>
    <dgm:cxn modelId="{D48EF1CC-9A1B-4A67-A782-E9C73540BE79}" type="presOf" srcId="{C00AABAC-707D-4F3F-8FCC-3BE814277DF7}" destId="{8FA5A5A6-04C3-48FA-BA26-83C11FE94EC9}" srcOrd="0" destOrd="0" presId="urn:microsoft.com/office/officeart/2005/8/layout/hierarchy5"/>
    <dgm:cxn modelId="{59B86CD7-6686-4A50-AD80-B4B2F6FCD933}" srcId="{3C0DE429-D991-488A-AED0-3DB8776B4411}" destId="{C00AABAC-707D-4F3F-8FCC-3BE814277DF7}" srcOrd="2" destOrd="0" parTransId="{298B3598-1D70-4B0B-AE7C-2618F55C93A2}" sibTransId="{B276EEA6-AE5E-452E-A77D-1C2143322B95}"/>
    <dgm:cxn modelId="{DBCE23F7-E902-4CB0-B14B-C148A48C743E}" type="presOf" srcId="{3C0DE429-D991-488A-AED0-3DB8776B4411}" destId="{4A2F71AC-324B-4CB4-B394-A58BF94D0CEA}" srcOrd="0" destOrd="0" presId="urn:microsoft.com/office/officeart/2005/8/layout/hierarchy5"/>
    <dgm:cxn modelId="{3B7761FF-E986-4DC3-A18D-FC387440DDFF}" srcId="{3C0DE429-D991-488A-AED0-3DB8776B4411}" destId="{2CC0F815-48AB-4E2B-ADF6-3967F8D6296B}" srcOrd="1" destOrd="0" parTransId="{1079651D-E474-4437-89C8-BC78A5516F7E}" sibTransId="{75CC08C0-9B27-4037-A771-8AA419733584}"/>
    <dgm:cxn modelId="{7C4B4C44-C734-4D90-A4B8-AB3C156FB235}" type="presParOf" srcId="{4A2F71AC-324B-4CB4-B394-A58BF94D0CEA}" destId="{6BC5AC49-2D59-4934-AA28-2025E2AAFC28}" srcOrd="0" destOrd="0" presId="urn:microsoft.com/office/officeart/2005/8/layout/hierarchy5"/>
    <dgm:cxn modelId="{587546D1-0EA6-4734-89CC-8019BF840728}" type="presParOf" srcId="{6BC5AC49-2D59-4934-AA28-2025E2AAFC28}" destId="{38680847-483C-4855-A0FD-7AE03080754D}" srcOrd="0" destOrd="0" presId="urn:microsoft.com/office/officeart/2005/8/layout/hierarchy5"/>
    <dgm:cxn modelId="{81564D1B-5404-42FE-940F-180464302AB5}" type="presParOf" srcId="{6BC5AC49-2D59-4934-AA28-2025E2AAFC28}" destId="{2726EEA6-51FC-45F6-AE1B-DD9C683F44D7}" srcOrd="1" destOrd="0" presId="urn:microsoft.com/office/officeart/2005/8/layout/hierarchy5"/>
    <dgm:cxn modelId="{AD328653-29A5-4A3B-9952-B98E43B2F786}" type="presParOf" srcId="{2726EEA6-51FC-45F6-AE1B-DD9C683F44D7}" destId="{C0493322-1F4D-45E1-BA33-944778FFDE03}" srcOrd="0" destOrd="0" presId="urn:microsoft.com/office/officeart/2005/8/layout/hierarchy5"/>
    <dgm:cxn modelId="{F01B2C6B-C8B3-4C32-AF17-40CF2F7137A2}" type="presParOf" srcId="{C0493322-1F4D-45E1-BA33-944778FFDE03}" destId="{DBCC36E6-548D-45A0-9DFA-4EA7097ECE8D}" srcOrd="0" destOrd="0" presId="urn:microsoft.com/office/officeart/2005/8/layout/hierarchy5"/>
    <dgm:cxn modelId="{46BD97B6-079D-4BF1-8239-7045279D6BD2}" type="presParOf" srcId="{C0493322-1F4D-45E1-BA33-944778FFDE03}" destId="{400D7C6C-F32E-490B-A8C8-1598534C43BB}" srcOrd="1" destOrd="0" presId="urn:microsoft.com/office/officeart/2005/8/layout/hierarchy5"/>
    <dgm:cxn modelId="{0A2C2D22-0C3E-48AB-B00F-BE7E6C17F77C}" type="presParOf" srcId="{4A2F71AC-324B-4CB4-B394-A58BF94D0CEA}" destId="{33ED8A67-5895-4DEF-A92F-2EE710062989}" srcOrd="1" destOrd="0" presId="urn:microsoft.com/office/officeart/2005/8/layout/hierarchy5"/>
    <dgm:cxn modelId="{4153CC4D-6CC9-4361-BEDF-F8E5A1E3571E}" type="presParOf" srcId="{33ED8A67-5895-4DEF-A92F-2EE710062989}" destId="{AEBCD771-0668-4F81-9EB4-1B9A82AFCF94}" srcOrd="0" destOrd="0" presId="urn:microsoft.com/office/officeart/2005/8/layout/hierarchy5"/>
    <dgm:cxn modelId="{88FDEC9E-F05B-4B67-8D32-17893C2AC2B3}" type="presParOf" srcId="{AEBCD771-0668-4F81-9EB4-1B9A82AFCF94}" destId="{0F562C46-B63D-4400-8044-0143E087A7EC}" srcOrd="0" destOrd="0" presId="urn:microsoft.com/office/officeart/2005/8/layout/hierarchy5"/>
    <dgm:cxn modelId="{8A4660DA-3BA9-41ED-95DE-0EDB3E8CCB6F}" type="presParOf" srcId="{AEBCD771-0668-4F81-9EB4-1B9A82AFCF94}" destId="{D9B074DB-89DA-4E12-BE44-C16E0B847B44}" srcOrd="1" destOrd="0" presId="urn:microsoft.com/office/officeart/2005/8/layout/hierarchy5"/>
    <dgm:cxn modelId="{9AA4F171-7581-459C-BAC2-34398A3CE48C}" type="presParOf" srcId="{33ED8A67-5895-4DEF-A92F-2EE710062989}" destId="{2E9F2161-D79C-4B4C-8C87-E606DC7CDAF9}" srcOrd="1" destOrd="0" presId="urn:microsoft.com/office/officeart/2005/8/layout/hierarchy5"/>
    <dgm:cxn modelId="{8A38C31C-5929-4B4D-9B2F-AE9A60593293}" type="presParOf" srcId="{2E9F2161-D79C-4B4C-8C87-E606DC7CDAF9}" destId="{FA51A200-77AA-4234-8A67-89E55E8B88B0}" srcOrd="0" destOrd="0" presId="urn:microsoft.com/office/officeart/2005/8/layout/hierarchy5"/>
    <dgm:cxn modelId="{EB7C0DBE-A46D-417E-8E54-FE2494BACBE0}" type="presParOf" srcId="{33ED8A67-5895-4DEF-A92F-2EE710062989}" destId="{05511855-C7E1-4CC5-92E1-68830EB0D13A}" srcOrd="2" destOrd="0" presId="urn:microsoft.com/office/officeart/2005/8/layout/hierarchy5"/>
    <dgm:cxn modelId="{7439150C-D149-4223-9BF8-9CAFB150D49E}" type="presParOf" srcId="{05511855-C7E1-4CC5-92E1-68830EB0D13A}" destId="{8FA5A5A6-04C3-48FA-BA26-83C11FE94EC9}" srcOrd="0" destOrd="0" presId="urn:microsoft.com/office/officeart/2005/8/layout/hierarchy5"/>
    <dgm:cxn modelId="{4F39F66E-ED5B-47B5-8391-9AAF2374183A}" type="presParOf" srcId="{05511855-C7E1-4CC5-92E1-68830EB0D13A}" destId="{A0665CCA-7963-4710-B1BB-CC5240BB0311}" srcOrd="1" destOrd="0" presId="urn:microsoft.com/office/officeart/2005/8/layout/hierarchy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1EBFF2B-37C5-4353-A051-6F5AB61307AB}" type="doc">
      <dgm:prSet loTypeId="urn:microsoft.com/office/officeart/2005/8/layout/hierarchy2" loCatId="hierarchy" qsTypeId="urn:microsoft.com/office/officeart/2005/8/quickstyle/simple1" qsCatId="simple" csTypeId="urn:microsoft.com/office/officeart/2005/8/colors/accent5_4" csCatId="accent5" phldr="1"/>
      <dgm:spPr/>
      <dgm:t>
        <a:bodyPr/>
        <a:lstStyle/>
        <a:p>
          <a:endParaRPr lang="en-GB"/>
        </a:p>
      </dgm:t>
    </dgm:pt>
    <dgm:pt modelId="{AEAFA5DE-4AEE-47D4-BB7B-85724496407F}">
      <dgm:prSet/>
      <dgm:spPr/>
      <dgm:t>
        <a:bodyPr/>
        <a:lstStyle/>
        <a:p>
          <a:pPr rtl="0"/>
          <a:r>
            <a:rPr lang="en-US" dirty="0"/>
            <a:t>Divide the population by certain characteristics into homogeneous subgroups (</a:t>
          </a:r>
          <a:r>
            <a:rPr lang="en-US" b="1" u="sng" dirty="0"/>
            <a:t>strata</a:t>
          </a:r>
          <a:r>
            <a:rPr lang="en-US" dirty="0"/>
            <a:t>) (e.g., Social class - working class, middle class, upper class)  </a:t>
          </a:r>
          <a:endParaRPr lang="en-GB" dirty="0"/>
        </a:p>
      </dgm:t>
    </dgm:pt>
    <dgm:pt modelId="{4E0044A9-777E-471C-8573-07E70A2850FF}" type="parTrans" cxnId="{097D6BFC-A810-4857-95A2-BB50D5506181}">
      <dgm:prSet/>
      <dgm:spPr/>
      <dgm:t>
        <a:bodyPr/>
        <a:lstStyle/>
        <a:p>
          <a:endParaRPr lang="en-GB"/>
        </a:p>
      </dgm:t>
    </dgm:pt>
    <dgm:pt modelId="{962E9DC5-F7D0-491F-929A-6586B27F291B}" type="sibTrans" cxnId="{097D6BFC-A810-4857-95A2-BB50D5506181}">
      <dgm:prSet/>
      <dgm:spPr/>
      <dgm:t>
        <a:bodyPr/>
        <a:lstStyle/>
        <a:p>
          <a:endParaRPr lang="en-GB"/>
        </a:p>
      </dgm:t>
    </dgm:pt>
    <dgm:pt modelId="{46E41D8C-5278-4675-853C-974047AFB713}">
      <dgm:prSet/>
      <dgm:spPr/>
      <dgm:t>
        <a:bodyPr/>
        <a:lstStyle/>
        <a:p>
          <a:pPr rtl="0"/>
          <a:r>
            <a:rPr lang="en-US" dirty="0"/>
            <a:t>Elements </a:t>
          </a:r>
          <a:r>
            <a:rPr lang="en-US" b="1" i="1" dirty="0"/>
            <a:t>within</a:t>
          </a:r>
          <a:r>
            <a:rPr lang="en-US" dirty="0"/>
            <a:t> each strata are homogeneous, but are heterogeneous </a:t>
          </a:r>
          <a:r>
            <a:rPr lang="en-US" b="1" i="1" dirty="0"/>
            <a:t>across</a:t>
          </a:r>
          <a:r>
            <a:rPr lang="en-US" dirty="0"/>
            <a:t> strata. </a:t>
          </a:r>
          <a:endParaRPr lang="en-GB" dirty="0"/>
        </a:p>
      </dgm:t>
    </dgm:pt>
    <dgm:pt modelId="{9B731E4D-7F62-4E83-BC61-704A151A2A63}" type="parTrans" cxnId="{F9CA0AA7-D0D8-48D2-B319-371345BA9536}">
      <dgm:prSet/>
      <dgm:spPr/>
      <dgm:t>
        <a:bodyPr/>
        <a:lstStyle/>
        <a:p>
          <a:endParaRPr lang="en-GB"/>
        </a:p>
      </dgm:t>
    </dgm:pt>
    <dgm:pt modelId="{9F828B2F-2BAA-420E-B758-7AB97AE8C7E3}" type="sibTrans" cxnId="{F9CA0AA7-D0D8-48D2-B319-371345BA9536}">
      <dgm:prSet/>
      <dgm:spPr/>
      <dgm:t>
        <a:bodyPr/>
        <a:lstStyle/>
        <a:p>
          <a:endParaRPr lang="en-GB"/>
        </a:p>
      </dgm:t>
    </dgm:pt>
    <dgm:pt modelId="{0709F1D1-98C7-4CFA-A9DD-91E7D0978BCF}">
      <dgm:prSet/>
      <dgm:spPr/>
      <dgm:t>
        <a:bodyPr/>
        <a:lstStyle/>
        <a:p>
          <a:pPr rtl="0"/>
          <a:r>
            <a:rPr lang="en-US" dirty="0"/>
            <a:t>A simple random or a systematic sample is taken from each </a:t>
          </a:r>
          <a:r>
            <a:rPr lang="en-US" u="sng" dirty="0"/>
            <a:t>strata</a:t>
          </a:r>
          <a:r>
            <a:rPr lang="en-US" dirty="0"/>
            <a:t> relative to the proportion of that stratum to each of the others.</a:t>
          </a:r>
          <a:endParaRPr lang="en-GB" dirty="0"/>
        </a:p>
      </dgm:t>
    </dgm:pt>
    <dgm:pt modelId="{D3650E7E-ED8A-4304-9E3B-263D0BC8736A}" type="parTrans" cxnId="{9F6FD8C3-DE64-4DA1-8159-67CA2A78C48F}">
      <dgm:prSet/>
      <dgm:spPr/>
      <dgm:t>
        <a:bodyPr/>
        <a:lstStyle/>
        <a:p>
          <a:endParaRPr lang="en-GB"/>
        </a:p>
      </dgm:t>
    </dgm:pt>
    <dgm:pt modelId="{B59EB7F2-3DC6-4493-9B78-DF49211A9944}" type="sibTrans" cxnId="{9F6FD8C3-DE64-4DA1-8159-67CA2A78C48F}">
      <dgm:prSet/>
      <dgm:spPr/>
      <dgm:t>
        <a:bodyPr/>
        <a:lstStyle/>
        <a:p>
          <a:endParaRPr lang="en-GB"/>
        </a:p>
      </dgm:t>
    </dgm:pt>
    <dgm:pt modelId="{C0AF0E28-D78C-4393-B2E6-4D5B09B2E306}" type="pres">
      <dgm:prSet presAssocID="{81EBFF2B-37C5-4353-A051-6F5AB61307AB}" presName="diagram" presStyleCnt="0">
        <dgm:presLayoutVars>
          <dgm:chPref val="1"/>
          <dgm:dir/>
          <dgm:animOne val="branch"/>
          <dgm:animLvl val="lvl"/>
          <dgm:resizeHandles val="exact"/>
        </dgm:presLayoutVars>
      </dgm:prSet>
      <dgm:spPr/>
    </dgm:pt>
    <dgm:pt modelId="{FBB33184-8AC6-4BCF-9186-AEF344D79686}" type="pres">
      <dgm:prSet presAssocID="{AEAFA5DE-4AEE-47D4-BB7B-85724496407F}" presName="root1" presStyleCnt="0"/>
      <dgm:spPr/>
    </dgm:pt>
    <dgm:pt modelId="{3B083A57-534F-460F-87D6-458E19DD52EA}" type="pres">
      <dgm:prSet presAssocID="{AEAFA5DE-4AEE-47D4-BB7B-85724496407F}" presName="LevelOneTextNode" presStyleLbl="node0" presStyleIdx="0" presStyleCnt="3" custScaleX="147687">
        <dgm:presLayoutVars>
          <dgm:chPref val="3"/>
        </dgm:presLayoutVars>
      </dgm:prSet>
      <dgm:spPr/>
    </dgm:pt>
    <dgm:pt modelId="{DFB6D8FB-4CDE-4DD4-97E2-A279C23B9059}" type="pres">
      <dgm:prSet presAssocID="{AEAFA5DE-4AEE-47D4-BB7B-85724496407F}" presName="level2hierChild" presStyleCnt="0"/>
      <dgm:spPr/>
    </dgm:pt>
    <dgm:pt modelId="{E56F7AB1-8516-4AF4-9CEE-0733A2B66629}" type="pres">
      <dgm:prSet presAssocID="{46E41D8C-5278-4675-853C-974047AFB713}" presName="root1" presStyleCnt="0"/>
      <dgm:spPr/>
    </dgm:pt>
    <dgm:pt modelId="{DA558B83-D576-4DFE-8C88-9F4328CC45AB}" type="pres">
      <dgm:prSet presAssocID="{46E41D8C-5278-4675-853C-974047AFB713}" presName="LevelOneTextNode" presStyleLbl="node0" presStyleIdx="1" presStyleCnt="3" custScaleX="147688">
        <dgm:presLayoutVars>
          <dgm:chPref val="3"/>
        </dgm:presLayoutVars>
      </dgm:prSet>
      <dgm:spPr/>
    </dgm:pt>
    <dgm:pt modelId="{A49B70A3-4C99-4663-BCD7-427523296BB3}" type="pres">
      <dgm:prSet presAssocID="{46E41D8C-5278-4675-853C-974047AFB713}" presName="level2hierChild" presStyleCnt="0"/>
      <dgm:spPr/>
    </dgm:pt>
    <dgm:pt modelId="{F42E39FB-D3D6-4354-9A05-32098AFB1B2C}" type="pres">
      <dgm:prSet presAssocID="{0709F1D1-98C7-4CFA-A9DD-91E7D0978BCF}" presName="root1" presStyleCnt="0"/>
      <dgm:spPr/>
    </dgm:pt>
    <dgm:pt modelId="{CB47D093-B8B5-4808-BE9F-29EB99B62155}" type="pres">
      <dgm:prSet presAssocID="{0709F1D1-98C7-4CFA-A9DD-91E7D0978BCF}" presName="LevelOneTextNode" presStyleLbl="node0" presStyleIdx="2" presStyleCnt="3" custScaleX="145135">
        <dgm:presLayoutVars>
          <dgm:chPref val="3"/>
        </dgm:presLayoutVars>
      </dgm:prSet>
      <dgm:spPr/>
    </dgm:pt>
    <dgm:pt modelId="{23B08B65-1B7B-4A74-9287-93215E2E0698}" type="pres">
      <dgm:prSet presAssocID="{0709F1D1-98C7-4CFA-A9DD-91E7D0978BCF}" presName="level2hierChild" presStyleCnt="0"/>
      <dgm:spPr/>
    </dgm:pt>
  </dgm:ptLst>
  <dgm:cxnLst>
    <dgm:cxn modelId="{672DA51C-984E-4852-A6A8-7E8A3A232EAB}" type="presOf" srcId="{AEAFA5DE-4AEE-47D4-BB7B-85724496407F}" destId="{3B083A57-534F-460F-87D6-458E19DD52EA}" srcOrd="0" destOrd="0" presId="urn:microsoft.com/office/officeart/2005/8/layout/hierarchy2"/>
    <dgm:cxn modelId="{A8586457-54E4-404A-B386-33DB155DC6CB}" type="presOf" srcId="{81EBFF2B-37C5-4353-A051-6F5AB61307AB}" destId="{C0AF0E28-D78C-4393-B2E6-4D5B09B2E306}" srcOrd="0" destOrd="0" presId="urn:microsoft.com/office/officeart/2005/8/layout/hierarchy2"/>
    <dgm:cxn modelId="{F9CA0AA7-D0D8-48D2-B319-371345BA9536}" srcId="{81EBFF2B-37C5-4353-A051-6F5AB61307AB}" destId="{46E41D8C-5278-4675-853C-974047AFB713}" srcOrd="1" destOrd="0" parTransId="{9B731E4D-7F62-4E83-BC61-704A151A2A63}" sibTransId="{9F828B2F-2BAA-420E-B758-7AB97AE8C7E3}"/>
    <dgm:cxn modelId="{FF964BBF-D67E-4F4E-B47D-3BF3B9A7A74E}" type="presOf" srcId="{0709F1D1-98C7-4CFA-A9DD-91E7D0978BCF}" destId="{CB47D093-B8B5-4808-BE9F-29EB99B62155}" srcOrd="0" destOrd="0" presId="urn:microsoft.com/office/officeart/2005/8/layout/hierarchy2"/>
    <dgm:cxn modelId="{9F6FD8C3-DE64-4DA1-8159-67CA2A78C48F}" srcId="{81EBFF2B-37C5-4353-A051-6F5AB61307AB}" destId="{0709F1D1-98C7-4CFA-A9DD-91E7D0978BCF}" srcOrd="2" destOrd="0" parTransId="{D3650E7E-ED8A-4304-9E3B-263D0BC8736A}" sibTransId="{B59EB7F2-3DC6-4493-9B78-DF49211A9944}"/>
    <dgm:cxn modelId="{6AEE3FE7-317D-4FF4-BC78-D1E5AE3BB608}" type="presOf" srcId="{46E41D8C-5278-4675-853C-974047AFB713}" destId="{DA558B83-D576-4DFE-8C88-9F4328CC45AB}" srcOrd="0" destOrd="0" presId="urn:microsoft.com/office/officeart/2005/8/layout/hierarchy2"/>
    <dgm:cxn modelId="{097D6BFC-A810-4857-95A2-BB50D5506181}" srcId="{81EBFF2B-37C5-4353-A051-6F5AB61307AB}" destId="{AEAFA5DE-4AEE-47D4-BB7B-85724496407F}" srcOrd="0" destOrd="0" parTransId="{4E0044A9-777E-471C-8573-07E70A2850FF}" sibTransId="{962E9DC5-F7D0-491F-929A-6586B27F291B}"/>
    <dgm:cxn modelId="{CE0CC1D9-FCF5-425D-81A4-40C7DBBC4C6E}" type="presParOf" srcId="{C0AF0E28-D78C-4393-B2E6-4D5B09B2E306}" destId="{FBB33184-8AC6-4BCF-9186-AEF344D79686}" srcOrd="0" destOrd="0" presId="urn:microsoft.com/office/officeart/2005/8/layout/hierarchy2"/>
    <dgm:cxn modelId="{8E8D3AC8-5E70-4234-A4C7-6ECDA2115CD4}" type="presParOf" srcId="{FBB33184-8AC6-4BCF-9186-AEF344D79686}" destId="{3B083A57-534F-460F-87D6-458E19DD52EA}" srcOrd="0" destOrd="0" presId="urn:microsoft.com/office/officeart/2005/8/layout/hierarchy2"/>
    <dgm:cxn modelId="{0B8723D6-FCD4-4005-95B7-84FB176FE639}" type="presParOf" srcId="{FBB33184-8AC6-4BCF-9186-AEF344D79686}" destId="{DFB6D8FB-4CDE-4DD4-97E2-A279C23B9059}" srcOrd="1" destOrd="0" presId="urn:microsoft.com/office/officeart/2005/8/layout/hierarchy2"/>
    <dgm:cxn modelId="{324922E6-0072-4B20-A694-84F0FD274925}" type="presParOf" srcId="{C0AF0E28-D78C-4393-B2E6-4D5B09B2E306}" destId="{E56F7AB1-8516-4AF4-9CEE-0733A2B66629}" srcOrd="1" destOrd="0" presId="urn:microsoft.com/office/officeart/2005/8/layout/hierarchy2"/>
    <dgm:cxn modelId="{10A17C76-C666-47B1-994D-B29A7AA94970}" type="presParOf" srcId="{E56F7AB1-8516-4AF4-9CEE-0733A2B66629}" destId="{DA558B83-D576-4DFE-8C88-9F4328CC45AB}" srcOrd="0" destOrd="0" presId="urn:microsoft.com/office/officeart/2005/8/layout/hierarchy2"/>
    <dgm:cxn modelId="{073A9581-F8B1-4D0A-B5C9-1EAC1B8B0F3C}" type="presParOf" srcId="{E56F7AB1-8516-4AF4-9CEE-0733A2B66629}" destId="{A49B70A3-4C99-4663-BCD7-427523296BB3}" srcOrd="1" destOrd="0" presId="urn:microsoft.com/office/officeart/2005/8/layout/hierarchy2"/>
    <dgm:cxn modelId="{DA18931D-C806-4003-973A-E8319BA6728A}" type="presParOf" srcId="{C0AF0E28-D78C-4393-B2E6-4D5B09B2E306}" destId="{F42E39FB-D3D6-4354-9A05-32098AFB1B2C}" srcOrd="2" destOrd="0" presId="urn:microsoft.com/office/officeart/2005/8/layout/hierarchy2"/>
    <dgm:cxn modelId="{6F376A3C-7E04-4721-93A4-32DB6212E6F0}" type="presParOf" srcId="{F42E39FB-D3D6-4354-9A05-32098AFB1B2C}" destId="{CB47D093-B8B5-4808-BE9F-29EB99B62155}" srcOrd="0" destOrd="0" presId="urn:microsoft.com/office/officeart/2005/8/layout/hierarchy2"/>
    <dgm:cxn modelId="{96B2968D-3203-400E-B3D4-304C1D150CEB}" type="presParOf" srcId="{F42E39FB-D3D6-4354-9A05-32098AFB1B2C}" destId="{23B08B65-1B7B-4A74-9287-93215E2E0698}"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BDA2408B-F12F-471E-9842-5F0755D778D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GB"/>
        </a:p>
      </dgm:t>
    </dgm:pt>
    <dgm:pt modelId="{4C3EB6D6-7C6D-4D7F-93C7-81D208662C51}">
      <dgm:prSet/>
      <dgm:spPr/>
      <dgm:t>
        <a:bodyPr/>
        <a:lstStyle/>
        <a:p>
          <a:pPr rtl="0"/>
          <a:r>
            <a:rPr lang="en-US" dirty="0"/>
            <a:t>This uses information known about the total population prior to sampling to make the sampling process more efficient.</a:t>
          </a:r>
          <a:endParaRPr lang="en-GB" dirty="0"/>
        </a:p>
      </dgm:t>
    </dgm:pt>
    <dgm:pt modelId="{8092109C-FDF0-4DBA-AC8B-2293DD8BDFF8}" type="parTrans" cxnId="{34186EFF-2C52-4B34-B86E-3C2C38E1C713}">
      <dgm:prSet/>
      <dgm:spPr/>
      <dgm:t>
        <a:bodyPr/>
        <a:lstStyle/>
        <a:p>
          <a:endParaRPr lang="en-GB"/>
        </a:p>
      </dgm:t>
    </dgm:pt>
    <dgm:pt modelId="{727BB49B-26BC-40BF-A1AA-FEE097CBDDEB}" type="sibTrans" cxnId="{34186EFF-2C52-4B34-B86E-3C2C38E1C713}">
      <dgm:prSet/>
      <dgm:spPr/>
      <dgm:t>
        <a:bodyPr/>
        <a:lstStyle/>
        <a:p>
          <a:endParaRPr lang="en-GB"/>
        </a:p>
      </dgm:t>
    </dgm:pt>
    <dgm:pt modelId="{C7F9AE96-32AA-402A-9C5B-6D261BE4B1F0}" type="pres">
      <dgm:prSet presAssocID="{BDA2408B-F12F-471E-9842-5F0755D778D8}" presName="linear" presStyleCnt="0">
        <dgm:presLayoutVars>
          <dgm:animLvl val="lvl"/>
          <dgm:resizeHandles val="exact"/>
        </dgm:presLayoutVars>
      </dgm:prSet>
      <dgm:spPr/>
    </dgm:pt>
    <dgm:pt modelId="{FFC32973-5C3E-4AFA-A2D3-468D55AA65C8}" type="pres">
      <dgm:prSet presAssocID="{4C3EB6D6-7C6D-4D7F-93C7-81D208662C51}" presName="parentText" presStyleLbl="node1" presStyleIdx="0" presStyleCnt="1" custLinFactNeighborY="21202">
        <dgm:presLayoutVars>
          <dgm:chMax val="0"/>
          <dgm:bulletEnabled val="1"/>
        </dgm:presLayoutVars>
      </dgm:prSet>
      <dgm:spPr/>
    </dgm:pt>
  </dgm:ptLst>
  <dgm:cxnLst>
    <dgm:cxn modelId="{7CE01831-DD8D-4C0F-A749-F79C876B3666}" type="presOf" srcId="{4C3EB6D6-7C6D-4D7F-93C7-81D208662C51}" destId="{FFC32973-5C3E-4AFA-A2D3-468D55AA65C8}" srcOrd="0" destOrd="0" presId="urn:microsoft.com/office/officeart/2005/8/layout/vList2"/>
    <dgm:cxn modelId="{CED37A6A-F524-45D2-BDB6-6217ECB161B4}" type="presOf" srcId="{BDA2408B-F12F-471E-9842-5F0755D778D8}" destId="{C7F9AE96-32AA-402A-9C5B-6D261BE4B1F0}" srcOrd="0" destOrd="0" presId="urn:microsoft.com/office/officeart/2005/8/layout/vList2"/>
    <dgm:cxn modelId="{34186EFF-2C52-4B34-B86E-3C2C38E1C713}" srcId="{BDA2408B-F12F-471E-9842-5F0755D778D8}" destId="{4C3EB6D6-7C6D-4D7F-93C7-81D208662C51}" srcOrd="0" destOrd="0" parTransId="{8092109C-FDF0-4DBA-AC8B-2293DD8BDFF8}" sibTransId="{727BB49B-26BC-40BF-A1AA-FEE097CBDDEB}"/>
    <dgm:cxn modelId="{84227D5C-69B5-48B2-93DD-6F5228FF8972}" type="presParOf" srcId="{C7F9AE96-32AA-402A-9C5B-6D261BE4B1F0}" destId="{FFC32973-5C3E-4AFA-A2D3-468D55AA65C8}"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01A7C4B0-29F1-4A02-92D3-3E4FB361FC32}" type="doc">
      <dgm:prSet loTypeId="urn:microsoft.com/office/officeart/2009/3/layout/PieProcess" loCatId="process" qsTypeId="urn:microsoft.com/office/officeart/2005/8/quickstyle/simple1" qsCatId="simple" csTypeId="urn:microsoft.com/office/officeart/2005/8/colors/accent1_2" csCatId="accent1"/>
      <dgm:spPr/>
      <dgm:t>
        <a:bodyPr/>
        <a:lstStyle/>
        <a:p>
          <a:endParaRPr lang="en-GB"/>
        </a:p>
      </dgm:t>
    </dgm:pt>
    <dgm:pt modelId="{BA117B6F-A33C-4B65-A61B-19E096FBD50B}">
      <dgm:prSet/>
      <dgm:spPr/>
      <dgm:t>
        <a:bodyPr/>
        <a:lstStyle/>
        <a:p>
          <a:pPr rtl="0"/>
          <a:r>
            <a:rPr lang="en-US" b="1" i="1"/>
            <a:t>Researchers use stratified sampling</a:t>
          </a:r>
          <a:endParaRPr lang="en-GB"/>
        </a:p>
      </dgm:t>
    </dgm:pt>
    <dgm:pt modelId="{57FDDEE1-8216-428E-9285-79DE2D9B732F}" type="parTrans" cxnId="{C8253A25-770B-4226-AFFC-B5AFD77E0320}">
      <dgm:prSet/>
      <dgm:spPr/>
      <dgm:t>
        <a:bodyPr/>
        <a:lstStyle/>
        <a:p>
          <a:endParaRPr lang="en-GB"/>
        </a:p>
      </dgm:t>
    </dgm:pt>
    <dgm:pt modelId="{0B222F2E-9D7C-479D-B5A8-7DFFA585576B}" type="sibTrans" cxnId="{C8253A25-770B-4226-AFFC-B5AFD77E0320}">
      <dgm:prSet/>
      <dgm:spPr/>
      <dgm:t>
        <a:bodyPr/>
        <a:lstStyle/>
        <a:p>
          <a:endParaRPr lang="en-GB"/>
        </a:p>
      </dgm:t>
    </dgm:pt>
    <dgm:pt modelId="{C17C6A56-B4D7-4636-899C-E974AB0A03DE}">
      <dgm:prSet/>
      <dgm:spPr/>
      <dgm:t>
        <a:bodyPr/>
        <a:lstStyle/>
        <a:p>
          <a:pPr rtl="0"/>
          <a:r>
            <a:rPr lang="en-US" dirty="0"/>
            <a:t>When a stratum of interest is a small percentage of a population and random processes could miss the stratum by chance.</a:t>
          </a:r>
          <a:endParaRPr lang="en-GB" dirty="0"/>
        </a:p>
      </dgm:t>
    </dgm:pt>
    <dgm:pt modelId="{E168210F-EBB8-4201-B090-A26E02292BDE}" type="parTrans" cxnId="{7E3B3922-67EA-49B5-B420-29C0924210DA}">
      <dgm:prSet/>
      <dgm:spPr/>
      <dgm:t>
        <a:bodyPr/>
        <a:lstStyle/>
        <a:p>
          <a:endParaRPr lang="en-GB"/>
        </a:p>
      </dgm:t>
    </dgm:pt>
    <dgm:pt modelId="{61326276-8F3A-4EC7-992F-14D5D430D146}" type="sibTrans" cxnId="{7E3B3922-67EA-49B5-B420-29C0924210DA}">
      <dgm:prSet/>
      <dgm:spPr/>
      <dgm:t>
        <a:bodyPr/>
        <a:lstStyle/>
        <a:p>
          <a:endParaRPr lang="en-GB"/>
        </a:p>
      </dgm:t>
    </dgm:pt>
    <dgm:pt modelId="{F34F9FF6-4E6C-440E-91AE-927851B9C06C}">
      <dgm:prSet/>
      <dgm:spPr/>
      <dgm:t>
        <a:bodyPr/>
        <a:lstStyle/>
        <a:p>
          <a:pPr rtl="0"/>
          <a:r>
            <a:rPr lang="en-US"/>
            <a:t>When enough is known about the population that it can be easily broken into subgroups or strata.</a:t>
          </a:r>
          <a:endParaRPr lang="en-GB"/>
        </a:p>
      </dgm:t>
    </dgm:pt>
    <dgm:pt modelId="{5F9F670C-0031-41EE-AC55-DA1D88D75628}" type="parTrans" cxnId="{EB1E9041-F06F-4561-BB11-7C916F10B5EA}">
      <dgm:prSet/>
      <dgm:spPr/>
      <dgm:t>
        <a:bodyPr/>
        <a:lstStyle/>
        <a:p>
          <a:endParaRPr lang="en-GB"/>
        </a:p>
      </dgm:t>
    </dgm:pt>
    <dgm:pt modelId="{2529635D-17E8-47B8-B2B4-9AE442FB4E87}" type="sibTrans" cxnId="{EB1E9041-F06F-4561-BB11-7C916F10B5EA}">
      <dgm:prSet/>
      <dgm:spPr/>
      <dgm:t>
        <a:bodyPr/>
        <a:lstStyle/>
        <a:p>
          <a:endParaRPr lang="en-GB"/>
        </a:p>
      </dgm:t>
    </dgm:pt>
    <dgm:pt modelId="{FCA2C592-A5C1-473D-94F8-623563E92920}" type="pres">
      <dgm:prSet presAssocID="{01A7C4B0-29F1-4A02-92D3-3E4FB361FC32}" presName="Name0" presStyleCnt="0">
        <dgm:presLayoutVars>
          <dgm:chMax val="7"/>
          <dgm:chPref val="7"/>
          <dgm:dir/>
          <dgm:animOne val="branch"/>
          <dgm:animLvl val="lvl"/>
        </dgm:presLayoutVars>
      </dgm:prSet>
      <dgm:spPr/>
    </dgm:pt>
    <dgm:pt modelId="{6CD55760-E388-4878-B0D1-C7EB3FB514DF}" type="pres">
      <dgm:prSet presAssocID="{BA117B6F-A33C-4B65-A61B-19E096FBD50B}" presName="ParentComposite" presStyleCnt="0"/>
      <dgm:spPr/>
    </dgm:pt>
    <dgm:pt modelId="{05614E35-5747-4A1E-BCA8-781AB0613F16}" type="pres">
      <dgm:prSet presAssocID="{BA117B6F-A33C-4B65-A61B-19E096FBD50B}" presName="Chord" presStyleLbl="bgShp" presStyleIdx="0" presStyleCnt="1"/>
      <dgm:spPr/>
    </dgm:pt>
    <dgm:pt modelId="{43265D9B-8FA4-40CD-9AC7-2A292EAEF403}" type="pres">
      <dgm:prSet presAssocID="{BA117B6F-A33C-4B65-A61B-19E096FBD50B}" presName="Pie" presStyleLbl="alignNode1" presStyleIdx="0" presStyleCnt="1"/>
      <dgm:spPr/>
    </dgm:pt>
    <dgm:pt modelId="{4C00FCE9-06C7-4616-8424-569AEDEF9218}" type="pres">
      <dgm:prSet presAssocID="{BA117B6F-A33C-4B65-A61B-19E096FBD50B}" presName="Parent" presStyleLbl="revTx" presStyleIdx="0" presStyleCnt="2">
        <dgm:presLayoutVars>
          <dgm:chMax val="1"/>
          <dgm:chPref val="1"/>
          <dgm:bulletEnabled val="1"/>
        </dgm:presLayoutVars>
      </dgm:prSet>
      <dgm:spPr/>
    </dgm:pt>
    <dgm:pt modelId="{A138685C-E0DB-479B-ADAB-97D5053EF20A}" type="pres">
      <dgm:prSet presAssocID="{61326276-8F3A-4EC7-992F-14D5D430D146}" presName="negSibTrans" presStyleCnt="0"/>
      <dgm:spPr/>
    </dgm:pt>
    <dgm:pt modelId="{B52FADF8-52DD-4001-8BCE-DC77A861A340}" type="pres">
      <dgm:prSet presAssocID="{BA117B6F-A33C-4B65-A61B-19E096FBD50B}" presName="composite" presStyleCnt="0"/>
      <dgm:spPr/>
    </dgm:pt>
    <dgm:pt modelId="{1AD42C79-D74D-495D-BA40-071A80DD2D7D}" type="pres">
      <dgm:prSet presAssocID="{BA117B6F-A33C-4B65-A61B-19E096FBD50B}" presName="Child" presStyleLbl="revTx" presStyleIdx="1" presStyleCnt="2">
        <dgm:presLayoutVars>
          <dgm:chMax val="0"/>
          <dgm:chPref val="0"/>
          <dgm:bulletEnabled val="1"/>
        </dgm:presLayoutVars>
      </dgm:prSet>
      <dgm:spPr/>
    </dgm:pt>
  </dgm:ptLst>
  <dgm:cxnLst>
    <dgm:cxn modelId="{7E3B3922-67EA-49B5-B420-29C0924210DA}" srcId="{BA117B6F-A33C-4B65-A61B-19E096FBD50B}" destId="{C17C6A56-B4D7-4636-899C-E974AB0A03DE}" srcOrd="0" destOrd="0" parTransId="{E168210F-EBB8-4201-B090-A26E02292BDE}" sibTransId="{61326276-8F3A-4EC7-992F-14D5D430D146}"/>
    <dgm:cxn modelId="{C8253A25-770B-4226-AFFC-B5AFD77E0320}" srcId="{01A7C4B0-29F1-4A02-92D3-3E4FB361FC32}" destId="{BA117B6F-A33C-4B65-A61B-19E096FBD50B}" srcOrd="0" destOrd="0" parTransId="{57FDDEE1-8216-428E-9285-79DE2D9B732F}" sibTransId="{0B222F2E-9D7C-479D-B5A8-7DFFA585576B}"/>
    <dgm:cxn modelId="{B4DE6E5D-7422-4C4B-8BD7-88DE63EB14BE}" type="presOf" srcId="{BA117B6F-A33C-4B65-A61B-19E096FBD50B}" destId="{4C00FCE9-06C7-4616-8424-569AEDEF9218}" srcOrd="0" destOrd="0" presId="urn:microsoft.com/office/officeart/2009/3/layout/PieProcess"/>
    <dgm:cxn modelId="{EB1E9041-F06F-4561-BB11-7C916F10B5EA}" srcId="{BA117B6F-A33C-4B65-A61B-19E096FBD50B}" destId="{F34F9FF6-4E6C-440E-91AE-927851B9C06C}" srcOrd="1" destOrd="0" parTransId="{5F9F670C-0031-41EE-AC55-DA1D88D75628}" sibTransId="{2529635D-17E8-47B8-B2B4-9AE442FB4E87}"/>
    <dgm:cxn modelId="{2A882955-C607-4C48-86DD-9EC78FFD9AB5}" type="presOf" srcId="{F34F9FF6-4E6C-440E-91AE-927851B9C06C}" destId="{1AD42C79-D74D-495D-BA40-071A80DD2D7D}" srcOrd="0" destOrd="1" presId="urn:microsoft.com/office/officeart/2009/3/layout/PieProcess"/>
    <dgm:cxn modelId="{3968D396-5AB2-42B7-9F1F-A1265AE49A95}" type="presOf" srcId="{C17C6A56-B4D7-4636-899C-E974AB0A03DE}" destId="{1AD42C79-D74D-495D-BA40-071A80DD2D7D}" srcOrd="0" destOrd="0" presId="urn:microsoft.com/office/officeart/2009/3/layout/PieProcess"/>
    <dgm:cxn modelId="{66A163CA-E669-49B1-BA11-AB7F8EEA78B8}" type="presOf" srcId="{01A7C4B0-29F1-4A02-92D3-3E4FB361FC32}" destId="{FCA2C592-A5C1-473D-94F8-623563E92920}" srcOrd="0" destOrd="0" presId="urn:microsoft.com/office/officeart/2009/3/layout/PieProcess"/>
    <dgm:cxn modelId="{3CF7BECD-8DB1-4A1E-B3FF-CFA0F18F628B}" type="presParOf" srcId="{FCA2C592-A5C1-473D-94F8-623563E92920}" destId="{6CD55760-E388-4878-B0D1-C7EB3FB514DF}" srcOrd="0" destOrd="0" presId="urn:microsoft.com/office/officeart/2009/3/layout/PieProcess"/>
    <dgm:cxn modelId="{040F0E4E-6CA2-49AD-839E-874B91024F2B}" type="presParOf" srcId="{6CD55760-E388-4878-B0D1-C7EB3FB514DF}" destId="{05614E35-5747-4A1E-BCA8-781AB0613F16}" srcOrd="0" destOrd="0" presId="urn:microsoft.com/office/officeart/2009/3/layout/PieProcess"/>
    <dgm:cxn modelId="{3D8E9852-AEAF-4325-B743-6606A479F2DB}" type="presParOf" srcId="{6CD55760-E388-4878-B0D1-C7EB3FB514DF}" destId="{43265D9B-8FA4-40CD-9AC7-2A292EAEF403}" srcOrd="1" destOrd="0" presId="urn:microsoft.com/office/officeart/2009/3/layout/PieProcess"/>
    <dgm:cxn modelId="{493B8F9D-907E-41D2-9394-87C7056939EB}" type="presParOf" srcId="{6CD55760-E388-4878-B0D1-C7EB3FB514DF}" destId="{4C00FCE9-06C7-4616-8424-569AEDEF9218}" srcOrd="2" destOrd="0" presId="urn:microsoft.com/office/officeart/2009/3/layout/PieProcess"/>
    <dgm:cxn modelId="{3E655077-7A58-4B6D-9029-008332E9A02E}" type="presParOf" srcId="{FCA2C592-A5C1-473D-94F8-623563E92920}" destId="{A138685C-E0DB-479B-ADAB-97D5053EF20A}" srcOrd="1" destOrd="0" presId="urn:microsoft.com/office/officeart/2009/3/layout/PieProcess"/>
    <dgm:cxn modelId="{9624C5E4-229A-4592-B109-689F6545835C}" type="presParOf" srcId="{FCA2C592-A5C1-473D-94F8-623563E92920}" destId="{B52FADF8-52DD-4001-8BCE-DC77A861A340}" srcOrd="2" destOrd="0" presId="urn:microsoft.com/office/officeart/2009/3/layout/PieProcess"/>
    <dgm:cxn modelId="{5B9B900D-EFEA-4447-BB56-1D3D560D6CE2}" type="presParOf" srcId="{B52FADF8-52DD-4001-8BCE-DC77A861A340}" destId="{1AD42C79-D74D-495D-BA40-071A80DD2D7D}" srcOrd="0" destOrd="0" presId="urn:microsoft.com/office/officeart/2009/3/layout/PieProcess"/>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844A3F29-3602-46B8-BF53-0392AE58A168}" type="doc">
      <dgm:prSet loTypeId="urn:microsoft.com/office/officeart/2005/8/layout/process4" loCatId="list" qsTypeId="urn:microsoft.com/office/officeart/2005/8/quickstyle/simple1" qsCatId="simple" csTypeId="urn:microsoft.com/office/officeart/2005/8/colors/colorful1" csCatId="colorful" phldr="1"/>
      <dgm:spPr/>
      <dgm:t>
        <a:bodyPr/>
        <a:lstStyle/>
        <a:p>
          <a:endParaRPr lang="en-GB"/>
        </a:p>
      </dgm:t>
    </dgm:pt>
    <dgm:pt modelId="{2CB44AD6-0E42-4E08-BF57-E2B6511269ED}">
      <dgm:prSet/>
      <dgm:spPr/>
      <dgm:t>
        <a:bodyPr/>
        <a:lstStyle/>
        <a:p>
          <a:pPr rtl="0"/>
          <a:r>
            <a:rPr lang="en-US"/>
            <a:t>Some populations are spread out (over a county or country).</a:t>
          </a:r>
          <a:endParaRPr lang="en-GB"/>
        </a:p>
      </dgm:t>
    </dgm:pt>
    <dgm:pt modelId="{EC4BF6BC-C514-49B6-A25A-FAEF1D2AB4C0}" type="parTrans" cxnId="{F135662A-D52B-4281-8154-1BE2818845EE}">
      <dgm:prSet/>
      <dgm:spPr/>
      <dgm:t>
        <a:bodyPr/>
        <a:lstStyle/>
        <a:p>
          <a:endParaRPr lang="en-GB"/>
        </a:p>
      </dgm:t>
    </dgm:pt>
    <dgm:pt modelId="{B8A787C6-22C1-4231-961E-D4C02A85561D}" type="sibTrans" cxnId="{F135662A-D52B-4281-8154-1BE2818845EE}">
      <dgm:prSet/>
      <dgm:spPr/>
      <dgm:t>
        <a:bodyPr/>
        <a:lstStyle/>
        <a:p>
          <a:endParaRPr lang="en-GB"/>
        </a:p>
      </dgm:t>
    </dgm:pt>
    <dgm:pt modelId="{210400B5-E2A1-4092-959A-161ECBB94375}">
      <dgm:prSet/>
      <dgm:spPr/>
      <dgm:t>
        <a:bodyPr/>
        <a:lstStyle/>
        <a:p>
          <a:pPr rtl="0"/>
          <a:r>
            <a:rPr lang="en-US" dirty="0"/>
            <a:t>Elements occur in clumps (towns, villages)—Primary sampling units (PSU).</a:t>
          </a:r>
          <a:endParaRPr lang="en-GB" dirty="0"/>
        </a:p>
      </dgm:t>
    </dgm:pt>
    <dgm:pt modelId="{0AC48E1E-063C-446A-BDDB-BFE199BCF83D}" type="parTrans" cxnId="{547295BC-9BB2-44BC-BD5F-0414386F758A}">
      <dgm:prSet/>
      <dgm:spPr/>
      <dgm:t>
        <a:bodyPr/>
        <a:lstStyle/>
        <a:p>
          <a:endParaRPr lang="en-GB"/>
        </a:p>
      </dgm:t>
    </dgm:pt>
    <dgm:pt modelId="{B6A5986D-D88C-4703-8FFC-6A5CC276D574}" type="sibTrans" cxnId="{547295BC-9BB2-44BC-BD5F-0414386F758A}">
      <dgm:prSet/>
      <dgm:spPr/>
      <dgm:t>
        <a:bodyPr/>
        <a:lstStyle/>
        <a:p>
          <a:endParaRPr lang="en-GB"/>
        </a:p>
      </dgm:t>
    </dgm:pt>
    <dgm:pt modelId="{657F4CEF-D0EC-4F0C-86C9-4BC3BBCC6813}">
      <dgm:prSet/>
      <dgm:spPr/>
      <dgm:t>
        <a:bodyPr/>
        <a:lstStyle/>
        <a:p>
          <a:pPr rtl="0"/>
          <a:r>
            <a:rPr lang="en-US"/>
            <a:t>Elements are hard to reach and identify.</a:t>
          </a:r>
          <a:endParaRPr lang="en-GB"/>
        </a:p>
      </dgm:t>
    </dgm:pt>
    <dgm:pt modelId="{ED2E4D66-5717-4D52-A97D-92FDEBE7D5E2}" type="parTrans" cxnId="{4102A522-61E1-4D12-8DCD-9C0F1504BF00}">
      <dgm:prSet/>
      <dgm:spPr/>
      <dgm:t>
        <a:bodyPr/>
        <a:lstStyle/>
        <a:p>
          <a:endParaRPr lang="en-GB"/>
        </a:p>
      </dgm:t>
    </dgm:pt>
    <dgm:pt modelId="{4005DD78-B93F-43CB-8DAC-CDB1D8851077}" type="sibTrans" cxnId="{4102A522-61E1-4D12-8DCD-9C0F1504BF00}">
      <dgm:prSet/>
      <dgm:spPr/>
      <dgm:t>
        <a:bodyPr/>
        <a:lstStyle/>
        <a:p>
          <a:endParaRPr lang="en-GB"/>
        </a:p>
      </dgm:t>
    </dgm:pt>
    <dgm:pt modelId="{2CBD342D-8DF2-448D-978A-AE91A5A62C34}">
      <dgm:prSet/>
      <dgm:spPr/>
      <dgm:t>
        <a:bodyPr/>
        <a:lstStyle/>
        <a:p>
          <a:pPr rtl="0"/>
          <a:r>
            <a:rPr lang="en-US" dirty="0"/>
            <a:t>Trade accuracy for efficiency.</a:t>
          </a:r>
          <a:endParaRPr lang="en-GB" dirty="0"/>
        </a:p>
      </dgm:t>
    </dgm:pt>
    <dgm:pt modelId="{38107A15-36E9-4CCA-BEBC-B77E6E7A3CF8}" type="parTrans" cxnId="{3156BA29-BE70-4BD4-9B7C-C877707F5068}">
      <dgm:prSet/>
      <dgm:spPr/>
      <dgm:t>
        <a:bodyPr/>
        <a:lstStyle/>
        <a:p>
          <a:endParaRPr lang="en-GB"/>
        </a:p>
      </dgm:t>
    </dgm:pt>
    <dgm:pt modelId="{D93568AF-2E15-4FDE-B49E-6F08D7922993}" type="sibTrans" cxnId="{3156BA29-BE70-4BD4-9B7C-C877707F5068}">
      <dgm:prSet/>
      <dgm:spPr/>
      <dgm:t>
        <a:bodyPr/>
        <a:lstStyle/>
        <a:p>
          <a:endParaRPr lang="en-GB"/>
        </a:p>
      </dgm:t>
    </dgm:pt>
    <dgm:pt modelId="{BEDBB77C-1977-41F5-8FC5-2F41B43D9CE2}">
      <dgm:prSet/>
      <dgm:spPr/>
      <dgm:t>
        <a:bodyPr/>
        <a:lstStyle/>
        <a:p>
          <a:pPr rtl="0"/>
          <a:r>
            <a:rPr lang="en-GB" dirty="0"/>
            <a:t>You cannot assume that any one clump is better or worse than another clump.</a:t>
          </a:r>
        </a:p>
      </dgm:t>
    </dgm:pt>
    <dgm:pt modelId="{95C95E71-EE32-47CF-A48A-6784FC101E7C}" type="parTrans" cxnId="{85F2C8EF-C486-4BFE-BF72-F264212F192A}">
      <dgm:prSet/>
      <dgm:spPr/>
    </dgm:pt>
    <dgm:pt modelId="{5A3F00DC-A2FC-4377-9BFF-FCF494CD60B3}" type="sibTrans" cxnId="{85F2C8EF-C486-4BFE-BF72-F264212F192A}">
      <dgm:prSet/>
      <dgm:spPr/>
    </dgm:pt>
    <dgm:pt modelId="{0886788C-30A1-4ECE-A730-50CBFD8534CC}" type="pres">
      <dgm:prSet presAssocID="{844A3F29-3602-46B8-BF53-0392AE58A168}" presName="Name0" presStyleCnt="0">
        <dgm:presLayoutVars>
          <dgm:dir/>
          <dgm:animLvl val="lvl"/>
          <dgm:resizeHandles val="exact"/>
        </dgm:presLayoutVars>
      </dgm:prSet>
      <dgm:spPr/>
    </dgm:pt>
    <dgm:pt modelId="{1ADF11C1-FCCE-482E-90B8-E3C6FDADFC5A}" type="pres">
      <dgm:prSet presAssocID="{BEDBB77C-1977-41F5-8FC5-2F41B43D9CE2}" presName="boxAndChildren" presStyleCnt="0"/>
      <dgm:spPr/>
    </dgm:pt>
    <dgm:pt modelId="{F86AFDDA-1AA4-414E-9E3A-B31857642FF2}" type="pres">
      <dgm:prSet presAssocID="{BEDBB77C-1977-41F5-8FC5-2F41B43D9CE2}" presName="parentTextBox" presStyleLbl="node1" presStyleIdx="0" presStyleCnt="5"/>
      <dgm:spPr/>
    </dgm:pt>
    <dgm:pt modelId="{EA77C5A1-2693-4CBD-A92D-E61791A53444}" type="pres">
      <dgm:prSet presAssocID="{D93568AF-2E15-4FDE-B49E-6F08D7922993}" presName="sp" presStyleCnt="0"/>
      <dgm:spPr/>
    </dgm:pt>
    <dgm:pt modelId="{06FAEDF0-2401-4DD7-B09B-8F1B7DE37915}" type="pres">
      <dgm:prSet presAssocID="{2CBD342D-8DF2-448D-978A-AE91A5A62C34}" presName="arrowAndChildren" presStyleCnt="0"/>
      <dgm:spPr/>
    </dgm:pt>
    <dgm:pt modelId="{C1B9A1BE-92D6-4F78-9EDC-34F09266FB95}" type="pres">
      <dgm:prSet presAssocID="{2CBD342D-8DF2-448D-978A-AE91A5A62C34}" presName="parentTextArrow" presStyleLbl="node1" presStyleIdx="1" presStyleCnt="5"/>
      <dgm:spPr/>
    </dgm:pt>
    <dgm:pt modelId="{E65EA0B5-E9CB-493F-9134-B7F28B6C2D1D}" type="pres">
      <dgm:prSet presAssocID="{4005DD78-B93F-43CB-8DAC-CDB1D8851077}" presName="sp" presStyleCnt="0"/>
      <dgm:spPr/>
    </dgm:pt>
    <dgm:pt modelId="{1CCD3AF3-9498-4292-9F3E-5420B8810AF5}" type="pres">
      <dgm:prSet presAssocID="{657F4CEF-D0EC-4F0C-86C9-4BC3BBCC6813}" presName="arrowAndChildren" presStyleCnt="0"/>
      <dgm:spPr/>
    </dgm:pt>
    <dgm:pt modelId="{A1ACE40A-354E-4FB0-B7A4-331AC25F97BB}" type="pres">
      <dgm:prSet presAssocID="{657F4CEF-D0EC-4F0C-86C9-4BC3BBCC6813}" presName="parentTextArrow" presStyleLbl="node1" presStyleIdx="2" presStyleCnt="5"/>
      <dgm:spPr/>
    </dgm:pt>
    <dgm:pt modelId="{F4A8ADAB-36A7-4B0F-AD34-BFFFA5B70E2F}" type="pres">
      <dgm:prSet presAssocID="{B6A5986D-D88C-4703-8FFC-6A5CC276D574}" presName="sp" presStyleCnt="0"/>
      <dgm:spPr/>
    </dgm:pt>
    <dgm:pt modelId="{98AA8413-52E1-471C-A1F3-67451558DE6F}" type="pres">
      <dgm:prSet presAssocID="{210400B5-E2A1-4092-959A-161ECBB94375}" presName="arrowAndChildren" presStyleCnt="0"/>
      <dgm:spPr/>
    </dgm:pt>
    <dgm:pt modelId="{176D7A80-7F0C-46D1-94AB-B994D79A723A}" type="pres">
      <dgm:prSet presAssocID="{210400B5-E2A1-4092-959A-161ECBB94375}" presName="parentTextArrow" presStyleLbl="node1" presStyleIdx="3" presStyleCnt="5"/>
      <dgm:spPr/>
    </dgm:pt>
    <dgm:pt modelId="{F5C10666-AE4A-493B-9E26-B7F9AED55FC4}" type="pres">
      <dgm:prSet presAssocID="{B8A787C6-22C1-4231-961E-D4C02A85561D}" presName="sp" presStyleCnt="0"/>
      <dgm:spPr/>
    </dgm:pt>
    <dgm:pt modelId="{57C6471B-FBF3-4F5C-840B-3F2BEB9A5873}" type="pres">
      <dgm:prSet presAssocID="{2CB44AD6-0E42-4E08-BF57-E2B6511269ED}" presName="arrowAndChildren" presStyleCnt="0"/>
      <dgm:spPr/>
    </dgm:pt>
    <dgm:pt modelId="{B970D473-D7F1-40BA-91FD-F187967FFE37}" type="pres">
      <dgm:prSet presAssocID="{2CB44AD6-0E42-4E08-BF57-E2B6511269ED}" presName="parentTextArrow" presStyleLbl="node1" presStyleIdx="4" presStyleCnt="5"/>
      <dgm:spPr/>
    </dgm:pt>
  </dgm:ptLst>
  <dgm:cxnLst>
    <dgm:cxn modelId="{4102A522-61E1-4D12-8DCD-9C0F1504BF00}" srcId="{844A3F29-3602-46B8-BF53-0392AE58A168}" destId="{657F4CEF-D0EC-4F0C-86C9-4BC3BBCC6813}" srcOrd="2" destOrd="0" parTransId="{ED2E4D66-5717-4D52-A97D-92FDEBE7D5E2}" sibTransId="{4005DD78-B93F-43CB-8DAC-CDB1D8851077}"/>
    <dgm:cxn modelId="{3156BA29-BE70-4BD4-9B7C-C877707F5068}" srcId="{844A3F29-3602-46B8-BF53-0392AE58A168}" destId="{2CBD342D-8DF2-448D-978A-AE91A5A62C34}" srcOrd="3" destOrd="0" parTransId="{38107A15-36E9-4CCA-BEBC-B77E6E7A3CF8}" sibTransId="{D93568AF-2E15-4FDE-B49E-6F08D7922993}"/>
    <dgm:cxn modelId="{F135662A-D52B-4281-8154-1BE2818845EE}" srcId="{844A3F29-3602-46B8-BF53-0392AE58A168}" destId="{2CB44AD6-0E42-4E08-BF57-E2B6511269ED}" srcOrd="0" destOrd="0" parTransId="{EC4BF6BC-C514-49B6-A25A-FAEF1D2AB4C0}" sibTransId="{B8A787C6-22C1-4231-961E-D4C02A85561D}"/>
    <dgm:cxn modelId="{6051B02F-7F06-4237-A5B9-303750DFC25D}" type="presOf" srcId="{657F4CEF-D0EC-4F0C-86C9-4BC3BBCC6813}" destId="{A1ACE40A-354E-4FB0-B7A4-331AC25F97BB}" srcOrd="0" destOrd="0" presId="urn:microsoft.com/office/officeart/2005/8/layout/process4"/>
    <dgm:cxn modelId="{377E745C-9555-4F08-84D2-8DF330B5322F}" type="presOf" srcId="{BEDBB77C-1977-41F5-8FC5-2F41B43D9CE2}" destId="{F86AFDDA-1AA4-414E-9E3A-B31857642FF2}" srcOrd="0" destOrd="0" presId="urn:microsoft.com/office/officeart/2005/8/layout/process4"/>
    <dgm:cxn modelId="{6BE05065-58C3-46B7-A1AD-71FA21CA6469}" type="presOf" srcId="{210400B5-E2A1-4092-959A-161ECBB94375}" destId="{176D7A80-7F0C-46D1-94AB-B994D79A723A}" srcOrd="0" destOrd="0" presId="urn:microsoft.com/office/officeart/2005/8/layout/process4"/>
    <dgm:cxn modelId="{E1C20B47-7AFB-4E83-A462-2CD4957F39F6}" type="presOf" srcId="{2CBD342D-8DF2-448D-978A-AE91A5A62C34}" destId="{C1B9A1BE-92D6-4F78-9EDC-34F09266FB95}" srcOrd="0" destOrd="0" presId="urn:microsoft.com/office/officeart/2005/8/layout/process4"/>
    <dgm:cxn modelId="{99A0B84B-4252-4947-B2B1-421CC2BA577B}" type="presOf" srcId="{844A3F29-3602-46B8-BF53-0392AE58A168}" destId="{0886788C-30A1-4ECE-A730-50CBFD8534CC}" srcOrd="0" destOrd="0" presId="urn:microsoft.com/office/officeart/2005/8/layout/process4"/>
    <dgm:cxn modelId="{547295BC-9BB2-44BC-BD5F-0414386F758A}" srcId="{844A3F29-3602-46B8-BF53-0392AE58A168}" destId="{210400B5-E2A1-4092-959A-161ECBB94375}" srcOrd="1" destOrd="0" parTransId="{0AC48E1E-063C-446A-BDDB-BFE199BCF83D}" sibTransId="{B6A5986D-D88C-4703-8FFC-6A5CC276D574}"/>
    <dgm:cxn modelId="{BD7C54D1-C37F-429F-8208-8FD286473994}" type="presOf" srcId="{2CB44AD6-0E42-4E08-BF57-E2B6511269ED}" destId="{B970D473-D7F1-40BA-91FD-F187967FFE37}" srcOrd="0" destOrd="0" presId="urn:microsoft.com/office/officeart/2005/8/layout/process4"/>
    <dgm:cxn modelId="{85F2C8EF-C486-4BFE-BF72-F264212F192A}" srcId="{844A3F29-3602-46B8-BF53-0392AE58A168}" destId="{BEDBB77C-1977-41F5-8FC5-2F41B43D9CE2}" srcOrd="4" destOrd="0" parTransId="{95C95E71-EE32-47CF-A48A-6784FC101E7C}" sibTransId="{5A3F00DC-A2FC-4377-9BFF-FCF494CD60B3}"/>
    <dgm:cxn modelId="{2A392E1D-8835-467B-88AD-39BFB2EE425C}" type="presParOf" srcId="{0886788C-30A1-4ECE-A730-50CBFD8534CC}" destId="{1ADF11C1-FCCE-482E-90B8-E3C6FDADFC5A}" srcOrd="0" destOrd="0" presId="urn:microsoft.com/office/officeart/2005/8/layout/process4"/>
    <dgm:cxn modelId="{88BD4E79-800D-4CA6-A432-9127CC6E4F86}" type="presParOf" srcId="{1ADF11C1-FCCE-482E-90B8-E3C6FDADFC5A}" destId="{F86AFDDA-1AA4-414E-9E3A-B31857642FF2}" srcOrd="0" destOrd="0" presId="urn:microsoft.com/office/officeart/2005/8/layout/process4"/>
    <dgm:cxn modelId="{D29931FF-D2B8-4707-98C2-9DAB94A43747}" type="presParOf" srcId="{0886788C-30A1-4ECE-A730-50CBFD8534CC}" destId="{EA77C5A1-2693-4CBD-A92D-E61791A53444}" srcOrd="1" destOrd="0" presId="urn:microsoft.com/office/officeart/2005/8/layout/process4"/>
    <dgm:cxn modelId="{1E3BE928-9666-4ACE-B873-CE49BC1BC326}" type="presParOf" srcId="{0886788C-30A1-4ECE-A730-50CBFD8534CC}" destId="{06FAEDF0-2401-4DD7-B09B-8F1B7DE37915}" srcOrd="2" destOrd="0" presId="urn:microsoft.com/office/officeart/2005/8/layout/process4"/>
    <dgm:cxn modelId="{20FEAAF3-B6BE-40AC-B28B-B2CAAD51C75B}" type="presParOf" srcId="{06FAEDF0-2401-4DD7-B09B-8F1B7DE37915}" destId="{C1B9A1BE-92D6-4F78-9EDC-34F09266FB95}" srcOrd="0" destOrd="0" presId="urn:microsoft.com/office/officeart/2005/8/layout/process4"/>
    <dgm:cxn modelId="{BBFBED1F-7020-47B9-9C40-27A52F3A8503}" type="presParOf" srcId="{0886788C-30A1-4ECE-A730-50CBFD8534CC}" destId="{E65EA0B5-E9CB-493F-9134-B7F28B6C2D1D}" srcOrd="3" destOrd="0" presId="urn:microsoft.com/office/officeart/2005/8/layout/process4"/>
    <dgm:cxn modelId="{FA8199CF-B5A1-4CEB-B343-12D4CD8B29CA}" type="presParOf" srcId="{0886788C-30A1-4ECE-A730-50CBFD8534CC}" destId="{1CCD3AF3-9498-4292-9F3E-5420B8810AF5}" srcOrd="4" destOrd="0" presId="urn:microsoft.com/office/officeart/2005/8/layout/process4"/>
    <dgm:cxn modelId="{288E98A1-3BB3-4ED8-8955-359010AC17C3}" type="presParOf" srcId="{1CCD3AF3-9498-4292-9F3E-5420B8810AF5}" destId="{A1ACE40A-354E-4FB0-B7A4-331AC25F97BB}" srcOrd="0" destOrd="0" presId="urn:microsoft.com/office/officeart/2005/8/layout/process4"/>
    <dgm:cxn modelId="{2142AD6A-9418-459E-80A6-CBA30EA66284}" type="presParOf" srcId="{0886788C-30A1-4ECE-A730-50CBFD8534CC}" destId="{F4A8ADAB-36A7-4B0F-AD34-BFFFA5B70E2F}" srcOrd="5" destOrd="0" presId="urn:microsoft.com/office/officeart/2005/8/layout/process4"/>
    <dgm:cxn modelId="{F45682C4-0D41-4A4F-BC1B-2D49F140F8A3}" type="presParOf" srcId="{0886788C-30A1-4ECE-A730-50CBFD8534CC}" destId="{98AA8413-52E1-471C-A1F3-67451558DE6F}" srcOrd="6" destOrd="0" presId="urn:microsoft.com/office/officeart/2005/8/layout/process4"/>
    <dgm:cxn modelId="{30D9890A-6125-4B80-8931-77546D5B7BD7}" type="presParOf" srcId="{98AA8413-52E1-471C-A1F3-67451558DE6F}" destId="{176D7A80-7F0C-46D1-94AB-B994D79A723A}" srcOrd="0" destOrd="0" presId="urn:microsoft.com/office/officeart/2005/8/layout/process4"/>
    <dgm:cxn modelId="{52511549-5A94-4185-9960-8E1778F8B2DF}" type="presParOf" srcId="{0886788C-30A1-4ECE-A730-50CBFD8534CC}" destId="{F5C10666-AE4A-493B-9E26-B7F9AED55FC4}" srcOrd="7" destOrd="0" presId="urn:microsoft.com/office/officeart/2005/8/layout/process4"/>
    <dgm:cxn modelId="{7C22E04D-CE61-48BF-AE28-6902A8260820}" type="presParOf" srcId="{0886788C-30A1-4ECE-A730-50CBFD8534CC}" destId="{57C6471B-FBF3-4F5C-840B-3F2BEB9A5873}" srcOrd="8" destOrd="0" presId="urn:microsoft.com/office/officeart/2005/8/layout/process4"/>
    <dgm:cxn modelId="{930CB2CD-BBAF-4F75-93C3-9CF6D18B168E}" type="presParOf" srcId="{57C6471B-FBF3-4F5C-840B-3F2BEB9A5873}" destId="{B970D473-D7F1-40BA-91FD-F187967FFE37}"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26BA37-4767-4C73-91A1-7037F5AC5D5D}">
      <dsp:nvSpPr>
        <dsp:cNvPr id="0" name=""/>
        <dsp:cNvSpPr/>
      </dsp:nvSpPr>
      <dsp:spPr>
        <a:xfrm>
          <a:off x="0" y="1315809"/>
          <a:ext cx="10515600" cy="4284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4C2B969-076C-46EE-BA83-3C1D29C066A3}">
      <dsp:nvSpPr>
        <dsp:cNvPr id="0" name=""/>
        <dsp:cNvSpPr/>
      </dsp:nvSpPr>
      <dsp:spPr>
        <a:xfrm>
          <a:off x="525780" y="1064889"/>
          <a:ext cx="7360920" cy="5018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55650">
            <a:lnSpc>
              <a:spcPct val="90000"/>
            </a:lnSpc>
            <a:spcBef>
              <a:spcPct val="0"/>
            </a:spcBef>
            <a:spcAft>
              <a:spcPct val="35000"/>
            </a:spcAft>
            <a:buNone/>
          </a:pPr>
          <a:r>
            <a:rPr lang="en-GB" sz="1700" kern="1200" dirty="0"/>
            <a:t>Empirical Research</a:t>
          </a:r>
        </a:p>
      </dsp:txBody>
      <dsp:txXfrm>
        <a:off x="550278" y="1089387"/>
        <a:ext cx="7311924" cy="452844"/>
      </dsp:txXfrm>
    </dsp:sp>
    <dsp:sp modelId="{F6A95800-01CB-4A95-BC96-BB1411B15ED9}">
      <dsp:nvSpPr>
        <dsp:cNvPr id="0" name=""/>
        <dsp:cNvSpPr/>
      </dsp:nvSpPr>
      <dsp:spPr>
        <a:xfrm>
          <a:off x="0" y="2086929"/>
          <a:ext cx="10515600" cy="4284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8F828BF-077C-44DC-80E5-D0B07A221047}">
      <dsp:nvSpPr>
        <dsp:cNvPr id="0" name=""/>
        <dsp:cNvSpPr/>
      </dsp:nvSpPr>
      <dsp:spPr>
        <a:xfrm>
          <a:off x="525780" y="1836009"/>
          <a:ext cx="7360920" cy="5018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55650">
            <a:lnSpc>
              <a:spcPct val="90000"/>
            </a:lnSpc>
            <a:spcBef>
              <a:spcPct val="0"/>
            </a:spcBef>
            <a:spcAft>
              <a:spcPct val="35000"/>
            </a:spcAft>
            <a:buNone/>
          </a:pPr>
          <a:r>
            <a:rPr lang="en-GB" sz="1700" kern="1200" dirty="0"/>
            <a:t>Research based on experimentation or observation (evidence)</a:t>
          </a:r>
        </a:p>
      </dsp:txBody>
      <dsp:txXfrm>
        <a:off x="550278" y="1860507"/>
        <a:ext cx="7311924" cy="452844"/>
      </dsp:txXfrm>
    </dsp:sp>
    <dsp:sp modelId="{AA399F82-4749-44DB-8FB6-627F245CAB05}">
      <dsp:nvSpPr>
        <dsp:cNvPr id="0" name=""/>
        <dsp:cNvSpPr/>
      </dsp:nvSpPr>
      <dsp:spPr>
        <a:xfrm>
          <a:off x="0" y="2858049"/>
          <a:ext cx="10515600" cy="4284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A2A9489-2256-404D-BD71-3BA8C8D13A1E}">
      <dsp:nvSpPr>
        <dsp:cNvPr id="0" name=""/>
        <dsp:cNvSpPr/>
      </dsp:nvSpPr>
      <dsp:spPr>
        <a:xfrm>
          <a:off x="525780" y="2607129"/>
          <a:ext cx="7360920" cy="5018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55650">
            <a:lnSpc>
              <a:spcPct val="90000"/>
            </a:lnSpc>
            <a:spcBef>
              <a:spcPct val="0"/>
            </a:spcBef>
            <a:spcAft>
              <a:spcPct val="35000"/>
            </a:spcAft>
            <a:buNone/>
          </a:pPr>
          <a:r>
            <a:rPr lang="en-GB" sz="1700" kern="1200" dirty="0"/>
            <a:t>Such research is conducted to test an hypothesis</a:t>
          </a:r>
        </a:p>
      </dsp:txBody>
      <dsp:txXfrm>
        <a:off x="550278" y="2631627"/>
        <a:ext cx="7311924" cy="4528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194E55-4383-4DD4-9E76-EBFA85BD2D99}">
      <dsp:nvSpPr>
        <dsp:cNvPr id="0" name=""/>
        <dsp:cNvSpPr/>
      </dsp:nvSpPr>
      <dsp:spPr>
        <a:xfrm>
          <a:off x="63487" y="39687"/>
          <a:ext cx="3286125" cy="197167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Find effective treatment</a:t>
          </a:r>
        </a:p>
      </dsp:txBody>
      <dsp:txXfrm>
        <a:off x="63487" y="39687"/>
        <a:ext cx="3286125" cy="1971675"/>
      </dsp:txXfrm>
    </dsp:sp>
    <dsp:sp modelId="{930EBED8-6DC3-4C5E-9095-F6FA2289CAA9}">
      <dsp:nvSpPr>
        <dsp:cNvPr id="0" name=""/>
        <dsp:cNvSpPr/>
      </dsp:nvSpPr>
      <dsp:spPr>
        <a:xfrm>
          <a:off x="3614737" y="39687"/>
          <a:ext cx="3286125" cy="197167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Aid service providers</a:t>
          </a:r>
        </a:p>
      </dsp:txBody>
      <dsp:txXfrm>
        <a:off x="3614737" y="39687"/>
        <a:ext cx="3286125" cy="1971675"/>
      </dsp:txXfrm>
    </dsp:sp>
    <dsp:sp modelId="{969B7C56-229E-4093-99CD-72013CFD234F}">
      <dsp:nvSpPr>
        <dsp:cNvPr id="0" name=""/>
        <dsp:cNvSpPr/>
      </dsp:nvSpPr>
      <dsp:spPr>
        <a:xfrm>
          <a:off x="7229475" y="39687"/>
          <a:ext cx="3286125" cy="197167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Aid policy makers</a:t>
          </a:r>
        </a:p>
      </dsp:txBody>
      <dsp:txXfrm>
        <a:off x="7229475" y="39687"/>
        <a:ext cx="3286125" cy="1971675"/>
      </dsp:txXfrm>
    </dsp:sp>
    <dsp:sp modelId="{AE9A14C2-17A9-4A97-9D77-52C57554AAC1}">
      <dsp:nvSpPr>
        <dsp:cNvPr id="0" name=""/>
        <dsp:cNvSpPr/>
      </dsp:nvSpPr>
      <dsp:spPr>
        <a:xfrm>
          <a:off x="0" y="2339975"/>
          <a:ext cx="3286125" cy="197167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To assess diagnostic measures</a:t>
          </a:r>
        </a:p>
      </dsp:txBody>
      <dsp:txXfrm>
        <a:off x="0" y="2339975"/>
        <a:ext cx="3286125" cy="1971675"/>
      </dsp:txXfrm>
    </dsp:sp>
    <dsp:sp modelId="{8B58DAF2-E26A-4CD8-A494-69AA71A08D40}">
      <dsp:nvSpPr>
        <dsp:cNvPr id="0" name=""/>
        <dsp:cNvSpPr/>
      </dsp:nvSpPr>
      <dsp:spPr>
        <a:xfrm>
          <a:off x="3614737" y="2339975"/>
          <a:ext cx="3286125" cy="197167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Interventions</a:t>
          </a:r>
        </a:p>
      </dsp:txBody>
      <dsp:txXfrm>
        <a:off x="3614737" y="2339975"/>
        <a:ext cx="3286125" cy="1971675"/>
      </dsp:txXfrm>
    </dsp:sp>
    <dsp:sp modelId="{E8C9BE77-8E97-49A6-99F5-FA93182B4D3A}">
      <dsp:nvSpPr>
        <dsp:cNvPr id="0" name=""/>
        <dsp:cNvSpPr/>
      </dsp:nvSpPr>
      <dsp:spPr>
        <a:xfrm>
          <a:off x="7229475" y="2339975"/>
          <a:ext cx="3286125" cy="197167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Testing Theory</a:t>
          </a:r>
        </a:p>
      </dsp:txBody>
      <dsp:txXfrm>
        <a:off x="7229475" y="2339975"/>
        <a:ext cx="3286125" cy="19716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5F6D87-2B65-454C-8BD3-2EB391840736}">
      <dsp:nvSpPr>
        <dsp:cNvPr id="0" name=""/>
        <dsp:cNvSpPr/>
      </dsp:nvSpPr>
      <dsp:spPr>
        <a:xfrm>
          <a:off x="40" y="1478728"/>
          <a:ext cx="3850762" cy="1509270"/>
        </a:xfrm>
        <a:prstGeom prst="rect">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rtl="0">
            <a:lnSpc>
              <a:spcPct val="90000"/>
            </a:lnSpc>
            <a:spcBef>
              <a:spcPct val="0"/>
            </a:spcBef>
            <a:spcAft>
              <a:spcPct val="35000"/>
            </a:spcAft>
            <a:buNone/>
          </a:pPr>
          <a:r>
            <a:rPr lang="en-US" sz="1900" kern="1200"/>
            <a:t>Scientific Observation: A systematic empirical investigation that is structured to answer questions about the world</a:t>
          </a:r>
          <a:endParaRPr lang="en-GB" sz="1900" kern="1200"/>
        </a:p>
      </dsp:txBody>
      <dsp:txXfrm>
        <a:off x="40" y="1478728"/>
        <a:ext cx="3850762" cy="1509270"/>
      </dsp:txXfrm>
    </dsp:sp>
    <dsp:sp modelId="{7D50F0F3-7C6B-4D58-8F4D-302F0EF05B81}">
      <dsp:nvSpPr>
        <dsp:cNvPr id="0" name=""/>
        <dsp:cNvSpPr/>
      </dsp:nvSpPr>
      <dsp:spPr>
        <a:xfrm>
          <a:off x="40" y="2987998"/>
          <a:ext cx="3850762" cy="834480"/>
        </a:xfrm>
        <a:prstGeom prst="rect">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6665900-1C92-4F4B-9A44-881E1F532CD8}">
      <dsp:nvSpPr>
        <dsp:cNvPr id="0" name=""/>
        <dsp:cNvSpPr/>
      </dsp:nvSpPr>
      <dsp:spPr>
        <a:xfrm>
          <a:off x="4389909" y="1478728"/>
          <a:ext cx="3850762" cy="1509270"/>
        </a:xfrm>
        <a:prstGeom prst="rect">
          <a:avLst/>
        </a:prstGeom>
        <a:solidFill>
          <a:schemeClr val="accent4">
            <a:hueOff val="13828557"/>
            <a:satOff val="3941"/>
            <a:lumOff val="11372"/>
            <a:alphaOff val="0"/>
          </a:schemeClr>
        </a:solidFill>
        <a:ln w="19050" cap="rnd" cmpd="sng" algn="ctr">
          <a:solidFill>
            <a:schemeClr val="accent4">
              <a:hueOff val="13828557"/>
              <a:satOff val="3941"/>
              <a:lumOff val="11372"/>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rtl="0">
            <a:lnSpc>
              <a:spcPct val="90000"/>
            </a:lnSpc>
            <a:spcBef>
              <a:spcPct val="0"/>
            </a:spcBef>
            <a:spcAft>
              <a:spcPct val="35000"/>
            </a:spcAft>
            <a:buNone/>
          </a:pPr>
          <a:r>
            <a:rPr lang="en-US" sz="1900" kern="1200" dirty="0"/>
            <a:t>Research Method: Systematic approach to answering scientific questions</a:t>
          </a:r>
          <a:endParaRPr lang="en-GB" sz="1900" kern="1200" dirty="0"/>
        </a:p>
      </dsp:txBody>
      <dsp:txXfrm>
        <a:off x="4389909" y="1478728"/>
        <a:ext cx="3850762" cy="1509270"/>
      </dsp:txXfrm>
    </dsp:sp>
    <dsp:sp modelId="{CBAE9B24-0A93-4DAA-8F6A-6F0CDFDD8967}">
      <dsp:nvSpPr>
        <dsp:cNvPr id="0" name=""/>
        <dsp:cNvSpPr/>
      </dsp:nvSpPr>
      <dsp:spPr>
        <a:xfrm>
          <a:off x="4389909" y="2987998"/>
          <a:ext cx="3850762" cy="834480"/>
        </a:xfrm>
        <a:prstGeom prst="rect">
          <a:avLst/>
        </a:prstGeom>
        <a:solidFill>
          <a:schemeClr val="accent4">
            <a:tint val="40000"/>
            <a:alpha val="90000"/>
            <a:hueOff val="14073650"/>
            <a:satOff val="8304"/>
            <a:lumOff val="1863"/>
            <a:alphaOff val="0"/>
          </a:schemeClr>
        </a:solidFill>
        <a:ln w="19050" cap="rnd" cmpd="sng" algn="ctr">
          <a:solidFill>
            <a:schemeClr val="accent4">
              <a:tint val="40000"/>
              <a:alpha val="90000"/>
              <a:hueOff val="14073650"/>
              <a:satOff val="8304"/>
              <a:lumOff val="1863"/>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5DFAA1-FE7D-4547-B5DD-48C4F7FF4879}">
      <dsp:nvSpPr>
        <dsp:cNvPr id="0" name=""/>
        <dsp:cNvSpPr/>
      </dsp:nvSpPr>
      <dsp:spPr>
        <a:xfrm>
          <a:off x="0" y="0"/>
          <a:ext cx="8229600" cy="993128"/>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US" sz="2500" kern="1200" dirty="0"/>
            <a:t>Description of </a:t>
          </a:r>
          <a:r>
            <a:rPr lang="en-US" sz="2500" kern="1200" dirty="0" err="1"/>
            <a:t>behaviour</a:t>
          </a:r>
          <a:r>
            <a:rPr lang="en-US" sz="2500" kern="1200" dirty="0"/>
            <a:t> using careful observations</a:t>
          </a:r>
          <a:endParaRPr lang="en-GB" sz="2500" kern="1200" dirty="0"/>
        </a:p>
      </dsp:txBody>
      <dsp:txXfrm>
        <a:off x="48481" y="48481"/>
        <a:ext cx="8132638" cy="896166"/>
      </dsp:txXfrm>
    </dsp:sp>
    <dsp:sp modelId="{3199620E-517C-4EB1-88A9-62CEB134F3E4}">
      <dsp:nvSpPr>
        <dsp:cNvPr id="0" name=""/>
        <dsp:cNvSpPr/>
      </dsp:nvSpPr>
      <dsp:spPr>
        <a:xfrm>
          <a:off x="0" y="1067165"/>
          <a:ext cx="8229600" cy="993128"/>
        </a:xfrm>
        <a:prstGeom prst="roundRect">
          <a:avLst/>
        </a:prstGeom>
        <a:solidFill>
          <a:schemeClr val="accent2">
            <a:hueOff val="-6588574"/>
            <a:satOff val="30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US" sz="2500" kern="1200"/>
            <a:t>Explanation involves identifying the cause(s) of behaviour</a:t>
          </a:r>
          <a:endParaRPr lang="en-GB" sz="2500" kern="1200"/>
        </a:p>
      </dsp:txBody>
      <dsp:txXfrm>
        <a:off x="48481" y="1115646"/>
        <a:ext cx="8132638" cy="896166"/>
      </dsp:txXfrm>
    </dsp:sp>
    <dsp:sp modelId="{93DBDFD8-CCFC-494F-BDB8-2DAEC48E8C64}">
      <dsp:nvSpPr>
        <dsp:cNvPr id="0" name=""/>
        <dsp:cNvSpPr/>
      </dsp:nvSpPr>
      <dsp:spPr>
        <a:xfrm>
          <a:off x="0" y="2132294"/>
          <a:ext cx="8229600" cy="993128"/>
        </a:xfrm>
        <a:prstGeom prst="roundRect">
          <a:avLst/>
        </a:prstGeom>
        <a:solidFill>
          <a:schemeClr val="accent2">
            <a:hueOff val="-13177148"/>
            <a:satOff val="6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US" sz="2500" kern="1200" dirty="0"/>
            <a:t>Prediction allows for specification of the conditions under which a </a:t>
          </a:r>
          <a:r>
            <a:rPr lang="en-US" sz="2500" kern="1200" dirty="0" err="1"/>
            <a:t>behaviour</a:t>
          </a:r>
          <a:r>
            <a:rPr lang="en-US" sz="2500" kern="1200" dirty="0"/>
            <a:t> will occur or not</a:t>
          </a:r>
          <a:endParaRPr lang="en-GB" sz="2500" kern="1200" dirty="0"/>
        </a:p>
      </dsp:txBody>
      <dsp:txXfrm>
        <a:off x="48481" y="2180775"/>
        <a:ext cx="8132638" cy="896166"/>
      </dsp:txXfrm>
    </dsp:sp>
    <dsp:sp modelId="{1CB10A60-5E99-4EF2-9F13-939A135BE984}">
      <dsp:nvSpPr>
        <dsp:cNvPr id="0" name=""/>
        <dsp:cNvSpPr/>
      </dsp:nvSpPr>
      <dsp:spPr>
        <a:xfrm>
          <a:off x="0" y="3186765"/>
          <a:ext cx="8229600" cy="993128"/>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US" sz="2500" kern="1200" dirty="0"/>
            <a:t>Psychological knowledge can be used to assist changes in </a:t>
          </a:r>
          <a:r>
            <a:rPr lang="en-US" sz="2500" kern="1200" dirty="0" err="1"/>
            <a:t>behaviour</a:t>
          </a:r>
          <a:endParaRPr lang="en-GB" sz="2500" kern="1200" dirty="0"/>
        </a:p>
      </dsp:txBody>
      <dsp:txXfrm>
        <a:off x="48481" y="3235246"/>
        <a:ext cx="8132638" cy="89616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1AE6FA-D938-4289-B3DE-831837B3E93A}">
      <dsp:nvSpPr>
        <dsp:cNvPr id="0" name=""/>
        <dsp:cNvSpPr/>
      </dsp:nvSpPr>
      <dsp:spPr>
        <a:xfrm>
          <a:off x="4297" y="290948"/>
          <a:ext cx="2584028" cy="432000"/>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dirty="0"/>
            <a:t>Everyday Life</a:t>
          </a:r>
        </a:p>
      </dsp:txBody>
      <dsp:txXfrm>
        <a:off x="4297" y="290948"/>
        <a:ext cx="2584028" cy="432000"/>
      </dsp:txXfrm>
    </dsp:sp>
    <dsp:sp modelId="{CD065841-894B-43A2-8643-C6BFA62C7F9F}">
      <dsp:nvSpPr>
        <dsp:cNvPr id="0" name=""/>
        <dsp:cNvSpPr/>
      </dsp:nvSpPr>
      <dsp:spPr>
        <a:xfrm>
          <a:off x="4297" y="722948"/>
          <a:ext cx="2584028" cy="3149887"/>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dirty="0"/>
            <a:t>What are the most effective ways to teach about mental health?</a:t>
          </a:r>
        </a:p>
        <a:p>
          <a:pPr marL="114300" lvl="1" indent="-114300" algn="l" defTabSz="666750">
            <a:lnSpc>
              <a:spcPct val="90000"/>
            </a:lnSpc>
            <a:spcBef>
              <a:spcPct val="0"/>
            </a:spcBef>
            <a:spcAft>
              <a:spcPct val="15000"/>
            </a:spcAft>
            <a:buChar char="•"/>
          </a:pPr>
          <a:endParaRPr lang="en-GB" sz="1500" kern="1200" dirty="0"/>
        </a:p>
        <a:p>
          <a:pPr marL="114300" lvl="1" indent="-114300" algn="l" defTabSz="666750">
            <a:lnSpc>
              <a:spcPct val="90000"/>
            </a:lnSpc>
            <a:spcBef>
              <a:spcPct val="0"/>
            </a:spcBef>
            <a:spcAft>
              <a:spcPct val="15000"/>
            </a:spcAft>
            <a:buChar char="•"/>
          </a:pPr>
          <a:r>
            <a:rPr lang="en-GB" sz="1500" kern="1200" dirty="0"/>
            <a:t>What personal characteristics make a </a:t>
          </a:r>
          <a:r>
            <a:rPr lang="en-GB" sz="1500" kern="1200" dirty="0" err="1"/>
            <a:t>favorable</a:t>
          </a:r>
          <a:r>
            <a:rPr lang="en-GB" sz="1500" kern="1200" dirty="0"/>
            <a:t> impression in a job interview?</a:t>
          </a:r>
        </a:p>
        <a:p>
          <a:pPr marL="114300" lvl="1" indent="-114300" algn="l" defTabSz="666750">
            <a:lnSpc>
              <a:spcPct val="90000"/>
            </a:lnSpc>
            <a:spcBef>
              <a:spcPct val="0"/>
            </a:spcBef>
            <a:spcAft>
              <a:spcPct val="15000"/>
            </a:spcAft>
            <a:buChar char="•"/>
          </a:pPr>
          <a:endParaRPr lang="en-GB" sz="1500" kern="1200" dirty="0"/>
        </a:p>
        <a:p>
          <a:pPr marL="114300" lvl="1" indent="-114300" algn="l" defTabSz="666750">
            <a:lnSpc>
              <a:spcPct val="90000"/>
            </a:lnSpc>
            <a:spcBef>
              <a:spcPct val="0"/>
            </a:spcBef>
            <a:spcAft>
              <a:spcPct val="15000"/>
            </a:spcAft>
            <a:buChar char="•"/>
          </a:pPr>
          <a:r>
            <a:rPr lang="en-GB" sz="1500" kern="1200" dirty="0"/>
            <a:t>What other questions come to mind? </a:t>
          </a:r>
        </a:p>
        <a:p>
          <a:pPr marL="114300" lvl="1" indent="-114300" algn="l" defTabSz="666750">
            <a:lnSpc>
              <a:spcPct val="90000"/>
            </a:lnSpc>
            <a:spcBef>
              <a:spcPct val="0"/>
            </a:spcBef>
            <a:spcAft>
              <a:spcPct val="15000"/>
            </a:spcAft>
            <a:buChar char="•"/>
          </a:pPr>
          <a:endParaRPr lang="en-GB" sz="1500" kern="1200" dirty="0"/>
        </a:p>
      </dsp:txBody>
      <dsp:txXfrm>
        <a:off x="4297" y="722948"/>
        <a:ext cx="2584028" cy="3149887"/>
      </dsp:txXfrm>
    </dsp:sp>
    <dsp:sp modelId="{2FADAD03-0D97-42B2-AF9D-82DCB39DCC9F}">
      <dsp:nvSpPr>
        <dsp:cNvPr id="0" name=""/>
        <dsp:cNvSpPr/>
      </dsp:nvSpPr>
      <dsp:spPr>
        <a:xfrm>
          <a:off x="2950089" y="290948"/>
          <a:ext cx="2584028" cy="432000"/>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dirty="0"/>
            <a:t>Practical Issues or Needs</a:t>
          </a:r>
        </a:p>
      </dsp:txBody>
      <dsp:txXfrm>
        <a:off x="2950089" y="290948"/>
        <a:ext cx="2584028" cy="432000"/>
      </dsp:txXfrm>
    </dsp:sp>
    <dsp:sp modelId="{EFD12DEB-3035-4079-8470-5250FEEBBBBF}">
      <dsp:nvSpPr>
        <dsp:cNvPr id="0" name=""/>
        <dsp:cNvSpPr/>
      </dsp:nvSpPr>
      <dsp:spPr>
        <a:xfrm>
          <a:off x="2950089" y="722948"/>
          <a:ext cx="2584028" cy="3149887"/>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dirty="0"/>
            <a:t>Why do some employees have very high absenteeism rates.</a:t>
          </a:r>
        </a:p>
        <a:p>
          <a:pPr marL="114300" lvl="1" indent="-114300" algn="l" defTabSz="666750">
            <a:lnSpc>
              <a:spcPct val="90000"/>
            </a:lnSpc>
            <a:spcBef>
              <a:spcPct val="0"/>
            </a:spcBef>
            <a:spcAft>
              <a:spcPct val="15000"/>
            </a:spcAft>
            <a:buChar char="•"/>
          </a:pPr>
          <a:endParaRPr lang="en-GB" sz="1500" kern="1200" dirty="0"/>
        </a:p>
        <a:p>
          <a:pPr marL="114300" lvl="1" indent="-114300" algn="l" defTabSz="666750">
            <a:lnSpc>
              <a:spcPct val="90000"/>
            </a:lnSpc>
            <a:spcBef>
              <a:spcPct val="0"/>
            </a:spcBef>
            <a:spcAft>
              <a:spcPct val="15000"/>
            </a:spcAft>
            <a:buChar char="•"/>
          </a:pPr>
          <a:r>
            <a:rPr lang="en-GB" sz="1500" kern="1200" dirty="0"/>
            <a:t>Why do more car accidents happen on specific stretches of the road?</a:t>
          </a:r>
        </a:p>
        <a:p>
          <a:pPr marL="114300" lvl="1" indent="-114300" algn="l" defTabSz="666750">
            <a:lnSpc>
              <a:spcPct val="90000"/>
            </a:lnSpc>
            <a:spcBef>
              <a:spcPct val="0"/>
            </a:spcBef>
            <a:spcAft>
              <a:spcPct val="15000"/>
            </a:spcAft>
            <a:buChar char="•"/>
          </a:pPr>
          <a:endParaRPr lang="en-GB" sz="1500" kern="1200" dirty="0"/>
        </a:p>
        <a:p>
          <a:pPr marL="114300" lvl="1" indent="-114300" algn="l" defTabSz="666750">
            <a:lnSpc>
              <a:spcPct val="90000"/>
            </a:lnSpc>
            <a:spcBef>
              <a:spcPct val="0"/>
            </a:spcBef>
            <a:spcAft>
              <a:spcPct val="15000"/>
            </a:spcAft>
            <a:buChar char="•"/>
          </a:pPr>
          <a:r>
            <a:rPr lang="en-GB" sz="1500" kern="1200" dirty="0"/>
            <a:t>Any others? </a:t>
          </a:r>
        </a:p>
      </dsp:txBody>
      <dsp:txXfrm>
        <a:off x="2950089" y="722948"/>
        <a:ext cx="2584028" cy="3149887"/>
      </dsp:txXfrm>
    </dsp:sp>
    <dsp:sp modelId="{23ECF0F7-BFC7-4E29-A727-442B3AC03CDC}">
      <dsp:nvSpPr>
        <dsp:cNvPr id="0" name=""/>
        <dsp:cNvSpPr/>
      </dsp:nvSpPr>
      <dsp:spPr>
        <a:xfrm>
          <a:off x="5895881" y="290948"/>
          <a:ext cx="2584028" cy="432000"/>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dirty="0"/>
            <a:t>Past Research</a:t>
          </a:r>
        </a:p>
      </dsp:txBody>
      <dsp:txXfrm>
        <a:off x="5895881" y="290948"/>
        <a:ext cx="2584028" cy="432000"/>
      </dsp:txXfrm>
    </dsp:sp>
    <dsp:sp modelId="{8EB2A7BC-B32C-42DA-81DE-53AF535B24DC}">
      <dsp:nvSpPr>
        <dsp:cNvPr id="0" name=""/>
        <dsp:cNvSpPr/>
      </dsp:nvSpPr>
      <dsp:spPr>
        <a:xfrm>
          <a:off x="5895881" y="722948"/>
          <a:ext cx="2584028" cy="3149887"/>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dirty="0"/>
            <a:t>Knowledge develops in small steps.  Rarely does one study answer all the questions to the research topic. </a:t>
          </a:r>
        </a:p>
        <a:p>
          <a:pPr marL="114300" lvl="1" indent="-114300" algn="l" defTabSz="666750">
            <a:lnSpc>
              <a:spcPct val="90000"/>
            </a:lnSpc>
            <a:spcBef>
              <a:spcPct val="0"/>
            </a:spcBef>
            <a:spcAft>
              <a:spcPct val="15000"/>
            </a:spcAft>
            <a:buChar char="•"/>
          </a:pPr>
          <a:endParaRPr lang="en-GB" sz="1500" kern="1200" dirty="0"/>
        </a:p>
      </dsp:txBody>
      <dsp:txXfrm>
        <a:off x="5895881" y="722948"/>
        <a:ext cx="2584028" cy="3149887"/>
      </dsp:txXfrm>
    </dsp:sp>
    <dsp:sp modelId="{0FA277F3-C104-477F-842B-C69069BBF548}">
      <dsp:nvSpPr>
        <dsp:cNvPr id="0" name=""/>
        <dsp:cNvSpPr/>
      </dsp:nvSpPr>
      <dsp:spPr>
        <a:xfrm>
          <a:off x="8841674" y="290948"/>
          <a:ext cx="2584028" cy="432000"/>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dirty="0"/>
            <a:t>Theory</a:t>
          </a:r>
        </a:p>
      </dsp:txBody>
      <dsp:txXfrm>
        <a:off x="8841674" y="290948"/>
        <a:ext cx="2584028" cy="432000"/>
      </dsp:txXfrm>
    </dsp:sp>
    <dsp:sp modelId="{1A6A8026-5FBB-4514-934E-3EF715ED780A}">
      <dsp:nvSpPr>
        <dsp:cNvPr id="0" name=""/>
        <dsp:cNvSpPr/>
      </dsp:nvSpPr>
      <dsp:spPr>
        <a:xfrm>
          <a:off x="8841674" y="722948"/>
          <a:ext cx="2584028" cy="3149887"/>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dirty="0"/>
            <a:t>Summarize &amp; integrate existing knowledge</a:t>
          </a:r>
        </a:p>
        <a:p>
          <a:pPr marL="114300" lvl="1" indent="-114300" algn="l" defTabSz="666750">
            <a:lnSpc>
              <a:spcPct val="90000"/>
            </a:lnSpc>
            <a:spcBef>
              <a:spcPct val="0"/>
            </a:spcBef>
            <a:spcAft>
              <a:spcPct val="15000"/>
            </a:spcAft>
            <a:buChar char="•"/>
          </a:pPr>
          <a:endParaRPr lang="en-GB" sz="1500" kern="1200" dirty="0"/>
        </a:p>
        <a:p>
          <a:pPr marL="114300" lvl="1" indent="-114300" algn="l" defTabSz="666750">
            <a:lnSpc>
              <a:spcPct val="90000"/>
            </a:lnSpc>
            <a:spcBef>
              <a:spcPct val="0"/>
            </a:spcBef>
            <a:spcAft>
              <a:spcPct val="15000"/>
            </a:spcAft>
            <a:buChar char="•"/>
          </a:pPr>
          <a:r>
            <a:rPr lang="en-GB" sz="1500" kern="1200" dirty="0"/>
            <a:t>Suggests new relationships between factors</a:t>
          </a:r>
        </a:p>
        <a:p>
          <a:pPr marL="114300" lvl="1" indent="-114300" algn="l" defTabSz="666750">
            <a:lnSpc>
              <a:spcPct val="90000"/>
            </a:lnSpc>
            <a:spcBef>
              <a:spcPct val="0"/>
            </a:spcBef>
            <a:spcAft>
              <a:spcPct val="15000"/>
            </a:spcAft>
            <a:buChar char="•"/>
          </a:pPr>
          <a:endParaRPr lang="en-GB" sz="1500" kern="1200" dirty="0"/>
        </a:p>
        <a:p>
          <a:pPr marL="114300" lvl="1" indent="-114300" algn="l" defTabSz="666750">
            <a:lnSpc>
              <a:spcPct val="90000"/>
            </a:lnSpc>
            <a:spcBef>
              <a:spcPct val="0"/>
            </a:spcBef>
            <a:spcAft>
              <a:spcPct val="15000"/>
            </a:spcAft>
            <a:buChar char="•"/>
          </a:pPr>
          <a:r>
            <a:rPr lang="en-GB" sz="1500" kern="1200" dirty="0"/>
            <a:t>Helps one make new predictions about a phenomenon based on the theory.</a:t>
          </a:r>
        </a:p>
        <a:p>
          <a:pPr marL="114300" lvl="1" indent="-114300" algn="l" defTabSz="666750">
            <a:lnSpc>
              <a:spcPct val="90000"/>
            </a:lnSpc>
            <a:spcBef>
              <a:spcPct val="0"/>
            </a:spcBef>
            <a:spcAft>
              <a:spcPct val="15000"/>
            </a:spcAft>
            <a:buChar char="•"/>
          </a:pPr>
          <a:endParaRPr lang="en-GB" sz="1500" kern="1200" dirty="0"/>
        </a:p>
        <a:p>
          <a:pPr marL="114300" lvl="1" indent="-114300" algn="l" defTabSz="666750">
            <a:lnSpc>
              <a:spcPct val="90000"/>
            </a:lnSpc>
            <a:spcBef>
              <a:spcPct val="0"/>
            </a:spcBef>
            <a:spcAft>
              <a:spcPct val="15000"/>
            </a:spcAft>
            <a:buChar char="•"/>
          </a:pPr>
          <a:endParaRPr lang="en-GB" sz="1500" kern="1200" dirty="0"/>
        </a:p>
      </dsp:txBody>
      <dsp:txXfrm>
        <a:off x="8841674" y="722948"/>
        <a:ext cx="2584028" cy="314988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40A455-EE43-4413-9EF9-0A77BAB88C1D}">
      <dsp:nvSpPr>
        <dsp:cNvPr id="0" name=""/>
        <dsp:cNvSpPr/>
      </dsp:nvSpPr>
      <dsp:spPr>
        <a:xfrm>
          <a:off x="3300" y="396111"/>
          <a:ext cx="2618630" cy="157117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Purposive</a:t>
          </a:r>
        </a:p>
      </dsp:txBody>
      <dsp:txXfrm>
        <a:off x="3300" y="396111"/>
        <a:ext cx="2618630" cy="1571178"/>
      </dsp:txXfrm>
    </dsp:sp>
    <dsp:sp modelId="{437343B1-3261-47EC-949C-A210844D573B}">
      <dsp:nvSpPr>
        <dsp:cNvPr id="0" name=""/>
        <dsp:cNvSpPr/>
      </dsp:nvSpPr>
      <dsp:spPr>
        <a:xfrm>
          <a:off x="2883794" y="396111"/>
          <a:ext cx="2618630" cy="157117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Rigour</a:t>
          </a:r>
        </a:p>
      </dsp:txBody>
      <dsp:txXfrm>
        <a:off x="2883794" y="396111"/>
        <a:ext cx="2618630" cy="1571178"/>
      </dsp:txXfrm>
    </dsp:sp>
    <dsp:sp modelId="{736E7DE0-2EBA-43F5-B68D-16713259C8F6}">
      <dsp:nvSpPr>
        <dsp:cNvPr id="0" name=""/>
        <dsp:cNvSpPr/>
      </dsp:nvSpPr>
      <dsp:spPr>
        <a:xfrm>
          <a:off x="5764288" y="396111"/>
          <a:ext cx="2618630" cy="157117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Testability</a:t>
          </a:r>
        </a:p>
      </dsp:txBody>
      <dsp:txXfrm>
        <a:off x="5764288" y="396111"/>
        <a:ext cx="2618630" cy="1571178"/>
      </dsp:txXfrm>
    </dsp:sp>
    <dsp:sp modelId="{95C039AF-B5BB-4ADE-8DE4-A299B1B2591A}">
      <dsp:nvSpPr>
        <dsp:cNvPr id="0" name=""/>
        <dsp:cNvSpPr/>
      </dsp:nvSpPr>
      <dsp:spPr>
        <a:xfrm>
          <a:off x="8644782" y="396111"/>
          <a:ext cx="2618630" cy="157117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Replicability</a:t>
          </a:r>
        </a:p>
      </dsp:txBody>
      <dsp:txXfrm>
        <a:off x="8644782" y="396111"/>
        <a:ext cx="2618630" cy="1571178"/>
      </dsp:txXfrm>
    </dsp:sp>
    <dsp:sp modelId="{380D79B0-5F5C-45AF-BD80-D2DF719025E8}">
      <dsp:nvSpPr>
        <dsp:cNvPr id="0" name=""/>
        <dsp:cNvSpPr/>
      </dsp:nvSpPr>
      <dsp:spPr>
        <a:xfrm>
          <a:off x="3300" y="2229153"/>
          <a:ext cx="2618630" cy="157117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Precision and Confidence</a:t>
          </a:r>
        </a:p>
      </dsp:txBody>
      <dsp:txXfrm>
        <a:off x="3300" y="2229153"/>
        <a:ext cx="2618630" cy="1571178"/>
      </dsp:txXfrm>
    </dsp:sp>
    <dsp:sp modelId="{DF6AC6CD-8A97-49C7-86F5-70583C73723E}">
      <dsp:nvSpPr>
        <dsp:cNvPr id="0" name=""/>
        <dsp:cNvSpPr/>
      </dsp:nvSpPr>
      <dsp:spPr>
        <a:xfrm>
          <a:off x="2883794" y="2229153"/>
          <a:ext cx="2618630" cy="157117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Objectivity</a:t>
          </a:r>
        </a:p>
      </dsp:txBody>
      <dsp:txXfrm>
        <a:off x="2883794" y="2229153"/>
        <a:ext cx="2618630" cy="1571178"/>
      </dsp:txXfrm>
    </dsp:sp>
    <dsp:sp modelId="{EB346594-2430-4ECA-86F7-370DF9D1692A}">
      <dsp:nvSpPr>
        <dsp:cNvPr id="0" name=""/>
        <dsp:cNvSpPr/>
      </dsp:nvSpPr>
      <dsp:spPr>
        <a:xfrm>
          <a:off x="5764288" y="2229153"/>
          <a:ext cx="2618630" cy="157117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Generalisation</a:t>
          </a:r>
        </a:p>
      </dsp:txBody>
      <dsp:txXfrm>
        <a:off x="5764288" y="2229153"/>
        <a:ext cx="2618630" cy="1571178"/>
      </dsp:txXfrm>
    </dsp:sp>
    <dsp:sp modelId="{D9E10F37-3912-4019-A484-97CB28F32161}">
      <dsp:nvSpPr>
        <dsp:cNvPr id="0" name=""/>
        <dsp:cNvSpPr/>
      </dsp:nvSpPr>
      <dsp:spPr>
        <a:xfrm>
          <a:off x="8644782" y="2229153"/>
          <a:ext cx="2618630" cy="157117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Parsimony (Fewest Possible Assumptions)</a:t>
          </a:r>
        </a:p>
      </dsp:txBody>
      <dsp:txXfrm>
        <a:off x="8644782" y="2229153"/>
        <a:ext cx="2618630" cy="157117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370F56-C814-4E66-9527-B130040A1BF7}">
      <dsp:nvSpPr>
        <dsp:cNvPr id="0" name=""/>
        <dsp:cNvSpPr/>
      </dsp:nvSpPr>
      <dsp:spPr>
        <a:xfrm>
          <a:off x="66244" y="51501"/>
          <a:ext cx="3408588" cy="1704294"/>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105" tIns="52070" rIns="78105" bIns="52070" numCol="1" spcCol="1270" anchor="ctr" anchorCtr="0">
          <a:noAutofit/>
        </a:bodyPr>
        <a:lstStyle/>
        <a:p>
          <a:pPr marL="0" lvl="0" indent="0" algn="ctr" defTabSz="1822450" rtl="0">
            <a:lnSpc>
              <a:spcPct val="90000"/>
            </a:lnSpc>
            <a:spcBef>
              <a:spcPct val="0"/>
            </a:spcBef>
            <a:spcAft>
              <a:spcPct val="35000"/>
            </a:spcAft>
            <a:buNone/>
          </a:pPr>
          <a:r>
            <a:rPr lang="en-GB" sz="4100" b="1" kern="1200" dirty="0"/>
            <a:t>QUANTITIVE RESEARCH</a:t>
          </a:r>
          <a:r>
            <a:rPr lang="en-GB" sz="4100" kern="1200" dirty="0"/>
            <a:t> </a:t>
          </a:r>
        </a:p>
      </dsp:txBody>
      <dsp:txXfrm>
        <a:off x="116161" y="101418"/>
        <a:ext cx="3308754" cy="1604460"/>
      </dsp:txXfrm>
    </dsp:sp>
    <dsp:sp modelId="{22BF1F48-7F90-4D14-A33B-60ED330D98E8}">
      <dsp:nvSpPr>
        <dsp:cNvPr id="0" name=""/>
        <dsp:cNvSpPr/>
      </dsp:nvSpPr>
      <dsp:spPr>
        <a:xfrm>
          <a:off x="407103" y="1755795"/>
          <a:ext cx="275550" cy="1294547"/>
        </a:xfrm>
        <a:custGeom>
          <a:avLst/>
          <a:gdLst/>
          <a:ahLst/>
          <a:cxnLst/>
          <a:rect l="0" t="0" r="0" b="0"/>
          <a:pathLst>
            <a:path>
              <a:moveTo>
                <a:pt x="0" y="0"/>
              </a:moveTo>
              <a:lnTo>
                <a:pt x="0" y="1294547"/>
              </a:lnTo>
              <a:lnTo>
                <a:pt x="275550" y="1294547"/>
              </a:lnTo>
            </a:path>
          </a:pathLst>
        </a:custGeom>
        <a:noFill/>
        <a:ln w="19050"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F77C5B0-FB30-480F-8527-4D81CD9FC158}">
      <dsp:nvSpPr>
        <dsp:cNvPr id="0" name=""/>
        <dsp:cNvSpPr/>
      </dsp:nvSpPr>
      <dsp:spPr>
        <a:xfrm>
          <a:off x="682654" y="2198195"/>
          <a:ext cx="2726870" cy="1704294"/>
        </a:xfrm>
        <a:prstGeom prst="roundRect">
          <a:avLst>
            <a:gd name="adj" fmla="val 10000"/>
          </a:avLst>
        </a:prstGeom>
        <a:solidFill>
          <a:schemeClr val="lt1">
            <a:alpha val="9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005" tIns="26670" rIns="40005" bIns="26670" numCol="1" spcCol="1270" anchor="ctr" anchorCtr="0">
          <a:noAutofit/>
        </a:bodyPr>
        <a:lstStyle/>
        <a:p>
          <a:pPr marL="0" lvl="0" indent="0" algn="ctr" defTabSz="933450" rtl="0">
            <a:lnSpc>
              <a:spcPct val="90000"/>
            </a:lnSpc>
            <a:spcBef>
              <a:spcPct val="0"/>
            </a:spcBef>
            <a:spcAft>
              <a:spcPct val="35000"/>
            </a:spcAft>
            <a:buNone/>
          </a:pPr>
          <a:r>
            <a:rPr lang="en-GB" sz="2100" kern="1200" dirty="0"/>
            <a:t>focus on numerical data to measure people’s actions, speech, attitudes and so on....</a:t>
          </a:r>
        </a:p>
      </dsp:txBody>
      <dsp:txXfrm>
        <a:off x="732571" y="2248112"/>
        <a:ext cx="2627036" cy="1604460"/>
      </dsp:txXfrm>
    </dsp:sp>
    <dsp:sp modelId="{DA120567-374B-42FB-A8C1-45D19A323443}">
      <dsp:nvSpPr>
        <dsp:cNvPr id="0" name=""/>
        <dsp:cNvSpPr/>
      </dsp:nvSpPr>
      <dsp:spPr>
        <a:xfrm>
          <a:off x="4261671" y="67828"/>
          <a:ext cx="3408588" cy="1704294"/>
        </a:xfrm>
        <a:prstGeom prst="roundRect">
          <a:avLst>
            <a:gd name="adj" fmla="val 10000"/>
          </a:avLst>
        </a:prstGeom>
        <a:solidFill>
          <a:schemeClr val="accent3">
            <a:hueOff val="1101445"/>
            <a:satOff val="4234"/>
            <a:lumOff val="58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105" tIns="52070" rIns="78105" bIns="52070" numCol="1" spcCol="1270" anchor="ctr" anchorCtr="0">
          <a:noAutofit/>
        </a:bodyPr>
        <a:lstStyle/>
        <a:p>
          <a:pPr marL="0" lvl="0" indent="0" algn="ctr" defTabSz="1822450" rtl="0">
            <a:lnSpc>
              <a:spcPct val="90000"/>
            </a:lnSpc>
            <a:spcBef>
              <a:spcPct val="0"/>
            </a:spcBef>
            <a:spcAft>
              <a:spcPct val="35000"/>
            </a:spcAft>
            <a:buNone/>
          </a:pPr>
          <a:r>
            <a:rPr lang="en-GB" sz="4100" b="1" kern="1200"/>
            <a:t>QUALITATIVE RESEARCH</a:t>
          </a:r>
          <a:endParaRPr lang="en-GB" sz="4100" kern="1200"/>
        </a:p>
      </dsp:txBody>
      <dsp:txXfrm>
        <a:off x="4311588" y="117745"/>
        <a:ext cx="3308754" cy="1604460"/>
      </dsp:txXfrm>
    </dsp:sp>
    <dsp:sp modelId="{402E8BEE-BCD3-4755-B1A0-6E2EC063AD22}">
      <dsp:nvSpPr>
        <dsp:cNvPr id="0" name=""/>
        <dsp:cNvSpPr/>
      </dsp:nvSpPr>
      <dsp:spPr>
        <a:xfrm>
          <a:off x="4602530" y="1772122"/>
          <a:ext cx="340858" cy="1278220"/>
        </a:xfrm>
        <a:custGeom>
          <a:avLst/>
          <a:gdLst/>
          <a:ahLst/>
          <a:cxnLst/>
          <a:rect l="0" t="0" r="0" b="0"/>
          <a:pathLst>
            <a:path>
              <a:moveTo>
                <a:pt x="0" y="0"/>
              </a:moveTo>
              <a:lnTo>
                <a:pt x="0" y="1278220"/>
              </a:lnTo>
              <a:lnTo>
                <a:pt x="340858" y="1278220"/>
              </a:lnTo>
            </a:path>
          </a:pathLst>
        </a:custGeom>
        <a:noFill/>
        <a:ln w="19050"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A7CD02E-5736-4A24-9A51-1E93D1BE7D58}">
      <dsp:nvSpPr>
        <dsp:cNvPr id="0" name=""/>
        <dsp:cNvSpPr/>
      </dsp:nvSpPr>
      <dsp:spPr>
        <a:xfrm>
          <a:off x="4943389" y="2198195"/>
          <a:ext cx="2726870" cy="1704294"/>
        </a:xfrm>
        <a:prstGeom prst="roundRect">
          <a:avLst>
            <a:gd name="adj" fmla="val 10000"/>
          </a:avLst>
        </a:prstGeom>
        <a:solidFill>
          <a:schemeClr val="lt1">
            <a:alpha val="90000"/>
            <a:hueOff val="0"/>
            <a:satOff val="0"/>
            <a:lumOff val="0"/>
            <a:alphaOff val="0"/>
          </a:schemeClr>
        </a:solidFill>
        <a:ln w="19050" cap="rnd" cmpd="sng" algn="ctr">
          <a:solidFill>
            <a:schemeClr val="accent3">
              <a:hueOff val="1101445"/>
              <a:satOff val="4234"/>
              <a:lumOff val="58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005" tIns="26670" rIns="40005" bIns="26670" numCol="1" spcCol="1270" anchor="ctr" anchorCtr="0">
          <a:noAutofit/>
        </a:bodyPr>
        <a:lstStyle/>
        <a:p>
          <a:pPr marL="0" lvl="0" indent="0" algn="ctr" defTabSz="933450" rtl="0">
            <a:lnSpc>
              <a:spcPct val="90000"/>
            </a:lnSpc>
            <a:spcBef>
              <a:spcPct val="0"/>
            </a:spcBef>
            <a:spcAft>
              <a:spcPct val="35000"/>
            </a:spcAft>
            <a:buNone/>
          </a:pPr>
          <a:r>
            <a:rPr lang="en-GB" sz="2100" kern="1200"/>
            <a:t>focus more on analysing meaning without regard for numerical values</a:t>
          </a:r>
        </a:p>
      </dsp:txBody>
      <dsp:txXfrm>
        <a:off x="4993306" y="2248112"/>
        <a:ext cx="2627036" cy="160446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2E95F2-7893-4234-9E70-2CCFD6CF16B6}">
      <dsp:nvSpPr>
        <dsp:cNvPr id="0" name=""/>
        <dsp:cNvSpPr/>
      </dsp:nvSpPr>
      <dsp:spPr>
        <a:xfrm rot="16200000">
          <a:off x="-215240" y="11262"/>
          <a:ext cx="4313599" cy="3923547"/>
        </a:xfrm>
        <a:prstGeom prst="up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The term “nomothetic” comes from the Greek word “nomos” meaning “law”. Psychologists who adopt this approach are mainly concerned with studying what we share/have in common with others. That is to say in establishing laws or generalizations</a:t>
          </a:r>
        </a:p>
      </dsp:txBody>
      <dsp:txXfrm rot="5400000">
        <a:off x="666408" y="894636"/>
        <a:ext cx="3236926" cy="2156799"/>
      </dsp:txXfrm>
    </dsp:sp>
    <dsp:sp modelId="{1197B596-1995-40A6-ACEA-451E127CC366}">
      <dsp:nvSpPr>
        <dsp:cNvPr id="0" name=""/>
        <dsp:cNvSpPr/>
      </dsp:nvSpPr>
      <dsp:spPr>
        <a:xfrm rot="5400000">
          <a:off x="5433225" y="1194"/>
          <a:ext cx="4378855" cy="3943683"/>
        </a:xfrm>
        <a:prstGeom prst="up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The term “idiographic” comes from the Greek word “</a:t>
          </a:r>
          <a:r>
            <a:rPr lang="en-GB" sz="1500" kern="1200" dirty="0" err="1"/>
            <a:t>idios</a:t>
          </a:r>
          <a:r>
            <a:rPr lang="en-GB" sz="1500" kern="1200" dirty="0"/>
            <a:t>” meaning “own” or “private”. Psychologists interested in this aspect of experience want to discover what makes each of us unique/individual.</a:t>
          </a:r>
        </a:p>
      </dsp:txBody>
      <dsp:txXfrm rot="-5400000">
        <a:off x="5650812" y="878322"/>
        <a:ext cx="3253538" cy="218942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D3E4A4-16A9-4BE7-B4E8-47B0923D8A97}">
      <dsp:nvSpPr>
        <dsp:cNvPr id="0" name=""/>
        <dsp:cNvSpPr/>
      </dsp:nvSpPr>
      <dsp:spPr>
        <a:xfrm>
          <a:off x="173354" y="526365"/>
          <a:ext cx="4276085" cy="4276085"/>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933450" rtl="0">
            <a:lnSpc>
              <a:spcPct val="90000"/>
            </a:lnSpc>
            <a:spcBef>
              <a:spcPct val="0"/>
            </a:spcBef>
            <a:spcAft>
              <a:spcPct val="35000"/>
            </a:spcAft>
            <a:buNone/>
          </a:pPr>
          <a:r>
            <a:rPr lang="en-US" sz="2100" kern="1200" dirty="0"/>
            <a:t>In nomothetic techniques it is important that the group of people who are being studied are reasonably typical of other people too. This brings us to the importance of SAMPLING…</a:t>
          </a:r>
          <a:endParaRPr lang="en-GB" sz="2100" kern="1200" dirty="0"/>
        </a:p>
      </dsp:txBody>
      <dsp:txXfrm>
        <a:off x="770465" y="1030607"/>
        <a:ext cx="2465490" cy="3267600"/>
      </dsp:txXfrm>
    </dsp:sp>
    <dsp:sp modelId="{172FE0A9-59E0-418F-9DAA-02E520DE848E}">
      <dsp:nvSpPr>
        <dsp:cNvPr id="0" name=""/>
        <dsp:cNvSpPr/>
      </dsp:nvSpPr>
      <dsp:spPr>
        <a:xfrm>
          <a:off x="3255218" y="526365"/>
          <a:ext cx="4276085" cy="4276085"/>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933450" rtl="0">
            <a:lnSpc>
              <a:spcPct val="90000"/>
            </a:lnSpc>
            <a:spcBef>
              <a:spcPct val="0"/>
            </a:spcBef>
            <a:spcAft>
              <a:spcPct val="35000"/>
            </a:spcAft>
            <a:buNone/>
          </a:pPr>
          <a:r>
            <a:rPr lang="en-US" sz="2100" kern="1200" dirty="0"/>
            <a:t>Sampling is the process of collecting the set of research participants who will provide the data for a psychological research project.</a:t>
          </a:r>
          <a:endParaRPr lang="en-GB" sz="2100" kern="1200" dirty="0"/>
        </a:p>
      </dsp:txBody>
      <dsp:txXfrm>
        <a:off x="4468701" y="1030607"/>
        <a:ext cx="2465490" cy="32676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2EC345-580F-444A-B162-666C6F393B26}">
      <dsp:nvSpPr>
        <dsp:cNvPr id="0" name=""/>
        <dsp:cNvSpPr/>
      </dsp:nvSpPr>
      <dsp:spPr>
        <a:xfrm>
          <a:off x="1192944" y="0"/>
          <a:ext cx="5772823" cy="5771034"/>
        </a:xfrm>
        <a:prstGeom prst="triangle">
          <a:avLst/>
        </a:prstGeom>
        <a:solidFill>
          <a:schemeClr val="accent1">
            <a:shade val="8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5D8ABB-E0CF-4EA2-9BF9-0810943113DE}">
      <dsp:nvSpPr>
        <dsp:cNvPr id="0" name=""/>
        <dsp:cNvSpPr/>
      </dsp:nvSpPr>
      <dsp:spPr>
        <a:xfrm>
          <a:off x="3777742" y="578046"/>
          <a:ext cx="4354398" cy="1306643"/>
        </a:xfrm>
        <a:prstGeom prst="roundRect">
          <a:avLst/>
        </a:prstGeom>
        <a:solidFill>
          <a:schemeClr val="lt1">
            <a:alpha val="90000"/>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When individual members of a population are different from each other, the population is considered to be </a:t>
          </a:r>
          <a:r>
            <a:rPr lang="en-US" sz="1500" b="1" i="1" kern="1200" dirty="0"/>
            <a:t>heterogeneous </a:t>
          </a:r>
          <a:r>
            <a:rPr lang="en-US" sz="1500" kern="1200" dirty="0"/>
            <a:t>(having significant variation among individuals).</a:t>
          </a:r>
          <a:endParaRPr lang="en-GB" sz="1500" kern="1200" dirty="0"/>
        </a:p>
      </dsp:txBody>
      <dsp:txXfrm>
        <a:off x="3841527" y="641831"/>
        <a:ext cx="4226828" cy="1179073"/>
      </dsp:txXfrm>
    </dsp:sp>
    <dsp:sp modelId="{3F212F82-2924-4301-9CEB-34CCA2AD1AEE}">
      <dsp:nvSpPr>
        <dsp:cNvPr id="0" name=""/>
        <dsp:cNvSpPr/>
      </dsp:nvSpPr>
      <dsp:spPr>
        <a:xfrm>
          <a:off x="3708590" y="2032065"/>
          <a:ext cx="4492703" cy="1436133"/>
        </a:xfrm>
        <a:prstGeom prst="roundRect">
          <a:avLst/>
        </a:prstGeom>
        <a:solidFill>
          <a:schemeClr val="lt1">
            <a:alpha val="90000"/>
            <a:hueOff val="0"/>
            <a:satOff val="0"/>
            <a:lumOff val="0"/>
            <a:alphaOff val="0"/>
          </a:schemeClr>
        </a:solidFill>
        <a:ln w="19050" cap="rnd" cmpd="sng" algn="ctr">
          <a:solidFill>
            <a:schemeClr val="accent1">
              <a:shade val="80000"/>
              <a:hueOff val="349151"/>
              <a:satOff val="-23781"/>
              <a:lumOff val="1758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How does this change an alien’s abduction scheme to find out more about humans?</a:t>
          </a:r>
          <a:endParaRPr lang="en-GB" sz="1500" kern="1200" dirty="0"/>
        </a:p>
      </dsp:txBody>
      <dsp:txXfrm>
        <a:off x="3778696" y="2102171"/>
        <a:ext cx="4352491" cy="1295921"/>
      </dsp:txXfrm>
    </dsp:sp>
    <dsp:sp modelId="{2BF32609-A4C6-4D38-9D8A-8D1F6BC8851D}">
      <dsp:nvSpPr>
        <dsp:cNvPr id="0" name=""/>
        <dsp:cNvSpPr/>
      </dsp:nvSpPr>
      <dsp:spPr>
        <a:xfrm>
          <a:off x="3641350" y="3812868"/>
          <a:ext cx="4627183" cy="1430037"/>
        </a:xfrm>
        <a:prstGeom prst="roundRect">
          <a:avLst/>
        </a:prstGeom>
        <a:solidFill>
          <a:schemeClr val="lt1">
            <a:alpha val="90000"/>
            <a:hueOff val="0"/>
            <a:satOff val="0"/>
            <a:lumOff val="0"/>
            <a:alphaOff val="0"/>
          </a:schemeClr>
        </a:solidFill>
        <a:ln w="19050" cap="rnd" cmpd="sng" algn="ctr">
          <a:solidFill>
            <a:schemeClr val="accent1">
              <a:shade val="80000"/>
              <a:hueOff val="698302"/>
              <a:satOff val="-47562"/>
              <a:lumOff val="3517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In order to describe a heterogeneous population, observations of multiple individuals are needed to account for all possible characteristics that may exist.</a:t>
          </a:r>
          <a:endParaRPr lang="en-GB" sz="1500" kern="1200" dirty="0"/>
        </a:p>
      </dsp:txBody>
      <dsp:txXfrm>
        <a:off x="3711159" y="3882677"/>
        <a:ext cx="4487565" cy="129041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97A128-2F5F-4F4B-B030-648708713452}">
      <dsp:nvSpPr>
        <dsp:cNvPr id="0" name=""/>
        <dsp:cNvSpPr/>
      </dsp:nvSpPr>
      <dsp:spPr>
        <a:xfrm>
          <a:off x="0" y="146360"/>
          <a:ext cx="11261271" cy="748800"/>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05664" rIns="184912" bIns="105664" numCol="1" spcCol="1270" anchor="ctr" anchorCtr="0">
          <a:noAutofit/>
        </a:bodyPr>
        <a:lstStyle/>
        <a:p>
          <a:pPr marL="0" lvl="0" indent="0" algn="ctr" defTabSz="1155700" rtl="0">
            <a:lnSpc>
              <a:spcPct val="90000"/>
            </a:lnSpc>
            <a:spcBef>
              <a:spcPct val="0"/>
            </a:spcBef>
            <a:spcAft>
              <a:spcPct val="35000"/>
            </a:spcAft>
            <a:buNone/>
          </a:pPr>
          <a:r>
            <a:rPr lang="en-US" sz="2600" i="1" kern="1200" dirty="0"/>
            <a:t>Sample size depends on:</a:t>
          </a:r>
          <a:endParaRPr lang="en-GB" sz="2600" kern="1200" dirty="0"/>
        </a:p>
      </dsp:txBody>
      <dsp:txXfrm>
        <a:off x="0" y="146360"/>
        <a:ext cx="11261271" cy="748800"/>
      </dsp:txXfrm>
    </dsp:sp>
    <dsp:sp modelId="{B2DFDEDD-F853-431B-964A-ACA2CF52484A}">
      <dsp:nvSpPr>
        <dsp:cNvPr id="0" name=""/>
        <dsp:cNvSpPr/>
      </dsp:nvSpPr>
      <dsp:spPr>
        <a:xfrm>
          <a:off x="0" y="920643"/>
          <a:ext cx="11261271" cy="3568500"/>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8684" tIns="138684" rIns="184912" bIns="208026" numCol="1" spcCol="1270" anchor="t" anchorCtr="0">
          <a:noAutofit/>
        </a:bodyPr>
        <a:lstStyle/>
        <a:p>
          <a:pPr marL="228600" lvl="1" indent="-228600" algn="l" defTabSz="1155700" rtl="0">
            <a:lnSpc>
              <a:spcPct val="90000"/>
            </a:lnSpc>
            <a:spcBef>
              <a:spcPct val="0"/>
            </a:spcBef>
            <a:spcAft>
              <a:spcPct val="15000"/>
            </a:spcAft>
            <a:buChar char="•"/>
          </a:pPr>
          <a:r>
            <a:rPr lang="en-US" sz="2600" kern="1200" dirty="0"/>
            <a:t>How much sampling error can be tolerated—levels of precision</a:t>
          </a:r>
          <a:endParaRPr lang="en-GB" sz="2600" kern="1200" dirty="0"/>
        </a:p>
        <a:p>
          <a:pPr marL="228600" lvl="1" indent="-228600" algn="l" defTabSz="1155700" rtl="0">
            <a:lnSpc>
              <a:spcPct val="90000"/>
            </a:lnSpc>
            <a:spcBef>
              <a:spcPct val="0"/>
            </a:spcBef>
            <a:spcAft>
              <a:spcPct val="15000"/>
            </a:spcAft>
            <a:buChar char="•"/>
          </a:pPr>
          <a:r>
            <a:rPr lang="en-US" sz="2600" kern="1200" dirty="0"/>
            <a:t>Size of the population—sample size matters with small populations</a:t>
          </a:r>
          <a:endParaRPr lang="en-GB" sz="2600" kern="1200" dirty="0"/>
        </a:p>
        <a:p>
          <a:pPr marL="228600" lvl="1" indent="-228600" algn="l" defTabSz="1155700" rtl="0">
            <a:lnSpc>
              <a:spcPct val="90000"/>
            </a:lnSpc>
            <a:spcBef>
              <a:spcPct val="0"/>
            </a:spcBef>
            <a:spcAft>
              <a:spcPct val="15000"/>
            </a:spcAft>
            <a:buChar char="•"/>
          </a:pPr>
          <a:r>
            <a:rPr lang="en-US" sz="2600" kern="1200" dirty="0"/>
            <a:t>Variation within the population with respect to the characteristic of interest—what you are investigating</a:t>
          </a:r>
          <a:endParaRPr lang="en-GB" sz="2600" kern="1200" dirty="0"/>
        </a:p>
        <a:p>
          <a:pPr marL="228600" lvl="1" indent="-228600" algn="l" defTabSz="1155700" rtl="0">
            <a:lnSpc>
              <a:spcPct val="90000"/>
            </a:lnSpc>
            <a:spcBef>
              <a:spcPct val="0"/>
            </a:spcBef>
            <a:spcAft>
              <a:spcPct val="15000"/>
            </a:spcAft>
            <a:buChar char="•"/>
          </a:pPr>
          <a:r>
            <a:rPr lang="en-US" sz="2600" kern="1200"/>
            <a:t>Smallest subgroup within the sample for which estimates are needed</a:t>
          </a:r>
          <a:endParaRPr lang="en-GB" sz="2600" kern="1200"/>
        </a:p>
        <a:p>
          <a:pPr marL="228600" lvl="1" indent="-228600" algn="l" defTabSz="1155700" rtl="0">
            <a:lnSpc>
              <a:spcPct val="90000"/>
            </a:lnSpc>
            <a:spcBef>
              <a:spcPct val="0"/>
            </a:spcBef>
            <a:spcAft>
              <a:spcPct val="15000"/>
            </a:spcAft>
            <a:buChar char="•"/>
          </a:pPr>
          <a:r>
            <a:rPr lang="en-US" sz="2600" kern="1200"/>
            <a:t>Sample needs to be big enough to properly estimate the smallest subgroup</a:t>
          </a:r>
          <a:endParaRPr lang="en-GB" sz="2600" kern="1200"/>
        </a:p>
      </dsp:txBody>
      <dsp:txXfrm>
        <a:off x="0" y="920643"/>
        <a:ext cx="11261271" cy="356850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6C7FFC-2994-482E-9174-0DCC75DCD115}">
      <dsp:nvSpPr>
        <dsp:cNvPr id="0" name=""/>
        <dsp:cNvSpPr/>
      </dsp:nvSpPr>
      <dsp:spPr>
        <a:xfrm>
          <a:off x="0" y="0"/>
          <a:ext cx="4327070" cy="4327070"/>
        </a:xfrm>
        <a:prstGeom prst="pie">
          <a:avLst>
            <a:gd name="adj1" fmla="val 5400000"/>
            <a:gd name="adj2" fmla="val 1620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F601AA-7F08-4C29-9E7D-3099BE367635}">
      <dsp:nvSpPr>
        <dsp:cNvPr id="0" name=""/>
        <dsp:cNvSpPr/>
      </dsp:nvSpPr>
      <dsp:spPr>
        <a:xfrm>
          <a:off x="2163535" y="0"/>
          <a:ext cx="8688340" cy="4327070"/>
        </a:xfrm>
        <a:prstGeom prst="rect">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Taking the sample from people who are available at the time the study is carried out and fit the criteria you are looking for i.e., choosing the first 20 students in your college canteen to fill in your questionnaire</a:t>
          </a:r>
        </a:p>
      </dsp:txBody>
      <dsp:txXfrm>
        <a:off x="2163535" y="0"/>
        <a:ext cx="8688340" cy="919502"/>
      </dsp:txXfrm>
    </dsp:sp>
    <dsp:sp modelId="{CD102A86-CC8E-47D8-9B45-F5F0E7F070DE}">
      <dsp:nvSpPr>
        <dsp:cNvPr id="0" name=""/>
        <dsp:cNvSpPr/>
      </dsp:nvSpPr>
      <dsp:spPr>
        <a:xfrm>
          <a:off x="567928" y="919502"/>
          <a:ext cx="3191214" cy="3191214"/>
        </a:xfrm>
        <a:prstGeom prst="pie">
          <a:avLst>
            <a:gd name="adj1" fmla="val 5400000"/>
            <a:gd name="adj2" fmla="val 16200000"/>
          </a:avLst>
        </a:prstGeom>
        <a:solidFill>
          <a:schemeClr val="accent2">
            <a:hueOff val="-6588574"/>
            <a:satOff val="30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E22A7D-07B3-4941-904D-227CDDD99741}">
      <dsp:nvSpPr>
        <dsp:cNvPr id="0" name=""/>
        <dsp:cNvSpPr/>
      </dsp:nvSpPr>
      <dsp:spPr>
        <a:xfrm>
          <a:off x="2163535" y="919502"/>
          <a:ext cx="8688340" cy="3191214"/>
        </a:xfrm>
        <a:prstGeom prst="rect">
          <a:avLst/>
        </a:prstGeom>
        <a:solidFill>
          <a:schemeClr val="lt1">
            <a:alpha val="90000"/>
            <a:hueOff val="0"/>
            <a:satOff val="0"/>
            <a:lumOff val="0"/>
            <a:alphaOff val="0"/>
          </a:schemeClr>
        </a:solidFill>
        <a:ln w="19050" cap="rnd" cmpd="sng" algn="ctr">
          <a:solidFill>
            <a:schemeClr val="accent2">
              <a:hueOff val="-6588574"/>
              <a:satOff val="30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It is a popular sampling technique as it is easy in terms of time and therefore money</a:t>
          </a:r>
        </a:p>
      </dsp:txBody>
      <dsp:txXfrm>
        <a:off x="2163535" y="919502"/>
        <a:ext cx="8688340" cy="919502"/>
      </dsp:txXfrm>
    </dsp:sp>
    <dsp:sp modelId="{C7D825B9-6059-4F71-9EEE-5170BCBC73D3}">
      <dsp:nvSpPr>
        <dsp:cNvPr id="0" name=""/>
        <dsp:cNvSpPr/>
      </dsp:nvSpPr>
      <dsp:spPr>
        <a:xfrm>
          <a:off x="1135856" y="1839005"/>
          <a:ext cx="2055358" cy="2055358"/>
        </a:xfrm>
        <a:prstGeom prst="pie">
          <a:avLst>
            <a:gd name="adj1" fmla="val 5400000"/>
            <a:gd name="adj2" fmla="val 16200000"/>
          </a:avLst>
        </a:prstGeom>
        <a:solidFill>
          <a:schemeClr val="accent2">
            <a:hueOff val="-13177148"/>
            <a:satOff val="6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B8FFDF-4FA5-4C7F-BC17-ADDDC17F0AA1}">
      <dsp:nvSpPr>
        <dsp:cNvPr id="0" name=""/>
        <dsp:cNvSpPr/>
      </dsp:nvSpPr>
      <dsp:spPr>
        <a:xfrm>
          <a:off x="2163535" y="1839005"/>
          <a:ext cx="8688340" cy="2055358"/>
        </a:xfrm>
        <a:prstGeom prst="rect">
          <a:avLst/>
        </a:prstGeom>
        <a:solidFill>
          <a:schemeClr val="lt1">
            <a:alpha val="90000"/>
            <a:hueOff val="0"/>
            <a:satOff val="0"/>
            <a:lumOff val="0"/>
            <a:alphaOff val="0"/>
          </a:schemeClr>
        </a:solidFill>
        <a:ln w="19050" cap="rnd" cmpd="sng" algn="ctr">
          <a:solidFill>
            <a:schemeClr val="accent2">
              <a:hueOff val="-13177148"/>
              <a:satOff val="601"/>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Opportunity sampling can produce a biased sample as it is easy for the researcher to choose people from their own social and cultural group (not be representative of your target population)</a:t>
          </a:r>
        </a:p>
      </dsp:txBody>
      <dsp:txXfrm>
        <a:off x="2163535" y="1839005"/>
        <a:ext cx="8688340" cy="919502"/>
      </dsp:txXfrm>
    </dsp:sp>
    <dsp:sp modelId="{09B887A0-20A4-4550-A67C-095EC048407A}">
      <dsp:nvSpPr>
        <dsp:cNvPr id="0" name=""/>
        <dsp:cNvSpPr/>
      </dsp:nvSpPr>
      <dsp:spPr>
        <a:xfrm>
          <a:off x="1703784" y="2758507"/>
          <a:ext cx="919502" cy="919502"/>
        </a:xfrm>
        <a:prstGeom prst="pie">
          <a:avLst>
            <a:gd name="adj1" fmla="val 5400000"/>
            <a:gd name="adj2" fmla="val 16200000"/>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B2663B-2E6A-4C41-93B7-83F43FC584FE}">
      <dsp:nvSpPr>
        <dsp:cNvPr id="0" name=""/>
        <dsp:cNvSpPr/>
      </dsp:nvSpPr>
      <dsp:spPr>
        <a:xfrm>
          <a:off x="2163535" y="2758507"/>
          <a:ext cx="8688340" cy="919502"/>
        </a:xfrm>
        <a:prstGeom prst="rect">
          <a:avLst/>
        </a:prstGeom>
        <a:solidFill>
          <a:schemeClr val="lt1">
            <a:alpha val="90000"/>
            <a:hueOff val="0"/>
            <a:satOff val="0"/>
            <a:lumOff val="0"/>
            <a:alphaOff val="0"/>
          </a:schemeClr>
        </a:solidFill>
        <a:ln w="19050" cap="rnd" cmpd="sng" algn="ctr">
          <a:solidFill>
            <a:schemeClr val="accent2">
              <a:hueOff val="-19765721"/>
              <a:satOff val="901"/>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Also participants may decline to take part and therefore the participants chosen may be an even more biased sample</a:t>
          </a:r>
        </a:p>
      </dsp:txBody>
      <dsp:txXfrm>
        <a:off x="2163535" y="2758507"/>
        <a:ext cx="8688340" cy="91950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B9A8A2-639A-4981-A648-5E315D9FF003}">
      <dsp:nvSpPr>
        <dsp:cNvPr id="0" name=""/>
        <dsp:cNvSpPr/>
      </dsp:nvSpPr>
      <dsp:spPr>
        <a:xfrm>
          <a:off x="0" y="2033"/>
          <a:ext cx="11054537" cy="43173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a:t>Selection process with no pattern; unpredictable</a:t>
          </a:r>
          <a:endParaRPr lang="en-GB" sz="1800" kern="1200"/>
        </a:p>
      </dsp:txBody>
      <dsp:txXfrm>
        <a:off x="21075" y="23108"/>
        <a:ext cx="11012387" cy="389580"/>
      </dsp:txXfrm>
    </dsp:sp>
    <dsp:sp modelId="{0E328D34-25BE-4A18-93E4-03AA5D495B83}">
      <dsp:nvSpPr>
        <dsp:cNvPr id="0" name=""/>
        <dsp:cNvSpPr/>
      </dsp:nvSpPr>
      <dsp:spPr>
        <a:xfrm>
          <a:off x="0" y="485603"/>
          <a:ext cx="11054537" cy="431730"/>
        </a:xfrm>
        <a:prstGeom prst="roundRect">
          <a:avLst/>
        </a:prstGeom>
        <a:solidFill>
          <a:schemeClr val="accent2">
            <a:hueOff val="-4941430"/>
            <a:satOff val="225"/>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a:t>Each element has an equal probability of being selected for a study</a:t>
          </a:r>
          <a:endParaRPr lang="en-GB" sz="1800" kern="1200"/>
        </a:p>
      </dsp:txBody>
      <dsp:txXfrm>
        <a:off x="21075" y="506678"/>
        <a:ext cx="11012387" cy="389580"/>
      </dsp:txXfrm>
    </dsp:sp>
    <dsp:sp modelId="{E74DE69C-B6AE-46F7-88FE-1C99AE61AC77}">
      <dsp:nvSpPr>
        <dsp:cNvPr id="0" name=""/>
        <dsp:cNvSpPr/>
      </dsp:nvSpPr>
      <dsp:spPr>
        <a:xfrm>
          <a:off x="0" y="969173"/>
          <a:ext cx="11054537" cy="431730"/>
        </a:xfrm>
        <a:prstGeom prst="roundRect">
          <a:avLst/>
        </a:prstGeom>
        <a:solidFill>
          <a:schemeClr val="accent2">
            <a:hueOff val="-9882860"/>
            <a:satOff val="45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a:t>Reduces the likelihood of researcher bias </a:t>
          </a:r>
          <a:endParaRPr lang="en-GB" sz="1800" kern="1200"/>
        </a:p>
      </dsp:txBody>
      <dsp:txXfrm>
        <a:off x="21075" y="990248"/>
        <a:ext cx="11012387" cy="389580"/>
      </dsp:txXfrm>
    </dsp:sp>
    <dsp:sp modelId="{6ACE4697-B1FE-48DA-8E56-74823A9D06CA}">
      <dsp:nvSpPr>
        <dsp:cNvPr id="0" name=""/>
        <dsp:cNvSpPr/>
      </dsp:nvSpPr>
      <dsp:spPr>
        <a:xfrm>
          <a:off x="0" y="1452743"/>
          <a:ext cx="11054537" cy="431730"/>
        </a:xfrm>
        <a:prstGeom prst="roundRect">
          <a:avLst/>
        </a:prstGeom>
        <a:solidFill>
          <a:schemeClr val="accent2">
            <a:hueOff val="-14824290"/>
            <a:satOff val="676"/>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a:t>Researcher can calculate the probability of certain outcomes</a:t>
          </a:r>
          <a:endParaRPr lang="en-GB" sz="1800" kern="1200"/>
        </a:p>
      </dsp:txBody>
      <dsp:txXfrm>
        <a:off x="21075" y="1473818"/>
        <a:ext cx="11012387" cy="389580"/>
      </dsp:txXfrm>
    </dsp:sp>
    <dsp:sp modelId="{3C1A5F4A-A82D-4036-9D89-D2208B675DB3}">
      <dsp:nvSpPr>
        <dsp:cNvPr id="0" name=""/>
        <dsp:cNvSpPr/>
      </dsp:nvSpPr>
      <dsp:spPr>
        <a:xfrm>
          <a:off x="0" y="1936313"/>
          <a:ext cx="11054537" cy="431730"/>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dirty="0"/>
            <a:t>Usually names are selected from a </a:t>
          </a:r>
          <a:r>
            <a:rPr lang="en-US" sz="1800" kern="1200" dirty="0" err="1"/>
            <a:t>computerised</a:t>
          </a:r>
          <a:r>
            <a:rPr lang="en-US" sz="1800" kern="1200" dirty="0"/>
            <a:t> list. </a:t>
          </a:r>
          <a:endParaRPr lang="en-GB" sz="1800" kern="1200" dirty="0"/>
        </a:p>
      </dsp:txBody>
      <dsp:txXfrm>
        <a:off x="21075" y="1957388"/>
        <a:ext cx="11012387" cy="38958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A5A5A6-04C3-48FA-BA26-83C11FE94EC9}">
      <dsp:nvSpPr>
        <dsp:cNvPr id="0" name=""/>
        <dsp:cNvSpPr/>
      </dsp:nvSpPr>
      <dsp:spPr>
        <a:xfrm>
          <a:off x="6294945" y="0"/>
          <a:ext cx="4740596" cy="520404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56464" tIns="156464" rIns="156464" bIns="156464" numCol="1" spcCol="1270" anchor="ctr" anchorCtr="0">
          <a:noAutofit/>
        </a:bodyPr>
        <a:lstStyle/>
        <a:p>
          <a:pPr marL="0" lvl="0" indent="0" algn="ctr" defTabSz="977900" rtl="0">
            <a:lnSpc>
              <a:spcPct val="90000"/>
            </a:lnSpc>
            <a:spcBef>
              <a:spcPct val="0"/>
            </a:spcBef>
            <a:spcAft>
              <a:spcPct val="35000"/>
            </a:spcAft>
            <a:buNone/>
          </a:pPr>
          <a:r>
            <a:rPr lang="en-GB" sz="2200" kern="1200" dirty="0"/>
            <a:t>This is beneficial when the lists of names are taken from a number of different of folders within a computer system/filing system.</a:t>
          </a:r>
        </a:p>
      </dsp:txBody>
      <dsp:txXfrm>
        <a:off x="6294945" y="0"/>
        <a:ext cx="4740596" cy="1561214"/>
      </dsp:txXfrm>
    </dsp:sp>
    <dsp:sp modelId="{0F562C46-B63D-4400-8044-0143E087A7EC}">
      <dsp:nvSpPr>
        <dsp:cNvPr id="0" name=""/>
        <dsp:cNvSpPr/>
      </dsp:nvSpPr>
      <dsp:spPr>
        <a:xfrm>
          <a:off x="182187" y="0"/>
          <a:ext cx="4740596" cy="520404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56464" tIns="156464" rIns="156464" bIns="156464" numCol="1" spcCol="1270" anchor="ctr" anchorCtr="0">
          <a:noAutofit/>
        </a:bodyPr>
        <a:lstStyle/>
        <a:p>
          <a:pPr marL="0" lvl="0" indent="0" algn="ctr" defTabSz="977900" rtl="0">
            <a:lnSpc>
              <a:spcPct val="90000"/>
            </a:lnSpc>
            <a:spcBef>
              <a:spcPct val="0"/>
            </a:spcBef>
            <a:spcAft>
              <a:spcPct val="35000"/>
            </a:spcAft>
            <a:buNone/>
          </a:pPr>
          <a:r>
            <a:rPr lang="en-GB" sz="2200" kern="1200"/>
            <a:t>Then…every nth person is selected.</a:t>
          </a:r>
        </a:p>
      </dsp:txBody>
      <dsp:txXfrm>
        <a:off x="182187" y="0"/>
        <a:ext cx="4740596" cy="1561214"/>
      </dsp:txXfrm>
    </dsp:sp>
    <dsp:sp modelId="{DBCC36E6-548D-45A0-9DFA-4EA7097ECE8D}">
      <dsp:nvSpPr>
        <dsp:cNvPr id="0" name=""/>
        <dsp:cNvSpPr/>
      </dsp:nvSpPr>
      <dsp:spPr>
        <a:xfrm>
          <a:off x="2126951" y="1573297"/>
          <a:ext cx="6860805" cy="343040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1955800" rtl="0">
            <a:lnSpc>
              <a:spcPct val="90000"/>
            </a:lnSpc>
            <a:spcBef>
              <a:spcPct val="0"/>
            </a:spcBef>
            <a:spcAft>
              <a:spcPct val="35000"/>
            </a:spcAft>
            <a:buNone/>
          </a:pPr>
          <a:r>
            <a:rPr lang="en-GB" sz="4400" kern="1200" dirty="0"/>
            <a:t>The sample is chosen from the simple random sample (500 people taken at random from a list on a computer)</a:t>
          </a:r>
        </a:p>
      </dsp:txBody>
      <dsp:txXfrm>
        <a:off x="2227424" y="1673770"/>
        <a:ext cx="6659859" cy="322945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083A57-534F-460F-87D6-458E19DD52EA}">
      <dsp:nvSpPr>
        <dsp:cNvPr id="0" name=""/>
        <dsp:cNvSpPr/>
      </dsp:nvSpPr>
      <dsp:spPr>
        <a:xfrm>
          <a:off x="2119755" y="2250"/>
          <a:ext cx="4120925" cy="1395155"/>
        </a:xfrm>
        <a:prstGeom prst="roundRect">
          <a:avLst>
            <a:gd name="adj" fmla="val 10000"/>
          </a:avLst>
        </a:prstGeom>
        <a:solidFill>
          <a:schemeClr val="accent5">
            <a:shade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0">
            <a:lnSpc>
              <a:spcPct val="90000"/>
            </a:lnSpc>
            <a:spcBef>
              <a:spcPct val="0"/>
            </a:spcBef>
            <a:spcAft>
              <a:spcPct val="35000"/>
            </a:spcAft>
            <a:buNone/>
          </a:pPr>
          <a:r>
            <a:rPr lang="en-US" sz="1800" kern="1200" dirty="0"/>
            <a:t>Divide the population by certain characteristics into homogeneous subgroups (</a:t>
          </a:r>
          <a:r>
            <a:rPr lang="en-US" sz="1800" b="1" u="sng" kern="1200" dirty="0"/>
            <a:t>strata</a:t>
          </a:r>
          <a:r>
            <a:rPr lang="en-US" sz="1800" kern="1200" dirty="0"/>
            <a:t>) (e.g., Social class - working class, middle class, upper class)  </a:t>
          </a:r>
          <a:endParaRPr lang="en-GB" sz="1800" kern="1200" dirty="0"/>
        </a:p>
      </dsp:txBody>
      <dsp:txXfrm>
        <a:off x="2160618" y="43113"/>
        <a:ext cx="4039199" cy="1313429"/>
      </dsp:txXfrm>
    </dsp:sp>
    <dsp:sp modelId="{DA558B83-D576-4DFE-8C88-9F4328CC45AB}">
      <dsp:nvSpPr>
        <dsp:cNvPr id="0" name=""/>
        <dsp:cNvSpPr/>
      </dsp:nvSpPr>
      <dsp:spPr>
        <a:xfrm>
          <a:off x="2119755" y="1606678"/>
          <a:ext cx="4120953" cy="1395155"/>
        </a:xfrm>
        <a:prstGeom prst="roundRect">
          <a:avLst>
            <a:gd name="adj" fmla="val 10000"/>
          </a:avLst>
        </a:prstGeom>
        <a:solidFill>
          <a:schemeClr val="accent5">
            <a:shade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0">
            <a:lnSpc>
              <a:spcPct val="90000"/>
            </a:lnSpc>
            <a:spcBef>
              <a:spcPct val="0"/>
            </a:spcBef>
            <a:spcAft>
              <a:spcPct val="35000"/>
            </a:spcAft>
            <a:buNone/>
          </a:pPr>
          <a:r>
            <a:rPr lang="en-US" sz="1800" kern="1200" dirty="0"/>
            <a:t>Elements </a:t>
          </a:r>
          <a:r>
            <a:rPr lang="en-US" sz="1800" b="1" i="1" kern="1200" dirty="0"/>
            <a:t>within</a:t>
          </a:r>
          <a:r>
            <a:rPr lang="en-US" sz="1800" kern="1200" dirty="0"/>
            <a:t> each strata are homogeneous, but are heterogeneous </a:t>
          </a:r>
          <a:r>
            <a:rPr lang="en-US" sz="1800" b="1" i="1" kern="1200" dirty="0"/>
            <a:t>across</a:t>
          </a:r>
          <a:r>
            <a:rPr lang="en-US" sz="1800" kern="1200" dirty="0"/>
            <a:t> strata. </a:t>
          </a:r>
          <a:endParaRPr lang="en-GB" sz="1800" kern="1200" dirty="0"/>
        </a:p>
      </dsp:txBody>
      <dsp:txXfrm>
        <a:off x="2160618" y="1647541"/>
        <a:ext cx="4039227" cy="1313429"/>
      </dsp:txXfrm>
    </dsp:sp>
    <dsp:sp modelId="{CB47D093-B8B5-4808-BE9F-29EB99B62155}">
      <dsp:nvSpPr>
        <dsp:cNvPr id="0" name=""/>
        <dsp:cNvSpPr/>
      </dsp:nvSpPr>
      <dsp:spPr>
        <a:xfrm>
          <a:off x="2119755" y="3211106"/>
          <a:ext cx="4049716" cy="1395155"/>
        </a:xfrm>
        <a:prstGeom prst="roundRect">
          <a:avLst>
            <a:gd name="adj" fmla="val 10000"/>
          </a:avLst>
        </a:prstGeom>
        <a:solidFill>
          <a:schemeClr val="accent5">
            <a:shade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0">
            <a:lnSpc>
              <a:spcPct val="90000"/>
            </a:lnSpc>
            <a:spcBef>
              <a:spcPct val="0"/>
            </a:spcBef>
            <a:spcAft>
              <a:spcPct val="35000"/>
            </a:spcAft>
            <a:buNone/>
          </a:pPr>
          <a:r>
            <a:rPr lang="en-US" sz="1800" kern="1200" dirty="0"/>
            <a:t>A simple random or a systematic sample is taken from each </a:t>
          </a:r>
          <a:r>
            <a:rPr lang="en-US" sz="1800" u="sng" kern="1200" dirty="0"/>
            <a:t>strata</a:t>
          </a:r>
          <a:r>
            <a:rPr lang="en-US" sz="1800" kern="1200" dirty="0"/>
            <a:t> relative to the proportion of that stratum to each of the others.</a:t>
          </a:r>
          <a:endParaRPr lang="en-GB" sz="1800" kern="1200" dirty="0"/>
        </a:p>
      </dsp:txBody>
      <dsp:txXfrm>
        <a:off x="2160618" y="3251969"/>
        <a:ext cx="3967990" cy="131342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C32973-5C3E-4AFA-A2D3-468D55AA65C8}">
      <dsp:nvSpPr>
        <dsp:cNvPr id="0" name=""/>
        <dsp:cNvSpPr/>
      </dsp:nvSpPr>
      <dsp:spPr>
        <a:xfrm>
          <a:off x="0" y="180283"/>
          <a:ext cx="7259016" cy="75582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kern="1200" dirty="0"/>
            <a:t>This uses information known about the total population prior to sampling to make the sampling process more efficient.</a:t>
          </a:r>
          <a:endParaRPr lang="en-GB" sz="1900" kern="1200" dirty="0"/>
        </a:p>
      </dsp:txBody>
      <dsp:txXfrm>
        <a:off x="36896" y="217179"/>
        <a:ext cx="7185224" cy="68202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614E35-5747-4A1E-BCA8-781AB0613F16}">
      <dsp:nvSpPr>
        <dsp:cNvPr id="0" name=""/>
        <dsp:cNvSpPr/>
      </dsp:nvSpPr>
      <dsp:spPr>
        <a:xfrm>
          <a:off x="2366604" y="0"/>
          <a:ext cx="1127280" cy="1127280"/>
        </a:xfrm>
        <a:prstGeom prst="chord">
          <a:avLst>
            <a:gd name="adj1" fmla="val 4800000"/>
            <a:gd name="adj2" fmla="val 1680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265D9B-8FA4-40CD-9AC7-2A292EAEF403}">
      <dsp:nvSpPr>
        <dsp:cNvPr id="0" name=""/>
        <dsp:cNvSpPr/>
      </dsp:nvSpPr>
      <dsp:spPr>
        <a:xfrm>
          <a:off x="2479332" y="112727"/>
          <a:ext cx="901824" cy="901824"/>
        </a:xfrm>
        <a:prstGeom prst="pie">
          <a:avLst>
            <a:gd name="adj1" fmla="val 5400000"/>
            <a:gd name="adj2" fmla="val 16200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00FCE9-06C7-4616-8424-569AEDEF9218}">
      <dsp:nvSpPr>
        <dsp:cNvPr id="0" name=""/>
        <dsp:cNvSpPr/>
      </dsp:nvSpPr>
      <dsp:spPr>
        <a:xfrm rot="16200000">
          <a:off x="1070232" y="2536379"/>
          <a:ext cx="3269112" cy="676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r" defTabSz="1066800" rtl="0">
            <a:lnSpc>
              <a:spcPct val="90000"/>
            </a:lnSpc>
            <a:spcBef>
              <a:spcPct val="0"/>
            </a:spcBef>
            <a:spcAft>
              <a:spcPct val="35000"/>
            </a:spcAft>
            <a:buNone/>
          </a:pPr>
          <a:r>
            <a:rPr lang="en-US" sz="2400" b="1" i="1" kern="1200"/>
            <a:t>Researchers use stratified sampling</a:t>
          </a:r>
          <a:endParaRPr lang="en-GB" sz="2400" kern="1200"/>
        </a:p>
      </dsp:txBody>
      <dsp:txXfrm>
        <a:off x="1070232" y="2536379"/>
        <a:ext cx="3269112" cy="676368"/>
      </dsp:txXfrm>
    </dsp:sp>
    <dsp:sp modelId="{1AD42C79-D74D-495D-BA40-071A80DD2D7D}">
      <dsp:nvSpPr>
        <dsp:cNvPr id="0" name=""/>
        <dsp:cNvSpPr/>
      </dsp:nvSpPr>
      <dsp:spPr>
        <a:xfrm>
          <a:off x="3155700" y="0"/>
          <a:ext cx="2254560" cy="4509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89000" rtl="0">
            <a:lnSpc>
              <a:spcPct val="90000"/>
            </a:lnSpc>
            <a:spcBef>
              <a:spcPct val="0"/>
            </a:spcBef>
            <a:spcAft>
              <a:spcPct val="35000"/>
            </a:spcAft>
            <a:buNone/>
          </a:pPr>
          <a:r>
            <a:rPr lang="en-US" sz="2000" kern="1200" dirty="0"/>
            <a:t>When a stratum of interest is a small percentage of a population and random processes could miss the stratum by chance.</a:t>
          </a:r>
          <a:endParaRPr lang="en-GB" sz="2000" kern="1200" dirty="0"/>
        </a:p>
        <a:p>
          <a:pPr marL="0" lvl="0" indent="0" algn="l" defTabSz="889000" rtl="0">
            <a:lnSpc>
              <a:spcPct val="90000"/>
            </a:lnSpc>
            <a:spcBef>
              <a:spcPct val="0"/>
            </a:spcBef>
            <a:spcAft>
              <a:spcPct val="35000"/>
            </a:spcAft>
            <a:buNone/>
          </a:pPr>
          <a:r>
            <a:rPr lang="en-US" sz="2000" kern="1200"/>
            <a:t>When enough is known about the population that it can be easily broken into subgroups or strata.</a:t>
          </a:r>
          <a:endParaRPr lang="en-GB" sz="2000" kern="1200"/>
        </a:p>
      </dsp:txBody>
      <dsp:txXfrm>
        <a:off x="3155700" y="0"/>
        <a:ext cx="2254560" cy="450912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6AFDDA-1AA4-414E-9E3A-B31857642FF2}">
      <dsp:nvSpPr>
        <dsp:cNvPr id="0" name=""/>
        <dsp:cNvSpPr/>
      </dsp:nvSpPr>
      <dsp:spPr>
        <a:xfrm>
          <a:off x="0" y="3884483"/>
          <a:ext cx="11001523" cy="637281"/>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rtl="0">
            <a:lnSpc>
              <a:spcPct val="90000"/>
            </a:lnSpc>
            <a:spcBef>
              <a:spcPct val="0"/>
            </a:spcBef>
            <a:spcAft>
              <a:spcPct val="35000"/>
            </a:spcAft>
            <a:buNone/>
          </a:pPr>
          <a:r>
            <a:rPr lang="en-GB" sz="2200" kern="1200" dirty="0"/>
            <a:t>You cannot assume that any one clump is better or worse than another clump.</a:t>
          </a:r>
        </a:p>
      </dsp:txBody>
      <dsp:txXfrm>
        <a:off x="0" y="3884483"/>
        <a:ext cx="11001523" cy="637281"/>
      </dsp:txXfrm>
    </dsp:sp>
    <dsp:sp modelId="{C1B9A1BE-92D6-4F78-9EDC-34F09266FB95}">
      <dsp:nvSpPr>
        <dsp:cNvPr id="0" name=""/>
        <dsp:cNvSpPr/>
      </dsp:nvSpPr>
      <dsp:spPr>
        <a:xfrm rot="10800000">
          <a:off x="0" y="2913903"/>
          <a:ext cx="11001523" cy="980139"/>
        </a:xfrm>
        <a:prstGeom prst="upArrowCallou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rtl="0">
            <a:lnSpc>
              <a:spcPct val="90000"/>
            </a:lnSpc>
            <a:spcBef>
              <a:spcPct val="0"/>
            </a:spcBef>
            <a:spcAft>
              <a:spcPct val="35000"/>
            </a:spcAft>
            <a:buNone/>
          </a:pPr>
          <a:r>
            <a:rPr lang="en-US" sz="2200" kern="1200" dirty="0"/>
            <a:t>Trade accuracy for efficiency.</a:t>
          </a:r>
          <a:endParaRPr lang="en-GB" sz="2200" kern="1200" dirty="0"/>
        </a:p>
      </dsp:txBody>
      <dsp:txXfrm rot="10800000">
        <a:off x="0" y="2913903"/>
        <a:ext cx="11001523" cy="636865"/>
      </dsp:txXfrm>
    </dsp:sp>
    <dsp:sp modelId="{A1ACE40A-354E-4FB0-B7A4-331AC25F97BB}">
      <dsp:nvSpPr>
        <dsp:cNvPr id="0" name=""/>
        <dsp:cNvSpPr/>
      </dsp:nvSpPr>
      <dsp:spPr>
        <a:xfrm rot="10800000">
          <a:off x="0" y="1943323"/>
          <a:ext cx="11001523" cy="980139"/>
        </a:xfrm>
        <a:prstGeom prst="upArrowCallou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rtl="0">
            <a:lnSpc>
              <a:spcPct val="90000"/>
            </a:lnSpc>
            <a:spcBef>
              <a:spcPct val="0"/>
            </a:spcBef>
            <a:spcAft>
              <a:spcPct val="35000"/>
            </a:spcAft>
            <a:buNone/>
          </a:pPr>
          <a:r>
            <a:rPr lang="en-US" sz="2200" kern="1200"/>
            <a:t>Elements are hard to reach and identify.</a:t>
          </a:r>
          <a:endParaRPr lang="en-GB" sz="2200" kern="1200"/>
        </a:p>
      </dsp:txBody>
      <dsp:txXfrm rot="10800000">
        <a:off x="0" y="1943323"/>
        <a:ext cx="11001523" cy="636865"/>
      </dsp:txXfrm>
    </dsp:sp>
    <dsp:sp modelId="{176D7A80-7F0C-46D1-94AB-B994D79A723A}">
      <dsp:nvSpPr>
        <dsp:cNvPr id="0" name=""/>
        <dsp:cNvSpPr/>
      </dsp:nvSpPr>
      <dsp:spPr>
        <a:xfrm rot="10800000">
          <a:off x="0" y="972742"/>
          <a:ext cx="11001523" cy="980139"/>
        </a:xfrm>
        <a:prstGeom prst="upArrowCallou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rtl="0">
            <a:lnSpc>
              <a:spcPct val="90000"/>
            </a:lnSpc>
            <a:spcBef>
              <a:spcPct val="0"/>
            </a:spcBef>
            <a:spcAft>
              <a:spcPct val="35000"/>
            </a:spcAft>
            <a:buNone/>
          </a:pPr>
          <a:r>
            <a:rPr lang="en-US" sz="2200" kern="1200" dirty="0"/>
            <a:t>Elements occur in clumps (towns, villages)—Primary sampling units (PSU).</a:t>
          </a:r>
          <a:endParaRPr lang="en-GB" sz="2200" kern="1200" dirty="0"/>
        </a:p>
      </dsp:txBody>
      <dsp:txXfrm rot="10800000">
        <a:off x="0" y="972742"/>
        <a:ext cx="11001523" cy="636865"/>
      </dsp:txXfrm>
    </dsp:sp>
    <dsp:sp modelId="{B970D473-D7F1-40BA-91FD-F187967FFE37}">
      <dsp:nvSpPr>
        <dsp:cNvPr id="0" name=""/>
        <dsp:cNvSpPr/>
      </dsp:nvSpPr>
      <dsp:spPr>
        <a:xfrm rot="10800000">
          <a:off x="0" y="2162"/>
          <a:ext cx="11001523" cy="980139"/>
        </a:xfrm>
        <a:prstGeom prst="upArrowCallou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rtl="0">
            <a:lnSpc>
              <a:spcPct val="90000"/>
            </a:lnSpc>
            <a:spcBef>
              <a:spcPct val="0"/>
            </a:spcBef>
            <a:spcAft>
              <a:spcPct val="35000"/>
            </a:spcAft>
            <a:buNone/>
          </a:pPr>
          <a:r>
            <a:rPr lang="en-US" sz="2200" kern="1200"/>
            <a:t>Some populations are spread out (over a county or country).</a:t>
          </a:r>
          <a:endParaRPr lang="en-GB" sz="2200" kern="1200"/>
        </a:p>
      </dsp:txBody>
      <dsp:txXfrm rot="10800000">
        <a:off x="0" y="2162"/>
        <a:ext cx="11001523" cy="636865"/>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arrow1">
  <dgm:title val=""/>
  <dgm:desc val=""/>
  <dgm:catLst>
    <dgm:cat type="relationship" pri="7000"/>
    <dgm:cat type="process" pri="32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ycle">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equ" val="2">
        <dgm:constrLst>
          <dgm:constr type="primFontSz" for="ch" ptType="node" op="equ" val="65"/>
          <dgm:constr type="w" for="ch" ptType="node" refType="w"/>
          <dgm:constr type="h" for="ch" ptType="node" refType="w" refFor="ch" refPtType="node"/>
          <dgm:constr type="sibSp" refType="w" refFor="ch" refPtType="node" fact="0.1"/>
          <dgm:constr type="diam" refType="w" refFor="ch" refPtType="node" fact="1.1"/>
        </dgm:constrLst>
      </dgm:if>
      <dgm:if name="Name11" axis="ch" ptType="node" func="cnt" op="equ" val="5">
        <dgm:constrLst>
          <dgm:constr type="primFontSz" for="ch" ptType="node" op="equ" val="65"/>
          <dgm:constr type="w" for="ch" ptType="node" refType="w"/>
          <dgm:constr type="h" for="ch" ptType="node" refType="w" refFor="ch" refPtType="node"/>
          <dgm:constr type="sibSp" refType="w" refFor="ch" refPtType="node" fact="-0.24"/>
        </dgm:constrLst>
      </dgm:if>
      <dgm:if name="Name12" axis="ch" ptType="node" func="cnt" op="equ" val="6">
        <dgm:constrLst>
          <dgm:constr type="primFontSz" for="ch" ptType="node" op="equ" val="65"/>
          <dgm:constr type="w" for="ch" ptType="node" refType="w"/>
          <dgm:constr type="h" for="ch" ptType="node" refType="w" refFor="ch" refPtType="node"/>
          <dgm:constr type="sibSp" refType="w" refFor="ch" refPtType="node" fact="-0.2"/>
        </dgm:constrLst>
      </dgm:if>
      <dgm:if name="Name13" axis="ch" ptType="node" func="cnt" op="equ" val="8">
        <dgm:constrLst>
          <dgm:constr type="primFontSz" for="ch" ptType="node" op="equ" val="65"/>
          <dgm:constr type="w" for="ch" ptType="node" refType="w"/>
          <dgm:constr type="h" for="ch" ptType="node" refType="w" refFor="ch" refPtType="node"/>
          <dgm:constr type="sibSp" refType="w" refFor="ch" refPtType="node" fact="-0.15"/>
        </dgm:constrLst>
      </dgm:if>
      <dgm:if name="Name14" axis="ch" ptType="node" func="cnt" op="equ" val="10">
        <dgm:constrLst>
          <dgm:constr type="primFontSz" for="ch" ptType="node" op="lte" val="65"/>
          <dgm:constr type="w" for="ch" ptType="node" refType="w"/>
          <dgm:constr type="h" for="ch" ptType="node" refType="w" refFor="ch" refPtType="node"/>
          <dgm:constr type="sibSp" refType="w" refFor="ch" refPtType="node" fact="-0.24"/>
        </dgm:constrLst>
      </dgm:if>
      <dgm:else name="Name15">
        <dgm:constrLst>
          <dgm:constr type="primFontSz" for="ch" ptType="node" op="equ" val="65"/>
          <dgm:constr type="w" for="ch" ptType="node" refType="w"/>
          <dgm:constr type="h" for="ch" ptType="node" refType="w" refFor="ch" refPtType="node"/>
          <dgm:constr type="sibSp" refType="w" refFor="ch" refPtType="node" fact="-0.35"/>
        </dgm:constrLst>
      </dgm:else>
    </dgm:choose>
    <dgm:ruleLst/>
    <dgm:forEach name="Name16" axis="ch" ptType="node">
      <dgm:layoutNode name="arrow">
        <dgm:varLst>
          <dgm:bulletEnabled val="1"/>
        </dgm:varLst>
        <dgm:alg type="tx"/>
        <dgm:shape xmlns:r="http://schemas.openxmlformats.org/officeDocument/2006/relationships" type="upArrow" r:blip="">
          <dgm:adjLst>
            <dgm:adj idx="2" val="0.35"/>
          </dgm:adjLst>
        </dgm:shape>
        <dgm:presOf axis="desOrSelf" ptType="node"/>
        <dgm:constrLst/>
        <dgm:ruleLst>
          <dgm:rule type="primFontSz" val="5" fact="NaN" max="NaN"/>
        </dgm:ruleLst>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1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hierarchy5">
  <dgm:title val=""/>
  <dgm:desc val=""/>
  <dgm:catLst>
    <dgm:cat type="hierarchy" pri="6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resOf/>
    <dgm:shape xmlns:r="http://schemas.openxmlformats.org/officeDocument/2006/relationships" r:blip="">
      <dgm:adjLst/>
    </dgm:shape>
    <dgm:choose name="Name0">
      <dgm:if name="Name1" axis="ch" ptType="node" func="cnt" op="gte" val="2">
        <dgm:choose name="Name2">
          <dgm:if name="Name3" func="var" arg="dir" op="equ" val="norm">
            <dgm:constrLst>
              <dgm:constr type="l" for="ch" forName="hierFlow"/>
              <dgm:constr type="t" for="ch" forName="hierFlow" refType="h" fact="0.3"/>
              <dgm:constr type="r" for="ch" forName="hierFlow" refType="w" fact="0.98"/>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if>
          <dgm:else name="Name4">
            <dgm:constrLst>
              <dgm:constr type="l" for="ch" forName="hierFlow" refType="w" fact="0.02"/>
              <dgm:constr type="t" for="ch" forName="hierFlow" refType="h" fact="0.3"/>
              <dgm:constr type="r" for="ch" forName="hierFlow" refType="w"/>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ruleLst/>
    <dgm:layoutNode name="hierFlow">
      <dgm:choose name="Name6">
        <dgm:if name="Name7" func="var" arg="dir" op="equ" val="norm">
          <dgm:alg type="lin">
            <dgm:param type="linDir" val="fromL"/>
            <dgm:param type="nodeVertAlign" val="mid"/>
            <dgm:param type="vertAlign" val="mid"/>
            <dgm:param type="nodeHorzAlign" val="l"/>
            <dgm:param type="horzAlign" val="l"/>
            <dgm:param type="fallback" val="2D"/>
          </dgm:alg>
        </dgm:if>
        <dgm:else name="Name8">
          <dgm:alg type="lin">
            <dgm:param type="linDir" val="fromR"/>
            <dgm:param type="nodeVertAlign" val="mid"/>
            <dgm:param type="vertAlign" val="mid"/>
            <dgm:param type="nodeHorzAlign" val="r"/>
            <dgm:param type="horzAlign" val="r"/>
            <dgm:param type="fallback" val="2D"/>
          </dgm:alg>
        </dgm:else>
      </dgm:choose>
      <dgm:shape xmlns:r="http://schemas.openxmlformats.org/officeDocument/2006/relationships" r:blip="">
        <dgm:adjLst/>
      </dgm:shape>
      <dgm:presOf/>
      <dgm:constrLst>
        <dgm:constr type="primFontSz" for="des" ptType="node" op="equ" val="65"/>
        <dgm:constr type="primFontSz" for="des" forName="connTx" op="equ" val="55"/>
        <dgm:constr type="primFontSz" for="des" forName="connTx" refType="primFontSz" refFor="des" refPtType="node" op="lte" fact="0.8"/>
      </dgm:constrLst>
      <dgm:ruleLst/>
      <dgm:choose name="Name9">
        <dgm:if name="Name10" axis="ch" ptType="node" func="cnt" op="gte" val="2">
          <dgm:layoutNode name="firstBuf">
            <dgm:alg type="sp"/>
            <dgm:shape xmlns:r="http://schemas.openxmlformats.org/officeDocument/2006/relationships" r:blip="">
              <dgm:adjLst/>
            </dgm:shape>
            <dgm:presOf/>
            <dgm:constrLst/>
            <dgm:ruleLst/>
          </dgm:layoutNode>
        </dgm:if>
        <dgm:else name="Name11"/>
      </dgm:choose>
      <dgm:layoutNode name="hierChild1">
        <dgm:varLst>
          <dgm:chPref val="1"/>
          <dgm:animOne val="branch"/>
          <dgm:animLvl val="lvl"/>
        </dgm:varLst>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constrLst/>
        <dgm:ruleLst/>
        <dgm:forEach name="Name15" axis="ch" cnt="3">
          <dgm:forEach name="Name16" axis="self" ptType="node">
            <dgm:layoutNode name="Name17">
              <dgm:choose name="Name18">
                <dgm:if name="Name19" func="var" arg="dir" op="equ" val="norm">
                  <dgm:alg type="hierRoot">
                    <dgm:param type="hierAlign" val="lCtrCh"/>
                  </dgm:alg>
                </dgm:if>
                <dgm:else name="Name20">
                  <dgm:alg type="hierRoot">
                    <dgm:param type="hierAlign" val="rCtrCh"/>
                  </dgm:alg>
                </dgm:else>
              </dgm:choose>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2">
                <dgm:choose name="Name21">
                  <dgm:if name="Name22" func="var" arg="dir" op="equ" val="norm">
                    <dgm:alg type="hierChild">
                      <dgm:param type="linDir" val="fromT"/>
                      <dgm:param type="chAlign" val="l"/>
                    </dgm:alg>
                  </dgm:if>
                  <dgm:else name="Name23">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24" axis="self" ptType="parTrans" cnt="1">
                    <dgm:layoutNode name="Name25">
                      <dgm:choose name="Name26">
                        <dgm:if name="Name27" func="var" arg="dir" op="equ" val="norm">
                          <dgm:alg type="conn">
                            <dgm:param type="dim" val="1D"/>
                            <dgm:param type="begPts" val="midR"/>
                            <dgm:param type="endPts" val="midL"/>
                            <dgm:param type="endSty" val="noArr"/>
                          </dgm:alg>
                        </dgm:if>
                        <dgm:else name="Name28">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29" axis="self" ptType="node">
                    <dgm:layoutNode name="Name30">
                      <dgm:choose name="Name31">
                        <dgm:if name="Name32" func="var" arg="dir" op="equ" val="norm">
                          <dgm:alg type="hierRoot">
                            <dgm:param type="hierAlign" val="lCtrCh"/>
                          </dgm:alg>
                        </dgm:if>
                        <dgm:else name="Name33">
                          <dgm:alg type="hierRoot">
                            <dgm:param type="hierAlign" val="rCtrCh"/>
                          </dgm:alg>
                        </dgm:else>
                      </dgm:choose>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3">
                        <dgm:choose name="Name34">
                          <dgm:if name="Name35" func="var" arg="dir" op="equ" val="norm">
                            <dgm:alg type="hierChild">
                              <dgm:param type="linDir" val="fromT"/>
                              <dgm:param type="chAlign" val="l"/>
                            </dgm:alg>
                          </dgm:if>
                          <dgm:else name="Name36">
                            <dgm:alg type="hierChild">
                              <dgm:param type="linDir" val="fromT"/>
                              <dgm:param type="chAlign" val="r"/>
                            </dgm:alg>
                          </dgm:else>
                        </dgm:choose>
                        <dgm:shape xmlns:r="http://schemas.openxmlformats.org/officeDocument/2006/relationships" r:blip="">
                          <dgm:adjLst/>
                        </dgm:shape>
                        <dgm:presOf/>
                        <dgm:constrLst/>
                        <dgm:ruleLst/>
                        <dgm:forEach name="Name37" ref="repeat"/>
                      </dgm:layoutNode>
                    </dgm:layoutNode>
                  </dgm:forEach>
                </dgm:forEach>
              </dgm:layoutNode>
            </dgm:layoutNode>
          </dgm:forEach>
        </dgm:forEach>
      </dgm:layoutNode>
    </dgm:layoutNode>
    <dgm:layoutNode name="bgShapesFlow">
      <dgm:choose name="Name38">
        <dgm:if name="Name39" func="var" arg="dir" op="equ" val="norm">
          <dgm:alg type="lin">
            <dgm:param type="linDir" val="fromL"/>
            <dgm:param type="nodeVertAlign" val="mid"/>
            <dgm:param type="vertAlign" val="mid"/>
            <dgm:param type="nodeHorzAlign" val="l"/>
            <dgm:param type="horzAlign" val="l"/>
          </dgm:alg>
        </dgm:if>
        <dgm:else name="Name40">
          <dgm:alg type="lin">
            <dgm:param type="linDir" val="fromR"/>
            <dgm:param type="nodeVertAlign" val="mid"/>
            <dgm:param type="vertAlign" val="mid"/>
            <dgm:param type="nodeHorzAlign" val="r"/>
            <dgm:param type="horzAlign" val="r"/>
          </dgm:alg>
        </dgm:else>
      </dgm:choose>
      <dgm:shape xmlns:r="http://schemas.openxmlformats.org/officeDocument/2006/relationships" r:blip="">
        <dgm:adjLst/>
      </dgm:shape>
      <dgm:presOf/>
      <dgm:constrLst>
        <dgm:constr type="w" for="ch" forName="rectComp" refType="w"/>
        <dgm:constr type="h" for="ch" forName="rectComp" refType="h"/>
        <dgm:constr type="h" for="des" forName="bgRect" refType="h"/>
        <dgm:constr type="primFontSz" for="des" forName="bgRectTx" op="equ" val="65"/>
      </dgm:constrLst>
      <dgm:ruleLst/>
      <dgm:forEach name="Name41" axis="ch" ptType="node" st="2">
        <dgm:layoutNode name="rectComp">
          <dgm:alg type="composite"/>
          <dgm:shape xmlns:r="http://schemas.openxmlformats.org/officeDocument/2006/relationships" r:blip="">
            <dgm:adjLst/>
          </dgm:shape>
          <dgm:presOf/>
          <dgm:constrLst>
            <dgm:constr type="userA"/>
            <dgm:constr type="l" for="ch" forName="bgRect"/>
            <dgm:constr type="t" for="ch" forName="bgRect"/>
            <dgm:constr type="w" for="ch" forName="bgRect" refType="userA" fact="1.2"/>
            <dgm:constr type="l" for="ch" forName="bgRectTx"/>
            <dgm:constr type="t" for="ch" forName="bgRectTx"/>
            <dgm:constr type="h" for="ch" forName="bgRectTx" refType="h" refFor="ch" refForName="bgRect" fact="0.3"/>
            <dgm:constr type="w" for="ch" forName="bgRectTx" refType="w" refFor="ch" refForName="bgRect" op="equ"/>
          </dgm:constrLst>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shape xmlns:r="http://schemas.openxmlformats.org/officeDocument/2006/relationships" type="rect" r:blip="" zOrderOff="-999" hideGeom="1">
              <dgm:adjLst/>
            </dgm:shape>
            <dgm:presOf axis="desOrSelf" ptType="node"/>
            <dgm:constrLst/>
            <dgm:ruleLst>
              <dgm:rule type="primFontSz" val="5" fact="NaN" max="NaN"/>
            </dgm:ruleLst>
          </dgm:layoutNode>
        </dgm:layoutNode>
        <dgm:choose name="Name42">
          <dgm:if name="Name43" axis="self" ptType="node" func="revPos" op="gte" val="2">
            <dgm:layoutNode name="spComp">
              <dgm:alg type="composite"/>
              <dgm:shape xmlns:r="http://schemas.openxmlformats.org/officeDocument/2006/relationships" r:blip="">
                <dgm:adjLst/>
              </dgm:shape>
              <dgm:presOf/>
              <dgm:constrLst>
                <dgm:constr type="userA"/>
                <dgm:constr type="userB"/>
                <dgm:constr type="l" for="ch" forName="hSp"/>
                <dgm:constr type="t" for="ch" forName="hSp"/>
                <dgm:constr type="w" for="ch" forName="hSp" refType="userB"/>
                <dgm:constr type="wOff" for="ch" forName="hSp" refType="userA" fact="-0.2"/>
              </dgm:constrLst>
              <dgm:ruleLst/>
              <dgm:layoutNode name="hSp">
                <dgm:alg type="sp"/>
                <dgm:shape xmlns:r="http://schemas.openxmlformats.org/officeDocument/2006/relationships" r:blip="">
                  <dgm:adjLst/>
                </dgm:shape>
                <dgm:presOf/>
                <dgm:constrLst/>
                <dgm:ruleLst/>
              </dgm:layoutNode>
            </dgm:layoutNode>
          </dgm:if>
          <dgm:else name="Name44"/>
        </dgm:choose>
      </dgm:forEach>
    </dgm:layoutNode>
  </dgm:layoutNode>
</dgm:layoutDef>
</file>

<file path=ppt/diagrams/layout15.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9/3/layout/PieProcess">
  <dgm:title val=""/>
  <dgm:desc val=""/>
  <dgm:catLst>
    <dgm:cat type="list" pri="8600"/>
    <dgm:cat type="process" pri="4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One val="branch"/>
      <dgm:animLvl val="lvl"/>
    </dgm:varLst>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constrLst>
      <dgm:constr type="primFontSz" for="des" forName="Parent" val="65"/>
      <dgm:constr type="primFontSz" for="des" forName="Child" refType="primFontSz" refFor="des" refForName="Parent" op="lte"/>
      <dgm:constr type="w" for="ch" forName="composite" refType="w"/>
      <dgm:constr type="h" for="ch" forName="composite" refType="h"/>
      <dgm:constr type="w" for="ch" forName="ParentComposite" refType="w" fact="0.5"/>
      <dgm:constr type="h" for="ch" forName="ParentComposite" refType="h"/>
      <dgm:constr type="w" for="ch" forName="negSibTrans" refType="h" refFor="ch" refForName="composite" fact="-0.075"/>
      <dgm:constr type="w" for="ch" forName="sibTrans" refType="w" refFor="ch" refForName="composite" fact="0.0425"/>
    </dgm:constrLst>
    <dgm:forEach name="nodesForEach" axis="ch" ptType="node" cnt="7">
      <dgm:layoutNode name="ParentComposite">
        <dgm:alg type="composite">
          <dgm:param type="ar" val="0.25"/>
        </dgm:alg>
        <dgm:shape xmlns:r="http://schemas.openxmlformats.org/officeDocument/2006/relationships" r:blip="">
          <dgm:adjLst/>
        </dgm:shape>
        <dgm:choose name="Name4">
          <dgm:if name="Name5" func="var" arg="dir" op="equ" val="norm">
            <dgm:constrLst>
              <dgm:constr type="l" for="ch" forName="Parent" refType="w" fact="0"/>
              <dgm:constr type="t" for="ch" forName="Parent" refType="h" fact="0.275"/>
              <dgm:constr type="w" for="ch" forName="Parent" refType="w" fact="0.6"/>
              <dgm:constr type="h" for="ch" forName="Parent" refType="h" fact="0.725"/>
              <dgm:constr type="l" for="ch" forName="Chord" refType="w" fact="0"/>
              <dgm:constr type="t" for="ch" forName="Chord" refType="h" fact="0"/>
              <dgm:constr type="w" for="ch" forName="Chord" refType="w"/>
              <dgm:constr type="h" for="ch" forName="Chord" refType="h" fact="0.25"/>
              <dgm:constr type="l" for="ch" forName="Pie" refType="w" fact="0.1"/>
              <dgm:constr type="t" for="ch" forName="Pie" refType="h" fact="0.025"/>
              <dgm:constr type="w" for="ch" forName="Pie" refType="w" fact="0.8"/>
              <dgm:constr type="h" for="ch" forName="Pie" refType="h" fact="0.2"/>
            </dgm:constrLst>
          </dgm:if>
          <dgm:else name="Name6">
            <dgm:constrLst>
              <dgm:constr type="r" for="ch" forName="Parent" refType="w"/>
              <dgm:constr type="t" for="ch" forName="Parent" refType="h" fact="0.275"/>
              <dgm:constr type="w" for="ch" forName="Parent" refType="w" fact="0.6"/>
              <dgm:constr type="h" for="ch" forName="Parent" refType="h" fact="0.725"/>
              <dgm:constr type="r" for="ch" forName="Chord" refType="w"/>
              <dgm:constr type="t" for="ch" forName="Chord" refType="h" fact="0"/>
              <dgm:constr type="w" for="ch" forName="Chord" refType="w"/>
              <dgm:constr type="h" for="ch" forName="Chord" refType="h" fact="0.25"/>
              <dgm:constr type="r" for="ch" forName="Pie" refType="w" fact="0.9"/>
              <dgm:constr type="t" for="ch" forName="Pie" refType="h" fact="0.025"/>
              <dgm:constr type="w" for="ch" forName="Pie" refType="w" fact="0.8"/>
              <dgm:constr type="h" for="ch" forName="Pie" refType="h" fact="0.2"/>
            </dgm:constrLst>
          </dgm:else>
        </dgm:choose>
        <dgm:layoutNode name="Chord" styleLbl="bgShp">
          <dgm:alg type="sp"/>
          <dgm:choose name="Name7">
            <dgm:if name="Name8" func="var" arg="dir" op="equ" val="norm">
              <dgm:shape xmlns:r="http://schemas.openxmlformats.org/officeDocument/2006/relationships" type="chord" r:blip="">
                <dgm:adjLst>
                  <dgm:adj idx="1" val="80"/>
                  <dgm:adj idx="2" val="-80"/>
                </dgm:adjLst>
              </dgm:shape>
            </dgm:if>
            <dgm:else name="Name9">
              <dgm:shape xmlns:r="http://schemas.openxmlformats.org/officeDocument/2006/relationships" rot="180" type="chord" r:blip="">
                <dgm:adjLst>
                  <dgm:adj idx="1" val="80"/>
                  <dgm:adj idx="2" val="-80"/>
                </dgm:adjLst>
              </dgm:shape>
            </dgm:else>
          </dgm:choose>
          <dgm:presOf/>
        </dgm:layoutNode>
        <dgm:layoutNode name="Pie" styleLbl="alignNode1">
          <dgm:alg type="sp"/>
          <dgm:choose name="Name10">
            <dgm:if name="Name11" func="var" arg="dir" op="equ" val="norm">
              <dgm:choose name="Name12">
                <dgm:if name="Name13" axis="precedSib" ptType="node" func="cnt" op="equ" val="0">
                  <dgm:choose name="Name14">
                    <dgm:if name="Name15" axis="followSib" ptType="node" func="cnt" op="equ" val="0">
                      <dgm:shape xmlns:r="http://schemas.openxmlformats.org/officeDocument/2006/relationships" type="pie" r:blip="">
                        <dgm:adjLst>
                          <dgm:adj idx="1" val="90"/>
                          <dgm:adj idx="2" val="-90"/>
                        </dgm:adjLst>
                      </dgm:shape>
                    </dgm:if>
                    <dgm:if name="Name16" axis="followSib" ptType="node" func="cnt" op="equ" val="1">
                      <dgm:shape xmlns:r="http://schemas.openxmlformats.org/officeDocument/2006/relationships" type="pie" r:blip="">
                        <dgm:adjLst>
                          <dgm:adj idx="1" val="180"/>
                          <dgm:adj idx="2" val="-90"/>
                        </dgm:adjLst>
                      </dgm:shape>
                    </dgm:if>
                    <dgm:if name="Name17" axis="followSib" ptType="node" func="cnt" op="equ" val="2">
                      <dgm:shape xmlns:r="http://schemas.openxmlformats.org/officeDocument/2006/relationships" type="pie" r:blip="">
                        <dgm:adjLst>
                          <dgm:adj idx="1" val="-150"/>
                          <dgm:adj idx="2" val="-90"/>
                        </dgm:adjLst>
                      </dgm:shape>
                    </dgm:if>
                    <dgm:if name="Name18" axis="followSib" ptType="node" func="cnt" op="equ" val="3">
                      <dgm:shape xmlns:r="http://schemas.openxmlformats.org/officeDocument/2006/relationships" type="pie" r:blip="">
                        <dgm:adjLst>
                          <dgm:adj idx="1" val="-135"/>
                          <dgm:adj idx="2" val="-90"/>
                        </dgm:adjLst>
                      </dgm:shape>
                    </dgm:if>
                    <dgm:if name="Name19" axis="followSib" ptType="node" func="cnt" op="equ" val="4">
                      <dgm:shape xmlns:r="http://schemas.openxmlformats.org/officeDocument/2006/relationships" type="pie" r:blip="">
                        <dgm:adjLst>
                          <dgm:adj idx="1" val="-126"/>
                          <dgm:adj idx="2" val="-90"/>
                        </dgm:adjLst>
                      </dgm:shape>
                    </dgm:if>
                    <dgm:if name="Name20" axis="followSib" ptType="node" func="cnt" op="equ" val="5">
                      <dgm:shape xmlns:r="http://schemas.openxmlformats.org/officeDocument/2006/relationships" type="pie" r:blip="">
                        <dgm:adjLst>
                          <dgm:adj idx="1" val="-120"/>
                          <dgm:adj idx="2" val="-90"/>
                        </dgm:adjLst>
                      </dgm:shape>
                    </dgm:if>
                    <dgm:else name="Name21">
                      <dgm:shape xmlns:r="http://schemas.openxmlformats.org/officeDocument/2006/relationships" type="pie" r:blip="">
                        <dgm:adjLst>
                          <dgm:adj idx="1" val="-115.7143"/>
                          <dgm:adj idx="2" val="-90"/>
                        </dgm:adjLst>
                      </dgm:shape>
                    </dgm:else>
                  </dgm:choose>
                </dgm:if>
                <dgm:if name="Name22" axis="precedSib" ptType="node" func="cnt" op="equ" val="1">
                  <dgm:choose name="Name23">
                    <dgm:if name="Name24" axis="followSib" ptType="node" func="cnt" op="equ" val="0">
                      <dgm:shape xmlns:r="http://schemas.openxmlformats.org/officeDocument/2006/relationships" type="pie" r:blip="">
                        <dgm:adjLst>
                          <dgm:adj idx="1" val="90"/>
                          <dgm:adj idx="2" val="-90"/>
                        </dgm:adjLst>
                      </dgm:shape>
                    </dgm:if>
                    <dgm:if name="Name25" axis="followSib" ptType="node" func="cnt" op="equ" val="1">
                      <dgm:shape xmlns:r="http://schemas.openxmlformats.org/officeDocument/2006/relationships" type="pie" r:blip="">
                        <dgm:adjLst>
                          <dgm:adj idx="1" val="150"/>
                          <dgm:adj idx="2" val="-90"/>
                        </dgm:adjLst>
                      </dgm:shape>
                    </dgm:if>
                    <dgm:if name="Name26" axis="followSib" ptType="node" func="cnt" op="equ" val="2">
                      <dgm:shape xmlns:r="http://schemas.openxmlformats.org/officeDocument/2006/relationships" type="pie" r:blip="">
                        <dgm:adjLst>
                          <dgm:adj idx="1" val="180"/>
                          <dgm:adj idx="2" val="-90"/>
                        </dgm:adjLst>
                      </dgm:shape>
                    </dgm:if>
                    <dgm:if name="Name27" axis="followSib" ptType="node" func="cnt" op="equ" val="3">
                      <dgm:shape xmlns:r="http://schemas.openxmlformats.org/officeDocument/2006/relationships" type="pie" r:blip="">
                        <dgm:adjLst>
                          <dgm:adj idx="1" val="-162"/>
                          <dgm:adj idx="2" val="-90"/>
                        </dgm:adjLst>
                      </dgm:shape>
                    </dgm:if>
                    <dgm:if name="Name28" axis="followSib" ptType="node" func="cnt" op="equ" val="4">
                      <dgm:shape xmlns:r="http://schemas.openxmlformats.org/officeDocument/2006/relationships" type="pie" r:blip="">
                        <dgm:adjLst>
                          <dgm:adj idx="1" val="-150"/>
                          <dgm:adj idx="2" val="-90"/>
                        </dgm:adjLst>
                      </dgm:shape>
                    </dgm:if>
                    <dgm:else name="Name29">
                      <dgm:shape xmlns:r="http://schemas.openxmlformats.org/officeDocument/2006/relationships" type="pie" r:blip="">
                        <dgm:adjLst>
                          <dgm:adj idx="1" val="-141.4286"/>
                          <dgm:adj idx="2" val="-90"/>
                        </dgm:adjLst>
                      </dgm:shape>
                    </dgm:else>
                  </dgm:choose>
                </dgm:if>
                <dgm:if name="Name30" axis="precedSib" ptType="node" func="cnt" op="equ" val="2">
                  <dgm:choose name="Name31">
                    <dgm:if name="Name32" axis="followSib" ptType="node" func="cnt" op="equ" val="0">
                      <dgm:shape xmlns:r="http://schemas.openxmlformats.org/officeDocument/2006/relationships" type="pie" r:blip="">
                        <dgm:adjLst>
                          <dgm:adj idx="1" val="90"/>
                          <dgm:adj idx="2" val="-90"/>
                        </dgm:adjLst>
                      </dgm:shape>
                    </dgm:if>
                    <dgm:if name="Name33" axis="followSib" ptType="node" func="cnt" op="equ" val="1">
                      <dgm:shape xmlns:r="http://schemas.openxmlformats.org/officeDocument/2006/relationships" type="pie" r:blip="">
                        <dgm:adjLst>
                          <dgm:adj idx="1" val="135"/>
                          <dgm:adj idx="2" val="-90"/>
                        </dgm:adjLst>
                      </dgm:shape>
                    </dgm:if>
                    <dgm:if name="Name34" axis="followSib" ptType="node" func="cnt" op="equ" val="2">
                      <dgm:shape xmlns:r="http://schemas.openxmlformats.org/officeDocument/2006/relationships" type="pie" r:blip="">
                        <dgm:adjLst>
                          <dgm:adj idx="1" val="162"/>
                          <dgm:adj idx="2" val="-90"/>
                        </dgm:adjLst>
                      </dgm:shape>
                    </dgm:if>
                    <dgm:if name="Name35" axis="followSib" ptType="node" func="cnt" op="equ" val="3">
                      <dgm:shape xmlns:r="http://schemas.openxmlformats.org/officeDocument/2006/relationships" type="pie" r:blip="">
                        <dgm:adjLst>
                          <dgm:adj idx="1" val="180"/>
                          <dgm:adj idx="2" val="-90"/>
                        </dgm:adjLst>
                      </dgm:shape>
                    </dgm:if>
                    <dgm:else name="Name36">
                      <dgm:shape xmlns:r="http://schemas.openxmlformats.org/officeDocument/2006/relationships" type="pie" r:blip="">
                        <dgm:adjLst>
                          <dgm:adj idx="1" val="-167.1429"/>
                          <dgm:adj idx="2" val="-90"/>
                        </dgm:adjLst>
                      </dgm:shape>
                    </dgm:else>
                  </dgm:choose>
                </dgm:if>
                <dgm:if name="Name37" axis="precedSib" ptType="node" func="cnt" op="equ" val="3">
                  <dgm:choose name="Name38">
                    <dgm:if name="Name39" axis="followSib" ptType="node" func="cnt" op="equ" val="0">
                      <dgm:shape xmlns:r="http://schemas.openxmlformats.org/officeDocument/2006/relationships" type="pie" r:blip="">
                        <dgm:adjLst>
                          <dgm:adj idx="1" val="90"/>
                          <dgm:adj idx="2" val="-90"/>
                        </dgm:adjLst>
                      </dgm:shape>
                    </dgm:if>
                    <dgm:if name="Name40" axis="followSib" ptType="node" func="cnt" op="equ" val="1">
                      <dgm:shape xmlns:r="http://schemas.openxmlformats.org/officeDocument/2006/relationships" type="pie" r:blip="">
                        <dgm:adjLst>
                          <dgm:adj idx="1" val="126"/>
                          <dgm:adj idx="2" val="-90"/>
                        </dgm:adjLst>
                      </dgm:shape>
                    </dgm:if>
                    <dgm:if name="Name41" axis="followSib" ptType="node" func="cnt" op="equ" val="2">
                      <dgm:shape xmlns:r="http://schemas.openxmlformats.org/officeDocument/2006/relationships" type="pie" r:blip="">
                        <dgm:adjLst>
                          <dgm:adj idx="1" val="150"/>
                          <dgm:adj idx="2" val="-90"/>
                        </dgm:adjLst>
                      </dgm:shape>
                    </dgm:if>
                    <dgm:else name="Name42">
                      <dgm:shape xmlns:r="http://schemas.openxmlformats.org/officeDocument/2006/relationships" type="pie" r:blip="">
                        <dgm:adjLst>
                          <dgm:adj idx="1" val="167.1429"/>
                          <dgm:adj idx="2" val="-90"/>
                        </dgm:adjLst>
                      </dgm:shape>
                    </dgm:else>
                  </dgm:choose>
                </dgm:if>
                <dgm:if name="Name43" axis="precedSib" ptType="node" func="cnt" op="equ" val="4">
                  <dgm:choose name="Name44">
                    <dgm:if name="Name45" axis="followSib" ptType="node" func="cnt" op="equ" val="0">
                      <dgm:shape xmlns:r="http://schemas.openxmlformats.org/officeDocument/2006/relationships" type="pie" r:blip="">
                        <dgm:adjLst>
                          <dgm:adj idx="1" val="90"/>
                          <dgm:adj idx="2" val="-90"/>
                        </dgm:adjLst>
                      </dgm:shape>
                    </dgm:if>
                    <dgm:if name="Name46" axis="followSib" ptType="node" func="cnt" op="equ" val="1">
                      <dgm:shape xmlns:r="http://schemas.openxmlformats.org/officeDocument/2006/relationships" type="pie" r:blip="">
                        <dgm:adjLst>
                          <dgm:adj idx="1" val="120"/>
                          <dgm:adj idx="2" val="-90"/>
                        </dgm:adjLst>
                      </dgm:shape>
                    </dgm:if>
                    <dgm:else name="Name47">
                      <dgm:shape xmlns:r="http://schemas.openxmlformats.org/officeDocument/2006/relationships" type="pie" r:blip="">
                        <dgm:adjLst>
                          <dgm:adj idx="1" val="141.4286"/>
                          <dgm:adj idx="2" val="-90"/>
                        </dgm:adjLst>
                      </dgm:shape>
                    </dgm:else>
                  </dgm:choose>
                </dgm:if>
                <dgm:if name="Name48" axis="precedSib" ptType="node" func="cnt" op="equ" val="5">
                  <dgm:choose name="Name49">
                    <dgm:if name="Name50" axis="followSib" ptType="node" func="cnt" op="equ" val="0">
                      <dgm:shape xmlns:r="http://schemas.openxmlformats.org/officeDocument/2006/relationships" type="pie" r:blip="">
                        <dgm:adjLst>
                          <dgm:adj idx="1" val="90"/>
                          <dgm:adj idx="2" val="-90"/>
                        </dgm:adjLst>
                      </dgm:shape>
                    </dgm:if>
                    <dgm:else name="Name51">
                      <dgm:shape xmlns:r="http://schemas.openxmlformats.org/officeDocument/2006/relationships" type="pie" r:blip="">
                        <dgm:adjLst>
                          <dgm:adj idx="1" val="115.7143"/>
                          <dgm:adj idx="2" val="-90"/>
                        </dgm:adjLst>
                      </dgm:shape>
                    </dgm:else>
                  </dgm:choose>
                </dgm:if>
                <dgm:else name="Name52">
                  <dgm:shape xmlns:r="http://schemas.openxmlformats.org/officeDocument/2006/relationships" type="pie" r:blip="">
                    <dgm:adjLst>
                      <dgm:adj idx="1" val="90"/>
                      <dgm:adj idx="2" val="-90"/>
                    </dgm:adjLst>
                  </dgm:shape>
                </dgm:else>
              </dgm:choose>
            </dgm:if>
            <dgm:else name="Name53">
              <dgm:choose name="Name54">
                <dgm:if name="Name55" axis="precedSib" ptType="node" func="cnt" op="equ" val="0">
                  <dgm:choose name="Name56">
                    <dgm:if name="Name57" axis="followSib" ptType="node" func="cnt" op="equ" val="0">
                      <dgm:shape xmlns:r="http://schemas.openxmlformats.org/officeDocument/2006/relationships" rot="180" type="pie" r:blip="">
                        <dgm:adjLst>
                          <dgm:adj idx="1" val="90"/>
                          <dgm:adj idx="2" val="-90"/>
                        </dgm:adjLst>
                      </dgm:shape>
                    </dgm:if>
                    <dgm:if name="Name58" axis="followSib" ptType="node" func="cnt" op="equ" val="1">
                      <dgm:shape xmlns:r="http://schemas.openxmlformats.org/officeDocument/2006/relationships" rot="180" type="pie" r:blip="">
                        <dgm:adjLst>
                          <dgm:adj idx="1" val="90"/>
                          <dgm:adj idx="2" val="180"/>
                        </dgm:adjLst>
                      </dgm:shape>
                    </dgm:if>
                    <dgm:if name="Name59" axis="followSib" ptType="node" func="cnt" op="equ" val="2">
                      <dgm:shape xmlns:r="http://schemas.openxmlformats.org/officeDocument/2006/relationships" rot="180" type="pie" r:blip="">
                        <dgm:adjLst>
                          <dgm:adj idx="1" val="90"/>
                          <dgm:adj idx="2" val="150"/>
                        </dgm:adjLst>
                      </dgm:shape>
                    </dgm:if>
                    <dgm:if name="Name60" axis="followSib" ptType="node" func="cnt" op="equ" val="3">
                      <dgm:shape xmlns:r="http://schemas.openxmlformats.org/officeDocument/2006/relationships" rot="180" type="pie" r:blip="">
                        <dgm:adjLst>
                          <dgm:adj idx="1" val="90"/>
                          <dgm:adj idx="2" val="135"/>
                        </dgm:adjLst>
                      </dgm:shape>
                    </dgm:if>
                    <dgm:if name="Name61" axis="followSib" ptType="node" func="cnt" op="equ" val="4">
                      <dgm:shape xmlns:r="http://schemas.openxmlformats.org/officeDocument/2006/relationships" rot="180" type="pie" r:blip="">
                        <dgm:adjLst>
                          <dgm:adj idx="1" val="90"/>
                          <dgm:adj idx="2" val="126"/>
                        </dgm:adjLst>
                      </dgm:shape>
                    </dgm:if>
                    <dgm:if name="Name62" axis="followSib" ptType="node" func="cnt" op="equ" val="5">
                      <dgm:shape xmlns:r="http://schemas.openxmlformats.org/officeDocument/2006/relationships" rot="180" type="pie" r:blip="">
                        <dgm:adjLst>
                          <dgm:adj idx="1" val="90"/>
                          <dgm:adj idx="2" val="120"/>
                        </dgm:adjLst>
                      </dgm:shape>
                    </dgm:if>
                    <dgm:else name="Name63">
                      <dgm:shape xmlns:r="http://schemas.openxmlformats.org/officeDocument/2006/relationships" rot="180" type="pie" r:blip="">
                        <dgm:adjLst>
                          <dgm:adj idx="1" val="90"/>
                          <dgm:adj idx="2" val="115.7143"/>
                        </dgm:adjLst>
                      </dgm:shape>
                    </dgm:else>
                  </dgm:choose>
                </dgm:if>
                <dgm:if name="Name64" axis="precedSib" ptType="node" func="cnt" op="equ" val="1">
                  <dgm:choose name="Name65">
                    <dgm:if name="Name66" axis="followSib" ptType="node" func="cnt" op="equ" val="0">
                      <dgm:shape xmlns:r="http://schemas.openxmlformats.org/officeDocument/2006/relationships" rot="180" type="pie" r:blip="">
                        <dgm:adjLst>
                          <dgm:adj idx="1" val="90"/>
                          <dgm:adj idx="2" val="-90"/>
                        </dgm:adjLst>
                      </dgm:shape>
                    </dgm:if>
                    <dgm:if name="Name67" axis="followSib" ptType="node" func="cnt" op="equ" val="1">
                      <dgm:shape xmlns:r="http://schemas.openxmlformats.org/officeDocument/2006/relationships" rot="180" type="pie" r:blip="">
                        <dgm:adjLst>
                          <dgm:adj idx="1" val="90"/>
                          <dgm:adj idx="2" val="-150"/>
                        </dgm:adjLst>
                      </dgm:shape>
                    </dgm:if>
                    <dgm:if name="Name68" axis="followSib" ptType="node" func="cnt" op="equ" val="2">
                      <dgm:shape xmlns:r="http://schemas.openxmlformats.org/officeDocument/2006/relationships" rot="180" type="pie" r:blip="">
                        <dgm:adjLst>
                          <dgm:adj idx="1" val="90"/>
                          <dgm:adj idx="2" val="180"/>
                        </dgm:adjLst>
                      </dgm:shape>
                    </dgm:if>
                    <dgm:if name="Name69" axis="followSib" ptType="node" func="cnt" op="equ" val="3">
                      <dgm:shape xmlns:r="http://schemas.openxmlformats.org/officeDocument/2006/relationships" rot="180" type="pie" r:blip="">
                        <dgm:adjLst>
                          <dgm:adj idx="1" val="90"/>
                          <dgm:adj idx="2" val="162"/>
                        </dgm:adjLst>
                      </dgm:shape>
                    </dgm:if>
                    <dgm:if name="Name70" axis="followSib" ptType="node" func="cnt" op="equ" val="4">
                      <dgm:shape xmlns:r="http://schemas.openxmlformats.org/officeDocument/2006/relationships" rot="180" type="pie" r:blip="">
                        <dgm:adjLst>
                          <dgm:adj idx="1" val="90"/>
                          <dgm:adj idx="2" val="150"/>
                        </dgm:adjLst>
                      </dgm:shape>
                    </dgm:if>
                    <dgm:else name="Name71">
                      <dgm:shape xmlns:r="http://schemas.openxmlformats.org/officeDocument/2006/relationships" rot="180" type="pie" r:blip="">
                        <dgm:adjLst>
                          <dgm:adj idx="1" val="90"/>
                          <dgm:adj idx="2" val="141.4286"/>
                        </dgm:adjLst>
                      </dgm:shape>
                    </dgm:else>
                  </dgm:choose>
                </dgm:if>
                <dgm:if name="Name72" axis="precedSib" ptType="node" func="cnt" op="equ" val="2">
                  <dgm:choose name="Name73">
                    <dgm:if name="Name74" axis="followSib" ptType="node" func="cnt" op="equ" val="0">
                      <dgm:shape xmlns:r="http://schemas.openxmlformats.org/officeDocument/2006/relationships" rot="180" type="pie" r:blip="">
                        <dgm:adjLst>
                          <dgm:adj idx="1" val="90"/>
                          <dgm:adj idx="2" val="-90"/>
                        </dgm:adjLst>
                      </dgm:shape>
                    </dgm:if>
                    <dgm:if name="Name75" axis="followSib" ptType="node" func="cnt" op="equ" val="1">
                      <dgm:shape xmlns:r="http://schemas.openxmlformats.org/officeDocument/2006/relationships" rot="180" type="pie" r:blip="">
                        <dgm:adjLst>
                          <dgm:adj idx="1" val="90"/>
                          <dgm:adj idx="2" val="-135"/>
                        </dgm:adjLst>
                      </dgm:shape>
                    </dgm:if>
                    <dgm:if name="Name76" axis="followSib" ptType="node" func="cnt" op="equ" val="2">
                      <dgm:shape xmlns:r="http://schemas.openxmlformats.org/officeDocument/2006/relationships" rot="180" type="pie" r:blip="">
                        <dgm:adjLst>
                          <dgm:adj idx="1" val="90"/>
                          <dgm:adj idx="2" val="-162"/>
                        </dgm:adjLst>
                      </dgm:shape>
                    </dgm:if>
                    <dgm:if name="Name77" axis="followSib" ptType="node" func="cnt" op="equ" val="3">
                      <dgm:shape xmlns:r="http://schemas.openxmlformats.org/officeDocument/2006/relationships" rot="180" type="pie" r:blip="">
                        <dgm:adjLst>
                          <dgm:adj idx="1" val="90"/>
                          <dgm:adj idx="2" val="180"/>
                        </dgm:adjLst>
                      </dgm:shape>
                    </dgm:if>
                    <dgm:else name="Name78">
                      <dgm:shape xmlns:r="http://schemas.openxmlformats.org/officeDocument/2006/relationships" rot="180" type="pie" r:blip="">
                        <dgm:adjLst>
                          <dgm:adj idx="1" val="90"/>
                          <dgm:adj idx="2" val="167.1429"/>
                        </dgm:adjLst>
                      </dgm:shape>
                    </dgm:else>
                  </dgm:choose>
                </dgm:if>
                <dgm:if name="Name79" axis="precedSib" ptType="node" func="cnt" op="equ" val="3">
                  <dgm:choose name="Name80">
                    <dgm:if name="Name81" axis="followSib" ptType="node" func="cnt" op="equ" val="0">
                      <dgm:shape xmlns:r="http://schemas.openxmlformats.org/officeDocument/2006/relationships" rot="180" type="pie" r:blip="">
                        <dgm:adjLst>
                          <dgm:adj idx="1" val="90"/>
                          <dgm:adj idx="2" val="-90"/>
                        </dgm:adjLst>
                      </dgm:shape>
                    </dgm:if>
                    <dgm:if name="Name82" axis="followSib" ptType="node" func="cnt" op="equ" val="1">
                      <dgm:shape xmlns:r="http://schemas.openxmlformats.org/officeDocument/2006/relationships" rot="180" type="pie" r:blip="">
                        <dgm:adjLst>
                          <dgm:adj idx="1" val="90"/>
                          <dgm:adj idx="2" val="-126"/>
                        </dgm:adjLst>
                      </dgm:shape>
                    </dgm:if>
                    <dgm:if name="Name83" axis="followSib" ptType="node" func="cnt" op="equ" val="2">
                      <dgm:shape xmlns:r="http://schemas.openxmlformats.org/officeDocument/2006/relationships" rot="180" type="pie" r:blip="">
                        <dgm:adjLst>
                          <dgm:adj idx="1" val="90"/>
                          <dgm:adj idx="2" val="-150"/>
                        </dgm:adjLst>
                      </dgm:shape>
                    </dgm:if>
                    <dgm:else name="Name84">
                      <dgm:shape xmlns:r="http://schemas.openxmlformats.org/officeDocument/2006/relationships" rot="180" type="pie" r:blip="">
                        <dgm:adjLst>
                          <dgm:adj idx="1" val="90"/>
                          <dgm:adj idx="2" val="-167.1429"/>
                        </dgm:adjLst>
                      </dgm:shape>
                    </dgm:else>
                  </dgm:choose>
                </dgm:if>
                <dgm:if name="Name85" axis="precedSib" ptType="node" func="cnt" op="equ" val="4">
                  <dgm:choose name="Name86">
                    <dgm:if name="Name87" axis="followSib" ptType="node" func="cnt" op="equ" val="0">
                      <dgm:shape xmlns:r="http://schemas.openxmlformats.org/officeDocument/2006/relationships" rot="180" type="pie" r:blip="">
                        <dgm:adjLst>
                          <dgm:adj idx="1" val="90"/>
                          <dgm:adj idx="2" val="-90"/>
                        </dgm:adjLst>
                      </dgm:shape>
                    </dgm:if>
                    <dgm:if name="Name88" axis="followSib" ptType="node" func="cnt" op="equ" val="1">
                      <dgm:shape xmlns:r="http://schemas.openxmlformats.org/officeDocument/2006/relationships" rot="180" type="pie" r:blip="">
                        <dgm:adjLst>
                          <dgm:adj idx="1" val="90"/>
                          <dgm:adj idx="2" val="-120"/>
                        </dgm:adjLst>
                      </dgm:shape>
                    </dgm:if>
                    <dgm:else name="Name89">
                      <dgm:shape xmlns:r="http://schemas.openxmlformats.org/officeDocument/2006/relationships" rot="180" type="pie" r:blip="">
                        <dgm:adjLst>
                          <dgm:adj idx="1" val="90"/>
                          <dgm:adj idx="2" val="-141.4286"/>
                        </dgm:adjLst>
                      </dgm:shape>
                    </dgm:else>
                  </dgm:choose>
                </dgm:if>
                <dgm:if name="Name90" axis="precedSib" ptType="node" func="cnt" op="equ" val="5">
                  <dgm:choose name="Name91">
                    <dgm:if name="Name92" axis="followSib" ptType="node" func="cnt" op="equ" val="0">
                      <dgm:shape xmlns:r="http://schemas.openxmlformats.org/officeDocument/2006/relationships" rot="180" type="pie" r:blip="">
                        <dgm:adjLst>
                          <dgm:adj idx="1" val="90"/>
                          <dgm:adj idx="2" val="-90"/>
                        </dgm:adjLst>
                      </dgm:shape>
                    </dgm:if>
                    <dgm:else name="Name93">
                      <dgm:shape xmlns:r="http://schemas.openxmlformats.org/officeDocument/2006/relationships" rot="180" type="pie" r:blip="">
                        <dgm:adjLst>
                          <dgm:adj idx="1" val="90"/>
                          <dgm:adj idx="2" val="-115.7143"/>
                        </dgm:adjLst>
                      </dgm:shape>
                    </dgm:else>
                  </dgm:choose>
                </dgm:if>
                <dgm:else name="Name94">
                  <dgm:shape xmlns:r="http://schemas.openxmlformats.org/officeDocument/2006/relationships" rot="180" type="pie" r:blip="">
                    <dgm:adjLst>
                      <dgm:adj idx="1" val="90"/>
                      <dgm:adj idx="2" val="-90"/>
                    </dgm:adjLst>
                  </dgm:shape>
                </dgm:else>
              </dgm:choose>
            </dgm:else>
          </dgm:choose>
          <dgm:presOf/>
        </dgm:layoutNode>
        <dgm:layoutNode name="Parent" styleLbl="revTx">
          <dgm:varLst>
            <dgm:chMax val="1"/>
            <dgm:chPref val="1"/>
            <dgm:bulletEnabled val="1"/>
          </dgm:varLst>
          <dgm:choose name="Name95">
            <dgm:if name="Name96" func="var" arg="dir" op="equ" val="norm">
              <dgm:alg type="tx">
                <dgm:param type="parTxLTRAlign" val="r"/>
                <dgm:param type="parTxRTLAlign" val="r"/>
                <dgm:param type="shpTxLTRAlignCh" val="r"/>
                <dgm:param type="shpTxRTLAlignCh" val="r"/>
                <dgm:param type="txAnchorVert" val="b"/>
                <dgm:param type="autoTxRot" val="grav"/>
              </dgm:alg>
            </dgm:if>
            <dgm:else name="Name97">
              <dgm:alg type="tx">
                <dgm:param type="parTxLTRAlign" val="l"/>
                <dgm:param type="parTxRTLAlign" val="l"/>
                <dgm:param type="shpTxLTRAlignCh" val="l"/>
                <dgm:param type="shpTxRTLAlignCh" val="l"/>
                <dgm:param type="txAnchorVert" val="b"/>
                <dgm:param type="autoTxRot" val="grav"/>
              </dgm:alg>
            </dgm:else>
          </dgm:choose>
          <dgm:choose name="Name98">
            <dgm:if name="Name99" func="var" arg="dir" op="equ" val="norm">
              <dgm:shape xmlns:r="http://schemas.openxmlformats.org/officeDocument/2006/relationships" rot="-90" type="rect" r:blip="">
                <dgm:adjLst/>
              </dgm:shape>
            </dgm:if>
            <dgm:else name="Name100">
              <dgm:shape xmlns:r="http://schemas.openxmlformats.org/officeDocument/2006/relationships" rot="90" type="rect" r:blip="">
                <dgm:adjLst/>
              </dgm:shape>
            </dgm:else>
          </dgm:choose>
          <dgm:presOf axis="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dgm:choose name="Name101">
        <dgm:if name="Name102" axis="ch" ptType="node" func="cnt" op="gte" val="1">
          <dgm:forEach name="negSibTransForEach" axis="ch" ptType="sibTrans" hideLastTrans="0" cnt="1">
            <dgm:layoutNode name="negSibTrans">
              <dgm:alg type="sp"/>
              <dgm:shape xmlns:r="http://schemas.openxmlformats.org/officeDocument/2006/relationships" r:blip="">
                <dgm:adjLst/>
              </dgm:shape>
            </dgm:layoutNode>
          </dgm:forEach>
          <dgm:layoutNode name="composite">
            <dgm:alg type="composite">
              <dgm:param type="ar" val="0.5"/>
            </dgm:alg>
            <dgm:shape xmlns:r="http://schemas.openxmlformats.org/officeDocument/2006/relationships" r:blip="">
              <dgm:adjLst/>
            </dgm:shape>
            <dgm:choose name="Name103">
              <dgm:if name="Name104" func="var" arg="dir" op="equ" val="norm">
                <dgm:constrLst>
                  <dgm:constr type="l" for="ch" forName="Child" refType="w" fact="0"/>
                  <dgm:constr type="t" for="ch" forName="Child" refType="h" fact="0"/>
                  <dgm:constr type="w" for="ch" forName="Child" refType="w"/>
                  <dgm:constr type="h" for="ch" forName="Child" refType="h"/>
                </dgm:constrLst>
              </dgm:if>
              <dgm:else name="Name105">
                <dgm:constrLst>
                  <dgm:constr type="r" for="ch" forName="Child" refType="w"/>
                  <dgm:constr type="t" for="ch" forName="Child" refType="h" fact="0"/>
                  <dgm:constr type="w" for="ch" forName="Child" refType="w"/>
                  <dgm:constr type="h" for="ch" forName="Child" refType="h"/>
                </dgm:constrLst>
              </dgm:else>
            </dgm:choose>
            <dgm:ruleLst/>
            <dgm:layoutNode name="Child" styleLbl="revTx">
              <dgm:varLst>
                <dgm:chMax val="0"/>
                <dgm:chPref val="0"/>
                <dgm:bulletEnabled val="1"/>
              </dgm:varLst>
              <dgm:choose name="Name106">
                <dgm:if name="Name107" func="var" arg="dir" op="equ" val="norm">
                  <dgm:alg type="tx">
                    <dgm:param type="parTxLTRAlign" val="l"/>
                    <dgm:param type="parTxRTLAlign" val="r"/>
                    <dgm:param type="txAnchorVert" val="t"/>
                  </dgm:alg>
                </dgm:if>
                <dgm:else name="Name108">
                  <dgm:alg type="tx">
                    <dgm:param type="parTxLTRAlign" val="r"/>
                    <dgm:param type="parTxRTLAlign" val="l"/>
                    <dgm:param type="txAnchorVert" val="t"/>
                  </dgm:alg>
                </dgm:else>
              </dgm:choose>
              <dgm:shape xmlns:r="http://schemas.openxmlformats.org/officeDocument/2006/relationships" type="rect" r:blip="">
                <dgm:adjLst/>
              </dgm:shape>
              <dgm:presOf axis="des"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if>
        <dgm:else name="Name109"/>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52DC94-6627-4A81-90A0-89CDA7DA5BB2}" type="datetimeFigureOut">
              <a:rPr lang="en-GB" smtClean="0"/>
              <a:t>30/09/2021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E3E2D3-97E6-4AD9-95C4-74DFF0C967C3}" type="slidenum">
              <a:rPr lang="en-GB" smtClean="0"/>
              <a:t>‹#›</a:t>
            </a:fld>
            <a:endParaRPr lang="en-GB"/>
          </a:p>
        </p:txBody>
      </p:sp>
    </p:spTree>
    <p:extLst>
      <p:ext uri="{BB962C8B-B14F-4D97-AF65-F5344CB8AC3E}">
        <p14:creationId xmlns:p14="http://schemas.microsoft.com/office/powerpoint/2010/main" val="1180102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227E3F7F-8642-4B82-9700-1BFFC4A16661}" type="slidenum">
              <a:rPr lang="en-US" altLang="en-US" smtClean="0"/>
              <a:pPr>
                <a:spcBef>
                  <a:spcPct val="0"/>
                </a:spcBef>
              </a:pPr>
              <a:t>17</a:t>
            </a:fld>
            <a:endParaRPr lang="en-US" altLang="en-US"/>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262842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94B76EFF-E715-4CC8-9194-04F21F455875}" type="slidenum">
              <a:rPr lang="en-GB" altLang="en-US" smtClean="0"/>
              <a:pPr>
                <a:spcBef>
                  <a:spcPct val="0"/>
                </a:spcBef>
              </a:pPr>
              <a:t>22</a:t>
            </a:fld>
            <a:endParaRPr lang="en-GB" altLang="en-US"/>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335149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Rot="1" noChangeAspect="1" noChangeArrowheads="1" noTextEdit="1"/>
          </p:cNvSpPr>
          <p:nvPr>
            <p:ph type="sldImg"/>
          </p:nvPr>
        </p:nvSpPr>
        <p:spPr>
          <a:xfrm>
            <a:off x="393700" y="692150"/>
            <a:ext cx="6070600" cy="3416300"/>
          </a:xfrm>
          <a:ln/>
        </p:spPr>
      </p:sp>
      <p:sp>
        <p:nvSpPr>
          <p:cNvPr id="1218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itchFamily="34" charset="0"/>
                <a:cs typeface="Arial" pitchFamily="34" charset="0"/>
              </a:rPr>
              <a:t>Researcher creates a sampling frame, numbers the elements in the frame and uses a list of random numbers to select the elements to be included in the sample (using random number tables).</a:t>
            </a:r>
          </a:p>
          <a:p>
            <a:endParaRPr lang="en-US" altLang="en-US">
              <a:latin typeface="Arial" pitchFamily="34" charset="0"/>
              <a:cs typeface="Arial" pitchFamily="34" charset="0"/>
            </a:endParaRPr>
          </a:p>
          <a:p>
            <a:r>
              <a:rPr lang="en-US" altLang="en-US">
                <a:latin typeface="Arial" pitchFamily="34" charset="0"/>
                <a:cs typeface="Arial" pitchFamily="34" charset="0"/>
              </a:rPr>
              <a:t>Talk about marble example from the book:  One sample of 100 marbles may give you a good estimate of the proportion of red versus white marbles.  However, this doesn’t mean that the sample reflects the </a:t>
            </a:r>
            <a:r>
              <a:rPr lang="en-US" altLang="en-US" b="1" i="1">
                <a:latin typeface="Arial" pitchFamily="34" charset="0"/>
                <a:cs typeface="Arial" pitchFamily="34" charset="0"/>
              </a:rPr>
              <a:t>actual</a:t>
            </a:r>
            <a:r>
              <a:rPr lang="en-US" altLang="en-US">
                <a:latin typeface="Arial" pitchFamily="34" charset="0"/>
                <a:cs typeface="Arial" pitchFamily="34" charset="0"/>
              </a:rPr>
              <a:t> proportion.  A number of samples of 100 marbles can be taken to see what patterns of results emerge by examining a distribution of these samples.  </a:t>
            </a:r>
          </a:p>
          <a:p>
            <a:r>
              <a:rPr lang="en-US" altLang="en-US">
                <a:latin typeface="Arial" pitchFamily="34" charset="0"/>
                <a:cs typeface="Arial" pitchFamily="34" charset="0"/>
              </a:rPr>
              <a:t>Central limit theorem: as the number of different random samples in a sampling distribution increases toward infinity, the pattern of samples in the distribution becomes more predictable</a:t>
            </a:r>
            <a:r>
              <a:rPr lang="en-US" altLang="en-US">
                <a:latin typeface="Arial" pitchFamily="34" charset="0"/>
                <a:cs typeface="Arial" pitchFamily="34" charset="0"/>
                <a:sym typeface="Wingdings" pitchFamily="2" charset="2"/>
              </a:rPr>
              <a:t>normal curve.</a:t>
            </a:r>
            <a:endParaRPr lang="en-US" altLang="en-US">
              <a:latin typeface="Arial" pitchFamily="34" charset="0"/>
              <a:cs typeface="Arial" pitchFamily="34" charset="0"/>
            </a:endParaRPr>
          </a:p>
        </p:txBody>
      </p:sp>
    </p:spTree>
    <p:extLst>
      <p:ext uri="{BB962C8B-B14F-4D97-AF65-F5344CB8AC3E}">
        <p14:creationId xmlns:p14="http://schemas.microsoft.com/office/powerpoint/2010/main" val="33501276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E2B83196-A39A-4728-8FF0-086740D00958}" type="datetimeFigureOut">
              <a:rPr lang="en-GB" smtClean="0"/>
              <a:t>30/09/2021</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E25E0B5C-D366-4346-8EBF-26DD015D2B12}" type="slidenum">
              <a:rPr lang="en-GB" smtClean="0"/>
              <a:t>‹#›</a:t>
            </a:fld>
            <a:endParaRPr lang="en-GB"/>
          </a:p>
        </p:txBody>
      </p:sp>
    </p:spTree>
    <p:extLst>
      <p:ext uri="{BB962C8B-B14F-4D97-AF65-F5344CB8AC3E}">
        <p14:creationId xmlns:p14="http://schemas.microsoft.com/office/powerpoint/2010/main" val="19075743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B83196-A39A-4728-8FF0-086740D00958}" type="datetimeFigureOut">
              <a:rPr lang="en-GB" smtClean="0"/>
              <a:t>30/09/2021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5E0B5C-D366-4346-8EBF-26DD015D2B12}" type="slidenum">
              <a:rPr lang="en-GB" smtClean="0"/>
              <a:t>‹#›</a:t>
            </a:fld>
            <a:endParaRPr lang="en-GB"/>
          </a:p>
        </p:txBody>
      </p:sp>
    </p:spTree>
    <p:extLst>
      <p:ext uri="{BB962C8B-B14F-4D97-AF65-F5344CB8AC3E}">
        <p14:creationId xmlns:p14="http://schemas.microsoft.com/office/powerpoint/2010/main" val="12978730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B83196-A39A-4728-8FF0-086740D00958}" type="datetimeFigureOut">
              <a:rPr lang="en-GB" smtClean="0"/>
              <a:t>30/09/2021</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25E0B5C-D366-4346-8EBF-26DD015D2B12}" type="slidenum">
              <a:rPr lang="en-GB" smtClean="0"/>
              <a:t>‹#›</a:t>
            </a:fld>
            <a:endParaRPr lang="en-GB"/>
          </a:p>
        </p:txBody>
      </p:sp>
    </p:spTree>
    <p:extLst>
      <p:ext uri="{BB962C8B-B14F-4D97-AF65-F5344CB8AC3E}">
        <p14:creationId xmlns:p14="http://schemas.microsoft.com/office/powerpoint/2010/main" val="29860785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2B83196-A39A-4728-8FF0-086740D00958}" type="datetimeFigureOut">
              <a:rPr lang="en-GB" smtClean="0"/>
              <a:t>30/09/2021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5E0B5C-D366-4346-8EBF-26DD015D2B12}" type="slidenum">
              <a:rPr lang="en-GB" smtClean="0"/>
              <a:t>‹#›</a:t>
            </a:fld>
            <a:endParaRPr lang="en-GB"/>
          </a:p>
        </p:txBody>
      </p:sp>
    </p:spTree>
    <p:extLst>
      <p:ext uri="{BB962C8B-B14F-4D97-AF65-F5344CB8AC3E}">
        <p14:creationId xmlns:p14="http://schemas.microsoft.com/office/powerpoint/2010/main" val="30252504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2B83196-A39A-4728-8FF0-086740D00958}" type="datetimeFigureOut">
              <a:rPr lang="en-GB" smtClean="0"/>
              <a:t>30/09/2021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25E0B5C-D366-4346-8EBF-26DD015D2B12}" type="slidenum">
              <a:rPr lang="en-GB" smtClean="0"/>
              <a:t>‹#›</a:t>
            </a:fld>
            <a:endParaRPr lang="en-GB"/>
          </a:p>
        </p:txBody>
      </p:sp>
    </p:spTree>
    <p:extLst>
      <p:ext uri="{BB962C8B-B14F-4D97-AF65-F5344CB8AC3E}">
        <p14:creationId xmlns:p14="http://schemas.microsoft.com/office/powerpoint/2010/main" val="3585980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2B83196-A39A-4728-8FF0-086740D00958}" type="datetimeFigureOut">
              <a:rPr lang="en-GB" smtClean="0"/>
              <a:t>30/09/2021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25E0B5C-D366-4346-8EBF-26DD015D2B12}" type="slidenum">
              <a:rPr lang="en-GB" smtClean="0"/>
              <a:t>‹#›</a:t>
            </a:fld>
            <a:endParaRPr lang="en-GB"/>
          </a:p>
        </p:txBody>
      </p:sp>
    </p:spTree>
    <p:extLst>
      <p:ext uri="{BB962C8B-B14F-4D97-AF65-F5344CB8AC3E}">
        <p14:creationId xmlns:p14="http://schemas.microsoft.com/office/powerpoint/2010/main" val="38644463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B83196-A39A-4728-8FF0-086740D00958}" type="datetimeFigureOut">
              <a:rPr lang="en-GB" smtClean="0"/>
              <a:t>30/09/2021</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E25E0B5C-D366-4346-8EBF-26DD015D2B12}" type="slidenum">
              <a:rPr lang="en-GB" smtClean="0"/>
              <a:t>‹#›</a:t>
            </a:fld>
            <a:endParaRPr lang="en-GB"/>
          </a:p>
        </p:txBody>
      </p:sp>
    </p:spTree>
    <p:extLst>
      <p:ext uri="{BB962C8B-B14F-4D97-AF65-F5344CB8AC3E}">
        <p14:creationId xmlns:p14="http://schemas.microsoft.com/office/powerpoint/2010/main" val="711236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B83196-A39A-4728-8FF0-086740D00958}" type="datetimeFigureOut">
              <a:rPr lang="en-GB" smtClean="0"/>
              <a:t>30/09/2021</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25E0B5C-D366-4346-8EBF-26DD015D2B12}" type="slidenum">
              <a:rPr lang="en-GB" smtClean="0"/>
              <a:t>‹#›</a:t>
            </a:fld>
            <a:endParaRPr lang="en-GB"/>
          </a:p>
        </p:txBody>
      </p:sp>
    </p:spTree>
    <p:extLst>
      <p:ext uri="{BB962C8B-B14F-4D97-AF65-F5344CB8AC3E}">
        <p14:creationId xmlns:p14="http://schemas.microsoft.com/office/powerpoint/2010/main" val="14161741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B83196-A39A-4728-8FF0-086740D00958}" type="datetimeFigureOut">
              <a:rPr lang="en-GB" smtClean="0"/>
              <a:t>30/09/2021</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25E0B5C-D366-4346-8EBF-26DD015D2B12}" type="slidenum">
              <a:rPr lang="en-GB" smtClean="0"/>
              <a:t>‹#›</a:t>
            </a:fld>
            <a:endParaRPr lang="en-GB"/>
          </a:p>
        </p:txBody>
      </p:sp>
    </p:spTree>
    <p:extLst>
      <p:ext uri="{BB962C8B-B14F-4D97-AF65-F5344CB8AC3E}">
        <p14:creationId xmlns:p14="http://schemas.microsoft.com/office/powerpoint/2010/main" val="10785795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B83196-A39A-4728-8FF0-086740D00958}" type="datetimeFigureOut">
              <a:rPr lang="en-GB" smtClean="0"/>
              <a:t>30/09/2021</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25E0B5C-D366-4346-8EBF-26DD015D2B12}" type="slidenum">
              <a:rPr lang="en-GB" smtClean="0"/>
              <a:t>‹#›</a:t>
            </a:fld>
            <a:endParaRPr lang="en-GB"/>
          </a:p>
        </p:txBody>
      </p:sp>
    </p:spTree>
    <p:extLst>
      <p:ext uri="{BB962C8B-B14F-4D97-AF65-F5344CB8AC3E}">
        <p14:creationId xmlns:p14="http://schemas.microsoft.com/office/powerpoint/2010/main" val="17403283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2B83196-A39A-4728-8FF0-086740D00958}" type="datetimeFigureOut">
              <a:rPr lang="en-GB" smtClean="0"/>
              <a:t>30/09/2021</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25E0B5C-D366-4346-8EBF-26DD015D2B12}" type="slidenum">
              <a:rPr lang="en-GB" smtClean="0"/>
              <a:t>‹#›</a:t>
            </a:fld>
            <a:endParaRPr lang="en-GB"/>
          </a:p>
        </p:txBody>
      </p:sp>
    </p:spTree>
    <p:extLst>
      <p:ext uri="{BB962C8B-B14F-4D97-AF65-F5344CB8AC3E}">
        <p14:creationId xmlns:p14="http://schemas.microsoft.com/office/powerpoint/2010/main" val="2995464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2B83196-A39A-4728-8FF0-086740D00958}" type="datetimeFigureOut">
              <a:rPr lang="en-GB" smtClean="0"/>
              <a:t>30/09/2021</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25E0B5C-D366-4346-8EBF-26DD015D2B12}" type="slidenum">
              <a:rPr lang="en-GB" smtClean="0"/>
              <a:t>‹#›</a:t>
            </a:fld>
            <a:endParaRPr lang="en-GB"/>
          </a:p>
        </p:txBody>
      </p:sp>
    </p:spTree>
    <p:extLst>
      <p:ext uri="{BB962C8B-B14F-4D97-AF65-F5344CB8AC3E}">
        <p14:creationId xmlns:p14="http://schemas.microsoft.com/office/powerpoint/2010/main" val="13523352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B83196-A39A-4728-8FF0-086740D00958}" type="datetimeFigureOut">
              <a:rPr lang="en-GB" smtClean="0"/>
              <a:t>30/09/2021</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25E0B5C-D366-4346-8EBF-26DD015D2B12}" type="slidenum">
              <a:rPr lang="en-GB" smtClean="0"/>
              <a:t>‹#›</a:t>
            </a:fld>
            <a:endParaRPr lang="en-GB"/>
          </a:p>
        </p:txBody>
      </p:sp>
    </p:spTree>
    <p:extLst>
      <p:ext uri="{BB962C8B-B14F-4D97-AF65-F5344CB8AC3E}">
        <p14:creationId xmlns:p14="http://schemas.microsoft.com/office/powerpoint/2010/main" val="23587913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2B83196-A39A-4728-8FF0-086740D00958}" type="datetimeFigureOut">
              <a:rPr lang="en-GB" smtClean="0"/>
              <a:t>30/09/2021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25E0B5C-D366-4346-8EBF-26DD015D2B12}" type="slidenum">
              <a:rPr lang="en-GB" smtClean="0"/>
              <a:t>‹#›</a:t>
            </a:fld>
            <a:endParaRPr lang="en-GB"/>
          </a:p>
        </p:txBody>
      </p:sp>
    </p:spTree>
    <p:extLst>
      <p:ext uri="{BB962C8B-B14F-4D97-AF65-F5344CB8AC3E}">
        <p14:creationId xmlns:p14="http://schemas.microsoft.com/office/powerpoint/2010/main" val="37231479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2B83196-A39A-4728-8FF0-086740D00958}" type="datetimeFigureOut">
              <a:rPr lang="en-GB" smtClean="0"/>
              <a:t>30/09/2021</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E25E0B5C-D366-4346-8EBF-26DD015D2B12}" type="slidenum">
              <a:rPr lang="en-GB" smtClean="0"/>
              <a:t>‹#›</a:t>
            </a:fld>
            <a:endParaRPr lang="en-GB"/>
          </a:p>
        </p:txBody>
      </p:sp>
    </p:spTree>
    <p:extLst>
      <p:ext uri="{BB962C8B-B14F-4D97-AF65-F5344CB8AC3E}">
        <p14:creationId xmlns:p14="http://schemas.microsoft.com/office/powerpoint/2010/main" val="4468083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E2B83196-A39A-4728-8FF0-086740D00958}" type="datetimeFigureOut">
              <a:rPr lang="en-GB" smtClean="0"/>
              <a:t>30/09/2021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5E0B5C-D366-4346-8EBF-26DD015D2B12}" type="slidenum">
              <a:rPr lang="en-GB" smtClean="0"/>
              <a:t>‹#›</a:t>
            </a:fld>
            <a:endParaRPr lang="en-GB"/>
          </a:p>
        </p:txBody>
      </p:sp>
    </p:spTree>
    <p:extLst>
      <p:ext uri="{BB962C8B-B14F-4D97-AF65-F5344CB8AC3E}">
        <p14:creationId xmlns:p14="http://schemas.microsoft.com/office/powerpoint/2010/main" val="13241494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E2B83196-A39A-4728-8FF0-086740D00958}" type="datetimeFigureOut">
              <a:rPr lang="en-GB" smtClean="0"/>
              <a:t>30/09/2021</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25E0B5C-D366-4346-8EBF-26DD015D2B12}" type="slidenum">
              <a:rPr lang="en-GB" smtClean="0"/>
              <a:t>‹#›</a:t>
            </a:fld>
            <a:endParaRPr lang="en-GB"/>
          </a:p>
        </p:txBody>
      </p:sp>
    </p:spTree>
    <p:extLst>
      <p:ext uri="{BB962C8B-B14F-4D97-AF65-F5344CB8AC3E}">
        <p14:creationId xmlns:p14="http://schemas.microsoft.com/office/powerpoint/2010/main" val="39542583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E2B83196-A39A-4728-8FF0-086740D00958}" type="datetimeFigureOut">
              <a:rPr lang="en-GB" smtClean="0"/>
              <a:t>30/09/2021</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E25E0B5C-D366-4346-8EBF-26DD015D2B12}" type="slidenum">
              <a:rPr lang="en-GB" smtClean="0"/>
              <a:t>‹#›</a:t>
            </a:fld>
            <a:endParaRPr lang="en-GB"/>
          </a:p>
        </p:txBody>
      </p:sp>
    </p:spTree>
    <p:extLst>
      <p:ext uri="{BB962C8B-B14F-4D97-AF65-F5344CB8AC3E}">
        <p14:creationId xmlns:p14="http://schemas.microsoft.com/office/powerpoint/2010/main" val="1665257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3.gif"/><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www.google.co.uk/imgres?imgurl=http://www.crystalinks.com/abductiontolight.jpg&amp;imgrefurl=http://www.crystalinks.com/abduction.html&amp;usg=__jWD1XZElZ288hlnrFVxdBgereT8=&amp;h=459&amp;w=350&amp;sz=26&amp;hl=en&amp;start=1&amp;zoom=1&amp;tbnid=CVo56FBMi53qYM:&amp;tbnh=128&amp;tbnw=98&amp;ei=r60mT-TzKcX28QObztjJBw&amp;prev=/search?q%3Dalien%2Babduction%26hl%3Den%26gbv%3D2%26tbm%3Disch&amp;itbs=1"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3.xml"/><Relationship Id="rId7" Type="http://schemas.openxmlformats.org/officeDocument/2006/relationships/image" Target="../media/image11.png"/><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4.xml"/><Relationship Id="rId7" Type="http://schemas.openxmlformats.org/officeDocument/2006/relationships/image" Target="../media/image12.png"/><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41.xml.rels><?xml version="1.0" encoding="UTF-8" standalone="yes"?>
<Relationships xmlns="http://schemas.openxmlformats.org/package/2006/relationships"><Relationship Id="rId8" Type="http://schemas.openxmlformats.org/officeDocument/2006/relationships/diagramLayout" Target="../diagrams/layout16.xml"/><Relationship Id="rId13" Type="http://schemas.openxmlformats.org/officeDocument/2006/relationships/diagramLayout" Target="../diagrams/layout17.xml"/><Relationship Id="rId3" Type="http://schemas.openxmlformats.org/officeDocument/2006/relationships/diagramLayout" Target="../diagrams/layout15.xml"/><Relationship Id="rId7" Type="http://schemas.openxmlformats.org/officeDocument/2006/relationships/diagramData" Target="../diagrams/data16.xml"/><Relationship Id="rId12" Type="http://schemas.openxmlformats.org/officeDocument/2006/relationships/diagramData" Target="../diagrams/data17.xml"/><Relationship Id="rId2" Type="http://schemas.openxmlformats.org/officeDocument/2006/relationships/diagramData" Target="../diagrams/data15.xml"/><Relationship Id="rId16" Type="http://schemas.microsoft.com/office/2007/relationships/diagramDrawing" Target="../diagrams/drawing17.xml"/><Relationship Id="rId1" Type="http://schemas.openxmlformats.org/officeDocument/2006/relationships/slideLayout" Target="../slideLayouts/slideLayout2.xml"/><Relationship Id="rId6" Type="http://schemas.microsoft.com/office/2007/relationships/diagramDrawing" Target="../diagrams/drawing15.xml"/><Relationship Id="rId11" Type="http://schemas.microsoft.com/office/2007/relationships/diagramDrawing" Target="../diagrams/drawing16.xml"/><Relationship Id="rId5" Type="http://schemas.openxmlformats.org/officeDocument/2006/relationships/diagramColors" Target="../diagrams/colors15.xml"/><Relationship Id="rId15" Type="http://schemas.openxmlformats.org/officeDocument/2006/relationships/diagramColors" Target="../diagrams/colors17.xml"/><Relationship Id="rId10" Type="http://schemas.openxmlformats.org/officeDocument/2006/relationships/diagramColors" Target="../diagrams/colors16.xml"/><Relationship Id="rId4" Type="http://schemas.openxmlformats.org/officeDocument/2006/relationships/diagramQuickStyle" Target="../diagrams/quickStyle15.xml"/><Relationship Id="rId9" Type="http://schemas.openxmlformats.org/officeDocument/2006/relationships/diagramQuickStyle" Target="../diagrams/quickStyle16.xml"/><Relationship Id="rId14" Type="http://schemas.openxmlformats.org/officeDocument/2006/relationships/diagramQuickStyle" Target="../diagrams/quickStyle17.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M5X02252 – Applied Research Skills. </a:t>
            </a:r>
          </a:p>
        </p:txBody>
      </p:sp>
      <p:sp>
        <p:nvSpPr>
          <p:cNvPr id="3" name="Subtitle 2"/>
          <p:cNvSpPr>
            <a:spLocks noGrp="1"/>
          </p:cNvSpPr>
          <p:nvPr>
            <p:ph type="subTitle" idx="1"/>
          </p:nvPr>
        </p:nvSpPr>
        <p:spPr/>
        <p:txBody>
          <a:bodyPr/>
          <a:lstStyle/>
          <a:p>
            <a:r>
              <a:rPr lang="en-GB" dirty="0"/>
              <a:t>Session 1. </a:t>
            </a:r>
          </a:p>
          <a:p>
            <a:r>
              <a:rPr lang="en-GB" dirty="0"/>
              <a:t>Dr Stuart Jones</a:t>
            </a:r>
          </a:p>
        </p:txBody>
      </p:sp>
    </p:spTree>
    <p:extLst>
      <p:ext uri="{BB962C8B-B14F-4D97-AF65-F5344CB8AC3E}">
        <p14:creationId xmlns:p14="http://schemas.microsoft.com/office/powerpoint/2010/main" val="4353572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p:txBody>
          <a:bodyPr/>
          <a:lstStyle/>
          <a:p>
            <a:r>
              <a:rPr lang="en-GB" dirty="0"/>
              <a:t>Dr Stuart Jones. </a:t>
            </a:r>
          </a:p>
          <a:p>
            <a:endParaRPr lang="en-GB" dirty="0"/>
          </a:p>
          <a:p>
            <a:endParaRPr lang="en-GB" dirty="0"/>
          </a:p>
          <a:p>
            <a:r>
              <a:rPr lang="en-GB" dirty="0"/>
              <a:t>Room CJ214 (Carmarthen Campus)</a:t>
            </a:r>
          </a:p>
          <a:p>
            <a:r>
              <a:rPr lang="en-GB" dirty="0"/>
              <a:t>	 </a:t>
            </a:r>
          </a:p>
          <a:p>
            <a:endParaRPr lang="en-GB" dirty="0"/>
          </a:p>
          <a:p>
            <a:r>
              <a:rPr lang="en-GB" dirty="0"/>
              <a:t>Email: s.a.jones@uwtsd.ac.uk</a:t>
            </a:r>
          </a:p>
          <a:p>
            <a:r>
              <a:rPr lang="en-GB" dirty="0"/>
              <a:t>Telephone: 01267 676697</a:t>
            </a:r>
          </a:p>
          <a:p>
            <a:endParaRPr lang="en-GB" dirty="0"/>
          </a:p>
        </p:txBody>
      </p:sp>
    </p:spTree>
    <p:extLst>
      <p:ext uri="{BB962C8B-B14F-4D97-AF65-F5344CB8AC3E}">
        <p14:creationId xmlns:p14="http://schemas.microsoft.com/office/powerpoint/2010/main" val="24112724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of the Module</a:t>
            </a:r>
          </a:p>
        </p:txBody>
      </p:sp>
      <p:sp>
        <p:nvSpPr>
          <p:cNvPr id="3" name="Content Placeholder 2"/>
          <p:cNvSpPr>
            <a:spLocks noGrp="1"/>
          </p:cNvSpPr>
          <p:nvPr>
            <p:ph idx="1"/>
          </p:nvPr>
        </p:nvSpPr>
        <p:spPr/>
        <p:txBody>
          <a:bodyPr/>
          <a:lstStyle/>
          <a:p>
            <a:r>
              <a:rPr lang="en-GB" dirty="0"/>
              <a:t>This module aims to build upon the skills and knowledge developed in Level Four by providing students with:</a:t>
            </a:r>
          </a:p>
          <a:p>
            <a:pPr marL="0" indent="0">
              <a:buNone/>
            </a:pPr>
            <a:endParaRPr lang="en-GB" dirty="0"/>
          </a:p>
          <a:p>
            <a:pPr lvl="1"/>
            <a:r>
              <a:rPr lang="en-GB" dirty="0"/>
              <a:t>A critical understanding of the ethical, practical, and theoretical issues in research in the field of mental health</a:t>
            </a:r>
          </a:p>
          <a:p>
            <a:pPr marL="457200" lvl="1" indent="0">
              <a:buNone/>
            </a:pPr>
            <a:endParaRPr lang="en-GB" dirty="0"/>
          </a:p>
          <a:p>
            <a:pPr lvl="1"/>
            <a:r>
              <a:rPr lang="en-GB" dirty="0"/>
              <a:t>Practical experience of the steps required in planning, carrying out and analysing applied research and evaluation studies</a:t>
            </a:r>
          </a:p>
        </p:txBody>
      </p:sp>
    </p:spTree>
    <p:extLst>
      <p:ext uri="{BB962C8B-B14F-4D97-AF65-F5344CB8AC3E}">
        <p14:creationId xmlns:p14="http://schemas.microsoft.com/office/powerpoint/2010/main" val="19465230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p:txBody>
          <a:bodyPr>
            <a:normAutofit fontScale="92500"/>
          </a:bodyPr>
          <a:lstStyle/>
          <a:p>
            <a:r>
              <a:rPr lang="en-GB" dirty="0"/>
              <a:t>Upon the successful completion of this module, the student should be able to:</a:t>
            </a:r>
          </a:p>
          <a:p>
            <a:endParaRPr lang="en-GB" dirty="0"/>
          </a:p>
          <a:p>
            <a:r>
              <a:rPr lang="en-GB" dirty="0"/>
              <a:t>Identify and evaluate appropriate research designs for exploring issues relating to mental health;</a:t>
            </a:r>
          </a:p>
          <a:p>
            <a:r>
              <a:rPr lang="en-GB" dirty="0"/>
              <a:t>Demonstrate a strong awareness of practical issues and ethical approval processes associated with research design and evaluation in the field of mental health;</a:t>
            </a:r>
          </a:p>
          <a:p>
            <a:r>
              <a:rPr lang="en-GB" dirty="0"/>
              <a:t>Analyse and report study data appropriately;</a:t>
            </a:r>
          </a:p>
          <a:p>
            <a:r>
              <a:rPr lang="en-GB" dirty="0"/>
              <a:t>Organise their knowledge and learning through the use of information resources and present their work at the appropriate level.</a:t>
            </a:r>
          </a:p>
        </p:txBody>
      </p:sp>
    </p:spTree>
    <p:extLst>
      <p:ext uri="{BB962C8B-B14F-4D97-AF65-F5344CB8AC3E}">
        <p14:creationId xmlns:p14="http://schemas.microsoft.com/office/powerpoint/2010/main" val="9409785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Indicative Content</a:t>
            </a:r>
          </a:p>
        </p:txBody>
      </p:sp>
      <p:sp>
        <p:nvSpPr>
          <p:cNvPr id="3" name="Content Placeholder 2"/>
          <p:cNvSpPr>
            <a:spLocks noGrp="1"/>
          </p:cNvSpPr>
          <p:nvPr>
            <p:ph idx="1"/>
          </p:nvPr>
        </p:nvSpPr>
        <p:spPr/>
        <p:txBody>
          <a:bodyPr>
            <a:normAutofit fontScale="85000" lnSpcReduction="10000"/>
          </a:bodyPr>
          <a:lstStyle/>
          <a:p>
            <a:r>
              <a:rPr lang="en-GB" dirty="0"/>
              <a:t>Module coverage will build on the level four coverage of research design and ethics, focusing around teaching students the importance of forming appropriate research ideas for both qualitative and quantitative designs of relevance to the field of mental health and the associated approval process and ethical approval processes.</a:t>
            </a:r>
          </a:p>
          <a:p>
            <a:endParaRPr lang="en-GB" dirty="0"/>
          </a:p>
          <a:p>
            <a:r>
              <a:rPr lang="en-GB" dirty="0"/>
              <a:t>The module will focus around the practical steps of planning, carrying out, analysing and reporting qualitative and quantitative research designs including interviews, case studies and focus groups, and quantitative designs ranging from basic cross-sectional evaluations to longitudinal intervention designs. Module content will include critical evaluation of a range of research studies in order to further understanding of the importance of good quality research and evaluation in this field, leading to consideration of the role of NICE in recommending research-informed good practice in the field of mental health in the UK.</a:t>
            </a:r>
          </a:p>
        </p:txBody>
      </p:sp>
    </p:spTree>
    <p:extLst>
      <p:ext uri="{BB962C8B-B14F-4D97-AF65-F5344CB8AC3E}">
        <p14:creationId xmlns:p14="http://schemas.microsoft.com/office/powerpoint/2010/main" val="38991068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Indicative Content Continued. </a:t>
            </a:r>
          </a:p>
        </p:txBody>
      </p:sp>
      <p:sp>
        <p:nvSpPr>
          <p:cNvPr id="3" name="Content Placeholder 2"/>
          <p:cNvSpPr>
            <a:spLocks noGrp="1"/>
          </p:cNvSpPr>
          <p:nvPr>
            <p:ph idx="1"/>
          </p:nvPr>
        </p:nvSpPr>
        <p:spPr/>
        <p:txBody>
          <a:bodyPr/>
          <a:lstStyle/>
          <a:p>
            <a:r>
              <a:rPr lang="en-GB" dirty="0"/>
              <a:t>Students will also be introduced to the process of conducting research within the UK health and social care system including creating research proposals and navigating NHS approval systems, and will learn about the importance of creating patient-friendly research materials and of client/patient involvement in planning research studies.</a:t>
            </a:r>
          </a:p>
        </p:txBody>
      </p:sp>
    </p:spTree>
    <p:extLst>
      <p:ext uri="{BB962C8B-B14F-4D97-AF65-F5344CB8AC3E}">
        <p14:creationId xmlns:p14="http://schemas.microsoft.com/office/powerpoint/2010/main" val="3482814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Assessments</a:t>
            </a:r>
          </a:p>
        </p:txBody>
      </p:sp>
      <p:sp>
        <p:nvSpPr>
          <p:cNvPr id="3" name="Content Placeholder 2"/>
          <p:cNvSpPr>
            <a:spLocks noGrp="1"/>
          </p:cNvSpPr>
          <p:nvPr>
            <p:ph idx="1"/>
          </p:nvPr>
        </p:nvSpPr>
        <p:spPr/>
        <p:txBody>
          <a:bodyPr/>
          <a:lstStyle/>
          <a:p>
            <a:r>
              <a:rPr lang="en-GB" dirty="0"/>
              <a:t>Coursework 100%</a:t>
            </a:r>
          </a:p>
          <a:p>
            <a:endParaRPr lang="en-GB" dirty="0"/>
          </a:p>
          <a:p>
            <a:endParaRPr lang="en-GB" dirty="0"/>
          </a:p>
          <a:p>
            <a:r>
              <a:rPr lang="en-GB" dirty="0"/>
              <a:t>Assessment Component 1 – Research proposal (2,500 words): 50%</a:t>
            </a:r>
          </a:p>
          <a:p>
            <a:endParaRPr lang="en-GB" dirty="0"/>
          </a:p>
          <a:p>
            <a:r>
              <a:rPr lang="en-GB" dirty="0"/>
              <a:t>Assessment Component 2 – Study report (2, 500 words): 50%</a:t>
            </a:r>
          </a:p>
        </p:txBody>
      </p:sp>
    </p:spTree>
    <p:extLst>
      <p:ext uri="{BB962C8B-B14F-4D97-AF65-F5344CB8AC3E}">
        <p14:creationId xmlns:p14="http://schemas.microsoft.com/office/powerpoint/2010/main" val="13123273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 Component 1</a:t>
            </a:r>
          </a:p>
        </p:txBody>
      </p:sp>
      <p:sp>
        <p:nvSpPr>
          <p:cNvPr id="3" name="Content Placeholder 2"/>
          <p:cNvSpPr>
            <a:spLocks noGrp="1"/>
          </p:cNvSpPr>
          <p:nvPr>
            <p:ph idx="1"/>
          </p:nvPr>
        </p:nvSpPr>
        <p:spPr>
          <a:xfrm>
            <a:off x="1090708" y="2654300"/>
            <a:ext cx="8825659" cy="3416300"/>
          </a:xfrm>
        </p:spPr>
        <p:txBody>
          <a:bodyPr>
            <a:normAutofit/>
          </a:bodyPr>
          <a:lstStyle/>
          <a:p>
            <a:r>
              <a:rPr lang="en-GB" dirty="0"/>
              <a:t>Assessment 1: 2,500 Word Research proposal (50%) </a:t>
            </a:r>
          </a:p>
          <a:p>
            <a:endParaRPr lang="en-GB" dirty="0"/>
          </a:p>
          <a:p>
            <a:r>
              <a:rPr lang="en-GB" dirty="0"/>
              <a:t>Design a hypothetical but feasible research proposal to examine the effectiveness of a treatment for a mental health disorder of your choosing</a:t>
            </a:r>
          </a:p>
          <a:p>
            <a:endParaRPr lang="en-GB" dirty="0"/>
          </a:p>
          <a:p>
            <a:r>
              <a:rPr lang="en-GB" dirty="0"/>
              <a:t>Friday 29</a:t>
            </a:r>
            <a:r>
              <a:rPr lang="en-GB" baseline="30000" dirty="0"/>
              <a:t>th</a:t>
            </a:r>
            <a:r>
              <a:rPr lang="en-GB" dirty="0"/>
              <a:t> October, 2021 – 23:59 via Turnitin.  </a:t>
            </a:r>
          </a:p>
        </p:txBody>
      </p:sp>
    </p:spTree>
    <p:extLst>
      <p:ext uri="{BB962C8B-B14F-4D97-AF65-F5344CB8AC3E}">
        <p14:creationId xmlns:p14="http://schemas.microsoft.com/office/powerpoint/2010/main" val="27402617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 Component 2. </a:t>
            </a:r>
          </a:p>
        </p:txBody>
      </p:sp>
      <p:sp>
        <p:nvSpPr>
          <p:cNvPr id="3" name="Content Placeholder 2"/>
          <p:cNvSpPr>
            <a:spLocks noGrp="1"/>
          </p:cNvSpPr>
          <p:nvPr>
            <p:ph idx="1"/>
          </p:nvPr>
        </p:nvSpPr>
        <p:spPr/>
        <p:txBody>
          <a:bodyPr/>
          <a:lstStyle/>
          <a:p>
            <a:r>
              <a:rPr lang="en-GB" dirty="0"/>
              <a:t>2,500 Word Report (50%)</a:t>
            </a:r>
          </a:p>
          <a:p>
            <a:pPr marL="0" indent="0">
              <a:buNone/>
            </a:pPr>
            <a:endParaRPr lang="en-GB" dirty="0"/>
          </a:p>
          <a:p>
            <a:r>
              <a:rPr lang="en-GB" b="1" dirty="0"/>
              <a:t>Using the transcript provided, conduct a </a:t>
            </a:r>
            <a:r>
              <a:rPr lang="en-GB" b="1" dirty="0" err="1"/>
              <a:t>Phenomenologically</a:t>
            </a:r>
            <a:r>
              <a:rPr lang="en-GB" b="1" dirty="0"/>
              <a:t> Informed Thematic Analysis to explore the impact of a living with an eating disorder.</a:t>
            </a:r>
          </a:p>
          <a:p>
            <a:endParaRPr lang="en-GB" dirty="0"/>
          </a:p>
          <a:p>
            <a:r>
              <a:rPr lang="en-GB" dirty="0"/>
              <a:t>Friday 5th November 2021 by 23.59pm via Turnitin </a:t>
            </a:r>
          </a:p>
        </p:txBody>
      </p:sp>
    </p:spTree>
    <p:extLst>
      <p:ext uri="{BB962C8B-B14F-4D97-AF65-F5344CB8AC3E}">
        <p14:creationId xmlns:p14="http://schemas.microsoft.com/office/powerpoint/2010/main" val="17387380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Lecture Schedule</a:t>
            </a:r>
          </a:p>
        </p:txBody>
      </p:sp>
      <p:sp>
        <p:nvSpPr>
          <p:cNvPr id="3" name="Content Placeholder 2"/>
          <p:cNvSpPr>
            <a:spLocks noGrp="1"/>
          </p:cNvSpPr>
          <p:nvPr>
            <p:ph sz="half" idx="1"/>
          </p:nvPr>
        </p:nvSpPr>
        <p:spPr/>
        <p:txBody>
          <a:bodyPr>
            <a:normAutofit fontScale="92500" lnSpcReduction="20000"/>
          </a:bodyPr>
          <a:lstStyle/>
          <a:p>
            <a:r>
              <a:rPr lang="en-GB" dirty="0"/>
              <a:t>Session 1</a:t>
            </a:r>
          </a:p>
          <a:p>
            <a:pPr lvl="1"/>
            <a:r>
              <a:rPr lang="en-GB" dirty="0"/>
              <a:t>Skills Session – Quantitative Applied Research Skills – Part 1. </a:t>
            </a:r>
          </a:p>
          <a:p>
            <a:pPr lvl="1"/>
            <a:r>
              <a:rPr lang="en-GB" dirty="0"/>
              <a:t>Skills Session – Quantitative Applied Research Skills – Part 2</a:t>
            </a:r>
          </a:p>
          <a:p>
            <a:pPr lvl="1"/>
            <a:r>
              <a:rPr lang="en-GB" dirty="0"/>
              <a:t>Research Ethics</a:t>
            </a:r>
          </a:p>
          <a:p>
            <a:pPr lvl="1"/>
            <a:r>
              <a:rPr lang="en-GB" dirty="0"/>
              <a:t>Focus on Assessment 1. </a:t>
            </a:r>
          </a:p>
          <a:p>
            <a:r>
              <a:rPr lang="en-GB" dirty="0"/>
              <a:t>Session 2</a:t>
            </a:r>
          </a:p>
          <a:p>
            <a:pPr lvl="1"/>
            <a:r>
              <a:rPr lang="en-GB" dirty="0"/>
              <a:t>Continuation of first session…. Any recap, any important discussion. </a:t>
            </a:r>
          </a:p>
          <a:p>
            <a:pPr lvl="1"/>
            <a:r>
              <a:rPr lang="en-GB" dirty="0"/>
              <a:t>Introduction to Qualitative Research Methods. </a:t>
            </a:r>
          </a:p>
        </p:txBody>
      </p:sp>
      <p:sp>
        <p:nvSpPr>
          <p:cNvPr id="4" name="Content Placeholder 3"/>
          <p:cNvSpPr>
            <a:spLocks noGrp="1"/>
          </p:cNvSpPr>
          <p:nvPr>
            <p:ph sz="half" idx="2"/>
          </p:nvPr>
        </p:nvSpPr>
        <p:spPr/>
        <p:txBody>
          <a:bodyPr>
            <a:normAutofit fontScale="92500" lnSpcReduction="20000"/>
          </a:bodyPr>
          <a:lstStyle/>
          <a:p>
            <a:pPr lvl="0">
              <a:buClr>
                <a:srgbClr val="B31166"/>
              </a:buClr>
            </a:pPr>
            <a:r>
              <a:rPr lang="en-GB" sz="1900" dirty="0">
                <a:solidFill>
                  <a:prstClr val="black">
                    <a:lumMod val="75000"/>
                    <a:lumOff val="25000"/>
                  </a:prstClr>
                </a:solidFill>
              </a:rPr>
              <a:t>Session 3</a:t>
            </a:r>
          </a:p>
          <a:p>
            <a:pPr lvl="1">
              <a:buClr>
                <a:srgbClr val="B31166"/>
              </a:buClr>
            </a:pPr>
            <a:r>
              <a:rPr lang="en-GB" sz="1900" dirty="0">
                <a:solidFill>
                  <a:prstClr val="black">
                    <a:lumMod val="75000"/>
                    <a:lumOff val="25000"/>
                  </a:prstClr>
                </a:solidFill>
              </a:rPr>
              <a:t>Qualitative Research Methods – 2 . </a:t>
            </a:r>
          </a:p>
          <a:p>
            <a:pPr lvl="1">
              <a:buClr>
                <a:srgbClr val="B31166"/>
              </a:buClr>
            </a:pPr>
            <a:r>
              <a:rPr lang="en-GB" sz="1900" dirty="0">
                <a:solidFill>
                  <a:prstClr val="black">
                    <a:lumMod val="75000"/>
                    <a:lumOff val="25000"/>
                  </a:prstClr>
                </a:solidFill>
              </a:rPr>
              <a:t>Writing up a qualitative report.  </a:t>
            </a:r>
          </a:p>
          <a:p>
            <a:pPr lvl="1">
              <a:buClr>
                <a:srgbClr val="B31166"/>
              </a:buClr>
            </a:pPr>
            <a:r>
              <a:rPr lang="en-GB" sz="1900" dirty="0">
                <a:solidFill>
                  <a:prstClr val="black">
                    <a:lumMod val="75000"/>
                    <a:lumOff val="25000"/>
                  </a:prstClr>
                </a:solidFill>
              </a:rPr>
              <a:t>Focus on Assessment 2. </a:t>
            </a:r>
          </a:p>
          <a:p>
            <a:pPr lvl="1">
              <a:buClr>
                <a:srgbClr val="B31166"/>
              </a:buClr>
            </a:pPr>
            <a:endParaRPr lang="en-GB" sz="1900" dirty="0">
              <a:solidFill>
                <a:prstClr val="black">
                  <a:lumMod val="75000"/>
                  <a:lumOff val="25000"/>
                </a:prstClr>
              </a:solidFill>
            </a:endParaRPr>
          </a:p>
          <a:p>
            <a:pPr lvl="0">
              <a:buClr>
                <a:srgbClr val="B31166"/>
              </a:buClr>
            </a:pPr>
            <a:r>
              <a:rPr lang="en-GB" sz="1900" dirty="0">
                <a:solidFill>
                  <a:prstClr val="black">
                    <a:lumMod val="75000"/>
                    <a:lumOff val="25000"/>
                  </a:prstClr>
                </a:solidFill>
              </a:rPr>
              <a:t>Session 4</a:t>
            </a:r>
          </a:p>
          <a:p>
            <a:pPr lvl="1">
              <a:buClr>
                <a:srgbClr val="B31166"/>
              </a:buClr>
            </a:pPr>
            <a:r>
              <a:rPr lang="en-GB" sz="1900" dirty="0">
                <a:solidFill>
                  <a:prstClr val="black">
                    <a:lumMod val="75000"/>
                    <a:lumOff val="25000"/>
                  </a:prstClr>
                </a:solidFill>
              </a:rPr>
              <a:t>Mop / Drop in – Assessment 2. </a:t>
            </a:r>
          </a:p>
          <a:p>
            <a:pPr marL="457200" lvl="1" indent="0">
              <a:buClr>
                <a:srgbClr val="B31166"/>
              </a:buClr>
              <a:buNone/>
            </a:pPr>
            <a:endParaRPr lang="en-GB" sz="1100" dirty="0">
              <a:solidFill>
                <a:prstClr val="black">
                  <a:lumMod val="75000"/>
                  <a:lumOff val="25000"/>
                </a:prstClr>
              </a:solidFill>
            </a:endParaRPr>
          </a:p>
        </p:txBody>
      </p:sp>
    </p:spTree>
    <p:extLst>
      <p:ext uri="{BB962C8B-B14F-4D97-AF65-F5344CB8AC3E}">
        <p14:creationId xmlns:p14="http://schemas.microsoft.com/office/powerpoint/2010/main" val="8462652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Recommended Reading (Essential Reading). </a:t>
            </a:r>
          </a:p>
        </p:txBody>
      </p:sp>
      <p:sp>
        <p:nvSpPr>
          <p:cNvPr id="3" name="Content Placeholder 2"/>
          <p:cNvSpPr>
            <a:spLocks noGrp="1"/>
          </p:cNvSpPr>
          <p:nvPr>
            <p:ph idx="1"/>
          </p:nvPr>
        </p:nvSpPr>
        <p:spPr/>
        <p:txBody>
          <a:bodyPr>
            <a:normAutofit/>
          </a:bodyPr>
          <a:lstStyle/>
          <a:p>
            <a:r>
              <a:rPr lang="en-GB" i="0" u="none" strike="noStrike" baseline="0" dirty="0" err="1">
                <a:solidFill>
                  <a:srgbClr val="000000"/>
                </a:solidFill>
              </a:rPr>
              <a:t>Coolican</a:t>
            </a:r>
            <a:r>
              <a:rPr lang="en-GB" i="0" u="none" strike="noStrike" baseline="0" dirty="0">
                <a:solidFill>
                  <a:srgbClr val="000000"/>
                </a:solidFill>
              </a:rPr>
              <a:t>, H. (2014). </a:t>
            </a:r>
            <a:r>
              <a:rPr lang="en-GB" i="1" u="none" strike="noStrike" baseline="0" dirty="0">
                <a:solidFill>
                  <a:srgbClr val="000000"/>
                </a:solidFill>
              </a:rPr>
              <a:t>Research methods and statistics in psychology</a:t>
            </a:r>
            <a:r>
              <a:rPr lang="en-GB" i="0" u="none" strike="noStrike" baseline="0" dirty="0">
                <a:solidFill>
                  <a:srgbClr val="000000"/>
                </a:solidFill>
              </a:rPr>
              <a:t>. London: Taylor &amp; Francis </a:t>
            </a:r>
          </a:p>
          <a:p>
            <a:r>
              <a:rPr lang="en-GB" i="0" u="none" strike="noStrike" baseline="0" dirty="0">
                <a:solidFill>
                  <a:srgbClr val="000000"/>
                </a:solidFill>
              </a:rPr>
              <a:t>DuBois, J.M. (2008). </a:t>
            </a:r>
            <a:r>
              <a:rPr lang="en-GB" i="1" u="none" strike="noStrike" baseline="0" dirty="0">
                <a:solidFill>
                  <a:srgbClr val="000000"/>
                </a:solidFill>
              </a:rPr>
              <a:t>Ethics in Mental Health Research: Principles, Guidance, and Cases</a:t>
            </a:r>
            <a:r>
              <a:rPr lang="en-GB" i="0" u="none" strike="noStrike" baseline="0" dirty="0">
                <a:solidFill>
                  <a:srgbClr val="000000"/>
                </a:solidFill>
              </a:rPr>
              <a:t>. Oxford: Oxford University Press </a:t>
            </a:r>
          </a:p>
          <a:p>
            <a:r>
              <a:rPr lang="en-GB" i="0" u="none" strike="noStrike" baseline="0" dirty="0">
                <a:solidFill>
                  <a:srgbClr val="000000"/>
                </a:solidFill>
              </a:rPr>
              <a:t>Harper, D. &amp; Thompson, A.R. (2012). </a:t>
            </a:r>
            <a:r>
              <a:rPr lang="en-GB" i="1" u="none" strike="noStrike" baseline="0" dirty="0">
                <a:solidFill>
                  <a:srgbClr val="000000"/>
                </a:solidFill>
              </a:rPr>
              <a:t>Qualitative Research Methods in Mental Health and Psychotherapy: A Guide for Students and Practitioners</a:t>
            </a:r>
            <a:r>
              <a:rPr lang="en-GB" i="0" u="none" strike="noStrike" baseline="0" dirty="0">
                <a:solidFill>
                  <a:srgbClr val="000000"/>
                </a:solidFill>
              </a:rPr>
              <a:t>. London: Wiley. </a:t>
            </a:r>
          </a:p>
          <a:p>
            <a:r>
              <a:rPr lang="en-GB" i="0" u="none" strike="noStrike" baseline="0" dirty="0" err="1">
                <a:solidFill>
                  <a:srgbClr val="000000"/>
                </a:solidFill>
              </a:rPr>
              <a:t>Wallcraft</a:t>
            </a:r>
            <a:r>
              <a:rPr lang="en-GB" i="0" u="none" strike="noStrike" baseline="0" dirty="0">
                <a:solidFill>
                  <a:srgbClr val="000000"/>
                </a:solidFill>
              </a:rPr>
              <a:t>, J., </a:t>
            </a:r>
            <a:r>
              <a:rPr lang="en-GB" i="0" u="none" strike="noStrike" baseline="0" dirty="0" err="1">
                <a:solidFill>
                  <a:srgbClr val="000000"/>
                </a:solidFill>
              </a:rPr>
              <a:t>Schrank</a:t>
            </a:r>
            <a:r>
              <a:rPr lang="en-GB" i="0" u="none" strike="noStrike" baseline="0" dirty="0">
                <a:solidFill>
                  <a:srgbClr val="000000"/>
                </a:solidFill>
              </a:rPr>
              <a:t>, B. &amp; </a:t>
            </a:r>
            <a:r>
              <a:rPr lang="en-GB" i="0" u="none" strike="noStrike" baseline="0" dirty="0" err="1">
                <a:solidFill>
                  <a:srgbClr val="000000"/>
                </a:solidFill>
              </a:rPr>
              <a:t>Amering</a:t>
            </a:r>
            <a:r>
              <a:rPr lang="en-GB" i="0" u="none" strike="noStrike" baseline="0" dirty="0">
                <a:solidFill>
                  <a:srgbClr val="000000"/>
                </a:solidFill>
              </a:rPr>
              <a:t>, M. (2009) </a:t>
            </a:r>
            <a:r>
              <a:rPr lang="en-GB" i="1" u="none" strike="noStrike" baseline="0" dirty="0">
                <a:solidFill>
                  <a:srgbClr val="000000"/>
                </a:solidFill>
              </a:rPr>
              <a:t>Handbook of Service User Involvement in Mental Health Research</a:t>
            </a:r>
            <a:r>
              <a:rPr lang="en-GB" i="0" u="none" strike="noStrike" baseline="0" dirty="0">
                <a:solidFill>
                  <a:srgbClr val="000000"/>
                </a:solidFill>
              </a:rPr>
              <a:t>. London: Wiley </a:t>
            </a:r>
            <a:endParaRPr lang="en-GB" dirty="0"/>
          </a:p>
        </p:txBody>
      </p:sp>
    </p:spTree>
    <p:extLst>
      <p:ext uri="{BB962C8B-B14F-4D97-AF65-F5344CB8AC3E}">
        <p14:creationId xmlns:p14="http://schemas.microsoft.com/office/powerpoint/2010/main" val="11015920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Recommended Reading (Background Reading)</a:t>
            </a:r>
          </a:p>
        </p:txBody>
      </p:sp>
      <p:sp>
        <p:nvSpPr>
          <p:cNvPr id="3" name="Content Placeholder 2"/>
          <p:cNvSpPr>
            <a:spLocks noGrp="1"/>
          </p:cNvSpPr>
          <p:nvPr>
            <p:ph idx="1"/>
          </p:nvPr>
        </p:nvSpPr>
        <p:spPr/>
        <p:txBody>
          <a:bodyPr>
            <a:normAutofit fontScale="92500" lnSpcReduction="10000"/>
          </a:bodyPr>
          <a:lstStyle/>
          <a:p>
            <a:r>
              <a:rPr lang="en-GB" dirty="0"/>
              <a:t>Howitt, D., &amp; Cramer D. (2007). </a:t>
            </a:r>
            <a:r>
              <a:rPr lang="en-GB" i="1" dirty="0"/>
              <a:t>An introduction to statistics in psychology: A complete guide for students </a:t>
            </a:r>
            <a:r>
              <a:rPr lang="en-GB" dirty="0"/>
              <a:t>(4th ed.). London: Prentice Hall. (E-book also available.)</a:t>
            </a:r>
          </a:p>
          <a:p>
            <a:r>
              <a:rPr lang="en-GB" dirty="0"/>
              <a:t>Howitt, D. &amp; Cramer, D. (2010). </a:t>
            </a:r>
            <a:r>
              <a:rPr lang="en-GB" i="1" dirty="0"/>
              <a:t>Introduction to research methods in psychology</a:t>
            </a:r>
            <a:r>
              <a:rPr lang="en-GB" dirty="0"/>
              <a:t> (3rd ed.) London: Pearson Prentice Hall.</a:t>
            </a:r>
          </a:p>
          <a:p>
            <a:r>
              <a:rPr lang="en-GB" dirty="0" err="1"/>
              <a:t>Pallant</a:t>
            </a:r>
            <a:r>
              <a:rPr lang="en-GB" dirty="0"/>
              <a:t>, J. (2013). </a:t>
            </a:r>
            <a:r>
              <a:rPr lang="en-GB" i="1" dirty="0"/>
              <a:t>SPSS survival manual </a:t>
            </a:r>
            <a:r>
              <a:rPr lang="en-GB" dirty="0"/>
              <a:t>(5th ed.) Maidenhead: McGraw-Hill. (2010 E-book available.)</a:t>
            </a:r>
          </a:p>
          <a:p>
            <a:r>
              <a:rPr lang="en-GB" dirty="0"/>
              <a:t>Smith, J. A., Flowers, P., &amp; Larkin, M. (2008</a:t>
            </a:r>
            <a:r>
              <a:rPr lang="en-GB" i="1" dirty="0"/>
              <a:t>). Interpretative phenomenological analysis: Theory, method and research. </a:t>
            </a:r>
            <a:r>
              <a:rPr lang="en-GB" dirty="0"/>
              <a:t>London: Sage.</a:t>
            </a:r>
          </a:p>
          <a:p>
            <a:r>
              <a:rPr lang="en-GB" dirty="0" err="1"/>
              <a:t>Willig</a:t>
            </a:r>
            <a:r>
              <a:rPr lang="en-GB" dirty="0"/>
              <a:t>, C. (2013). </a:t>
            </a:r>
            <a:r>
              <a:rPr lang="en-GB" i="1" dirty="0"/>
              <a:t>Introducing qualitative research in psychology: Adventures in theory and method.</a:t>
            </a:r>
            <a:r>
              <a:rPr lang="en-GB" dirty="0"/>
              <a:t> Maidenhead: McGraw-Hill Open University Press.</a:t>
            </a:r>
          </a:p>
        </p:txBody>
      </p:sp>
    </p:spTree>
    <p:extLst>
      <p:ext uri="{BB962C8B-B14F-4D97-AF65-F5344CB8AC3E}">
        <p14:creationId xmlns:p14="http://schemas.microsoft.com/office/powerpoint/2010/main" val="20463933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a:bodyPr>
          <a:lstStyle/>
          <a:p>
            <a:r>
              <a:rPr lang="en-GB" dirty="0"/>
              <a:t>Part 1 – Quantitative Measures (Re-Cap and Further Development). </a:t>
            </a:r>
          </a:p>
        </p:txBody>
      </p:sp>
      <p:sp>
        <p:nvSpPr>
          <p:cNvPr id="5" name="Subtitle 4"/>
          <p:cNvSpPr>
            <a:spLocks noGrp="1"/>
          </p:cNvSpPr>
          <p:nvPr>
            <p:ph type="subTitle" idx="1"/>
          </p:nvPr>
        </p:nvSpPr>
        <p:spPr/>
        <p:txBody>
          <a:bodyPr/>
          <a:lstStyle/>
          <a:p>
            <a:r>
              <a:rPr lang="en-GB" dirty="0"/>
              <a:t>M5X02252</a:t>
            </a:r>
          </a:p>
        </p:txBody>
      </p:sp>
    </p:spTree>
    <p:extLst>
      <p:ext uri="{BB962C8B-B14F-4D97-AF65-F5344CB8AC3E}">
        <p14:creationId xmlns:p14="http://schemas.microsoft.com/office/powerpoint/2010/main" val="2968272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Question – What is Empirical Research? </a:t>
            </a:r>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34603789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Empirical Research…</a:t>
            </a:r>
          </a:p>
        </p:txBody>
      </p:sp>
      <p:graphicFrame>
        <p:nvGraphicFramePr>
          <p:cNvPr id="6" name="Content Placeholder 5"/>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3513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graphicEl>
                                              <a:dgm id="{34C2B969-076C-46EE-BA83-3C1D29C066A3}"/>
                                            </p:graphicEl>
                                          </p:spTgt>
                                        </p:tgtEl>
                                        <p:attrNameLst>
                                          <p:attrName>style.visibility</p:attrName>
                                        </p:attrNameLst>
                                      </p:cBhvr>
                                      <p:to>
                                        <p:strVal val="visible"/>
                                      </p:to>
                                    </p:set>
                                    <p:anim calcmode="lin" valueType="num">
                                      <p:cBhvr additive="base">
                                        <p:cTn id="7" dur="500" fill="hold"/>
                                        <p:tgtEl>
                                          <p:spTgt spid="6">
                                            <p:graphicEl>
                                              <a:dgm id="{34C2B969-076C-46EE-BA83-3C1D29C066A3}"/>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graphicEl>
                                              <a:dgm id="{34C2B969-076C-46EE-BA83-3C1D29C066A3}"/>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graphicEl>
                                              <a:dgm id="{0726BA37-4767-4C73-91A1-7037F5AC5D5D}"/>
                                            </p:graphicEl>
                                          </p:spTgt>
                                        </p:tgtEl>
                                        <p:attrNameLst>
                                          <p:attrName>style.visibility</p:attrName>
                                        </p:attrNameLst>
                                      </p:cBhvr>
                                      <p:to>
                                        <p:strVal val="visible"/>
                                      </p:to>
                                    </p:set>
                                    <p:anim calcmode="lin" valueType="num">
                                      <p:cBhvr additive="base">
                                        <p:cTn id="13" dur="500" fill="hold"/>
                                        <p:tgtEl>
                                          <p:spTgt spid="6">
                                            <p:graphicEl>
                                              <a:dgm id="{0726BA37-4767-4C73-91A1-7037F5AC5D5D}"/>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graphicEl>
                                              <a:dgm id="{0726BA37-4767-4C73-91A1-7037F5AC5D5D}"/>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graphicEl>
                                              <a:dgm id="{88F828BF-077C-44DC-80E5-D0B07A221047}"/>
                                            </p:graphicEl>
                                          </p:spTgt>
                                        </p:tgtEl>
                                        <p:attrNameLst>
                                          <p:attrName>style.visibility</p:attrName>
                                        </p:attrNameLst>
                                      </p:cBhvr>
                                      <p:to>
                                        <p:strVal val="visible"/>
                                      </p:to>
                                    </p:set>
                                    <p:anim calcmode="lin" valueType="num">
                                      <p:cBhvr additive="base">
                                        <p:cTn id="19" dur="500" fill="hold"/>
                                        <p:tgtEl>
                                          <p:spTgt spid="6">
                                            <p:graphicEl>
                                              <a:dgm id="{88F828BF-077C-44DC-80E5-D0B07A221047}"/>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graphicEl>
                                              <a:dgm id="{88F828BF-077C-44DC-80E5-D0B07A221047}"/>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graphicEl>
                                              <a:dgm id="{F6A95800-01CB-4A95-BC96-BB1411B15ED9}"/>
                                            </p:graphicEl>
                                          </p:spTgt>
                                        </p:tgtEl>
                                        <p:attrNameLst>
                                          <p:attrName>style.visibility</p:attrName>
                                        </p:attrNameLst>
                                      </p:cBhvr>
                                      <p:to>
                                        <p:strVal val="visible"/>
                                      </p:to>
                                    </p:set>
                                    <p:anim calcmode="lin" valueType="num">
                                      <p:cBhvr additive="base">
                                        <p:cTn id="25" dur="500" fill="hold"/>
                                        <p:tgtEl>
                                          <p:spTgt spid="6">
                                            <p:graphicEl>
                                              <a:dgm id="{F6A95800-01CB-4A95-BC96-BB1411B15ED9}"/>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graphicEl>
                                              <a:dgm id="{F6A95800-01CB-4A95-BC96-BB1411B15ED9}"/>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graphicEl>
                                              <a:dgm id="{CA2A9489-2256-404D-BD71-3BA8C8D13A1E}"/>
                                            </p:graphicEl>
                                          </p:spTgt>
                                        </p:tgtEl>
                                        <p:attrNameLst>
                                          <p:attrName>style.visibility</p:attrName>
                                        </p:attrNameLst>
                                      </p:cBhvr>
                                      <p:to>
                                        <p:strVal val="visible"/>
                                      </p:to>
                                    </p:set>
                                    <p:anim calcmode="lin" valueType="num">
                                      <p:cBhvr additive="base">
                                        <p:cTn id="31" dur="500" fill="hold"/>
                                        <p:tgtEl>
                                          <p:spTgt spid="6">
                                            <p:graphicEl>
                                              <a:dgm id="{CA2A9489-2256-404D-BD71-3BA8C8D13A1E}"/>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graphicEl>
                                              <a:dgm id="{CA2A9489-2256-404D-BD71-3BA8C8D13A1E}"/>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graphicEl>
                                              <a:dgm id="{AA399F82-4749-44DB-8FB6-627F245CAB05}"/>
                                            </p:graphicEl>
                                          </p:spTgt>
                                        </p:tgtEl>
                                        <p:attrNameLst>
                                          <p:attrName>style.visibility</p:attrName>
                                        </p:attrNameLst>
                                      </p:cBhvr>
                                      <p:to>
                                        <p:strVal val="visible"/>
                                      </p:to>
                                    </p:set>
                                    <p:anim calcmode="lin" valueType="num">
                                      <p:cBhvr additive="base">
                                        <p:cTn id="37" dur="500" fill="hold"/>
                                        <p:tgtEl>
                                          <p:spTgt spid="6">
                                            <p:graphicEl>
                                              <a:dgm id="{AA399F82-4749-44DB-8FB6-627F245CAB05}"/>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graphicEl>
                                              <a:dgm id="{AA399F82-4749-44DB-8FB6-627F245CAB05}"/>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The importance of empirical research in mental health?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080547797"/>
              </p:ext>
            </p:extLst>
          </p:nvPr>
        </p:nvGraphicFramePr>
        <p:xfrm>
          <a:off x="736600" y="23971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10668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p:cNvGraphicFramePr>
            <a:graphicFrameLocks noGrp="1"/>
          </p:cNvGraphicFramePr>
          <p:nvPr>
            <p:ph idx="1"/>
            <p:extLst>
              <p:ext uri="{D42A27DB-BD31-4B8C-83A1-F6EECF244321}">
                <p14:modId xmlns:p14="http://schemas.microsoft.com/office/powerpoint/2010/main" val="3988868120"/>
              </p:ext>
            </p:extLst>
          </p:nvPr>
        </p:nvGraphicFramePr>
        <p:xfrm>
          <a:off x="1647432" y="1118205"/>
          <a:ext cx="8240713" cy="53012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1781575" y="702706"/>
            <a:ext cx="7972425" cy="830997"/>
          </a:xfrm>
          <a:prstGeom prst="rect">
            <a:avLst/>
          </a:prstGeom>
        </p:spPr>
        <p:txBody>
          <a:bodyPr wrap="square">
            <a:spAutoFit/>
          </a:bodyPr>
          <a:lstStyle/>
          <a:p>
            <a:pPr eaLnBrk="1" hangingPunct="1">
              <a:defRPr/>
            </a:pPr>
            <a:r>
              <a:rPr lang="en-GB" sz="4800" dirty="0">
                <a:solidFill>
                  <a:schemeClr val="bg1"/>
                </a:solidFill>
                <a:cs typeface="Arial" charset="0"/>
              </a:rPr>
              <a:t>Approaches to Research.</a:t>
            </a:r>
          </a:p>
        </p:txBody>
      </p:sp>
      <p:pic>
        <p:nvPicPr>
          <p:cNvPr id="6148" name="Picture 5"/>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237039" y="4984750"/>
            <a:ext cx="3514725" cy="1873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7770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graphicEl>
                                              <a:dgm id="{5F5F6D87-2B65-454C-8BD3-2EB391840736}"/>
                                            </p:graphicEl>
                                          </p:spTgt>
                                        </p:tgtEl>
                                        <p:attrNameLst>
                                          <p:attrName>style.visibility</p:attrName>
                                        </p:attrNameLst>
                                      </p:cBhvr>
                                      <p:to>
                                        <p:strVal val="visible"/>
                                      </p:to>
                                    </p:set>
                                    <p:anim calcmode="lin" valueType="num">
                                      <p:cBhvr additive="base">
                                        <p:cTn id="7" dur="500" fill="hold"/>
                                        <p:tgtEl>
                                          <p:spTgt spid="2">
                                            <p:graphicEl>
                                              <a:dgm id="{5F5F6D87-2B65-454C-8BD3-2EB391840736}"/>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graphicEl>
                                              <a:dgm id="{5F5F6D87-2B65-454C-8BD3-2EB391840736}"/>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graphicEl>
                                              <a:dgm id="{7D50F0F3-7C6B-4D58-8F4D-302F0EF05B81}"/>
                                            </p:graphicEl>
                                          </p:spTgt>
                                        </p:tgtEl>
                                        <p:attrNameLst>
                                          <p:attrName>style.visibility</p:attrName>
                                        </p:attrNameLst>
                                      </p:cBhvr>
                                      <p:to>
                                        <p:strVal val="visible"/>
                                      </p:to>
                                    </p:set>
                                    <p:anim calcmode="lin" valueType="num">
                                      <p:cBhvr additive="base">
                                        <p:cTn id="13" dur="500" fill="hold"/>
                                        <p:tgtEl>
                                          <p:spTgt spid="2">
                                            <p:graphicEl>
                                              <a:dgm id="{7D50F0F3-7C6B-4D58-8F4D-302F0EF05B81}"/>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graphicEl>
                                              <a:dgm id="{7D50F0F3-7C6B-4D58-8F4D-302F0EF05B81}"/>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graphicEl>
                                              <a:dgm id="{D6665900-1C92-4F4B-9A44-881E1F532CD8}"/>
                                            </p:graphicEl>
                                          </p:spTgt>
                                        </p:tgtEl>
                                        <p:attrNameLst>
                                          <p:attrName>style.visibility</p:attrName>
                                        </p:attrNameLst>
                                      </p:cBhvr>
                                      <p:to>
                                        <p:strVal val="visible"/>
                                      </p:to>
                                    </p:set>
                                    <p:anim calcmode="lin" valueType="num">
                                      <p:cBhvr additive="base">
                                        <p:cTn id="19" dur="500" fill="hold"/>
                                        <p:tgtEl>
                                          <p:spTgt spid="2">
                                            <p:graphicEl>
                                              <a:dgm id="{D6665900-1C92-4F4B-9A44-881E1F532CD8}"/>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graphicEl>
                                              <a:dgm id="{D6665900-1C92-4F4B-9A44-881E1F532CD8}"/>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graphicEl>
                                              <a:dgm id="{CBAE9B24-0A93-4DAA-8F6A-6F0CDFDD8967}"/>
                                            </p:graphicEl>
                                          </p:spTgt>
                                        </p:tgtEl>
                                        <p:attrNameLst>
                                          <p:attrName>style.visibility</p:attrName>
                                        </p:attrNameLst>
                                      </p:cBhvr>
                                      <p:to>
                                        <p:strVal val="visible"/>
                                      </p:to>
                                    </p:set>
                                    <p:anim calcmode="lin" valueType="num">
                                      <p:cBhvr additive="base">
                                        <p:cTn id="25" dur="500" fill="hold"/>
                                        <p:tgtEl>
                                          <p:spTgt spid="2">
                                            <p:graphicEl>
                                              <a:dgm id="{CBAE9B24-0A93-4DAA-8F6A-6F0CDFDD8967}"/>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graphicEl>
                                              <a:dgm id="{CBAE9B24-0A93-4DAA-8F6A-6F0CDFDD8967}"/>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a:xfrm>
            <a:off x="1179513" y="373063"/>
            <a:ext cx="6513512" cy="1143000"/>
          </a:xfrm>
        </p:spPr>
        <p:txBody>
          <a:bodyPr/>
          <a:lstStyle/>
          <a:p>
            <a:pPr marL="320040" indent="-320040">
              <a:buClr>
                <a:schemeClr val="accent6">
                  <a:lumMod val="75000"/>
                </a:schemeClr>
              </a:buClr>
              <a:defRPr/>
            </a:pPr>
            <a:r>
              <a:rPr lang="en-US" dirty="0">
                <a:solidFill>
                  <a:schemeClr val="bg1"/>
                </a:solidFill>
              </a:rPr>
              <a:t>Goals of Research </a:t>
            </a:r>
          </a:p>
        </p:txBody>
      </p:sp>
      <p:graphicFrame>
        <p:nvGraphicFramePr>
          <p:cNvPr id="2" name="Diagram 1"/>
          <p:cNvGraphicFramePr/>
          <p:nvPr>
            <p:extLst>
              <p:ext uri="{D42A27DB-BD31-4B8C-83A1-F6EECF244321}">
                <p14:modId xmlns:p14="http://schemas.microsoft.com/office/powerpoint/2010/main" val="831138273"/>
              </p:ext>
            </p:extLst>
          </p:nvPr>
        </p:nvGraphicFramePr>
        <p:xfrm>
          <a:off x="1843088" y="2378075"/>
          <a:ext cx="8229600" cy="4192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2292" name="Picture 4" descr="D:\temp\Temporary Internet Files\Content.IE5\SW33J78L\MM900354686[1].gif"/>
          <p:cNvPicPr>
            <a:picLocks noChangeAspect="1" noChangeArrowheads="1" noCrop="1"/>
          </p:cNvPicPr>
          <p:nvPr/>
        </p:nvPicPr>
        <p:blipFill>
          <a:blip r:embed="rId7">
            <a:extLst>
              <a:ext uri="{28A0092B-C50C-407E-A947-70E740481C1C}">
                <a14:useLocalDpi xmlns:a14="http://schemas.microsoft.com/office/drawing/2010/main" val="0"/>
              </a:ext>
            </a:extLst>
          </a:blip>
          <a:srcRect/>
          <a:stretch>
            <a:fillRect/>
          </a:stretch>
        </p:blipFill>
        <p:spPr bwMode="auto">
          <a:xfrm>
            <a:off x="7967664" y="28576"/>
            <a:ext cx="1804987" cy="115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01945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graphicEl>
                                              <a:dgm id="{D45DFAA1-FE7D-4547-B5DD-48C4F7FF4879}"/>
                                            </p:graphicEl>
                                          </p:spTgt>
                                        </p:tgtEl>
                                        <p:attrNameLst>
                                          <p:attrName>style.visibility</p:attrName>
                                        </p:attrNameLst>
                                      </p:cBhvr>
                                      <p:to>
                                        <p:strVal val="visible"/>
                                      </p:to>
                                    </p:set>
                                    <p:anim calcmode="lin" valueType="num">
                                      <p:cBhvr additive="base">
                                        <p:cTn id="7" dur="500" fill="hold"/>
                                        <p:tgtEl>
                                          <p:spTgt spid="2">
                                            <p:graphicEl>
                                              <a:dgm id="{D45DFAA1-FE7D-4547-B5DD-48C4F7FF4879}"/>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graphicEl>
                                              <a:dgm id="{D45DFAA1-FE7D-4547-B5DD-48C4F7FF4879}"/>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graphicEl>
                                              <a:dgm id="{3199620E-517C-4EB1-88A9-62CEB134F3E4}"/>
                                            </p:graphicEl>
                                          </p:spTgt>
                                        </p:tgtEl>
                                        <p:attrNameLst>
                                          <p:attrName>style.visibility</p:attrName>
                                        </p:attrNameLst>
                                      </p:cBhvr>
                                      <p:to>
                                        <p:strVal val="visible"/>
                                      </p:to>
                                    </p:set>
                                    <p:anim calcmode="lin" valueType="num">
                                      <p:cBhvr additive="base">
                                        <p:cTn id="13" dur="500" fill="hold"/>
                                        <p:tgtEl>
                                          <p:spTgt spid="2">
                                            <p:graphicEl>
                                              <a:dgm id="{3199620E-517C-4EB1-88A9-62CEB134F3E4}"/>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graphicEl>
                                              <a:dgm id="{3199620E-517C-4EB1-88A9-62CEB134F3E4}"/>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graphicEl>
                                              <a:dgm id="{93DBDFD8-CCFC-494F-BDB8-2DAEC48E8C64}"/>
                                            </p:graphicEl>
                                          </p:spTgt>
                                        </p:tgtEl>
                                        <p:attrNameLst>
                                          <p:attrName>style.visibility</p:attrName>
                                        </p:attrNameLst>
                                      </p:cBhvr>
                                      <p:to>
                                        <p:strVal val="visible"/>
                                      </p:to>
                                    </p:set>
                                    <p:anim calcmode="lin" valueType="num">
                                      <p:cBhvr additive="base">
                                        <p:cTn id="19" dur="500" fill="hold"/>
                                        <p:tgtEl>
                                          <p:spTgt spid="2">
                                            <p:graphicEl>
                                              <a:dgm id="{93DBDFD8-CCFC-494F-BDB8-2DAEC48E8C64}"/>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graphicEl>
                                              <a:dgm id="{93DBDFD8-CCFC-494F-BDB8-2DAEC48E8C64}"/>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graphicEl>
                                              <a:dgm id="{1CB10A60-5E99-4EF2-9F13-939A135BE984}"/>
                                            </p:graphicEl>
                                          </p:spTgt>
                                        </p:tgtEl>
                                        <p:attrNameLst>
                                          <p:attrName>style.visibility</p:attrName>
                                        </p:attrNameLst>
                                      </p:cBhvr>
                                      <p:to>
                                        <p:strVal val="visible"/>
                                      </p:to>
                                    </p:set>
                                    <p:anim calcmode="lin" valueType="num">
                                      <p:cBhvr additive="base">
                                        <p:cTn id="25" dur="500" fill="hold"/>
                                        <p:tgtEl>
                                          <p:spTgt spid="2">
                                            <p:graphicEl>
                                              <a:dgm id="{1CB10A60-5E99-4EF2-9F13-939A135BE984}"/>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graphicEl>
                                              <a:dgm id="{1CB10A60-5E99-4EF2-9F13-939A135BE984}"/>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2209800" y="685800"/>
            <a:ext cx="7772400" cy="990600"/>
          </a:xfrm>
        </p:spPr>
        <p:txBody>
          <a:bodyPr>
            <a:normAutofit/>
          </a:bodyPr>
          <a:lstStyle/>
          <a:p>
            <a:pPr>
              <a:defRPr/>
            </a:pPr>
            <a:r>
              <a:rPr lang="en-US" dirty="0"/>
              <a:t>Overview of the Scientific Method</a:t>
            </a:r>
          </a:p>
        </p:txBody>
      </p:sp>
      <p:sp>
        <p:nvSpPr>
          <p:cNvPr id="5" name="Footer Placeholder 3"/>
          <p:cNvSpPr>
            <a:spLocks noGrp="1"/>
          </p:cNvSpPr>
          <p:nvPr>
            <p:ph type="ftr" sz="quarter" idx="11"/>
          </p:nvPr>
        </p:nvSpPr>
        <p:spPr>
          <a:xfrm>
            <a:off x="10183814" y="6481764"/>
            <a:ext cx="5508625" cy="274637"/>
          </a:xfrm>
        </p:spPr>
        <p:txBody>
          <a:bodyPr/>
          <a:lstStyle/>
          <a:p>
            <a:pPr>
              <a:defRPr/>
            </a:pPr>
            <a:r>
              <a:rPr lang="en-US" dirty="0"/>
              <a:t>2004 John Wiley &amp; Sons</a:t>
            </a:r>
          </a:p>
        </p:txBody>
      </p:sp>
      <p:pic>
        <p:nvPicPr>
          <p:cNvPr id="16388" name="Picture 4" descr="F01_0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7000" y="2106612"/>
            <a:ext cx="7315200" cy="4751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335761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Where do the ideas come from?</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410313235"/>
              </p:ext>
            </p:extLst>
          </p:nvPr>
        </p:nvGraphicFramePr>
        <p:xfrm>
          <a:off x="457200" y="2302329"/>
          <a:ext cx="11430000" cy="41637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3587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graphicEl>
                                              <a:dgm id="{AD1AE6FA-D938-4289-B3DE-831837B3E93A}"/>
                                            </p:graphicEl>
                                          </p:spTgt>
                                        </p:tgtEl>
                                        <p:attrNameLst>
                                          <p:attrName>style.visibility</p:attrName>
                                        </p:attrNameLst>
                                      </p:cBhvr>
                                      <p:to>
                                        <p:strVal val="visible"/>
                                      </p:to>
                                    </p:set>
                                    <p:anim calcmode="lin" valueType="num">
                                      <p:cBhvr additive="base">
                                        <p:cTn id="7" dur="500" fill="hold"/>
                                        <p:tgtEl>
                                          <p:spTgt spid="6">
                                            <p:graphicEl>
                                              <a:dgm id="{AD1AE6FA-D938-4289-B3DE-831837B3E93A}"/>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graphicEl>
                                              <a:dgm id="{AD1AE6FA-D938-4289-B3DE-831837B3E93A}"/>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graphicEl>
                                              <a:dgm id="{2FADAD03-0D97-42B2-AF9D-82DCB39DCC9F}"/>
                                            </p:graphicEl>
                                          </p:spTgt>
                                        </p:tgtEl>
                                        <p:attrNameLst>
                                          <p:attrName>style.visibility</p:attrName>
                                        </p:attrNameLst>
                                      </p:cBhvr>
                                      <p:to>
                                        <p:strVal val="visible"/>
                                      </p:to>
                                    </p:set>
                                    <p:anim calcmode="lin" valueType="num">
                                      <p:cBhvr additive="base">
                                        <p:cTn id="13" dur="500" fill="hold"/>
                                        <p:tgtEl>
                                          <p:spTgt spid="6">
                                            <p:graphicEl>
                                              <a:dgm id="{2FADAD03-0D97-42B2-AF9D-82DCB39DCC9F}"/>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graphicEl>
                                              <a:dgm id="{2FADAD03-0D97-42B2-AF9D-82DCB39DCC9F}"/>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graphicEl>
                                              <a:dgm id="{23ECF0F7-BFC7-4E29-A727-442B3AC03CDC}"/>
                                            </p:graphicEl>
                                          </p:spTgt>
                                        </p:tgtEl>
                                        <p:attrNameLst>
                                          <p:attrName>style.visibility</p:attrName>
                                        </p:attrNameLst>
                                      </p:cBhvr>
                                      <p:to>
                                        <p:strVal val="visible"/>
                                      </p:to>
                                    </p:set>
                                    <p:anim calcmode="lin" valueType="num">
                                      <p:cBhvr additive="base">
                                        <p:cTn id="19" dur="500" fill="hold"/>
                                        <p:tgtEl>
                                          <p:spTgt spid="6">
                                            <p:graphicEl>
                                              <a:dgm id="{23ECF0F7-BFC7-4E29-A727-442B3AC03CDC}"/>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graphicEl>
                                              <a:dgm id="{23ECF0F7-BFC7-4E29-A727-442B3AC03CDC}"/>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graphicEl>
                                              <a:dgm id="{0FA277F3-C104-477F-842B-C69069BBF548}"/>
                                            </p:graphicEl>
                                          </p:spTgt>
                                        </p:tgtEl>
                                        <p:attrNameLst>
                                          <p:attrName>style.visibility</p:attrName>
                                        </p:attrNameLst>
                                      </p:cBhvr>
                                      <p:to>
                                        <p:strVal val="visible"/>
                                      </p:to>
                                    </p:set>
                                    <p:anim calcmode="lin" valueType="num">
                                      <p:cBhvr additive="base">
                                        <p:cTn id="25" dur="500" fill="hold"/>
                                        <p:tgtEl>
                                          <p:spTgt spid="6">
                                            <p:graphicEl>
                                              <a:dgm id="{0FA277F3-C104-477F-842B-C69069BBF548}"/>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graphicEl>
                                              <a:dgm id="{0FA277F3-C104-477F-842B-C69069BBF548}"/>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graphicEl>
                                              <a:dgm id="{CD065841-894B-43A2-8643-C6BFA62C7F9F}"/>
                                            </p:graphicEl>
                                          </p:spTgt>
                                        </p:tgtEl>
                                        <p:attrNameLst>
                                          <p:attrName>style.visibility</p:attrName>
                                        </p:attrNameLst>
                                      </p:cBhvr>
                                      <p:to>
                                        <p:strVal val="visible"/>
                                      </p:to>
                                    </p:set>
                                    <p:anim calcmode="lin" valueType="num">
                                      <p:cBhvr additive="base">
                                        <p:cTn id="31" dur="500" fill="hold"/>
                                        <p:tgtEl>
                                          <p:spTgt spid="6">
                                            <p:graphicEl>
                                              <a:dgm id="{CD065841-894B-43A2-8643-C6BFA62C7F9F}"/>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graphicEl>
                                              <a:dgm id="{CD065841-894B-43A2-8643-C6BFA62C7F9F}"/>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graphicEl>
                                              <a:dgm id="{EFD12DEB-3035-4079-8470-5250FEEBBBBF}"/>
                                            </p:graphicEl>
                                          </p:spTgt>
                                        </p:tgtEl>
                                        <p:attrNameLst>
                                          <p:attrName>style.visibility</p:attrName>
                                        </p:attrNameLst>
                                      </p:cBhvr>
                                      <p:to>
                                        <p:strVal val="visible"/>
                                      </p:to>
                                    </p:set>
                                    <p:anim calcmode="lin" valueType="num">
                                      <p:cBhvr additive="base">
                                        <p:cTn id="37" dur="500" fill="hold"/>
                                        <p:tgtEl>
                                          <p:spTgt spid="6">
                                            <p:graphicEl>
                                              <a:dgm id="{EFD12DEB-3035-4079-8470-5250FEEBBBBF}"/>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graphicEl>
                                              <a:dgm id="{EFD12DEB-3035-4079-8470-5250FEEBBBBF}"/>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graphicEl>
                                              <a:dgm id="{8EB2A7BC-B32C-42DA-81DE-53AF535B24DC}"/>
                                            </p:graphicEl>
                                          </p:spTgt>
                                        </p:tgtEl>
                                        <p:attrNameLst>
                                          <p:attrName>style.visibility</p:attrName>
                                        </p:attrNameLst>
                                      </p:cBhvr>
                                      <p:to>
                                        <p:strVal val="visible"/>
                                      </p:to>
                                    </p:set>
                                    <p:anim calcmode="lin" valueType="num">
                                      <p:cBhvr additive="base">
                                        <p:cTn id="43" dur="500" fill="hold"/>
                                        <p:tgtEl>
                                          <p:spTgt spid="6">
                                            <p:graphicEl>
                                              <a:dgm id="{8EB2A7BC-B32C-42DA-81DE-53AF535B24DC}"/>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graphicEl>
                                              <a:dgm id="{8EB2A7BC-B32C-42DA-81DE-53AF535B24DC}"/>
                                            </p:graphic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6">
                                            <p:graphicEl>
                                              <a:dgm id="{1A6A8026-5FBB-4514-934E-3EF715ED780A}"/>
                                            </p:graphicEl>
                                          </p:spTgt>
                                        </p:tgtEl>
                                        <p:attrNameLst>
                                          <p:attrName>style.visibility</p:attrName>
                                        </p:attrNameLst>
                                      </p:cBhvr>
                                      <p:to>
                                        <p:strVal val="visible"/>
                                      </p:to>
                                    </p:set>
                                    <p:anim calcmode="lin" valueType="num">
                                      <p:cBhvr additive="base">
                                        <p:cTn id="49" dur="500" fill="hold"/>
                                        <p:tgtEl>
                                          <p:spTgt spid="6">
                                            <p:graphicEl>
                                              <a:dgm id="{1A6A8026-5FBB-4514-934E-3EF715ED780A}"/>
                                            </p:graphic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graphicEl>
                                              <a:dgm id="{1A6A8026-5FBB-4514-934E-3EF715ED780A}"/>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lvl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Characteristics of Scientific Research</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081993880"/>
              </p:ext>
            </p:extLst>
          </p:nvPr>
        </p:nvGraphicFramePr>
        <p:xfrm>
          <a:off x="489858" y="2432957"/>
          <a:ext cx="11266714" cy="41964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5722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4B40A455-EE43-4413-9EF9-0A77BAB88C1D}"/>
                                            </p:graphicEl>
                                          </p:spTgt>
                                        </p:tgtEl>
                                        <p:attrNameLst>
                                          <p:attrName>style.visibility</p:attrName>
                                        </p:attrNameLst>
                                      </p:cBhvr>
                                      <p:to>
                                        <p:strVal val="visible"/>
                                      </p:to>
                                    </p:set>
                                    <p:anim calcmode="lin" valueType="num">
                                      <p:cBhvr additive="base">
                                        <p:cTn id="7" dur="500" fill="hold"/>
                                        <p:tgtEl>
                                          <p:spTgt spid="4">
                                            <p:graphicEl>
                                              <a:dgm id="{4B40A455-EE43-4413-9EF9-0A77BAB88C1D}"/>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4B40A455-EE43-4413-9EF9-0A77BAB88C1D}"/>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437343B1-3261-47EC-949C-A210844D573B}"/>
                                            </p:graphicEl>
                                          </p:spTgt>
                                        </p:tgtEl>
                                        <p:attrNameLst>
                                          <p:attrName>style.visibility</p:attrName>
                                        </p:attrNameLst>
                                      </p:cBhvr>
                                      <p:to>
                                        <p:strVal val="visible"/>
                                      </p:to>
                                    </p:set>
                                    <p:anim calcmode="lin" valueType="num">
                                      <p:cBhvr additive="base">
                                        <p:cTn id="13" dur="500" fill="hold"/>
                                        <p:tgtEl>
                                          <p:spTgt spid="4">
                                            <p:graphicEl>
                                              <a:dgm id="{437343B1-3261-47EC-949C-A210844D573B}"/>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437343B1-3261-47EC-949C-A210844D573B}"/>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736E7DE0-2EBA-43F5-B68D-16713259C8F6}"/>
                                            </p:graphicEl>
                                          </p:spTgt>
                                        </p:tgtEl>
                                        <p:attrNameLst>
                                          <p:attrName>style.visibility</p:attrName>
                                        </p:attrNameLst>
                                      </p:cBhvr>
                                      <p:to>
                                        <p:strVal val="visible"/>
                                      </p:to>
                                    </p:set>
                                    <p:anim calcmode="lin" valueType="num">
                                      <p:cBhvr additive="base">
                                        <p:cTn id="19" dur="500" fill="hold"/>
                                        <p:tgtEl>
                                          <p:spTgt spid="4">
                                            <p:graphicEl>
                                              <a:dgm id="{736E7DE0-2EBA-43F5-B68D-16713259C8F6}"/>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736E7DE0-2EBA-43F5-B68D-16713259C8F6}"/>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95C039AF-B5BB-4ADE-8DE4-A299B1B2591A}"/>
                                            </p:graphicEl>
                                          </p:spTgt>
                                        </p:tgtEl>
                                        <p:attrNameLst>
                                          <p:attrName>style.visibility</p:attrName>
                                        </p:attrNameLst>
                                      </p:cBhvr>
                                      <p:to>
                                        <p:strVal val="visible"/>
                                      </p:to>
                                    </p:set>
                                    <p:anim calcmode="lin" valueType="num">
                                      <p:cBhvr additive="base">
                                        <p:cTn id="25" dur="500" fill="hold"/>
                                        <p:tgtEl>
                                          <p:spTgt spid="4">
                                            <p:graphicEl>
                                              <a:dgm id="{95C039AF-B5BB-4ADE-8DE4-A299B1B2591A}"/>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95C039AF-B5BB-4ADE-8DE4-A299B1B2591A}"/>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380D79B0-5F5C-45AF-BD80-D2DF719025E8}"/>
                                            </p:graphicEl>
                                          </p:spTgt>
                                        </p:tgtEl>
                                        <p:attrNameLst>
                                          <p:attrName>style.visibility</p:attrName>
                                        </p:attrNameLst>
                                      </p:cBhvr>
                                      <p:to>
                                        <p:strVal val="visible"/>
                                      </p:to>
                                    </p:set>
                                    <p:anim calcmode="lin" valueType="num">
                                      <p:cBhvr additive="base">
                                        <p:cTn id="31" dur="500" fill="hold"/>
                                        <p:tgtEl>
                                          <p:spTgt spid="4">
                                            <p:graphicEl>
                                              <a:dgm id="{380D79B0-5F5C-45AF-BD80-D2DF719025E8}"/>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380D79B0-5F5C-45AF-BD80-D2DF719025E8}"/>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graphicEl>
                                              <a:dgm id="{DF6AC6CD-8A97-49C7-86F5-70583C73723E}"/>
                                            </p:graphicEl>
                                          </p:spTgt>
                                        </p:tgtEl>
                                        <p:attrNameLst>
                                          <p:attrName>style.visibility</p:attrName>
                                        </p:attrNameLst>
                                      </p:cBhvr>
                                      <p:to>
                                        <p:strVal val="visible"/>
                                      </p:to>
                                    </p:set>
                                    <p:anim calcmode="lin" valueType="num">
                                      <p:cBhvr additive="base">
                                        <p:cTn id="37" dur="500" fill="hold"/>
                                        <p:tgtEl>
                                          <p:spTgt spid="4">
                                            <p:graphicEl>
                                              <a:dgm id="{DF6AC6CD-8A97-49C7-86F5-70583C73723E}"/>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DF6AC6CD-8A97-49C7-86F5-70583C73723E}"/>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graphicEl>
                                              <a:dgm id="{EB346594-2430-4ECA-86F7-370DF9D1692A}"/>
                                            </p:graphicEl>
                                          </p:spTgt>
                                        </p:tgtEl>
                                        <p:attrNameLst>
                                          <p:attrName>style.visibility</p:attrName>
                                        </p:attrNameLst>
                                      </p:cBhvr>
                                      <p:to>
                                        <p:strVal val="visible"/>
                                      </p:to>
                                    </p:set>
                                    <p:anim calcmode="lin" valueType="num">
                                      <p:cBhvr additive="base">
                                        <p:cTn id="43" dur="500" fill="hold"/>
                                        <p:tgtEl>
                                          <p:spTgt spid="4">
                                            <p:graphicEl>
                                              <a:dgm id="{EB346594-2430-4ECA-86F7-370DF9D1692A}"/>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graphicEl>
                                              <a:dgm id="{EB346594-2430-4ECA-86F7-370DF9D1692A}"/>
                                            </p:graphic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graphicEl>
                                              <a:dgm id="{D9E10F37-3912-4019-A484-97CB28F32161}"/>
                                            </p:graphicEl>
                                          </p:spTgt>
                                        </p:tgtEl>
                                        <p:attrNameLst>
                                          <p:attrName>style.visibility</p:attrName>
                                        </p:attrNameLst>
                                      </p:cBhvr>
                                      <p:to>
                                        <p:strVal val="visible"/>
                                      </p:to>
                                    </p:set>
                                    <p:anim calcmode="lin" valueType="num">
                                      <p:cBhvr additive="base">
                                        <p:cTn id="49" dur="500" fill="hold"/>
                                        <p:tgtEl>
                                          <p:spTgt spid="4">
                                            <p:graphicEl>
                                              <a:dgm id="{D9E10F37-3912-4019-A484-97CB28F32161}"/>
                                            </p:graphic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graphicEl>
                                              <a:dgm id="{D9E10F37-3912-4019-A484-97CB28F32161}"/>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1897659" y="554263"/>
            <a:ext cx="8229600" cy="1143000"/>
          </a:xfrm>
        </p:spPr>
        <p:txBody>
          <a:bodyPr>
            <a:normAutofit/>
          </a:bodyPr>
          <a:lstStyle/>
          <a:p>
            <a:pPr marL="320040" indent="-320040">
              <a:buClr>
                <a:schemeClr val="accent6">
                  <a:lumMod val="75000"/>
                </a:schemeClr>
              </a:buClr>
              <a:defRPr/>
            </a:pPr>
            <a:r>
              <a:rPr lang="en-GB" dirty="0">
                <a:solidFill>
                  <a:schemeClr val="bg1"/>
                </a:solidFill>
              </a:rPr>
              <a:t>What kinds of research are there?</a:t>
            </a:r>
          </a:p>
        </p:txBody>
      </p:sp>
      <p:graphicFrame>
        <p:nvGraphicFramePr>
          <p:cNvPr id="3" name="Diagram 2"/>
          <p:cNvGraphicFramePr/>
          <p:nvPr>
            <p:extLst>
              <p:ext uri="{D42A27DB-BD31-4B8C-83A1-F6EECF244321}">
                <p14:modId xmlns:p14="http://schemas.microsoft.com/office/powerpoint/2010/main" val="1082032575"/>
              </p:ext>
            </p:extLst>
          </p:nvPr>
        </p:nvGraphicFramePr>
        <p:xfrm>
          <a:off x="1897659" y="2126796"/>
          <a:ext cx="7671196" cy="39703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364" name="Rectangle 1"/>
          <p:cNvSpPr>
            <a:spLocks noChangeArrowheads="1"/>
          </p:cNvSpPr>
          <p:nvPr/>
        </p:nvSpPr>
        <p:spPr bwMode="auto">
          <a:xfrm>
            <a:off x="-21771" y="6214156"/>
            <a:ext cx="12213771"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Font typeface="Arial" panose="020B0604020202020204" pitchFamily="34" charset="0"/>
              <a:buChar char="•"/>
              <a:defRPr sz="2200">
                <a:solidFill>
                  <a:schemeClr val="tx1"/>
                </a:solidFill>
                <a:latin typeface="Calibri" panose="020F0502020204030204" pitchFamily="34" charset="0"/>
              </a:defRPr>
            </a:lvl1pPr>
            <a:lvl2pPr marL="742950" indent="-285750">
              <a:spcBef>
                <a:spcPct val="20000"/>
              </a:spcBef>
              <a:buClr>
                <a:schemeClr val="accent2"/>
              </a:buClr>
              <a:buFont typeface="Arial" panose="020B0604020202020204" pitchFamily="34" charset="0"/>
              <a:buChar char="•"/>
              <a:defRPr sz="2000">
                <a:solidFill>
                  <a:schemeClr val="tx1"/>
                </a:solidFill>
                <a:latin typeface="Calibri" panose="020F0502020204030204" pitchFamily="34" charset="0"/>
              </a:defRPr>
            </a:lvl2pPr>
            <a:lvl3pPr marL="1143000" indent="-228600">
              <a:spcBef>
                <a:spcPct val="20000"/>
              </a:spcBef>
              <a:buClr>
                <a:srgbClr val="D2CB6C"/>
              </a:buClr>
              <a:buFont typeface="Arial" panose="020B0604020202020204" pitchFamily="34" charset="0"/>
              <a:buChar char="•"/>
              <a:defRPr>
                <a:solidFill>
                  <a:schemeClr val="tx1"/>
                </a:solidFill>
                <a:latin typeface="Calibri" panose="020F0502020204030204" pitchFamily="34" charset="0"/>
              </a:defRPr>
            </a:lvl3pPr>
            <a:lvl4pPr marL="1600200" indent="-228600">
              <a:spcBef>
                <a:spcPct val="20000"/>
              </a:spcBef>
              <a:buClr>
                <a:srgbClr val="95A39D"/>
              </a:buClr>
              <a:buFont typeface="Arial" panose="020B0604020202020204" pitchFamily="34" charset="0"/>
              <a:buChar char="•"/>
              <a:defRPr sz="1600">
                <a:solidFill>
                  <a:schemeClr val="tx1"/>
                </a:solidFill>
                <a:latin typeface="Calibri" panose="020F0502020204030204" pitchFamily="34" charset="0"/>
              </a:defRPr>
            </a:lvl4pPr>
            <a:lvl5pPr marL="2057400" indent="-228600">
              <a:spcBef>
                <a:spcPct val="20000"/>
              </a:spcBef>
              <a:buClr>
                <a:srgbClr val="C89F5D"/>
              </a:buClr>
              <a:buFont typeface="Arial" panose="020B0604020202020204" pitchFamily="34" charset="0"/>
              <a:buChar char="•"/>
              <a:defRPr sz="14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9pPr>
          </a:lstStyle>
          <a:p>
            <a:pPr algn="ctr" eaLnBrk="1" hangingPunct="1">
              <a:spcBef>
                <a:spcPct val="0"/>
              </a:spcBef>
              <a:buClrTx/>
              <a:buFontTx/>
              <a:buNone/>
            </a:pPr>
            <a:r>
              <a:rPr lang="en-GB" altLang="en-US" sz="2400" dirty="0">
                <a:solidFill>
                  <a:srgbClr val="675E47"/>
                </a:solidFill>
                <a:latin typeface="Arial" panose="020B0604020202020204" pitchFamily="34" charset="0"/>
              </a:rPr>
              <a:t>Both methods are forms of </a:t>
            </a:r>
            <a:r>
              <a:rPr lang="en-GB" altLang="en-US" sz="2400" i="1" dirty="0">
                <a:solidFill>
                  <a:srgbClr val="675E47"/>
                </a:solidFill>
                <a:latin typeface="Arial" panose="020B0604020202020204" pitchFamily="34" charset="0"/>
              </a:rPr>
              <a:t>empirical data</a:t>
            </a:r>
            <a:r>
              <a:rPr lang="en-GB" altLang="en-US" sz="2400" dirty="0">
                <a:solidFill>
                  <a:srgbClr val="675E47"/>
                </a:solidFill>
                <a:latin typeface="Arial" panose="020B0604020202020204" pitchFamily="34" charset="0"/>
              </a:rPr>
              <a:t> – that is recorded from research observation</a:t>
            </a:r>
          </a:p>
        </p:txBody>
      </p:sp>
    </p:spTree>
    <p:extLst>
      <p:ext uri="{BB962C8B-B14F-4D97-AF65-F5344CB8AC3E}">
        <p14:creationId xmlns:p14="http://schemas.microsoft.com/office/powerpoint/2010/main" val="3370673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graphicEl>
                                              <a:dgm id="{94370F56-C814-4E66-9527-B130040A1BF7}"/>
                                            </p:graphicEl>
                                          </p:spTgt>
                                        </p:tgtEl>
                                        <p:attrNameLst>
                                          <p:attrName>style.visibility</p:attrName>
                                        </p:attrNameLst>
                                      </p:cBhvr>
                                      <p:to>
                                        <p:strVal val="visible"/>
                                      </p:to>
                                    </p:set>
                                    <p:anim calcmode="lin" valueType="num">
                                      <p:cBhvr additive="base">
                                        <p:cTn id="7" dur="500" fill="hold"/>
                                        <p:tgtEl>
                                          <p:spTgt spid="3">
                                            <p:graphicEl>
                                              <a:dgm id="{94370F56-C814-4E66-9527-B130040A1BF7}"/>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graphicEl>
                                              <a:dgm id="{94370F56-C814-4E66-9527-B130040A1BF7}"/>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graphicEl>
                                              <a:dgm id="{22BF1F48-7F90-4D14-A33B-60ED330D98E8}"/>
                                            </p:graphicEl>
                                          </p:spTgt>
                                        </p:tgtEl>
                                        <p:attrNameLst>
                                          <p:attrName>style.visibility</p:attrName>
                                        </p:attrNameLst>
                                      </p:cBhvr>
                                      <p:to>
                                        <p:strVal val="visible"/>
                                      </p:to>
                                    </p:set>
                                    <p:anim calcmode="lin" valueType="num">
                                      <p:cBhvr additive="base">
                                        <p:cTn id="13" dur="500" fill="hold"/>
                                        <p:tgtEl>
                                          <p:spTgt spid="3">
                                            <p:graphicEl>
                                              <a:dgm id="{22BF1F48-7F90-4D14-A33B-60ED330D98E8}"/>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graphicEl>
                                              <a:dgm id="{22BF1F48-7F90-4D14-A33B-60ED330D98E8}"/>
                                            </p:graphic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graphicEl>
                                              <a:dgm id="{AF77C5B0-FB30-480F-8527-4D81CD9FC158}"/>
                                            </p:graphicEl>
                                          </p:spTgt>
                                        </p:tgtEl>
                                        <p:attrNameLst>
                                          <p:attrName>style.visibility</p:attrName>
                                        </p:attrNameLst>
                                      </p:cBhvr>
                                      <p:to>
                                        <p:strVal val="visible"/>
                                      </p:to>
                                    </p:set>
                                    <p:anim calcmode="lin" valueType="num">
                                      <p:cBhvr additive="base">
                                        <p:cTn id="17" dur="500" fill="hold"/>
                                        <p:tgtEl>
                                          <p:spTgt spid="3">
                                            <p:graphicEl>
                                              <a:dgm id="{AF77C5B0-FB30-480F-8527-4D81CD9FC158}"/>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graphicEl>
                                              <a:dgm id="{AF77C5B0-FB30-480F-8527-4D81CD9FC158}"/>
                                            </p:graphic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graphicEl>
                                              <a:dgm id="{DA120567-374B-42FB-A8C1-45D19A323443}"/>
                                            </p:graphicEl>
                                          </p:spTgt>
                                        </p:tgtEl>
                                        <p:attrNameLst>
                                          <p:attrName>style.visibility</p:attrName>
                                        </p:attrNameLst>
                                      </p:cBhvr>
                                      <p:to>
                                        <p:strVal val="visible"/>
                                      </p:to>
                                    </p:set>
                                    <p:anim calcmode="lin" valueType="num">
                                      <p:cBhvr additive="base">
                                        <p:cTn id="23" dur="500" fill="hold"/>
                                        <p:tgtEl>
                                          <p:spTgt spid="3">
                                            <p:graphicEl>
                                              <a:dgm id="{DA120567-374B-42FB-A8C1-45D19A323443}"/>
                                            </p:graphic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graphicEl>
                                              <a:dgm id="{DA120567-374B-42FB-A8C1-45D19A323443}"/>
                                            </p:graphic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graphicEl>
                                              <a:dgm id="{402E8BEE-BCD3-4755-B1A0-6E2EC063AD22}"/>
                                            </p:graphicEl>
                                          </p:spTgt>
                                        </p:tgtEl>
                                        <p:attrNameLst>
                                          <p:attrName>style.visibility</p:attrName>
                                        </p:attrNameLst>
                                      </p:cBhvr>
                                      <p:to>
                                        <p:strVal val="visible"/>
                                      </p:to>
                                    </p:set>
                                    <p:anim calcmode="lin" valueType="num">
                                      <p:cBhvr additive="base">
                                        <p:cTn id="29" dur="500" fill="hold"/>
                                        <p:tgtEl>
                                          <p:spTgt spid="3">
                                            <p:graphicEl>
                                              <a:dgm id="{402E8BEE-BCD3-4755-B1A0-6E2EC063AD22}"/>
                                            </p:graphic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graphicEl>
                                              <a:dgm id="{402E8BEE-BCD3-4755-B1A0-6E2EC063AD22}"/>
                                            </p:graphic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
                                            <p:graphicEl>
                                              <a:dgm id="{1A7CD02E-5736-4A24-9A51-1E93D1BE7D58}"/>
                                            </p:graphicEl>
                                          </p:spTgt>
                                        </p:tgtEl>
                                        <p:attrNameLst>
                                          <p:attrName>style.visibility</p:attrName>
                                        </p:attrNameLst>
                                      </p:cBhvr>
                                      <p:to>
                                        <p:strVal val="visible"/>
                                      </p:to>
                                    </p:set>
                                    <p:anim calcmode="lin" valueType="num">
                                      <p:cBhvr additive="base">
                                        <p:cTn id="33" dur="500" fill="hold"/>
                                        <p:tgtEl>
                                          <p:spTgt spid="3">
                                            <p:graphicEl>
                                              <a:dgm id="{1A7CD02E-5736-4A24-9A51-1E93D1BE7D58}"/>
                                            </p:graphic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graphicEl>
                                              <a:dgm id="{1A7CD02E-5736-4A24-9A51-1E93D1BE7D58}"/>
                                            </p:graphic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15364">
                                            <p:txEl>
                                              <p:pRg st="0" end="0"/>
                                            </p:txEl>
                                          </p:spTgt>
                                        </p:tgtEl>
                                        <p:attrNameLst>
                                          <p:attrName>style.visibility</p:attrName>
                                        </p:attrNameLst>
                                      </p:cBhvr>
                                      <p:to>
                                        <p:strVal val="visible"/>
                                      </p:to>
                                    </p:set>
                                    <p:anim calcmode="lin" valueType="num">
                                      <p:cBhvr additive="base">
                                        <p:cTn id="39" dur="500" fill="hold"/>
                                        <p:tgtEl>
                                          <p:spTgt spid="15364">
                                            <p:txEl>
                                              <p:pRg st="0" end="0"/>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1536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657" y="393196"/>
            <a:ext cx="3671887" cy="1143000"/>
          </a:xfrm>
        </p:spPr>
        <p:txBody>
          <a:bodyPr/>
          <a:lstStyle/>
          <a:p>
            <a:pPr>
              <a:buClr>
                <a:schemeClr val="accent6">
                  <a:lumMod val="75000"/>
                </a:schemeClr>
              </a:buClr>
              <a:defRPr/>
            </a:pPr>
            <a:r>
              <a:rPr lang="en-GB" sz="2800" dirty="0" err="1">
                <a:solidFill>
                  <a:schemeClr val="bg1"/>
                </a:solidFill>
              </a:rPr>
              <a:t>Hypothetico</a:t>
            </a:r>
            <a:r>
              <a:rPr lang="en-GB" sz="2800" dirty="0">
                <a:solidFill>
                  <a:schemeClr val="bg1"/>
                </a:solidFill>
              </a:rPr>
              <a:t>-deductive research </a:t>
            </a:r>
            <a:endParaRPr lang="en-US" sz="2800" dirty="0">
              <a:solidFill>
                <a:schemeClr val="bg1"/>
              </a:solidFill>
            </a:endParaRPr>
          </a:p>
        </p:txBody>
      </p:sp>
      <p:pic>
        <p:nvPicPr>
          <p:cNvPr id="1229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3385" y="2535074"/>
            <a:ext cx="10548257" cy="425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itle 1"/>
          <p:cNvSpPr txBox="1">
            <a:spLocks/>
          </p:cNvSpPr>
          <p:nvPr/>
        </p:nvSpPr>
        <p:spPr>
          <a:xfrm>
            <a:off x="6660271" y="537318"/>
            <a:ext cx="3672408" cy="1143000"/>
          </a:xfrm>
          <a:prstGeom prst="rect">
            <a:avLst/>
          </a:prstGeom>
          <a:effectLst/>
        </p:spPr>
        <p:txBody>
          <a:bodyPr/>
          <a:lst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indent="0" algn="l">
              <a:buNone/>
              <a:defRPr/>
            </a:pPr>
            <a:r>
              <a:rPr lang="en-GB" sz="2800" b="0" dirty="0">
                <a:solidFill>
                  <a:schemeClr val="bg1"/>
                </a:solidFill>
              </a:rPr>
              <a:t>Inductive research </a:t>
            </a:r>
            <a:endParaRPr lang="en-US" sz="2800" b="0" dirty="0">
              <a:solidFill>
                <a:schemeClr val="bg1"/>
              </a:solidFill>
            </a:endParaRPr>
          </a:p>
        </p:txBody>
      </p:sp>
    </p:spTree>
    <p:extLst>
      <p:ext uri="{BB962C8B-B14F-4D97-AF65-F5344CB8AC3E}">
        <p14:creationId xmlns:p14="http://schemas.microsoft.com/office/powerpoint/2010/main" val="5141869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bwMode="auto">
          <a:xfrm>
            <a:off x="1808164" y="5084763"/>
            <a:ext cx="7958137" cy="1143000"/>
          </a:xfrm>
        </p:spPr>
        <p:txBody>
          <a:bodyPr wrap="square" numCol="1" compatLnSpc="1">
            <a:prstTxWarp prst="textNoShape">
              <a:avLst/>
            </a:prstTxWarp>
            <a:normAutofit fontScale="90000"/>
          </a:bodyPr>
          <a:lstStyle/>
          <a:p>
            <a:pPr>
              <a:defRPr/>
            </a:pPr>
            <a:r>
              <a:rPr lang="en-GB" altLang="en-US" sz="2800" dirty="0">
                <a:solidFill>
                  <a:srgbClr val="31489F"/>
                </a:solidFill>
              </a:rPr>
              <a:t>The theory that all knowledge is derived from sense-experience.</a:t>
            </a:r>
            <a:br>
              <a:rPr lang="en-GB" altLang="en-US" sz="2800" dirty="0">
                <a:solidFill>
                  <a:srgbClr val="31489F"/>
                </a:solidFill>
              </a:rPr>
            </a:br>
            <a:br>
              <a:rPr lang="en-GB" altLang="en-US" sz="2800" dirty="0">
                <a:solidFill>
                  <a:srgbClr val="31489F"/>
                </a:solidFill>
              </a:rPr>
            </a:br>
            <a:r>
              <a:rPr lang="en-GB" altLang="en-US" sz="2800" dirty="0">
                <a:solidFill>
                  <a:srgbClr val="31489F"/>
                </a:solidFill>
              </a:rPr>
              <a:t>Practice based on experiment and observation.</a:t>
            </a:r>
            <a:br>
              <a:rPr lang="en-GB" altLang="en-US" sz="2800" dirty="0">
                <a:solidFill>
                  <a:srgbClr val="31489F"/>
                </a:solidFill>
              </a:rPr>
            </a:br>
            <a:endParaRPr lang="en-US" altLang="en-US" sz="2800" dirty="0">
              <a:solidFill>
                <a:srgbClr val="31489F"/>
              </a:solidFill>
            </a:endParaRPr>
          </a:p>
        </p:txBody>
      </p:sp>
      <p:pic>
        <p:nvPicPr>
          <p:cNvPr id="1331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90926" y="260351"/>
            <a:ext cx="4392613" cy="3776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458578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Part 2 – Data Gathering</a:t>
            </a:r>
          </a:p>
        </p:txBody>
      </p:sp>
      <p:sp>
        <p:nvSpPr>
          <p:cNvPr id="5" name="Subtitle 4"/>
          <p:cNvSpPr>
            <a:spLocks noGrp="1"/>
          </p:cNvSpPr>
          <p:nvPr>
            <p:ph type="subTitle" idx="1"/>
          </p:nvPr>
        </p:nvSpPr>
        <p:spPr/>
        <p:txBody>
          <a:bodyPr/>
          <a:lstStyle/>
          <a:p>
            <a:r>
              <a:rPr lang="en-GB" dirty="0">
                <a:solidFill>
                  <a:schemeClr val="bg1"/>
                </a:solidFill>
              </a:rPr>
              <a:t>M5X02252 – Applied Research Skills. </a:t>
            </a:r>
          </a:p>
        </p:txBody>
      </p:sp>
    </p:spTree>
    <p:extLst>
      <p:ext uri="{BB962C8B-B14F-4D97-AF65-F5344CB8AC3E}">
        <p14:creationId xmlns:p14="http://schemas.microsoft.com/office/powerpoint/2010/main" val="9347958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of this Part…..</a:t>
            </a:r>
          </a:p>
        </p:txBody>
      </p:sp>
      <p:sp>
        <p:nvSpPr>
          <p:cNvPr id="3" name="Content Placeholder 2"/>
          <p:cNvSpPr>
            <a:spLocks noGrp="1"/>
          </p:cNvSpPr>
          <p:nvPr>
            <p:ph idx="1"/>
          </p:nvPr>
        </p:nvSpPr>
        <p:spPr/>
        <p:txBody>
          <a:bodyPr/>
          <a:lstStyle/>
          <a:p>
            <a:r>
              <a:rPr lang="en-GB" dirty="0"/>
              <a:t>To consider the importance of data gathering.</a:t>
            </a:r>
          </a:p>
          <a:p>
            <a:r>
              <a:rPr lang="en-GB" dirty="0"/>
              <a:t> </a:t>
            </a:r>
          </a:p>
          <a:p>
            <a:r>
              <a:rPr lang="en-GB" dirty="0"/>
              <a:t>To examine Data Gathering Techniques. </a:t>
            </a:r>
          </a:p>
          <a:p>
            <a:endParaRPr lang="en-GB" dirty="0"/>
          </a:p>
          <a:p>
            <a:r>
              <a:rPr lang="en-GB" dirty="0"/>
              <a:t>To define and examine populations and sampling. </a:t>
            </a:r>
          </a:p>
        </p:txBody>
      </p:sp>
    </p:spTree>
    <p:extLst>
      <p:ext uri="{BB962C8B-B14F-4D97-AF65-F5344CB8AC3E}">
        <p14:creationId xmlns:p14="http://schemas.microsoft.com/office/powerpoint/2010/main" val="23041610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Scenario….</a:t>
            </a:r>
          </a:p>
        </p:txBody>
      </p:sp>
      <p:sp>
        <p:nvSpPr>
          <p:cNvPr id="5" name="Content Placeholder 4"/>
          <p:cNvSpPr>
            <a:spLocks noGrp="1"/>
          </p:cNvSpPr>
          <p:nvPr>
            <p:ph idx="1"/>
          </p:nvPr>
        </p:nvSpPr>
        <p:spPr/>
        <p:txBody>
          <a:bodyPr/>
          <a:lstStyle/>
          <a:p>
            <a:r>
              <a:rPr lang="en-GB" dirty="0"/>
              <a:t>You have been employed by your local education authority to monitor, evaluate and report back with evidence the effectiveness of School’s youth work service on increasing resilience and well-being in vulnerable teenagers in secondary school. </a:t>
            </a:r>
          </a:p>
          <a:p>
            <a:endParaRPr lang="en-GB" dirty="0"/>
          </a:p>
          <a:p>
            <a:r>
              <a:rPr lang="en-GB" dirty="0"/>
              <a:t>To conduct this research, what factors do you need to consider…. </a:t>
            </a:r>
          </a:p>
        </p:txBody>
      </p:sp>
    </p:spTree>
    <p:extLst>
      <p:ext uri="{BB962C8B-B14F-4D97-AF65-F5344CB8AC3E}">
        <p14:creationId xmlns:p14="http://schemas.microsoft.com/office/powerpoint/2010/main" val="17061863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Data Gathering</a:t>
            </a:r>
          </a:p>
        </p:txBody>
      </p:sp>
      <p:sp>
        <p:nvSpPr>
          <p:cNvPr id="5" name="Content Placeholder 4"/>
          <p:cNvSpPr>
            <a:spLocks noGrp="1"/>
          </p:cNvSpPr>
          <p:nvPr>
            <p:ph sz="half" idx="1"/>
          </p:nvPr>
        </p:nvSpPr>
        <p:spPr/>
        <p:txBody>
          <a:bodyPr/>
          <a:lstStyle/>
          <a:p>
            <a:r>
              <a:rPr lang="en-GB" dirty="0"/>
              <a:t>One aspect that would be important before you even as you prepare your research is the method in which you choose to gather data…. </a:t>
            </a:r>
          </a:p>
        </p:txBody>
      </p:sp>
      <p:sp>
        <p:nvSpPr>
          <p:cNvPr id="6" name="Content Placeholder 5"/>
          <p:cNvSpPr>
            <a:spLocks noGrp="1"/>
          </p:cNvSpPr>
          <p:nvPr>
            <p:ph sz="half" idx="2"/>
          </p:nvPr>
        </p:nvSpPr>
        <p:spPr/>
        <p:txBody>
          <a:bodyPr/>
          <a:lstStyle/>
          <a:p>
            <a:endParaRPr lang="en-GB" dirty="0"/>
          </a:p>
        </p:txBody>
      </p:sp>
      <p:pic>
        <p:nvPicPr>
          <p:cNvPr id="7" name="Picture 6"/>
          <p:cNvPicPr>
            <a:picLocks noChangeAspect="1"/>
          </p:cNvPicPr>
          <p:nvPr/>
        </p:nvPicPr>
        <p:blipFill>
          <a:blip r:embed="rId2"/>
          <a:stretch>
            <a:fillRect/>
          </a:stretch>
        </p:blipFill>
        <p:spPr>
          <a:xfrm>
            <a:off x="7396843" y="2269670"/>
            <a:ext cx="4499430" cy="2530929"/>
          </a:xfrm>
          <a:prstGeom prst="rect">
            <a:avLst/>
          </a:prstGeom>
        </p:spPr>
      </p:pic>
      <p:pic>
        <p:nvPicPr>
          <p:cNvPr id="8" name="Picture 7"/>
          <p:cNvPicPr>
            <a:picLocks noChangeAspect="1"/>
          </p:cNvPicPr>
          <p:nvPr/>
        </p:nvPicPr>
        <p:blipFill>
          <a:blip r:embed="rId3"/>
          <a:stretch>
            <a:fillRect/>
          </a:stretch>
        </p:blipFill>
        <p:spPr>
          <a:xfrm>
            <a:off x="3900941" y="4033156"/>
            <a:ext cx="3570516" cy="2677887"/>
          </a:xfrm>
          <a:prstGeom prst="rect">
            <a:avLst/>
          </a:prstGeom>
        </p:spPr>
      </p:pic>
    </p:spTree>
    <p:extLst>
      <p:ext uri="{BB962C8B-B14F-4D97-AF65-F5344CB8AC3E}">
        <p14:creationId xmlns:p14="http://schemas.microsoft.com/office/powerpoint/2010/main" val="28510248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 Gathering Techniques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22391991"/>
              </p:ext>
            </p:extLst>
          </p:nvPr>
        </p:nvGraphicFramePr>
        <p:xfrm>
          <a:off x="1338943" y="2416628"/>
          <a:ext cx="11706841" cy="39460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95736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p:cNvGraphicFramePr>
            <a:graphicFrameLocks noGrp="1"/>
          </p:cNvGraphicFramePr>
          <p:nvPr>
            <p:ph idx="1"/>
            <p:extLst>
              <p:ext uri="{D42A27DB-BD31-4B8C-83A1-F6EECF244321}">
                <p14:modId xmlns:p14="http://schemas.microsoft.com/office/powerpoint/2010/main" val="4194490247"/>
              </p:ext>
            </p:extLst>
          </p:nvPr>
        </p:nvGraphicFramePr>
        <p:xfrm>
          <a:off x="2138501" y="1829002"/>
          <a:ext cx="7704658" cy="53288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04162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Populations and Samples. </a:t>
            </a:r>
          </a:p>
        </p:txBody>
      </p:sp>
      <p:sp>
        <p:nvSpPr>
          <p:cNvPr id="3" name="Content Placeholder 2"/>
          <p:cNvSpPr>
            <a:spLocks noGrp="1"/>
          </p:cNvSpPr>
          <p:nvPr>
            <p:ph idx="1"/>
          </p:nvPr>
        </p:nvSpPr>
        <p:spPr/>
        <p:txBody>
          <a:bodyPr/>
          <a:lstStyle/>
          <a:p>
            <a:r>
              <a:rPr lang="en-GB" dirty="0"/>
              <a:t>The population is the </a:t>
            </a:r>
            <a:r>
              <a:rPr lang="en-GB" b="1" dirty="0"/>
              <a:t>whole</a:t>
            </a:r>
            <a:r>
              <a:rPr lang="en-GB" dirty="0"/>
              <a:t> set of values, or individuals, you are interested in. </a:t>
            </a:r>
          </a:p>
          <a:p>
            <a:endParaRPr lang="en-GB" dirty="0"/>
          </a:p>
          <a:p>
            <a:r>
              <a:rPr lang="en-GB" dirty="0"/>
              <a:t>It is seldom possible to measure every individual in the population. </a:t>
            </a:r>
          </a:p>
          <a:p>
            <a:endParaRPr lang="en-GB" dirty="0"/>
          </a:p>
          <a:p>
            <a:r>
              <a:rPr lang="en-GB" dirty="0"/>
              <a:t>E.g. The average height of 17 year olds in Wales…. </a:t>
            </a:r>
          </a:p>
          <a:p>
            <a:endParaRPr lang="en-GB" dirty="0"/>
          </a:p>
          <a:p>
            <a:r>
              <a:rPr lang="en-GB" dirty="0"/>
              <a:t>Population = Every single 17 year old in Wales will need to be measured. </a:t>
            </a:r>
          </a:p>
          <a:p>
            <a:endParaRPr lang="en-GB" dirty="0"/>
          </a:p>
          <a:p>
            <a:endParaRPr lang="en-GB" dirty="0"/>
          </a:p>
        </p:txBody>
      </p:sp>
    </p:spTree>
    <p:extLst>
      <p:ext uri="{BB962C8B-B14F-4D97-AF65-F5344CB8AC3E}">
        <p14:creationId xmlns:p14="http://schemas.microsoft.com/office/powerpoint/2010/main" val="240863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anim calcmode="lin" valueType="num">
                                      <p:cBhvr additive="base">
                                        <p:cTn id="1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Populations and Samples…</a:t>
            </a:r>
          </a:p>
        </p:txBody>
      </p:sp>
      <p:sp>
        <p:nvSpPr>
          <p:cNvPr id="3" name="Content Placeholder 2"/>
          <p:cNvSpPr>
            <a:spLocks noGrp="1"/>
          </p:cNvSpPr>
          <p:nvPr>
            <p:ph idx="1"/>
          </p:nvPr>
        </p:nvSpPr>
        <p:spPr/>
        <p:txBody>
          <a:bodyPr>
            <a:normAutofit lnSpcReduction="10000"/>
          </a:bodyPr>
          <a:lstStyle/>
          <a:p>
            <a:r>
              <a:rPr lang="en-GB" dirty="0"/>
              <a:t>Sample = set of observations drawn from a population. In other words, a measure of some of the individuals from a given population. </a:t>
            </a:r>
          </a:p>
          <a:p>
            <a:endParaRPr lang="en-GB" dirty="0"/>
          </a:p>
          <a:p>
            <a:endParaRPr lang="en-GB" dirty="0"/>
          </a:p>
          <a:p>
            <a:r>
              <a:rPr lang="en-GB" dirty="0"/>
              <a:t>If the sample is typical of the population, statements that are accurate for the sample are also said to be accurate for the population as a whole – known as a </a:t>
            </a:r>
            <a:r>
              <a:rPr lang="en-GB" b="1" dirty="0"/>
              <a:t>representative sample</a:t>
            </a:r>
            <a:r>
              <a:rPr lang="en-GB" dirty="0"/>
              <a:t>. </a:t>
            </a:r>
          </a:p>
          <a:p>
            <a:endParaRPr lang="en-GB" dirty="0"/>
          </a:p>
          <a:p>
            <a:r>
              <a:rPr lang="en-GB" dirty="0"/>
              <a:t>From this sample you can draw </a:t>
            </a:r>
            <a:r>
              <a:rPr lang="en-GB" b="1" dirty="0"/>
              <a:t>inferences</a:t>
            </a:r>
            <a:r>
              <a:rPr lang="en-GB" dirty="0"/>
              <a:t> about the whole population. </a:t>
            </a:r>
          </a:p>
          <a:p>
            <a:pPr lvl="1"/>
            <a:r>
              <a:rPr lang="en-GB" b="1" dirty="0"/>
              <a:t>Inferential statistics. </a:t>
            </a:r>
          </a:p>
        </p:txBody>
      </p:sp>
    </p:spTree>
    <p:extLst>
      <p:ext uri="{BB962C8B-B14F-4D97-AF65-F5344CB8AC3E}">
        <p14:creationId xmlns:p14="http://schemas.microsoft.com/office/powerpoint/2010/main" val="5925826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Sampling</a:t>
            </a:r>
          </a:p>
        </p:txBody>
      </p:sp>
      <p:pic>
        <p:nvPicPr>
          <p:cNvPr id="4" name="Picture 3"/>
          <p:cNvPicPr>
            <a:picLocks noChangeAspect="1"/>
          </p:cNvPicPr>
          <p:nvPr/>
        </p:nvPicPr>
        <p:blipFill>
          <a:blip r:embed="rId2"/>
          <a:stretch>
            <a:fillRect/>
          </a:stretch>
        </p:blipFill>
        <p:spPr>
          <a:xfrm>
            <a:off x="2255268" y="2325702"/>
            <a:ext cx="6872404" cy="2850455"/>
          </a:xfrm>
          <a:prstGeom prst="rect">
            <a:avLst/>
          </a:prstGeom>
        </p:spPr>
      </p:pic>
      <p:sp>
        <p:nvSpPr>
          <p:cNvPr id="7" name="TextBox 6"/>
          <p:cNvSpPr txBox="1"/>
          <p:nvPr/>
        </p:nvSpPr>
        <p:spPr>
          <a:xfrm>
            <a:off x="1154954" y="5380672"/>
            <a:ext cx="9638232" cy="1200329"/>
          </a:xfrm>
          <a:prstGeom prst="rect">
            <a:avLst/>
          </a:prstGeom>
          <a:noFill/>
        </p:spPr>
        <p:txBody>
          <a:bodyPr wrap="square" rtlCol="0">
            <a:spAutoFit/>
          </a:bodyPr>
          <a:lstStyle/>
          <a:p>
            <a:r>
              <a:rPr lang="en-GB" dirty="0"/>
              <a:t>Sampling is the process of selecting observations (a sample) to provide an adequate description and robust inferences of the population </a:t>
            </a:r>
          </a:p>
          <a:p>
            <a:endParaRPr lang="en-GB" dirty="0"/>
          </a:p>
          <a:p>
            <a:r>
              <a:rPr lang="en-GB" dirty="0"/>
              <a:t>The sample is </a:t>
            </a:r>
            <a:r>
              <a:rPr lang="en-GB" b="1" i="1" dirty="0"/>
              <a:t>representative</a:t>
            </a:r>
            <a:r>
              <a:rPr lang="en-GB" dirty="0"/>
              <a:t> of the population.</a:t>
            </a:r>
          </a:p>
        </p:txBody>
      </p:sp>
    </p:spTree>
    <p:extLst>
      <p:ext uri="{BB962C8B-B14F-4D97-AF65-F5344CB8AC3E}">
        <p14:creationId xmlns:p14="http://schemas.microsoft.com/office/powerpoint/2010/main" val="3598860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7" name="Rectangle 3"/>
          <p:cNvSpPr>
            <a:spLocks noGrp="1" noChangeArrowheads="1"/>
          </p:cNvSpPr>
          <p:nvPr>
            <p:ph type="title"/>
          </p:nvPr>
        </p:nvSpPr>
        <p:spPr>
          <a:xfrm>
            <a:off x="1578882" y="587830"/>
            <a:ext cx="8229600" cy="1223963"/>
          </a:xfrm>
        </p:spPr>
        <p:txBody>
          <a:bodyPr vert="horz" lIns="90488" tIns="44450" rIns="90488" bIns="44450" rtlCol="0" anchor="ctr">
            <a:noAutofit/>
          </a:bodyPr>
          <a:lstStyle/>
          <a:p>
            <a:pPr marL="320040" indent="-320040">
              <a:buClr>
                <a:schemeClr val="accent6">
                  <a:lumMod val="75000"/>
                </a:schemeClr>
              </a:buClr>
              <a:defRPr/>
            </a:pPr>
            <a:r>
              <a:rPr lang="en-US" dirty="0">
                <a:solidFill>
                  <a:schemeClr val="bg1"/>
                </a:solidFill>
              </a:rPr>
              <a:t>What is sampling?</a:t>
            </a:r>
          </a:p>
        </p:txBody>
      </p:sp>
      <p:sp>
        <p:nvSpPr>
          <p:cNvPr id="5124" name="Rectangle 4"/>
          <p:cNvSpPr>
            <a:spLocks noGrp="1" noChangeArrowheads="1"/>
          </p:cNvSpPr>
          <p:nvPr>
            <p:ph idx="1"/>
          </p:nvPr>
        </p:nvSpPr>
        <p:spPr>
          <a:xfrm>
            <a:off x="2043794" y="2304259"/>
            <a:ext cx="6105525" cy="4422775"/>
          </a:xfrm>
          <a:solidFill>
            <a:schemeClr val="accent2">
              <a:lumMod val="40000"/>
              <a:lumOff val="60000"/>
            </a:schemeClr>
          </a:solidFill>
          <a:ln>
            <a:solidFill>
              <a:schemeClr val="accent1"/>
            </a:solidFill>
          </a:ln>
        </p:spPr>
        <p:txBody>
          <a:bodyPr vert="horz" lIns="90488" tIns="44450" rIns="90488" bIns="44450" rtlCol="0">
            <a:normAutofit/>
          </a:bodyPr>
          <a:lstStyle/>
          <a:p>
            <a:pPr>
              <a:defRPr/>
            </a:pPr>
            <a:r>
              <a:rPr lang="en-US" sz="2600" dirty="0"/>
              <a:t>If all members of a population were identical, the population is considered to be </a:t>
            </a:r>
            <a:r>
              <a:rPr lang="en-US" sz="2600" b="1" i="1" dirty="0"/>
              <a:t>homogenous</a:t>
            </a:r>
            <a:r>
              <a:rPr lang="en-US" sz="2600" dirty="0"/>
              <a:t>. </a:t>
            </a:r>
          </a:p>
          <a:p>
            <a:pPr>
              <a:defRPr/>
            </a:pPr>
            <a:endParaRPr lang="en-US" dirty="0"/>
          </a:p>
          <a:p>
            <a:pPr>
              <a:spcBef>
                <a:spcPts val="0"/>
              </a:spcBef>
              <a:defRPr/>
            </a:pPr>
            <a:r>
              <a:rPr lang="en-US" sz="2600" dirty="0"/>
              <a:t>That is, the characteristics of any one individual in the population would be the same as the characteristics of any other individual (little or no variation </a:t>
            </a:r>
          </a:p>
          <a:p>
            <a:pPr marL="0" indent="0">
              <a:spcBef>
                <a:spcPts val="0"/>
              </a:spcBef>
              <a:buNone/>
              <a:tabLst>
                <a:tab pos="95250" algn="l"/>
              </a:tabLst>
              <a:defRPr/>
            </a:pPr>
            <a:r>
              <a:rPr lang="en-US" sz="2600" dirty="0"/>
              <a:t>     among individuals). </a:t>
            </a:r>
          </a:p>
        </p:txBody>
      </p:sp>
      <p:sp>
        <p:nvSpPr>
          <p:cNvPr id="5125" name="Text Box 5"/>
          <p:cNvSpPr txBox="1">
            <a:spLocks noChangeArrowheads="1"/>
          </p:cNvSpPr>
          <p:nvPr/>
        </p:nvSpPr>
        <p:spPr bwMode="auto">
          <a:xfrm>
            <a:off x="7953376" y="5103813"/>
            <a:ext cx="2952750" cy="1754187"/>
          </a:xfrm>
          <a:prstGeom prst="rect">
            <a:avLst/>
          </a:prstGeom>
          <a:solidFill>
            <a:schemeClr val="accent5">
              <a:lumMod val="75000"/>
            </a:schemeClr>
          </a:solidFill>
          <a:ln w="19050">
            <a:solidFill>
              <a:schemeClr val="tx1"/>
            </a:solidFill>
            <a:miter lim="800000"/>
            <a:headEnd/>
            <a:tailEnd/>
          </a:ln>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defRPr/>
            </a:pPr>
            <a:r>
              <a:rPr lang="en-US" altLang="en-US" dirty="0">
                <a:latin typeface="Times New Roman" pitchFamily="18" charset="0"/>
              </a:rPr>
              <a:t>So, if the human population on Earth was homogenous in characteristics, how many people would an alien need to abduct in order to understand what humans were like?</a:t>
            </a:r>
          </a:p>
        </p:txBody>
      </p:sp>
      <p:pic>
        <p:nvPicPr>
          <p:cNvPr id="24581" name="Picture 4" descr="http://t1.gstatic.com/images?q=tbn:ANd9GcTunWT1dgBbYjTBGJJKmRUobLMPfi24B-2II7BOzPnz6svVW5n1w1G86sYH">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85111" y="2304259"/>
            <a:ext cx="1352550" cy="2446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3712013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bg/>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4">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build="p" animBg="1"/>
      <p:bldP spid="5125" grpId="0" animBg="1"/>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6" name="Rectangle 23"/>
          <p:cNvSpPr>
            <a:spLocks noGrp="1" noChangeArrowheads="1"/>
          </p:cNvSpPr>
          <p:nvPr>
            <p:ph type="title"/>
          </p:nvPr>
        </p:nvSpPr>
        <p:spPr>
          <a:xfrm>
            <a:off x="615497" y="908720"/>
            <a:ext cx="8229600" cy="739775"/>
          </a:xfrm>
        </p:spPr>
        <p:txBody>
          <a:bodyPr vert="horz" lIns="90488" tIns="44450" rIns="90488" bIns="44450" rtlCol="0" anchor="ctr">
            <a:noAutofit/>
          </a:bodyPr>
          <a:lstStyle/>
          <a:p>
            <a:pPr marL="320040" indent="-320040">
              <a:buClr>
                <a:schemeClr val="accent6">
                  <a:lumMod val="75000"/>
                </a:schemeClr>
              </a:buClr>
              <a:defRPr/>
            </a:pPr>
            <a:r>
              <a:rPr lang="en-US" dirty="0">
                <a:solidFill>
                  <a:schemeClr val="bg1"/>
                </a:solidFill>
              </a:rPr>
              <a:t>What is sampling?</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277616188"/>
              </p:ext>
            </p:extLst>
          </p:nvPr>
        </p:nvGraphicFramePr>
        <p:xfrm>
          <a:off x="1919536" y="908720"/>
          <a:ext cx="9461478" cy="57710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112410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graphicEl>
                                              <a:dgm id="{A72EC345-580F-444A-B162-666C6F393B26}"/>
                                            </p:graphicEl>
                                          </p:spTgt>
                                        </p:tgtEl>
                                        <p:attrNameLst>
                                          <p:attrName>style.visibility</p:attrName>
                                        </p:attrNameLst>
                                      </p:cBhvr>
                                      <p:to>
                                        <p:strVal val="visible"/>
                                      </p:to>
                                    </p:set>
                                    <p:anim calcmode="lin" valueType="num">
                                      <p:cBhvr additive="base">
                                        <p:cTn id="7" dur="500" fill="hold"/>
                                        <p:tgtEl>
                                          <p:spTgt spid="2">
                                            <p:graphicEl>
                                              <a:dgm id="{A72EC345-580F-444A-B162-666C6F393B26}"/>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graphicEl>
                                              <a:dgm id="{A72EC345-580F-444A-B162-666C6F393B26}"/>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graphicEl>
                                              <a:dgm id="{025D8ABB-E0CF-4EA2-9BF9-0810943113DE}"/>
                                            </p:graphicEl>
                                          </p:spTgt>
                                        </p:tgtEl>
                                        <p:attrNameLst>
                                          <p:attrName>style.visibility</p:attrName>
                                        </p:attrNameLst>
                                      </p:cBhvr>
                                      <p:to>
                                        <p:strVal val="visible"/>
                                      </p:to>
                                    </p:set>
                                    <p:anim calcmode="lin" valueType="num">
                                      <p:cBhvr additive="base">
                                        <p:cTn id="13" dur="500" fill="hold"/>
                                        <p:tgtEl>
                                          <p:spTgt spid="2">
                                            <p:graphicEl>
                                              <a:dgm id="{025D8ABB-E0CF-4EA2-9BF9-0810943113DE}"/>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graphicEl>
                                              <a:dgm id="{025D8ABB-E0CF-4EA2-9BF9-0810943113DE}"/>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graphicEl>
                                              <a:dgm id="{3F212F82-2924-4301-9CEB-34CCA2AD1AEE}"/>
                                            </p:graphicEl>
                                          </p:spTgt>
                                        </p:tgtEl>
                                        <p:attrNameLst>
                                          <p:attrName>style.visibility</p:attrName>
                                        </p:attrNameLst>
                                      </p:cBhvr>
                                      <p:to>
                                        <p:strVal val="visible"/>
                                      </p:to>
                                    </p:set>
                                    <p:anim calcmode="lin" valueType="num">
                                      <p:cBhvr additive="base">
                                        <p:cTn id="19" dur="500" fill="hold"/>
                                        <p:tgtEl>
                                          <p:spTgt spid="2">
                                            <p:graphicEl>
                                              <a:dgm id="{3F212F82-2924-4301-9CEB-34CCA2AD1AEE}"/>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graphicEl>
                                              <a:dgm id="{3F212F82-2924-4301-9CEB-34CCA2AD1AEE}"/>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graphicEl>
                                              <a:dgm id="{2BF32609-A4C6-4D38-9D8A-8D1F6BC8851D}"/>
                                            </p:graphicEl>
                                          </p:spTgt>
                                        </p:tgtEl>
                                        <p:attrNameLst>
                                          <p:attrName>style.visibility</p:attrName>
                                        </p:attrNameLst>
                                      </p:cBhvr>
                                      <p:to>
                                        <p:strVal val="visible"/>
                                      </p:to>
                                    </p:set>
                                    <p:anim calcmode="lin" valueType="num">
                                      <p:cBhvr additive="base">
                                        <p:cTn id="25" dur="500" fill="hold"/>
                                        <p:tgtEl>
                                          <p:spTgt spid="2">
                                            <p:graphicEl>
                                              <a:dgm id="{2BF32609-A4C6-4D38-9D8A-8D1F6BC8851D}"/>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graphicEl>
                                              <a:dgm id="{2BF32609-A4C6-4D38-9D8A-8D1F6BC8851D}"/>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1703614" y="783772"/>
            <a:ext cx="8534400" cy="1041400"/>
          </a:xfrm>
        </p:spPr>
        <p:txBody>
          <a:bodyPr/>
          <a:lstStyle/>
          <a:p>
            <a:pPr marL="320040" indent="-320040">
              <a:buClr>
                <a:schemeClr val="accent6">
                  <a:lumMod val="75000"/>
                </a:schemeClr>
              </a:buClr>
              <a:defRPr/>
            </a:pPr>
            <a:r>
              <a:rPr lang="en-US" sz="4200" dirty="0">
                <a:solidFill>
                  <a:schemeClr val="bg1"/>
                </a:solidFill>
              </a:rPr>
              <a:t>How large should a Sample Be?</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3962603830"/>
              </p:ext>
            </p:extLst>
          </p:nvPr>
        </p:nvGraphicFramePr>
        <p:xfrm>
          <a:off x="544286" y="2281945"/>
          <a:ext cx="11261271" cy="45760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2631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Opportunity Sampling</a:t>
            </a:r>
          </a:p>
        </p:txBody>
      </p:sp>
      <p:graphicFrame>
        <p:nvGraphicFramePr>
          <p:cNvPr id="4" name="Content Placeholder 2"/>
          <p:cNvGraphicFramePr>
            <a:graphicFrameLocks noGrp="1"/>
          </p:cNvGraphicFramePr>
          <p:nvPr>
            <p:ph idx="1"/>
            <p:extLst>
              <p:ext uri="{D42A27DB-BD31-4B8C-83A1-F6EECF244321}">
                <p14:modId xmlns:p14="http://schemas.microsoft.com/office/powerpoint/2010/main" val="190401816"/>
              </p:ext>
            </p:extLst>
          </p:nvPr>
        </p:nvGraphicFramePr>
        <p:xfrm>
          <a:off x="627110" y="2383971"/>
          <a:ext cx="10851876" cy="43270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2303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C46C7FFC-2994-482E-9174-0DCC75DCD115}"/>
                                            </p:graphicEl>
                                          </p:spTgt>
                                        </p:tgtEl>
                                        <p:attrNameLst>
                                          <p:attrName>style.visibility</p:attrName>
                                        </p:attrNameLst>
                                      </p:cBhvr>
                                      <p:to>
                                        <p:strVal val="visible"/>
                                      </p:to>
                                    </p:set>
                                    <p:anim calcmode="lin" valueType="num">
                                      <p:cBhvr additive="base">
                                        <p:cTn id="7" dur="500" fill="hold"/>
                                        <p:tgtEl>
                                          <p:spTgt spid="4">
                                            <p:graphicEl>
                                              <a:dgm id="{C46C7FFC-2994-482E-9174-0DCC75DCD115}"/>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C46C7FFC-2994-482E-9174-0DCC75DCD115}"/>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graphicEl>
                                              <a:dgm id="{8FF601AA-7F08-4C29-9E7D-3099BE367635}"/>
                                            </p:graphicEl>
                                          </p:spTgt>
                                        </p:tgtEl>
                                        <p:attrNameLst>
                                          <p:attrName>style.visibility</p:attrName>
                                        </p:attrNameLst>
                                      </p:cBhvr>
                                      <p:to>
                                        <p:strVal val="visible"/>
                                      </p:to>
                                    </p:set>
                                    <p:anim calcmode="lin" valueType="num">
                                      <p:cBhvr additive="base">
                                        <p:cTn id="11" dur="500" fill="hold"/>
                                        <p:tgtEl>
                                          <p:spTgt spid="4">
                                            <p:graphicEl>
                                              <a:dgm id="{8FF601AA-7F08-4C29-9E7D-3099BE367635}"/>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graphicEl>
                                              <a:dgm id="{8FF601AA-7F08-4C29-9E7D-3099BE367635}"/>
                                            </p:graphic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4">
                                            <p:graphicEl>
                                              <a:dgm id="{CD102A86-CC8E-47D8-9B45-F5F0E7F070DE}"/>
                                            </p:graphicEl>
                                          </p:spTgt>
                                        </p:tgtEl>
                                        <p:attrNameLst>
                                          <p:attrName>style.visibility</p:attrName>
                                        </p:attrNameLst>
                                      </p:cBhvr>
                                      <p:to>
                                        <p:strVal val="visible"/>
                                      </p:to>
                                    </p:set>
                                    <p:anim calcmode="lin" valueType="num">
                                      <p:cBhvr additive="base">
                                        <p:cTn id="17" dur="500" fill="hold"/>
                                        <p:tgtEl>
                                          <p:spTgt spid="4">
                                            <p:graphicEl>
                                              <a:dgm id="{CD102A86-CC8E-47D8-9B45-F5F0E7F070DE}"/>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graphicEl>
                                              <a:dgm id="{CD102A86-CC8E-47D8-9B45-F5F0E7F070DE}"/>
                                            </p:graphic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4">
                                            <p:graphicEl>
                                              <a:dgm id="{BDE22A7D-07B3-4941-904D-227CDDD99741}"/>
                                            </p:graphicEl>
                                          </p:spTgt>
                                        </p:tgtEl>
                                        <p:attrNameLst>
                                          <p:attrName>style.visibility</p:attrName>
                                        </p:attrNameLst>
                                      </p:cBhvr>
                                      <p:to>
                                        <p:strVal val="visible"/>
                                      </p:to>
                                    </p:set>
                                    <p:anim calcmode="lin" valueType="num">
                                      <p:cBhvr additive="base">
                                        <p:cTn id="21" dur="500" fill="hold"/>
                                        <p:tgtEl>
                                          <p:spTgt spid="4">
                                            <p:graphicEl>
                                              <a:dgm id="{BDE22A7D-07B3-4941-904D-227CDDD99741}"/>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graphicEl>
                                              <a:dgm id="{BDE22A7D-07B3-4941-904D-227CDDD99741}"/>
                                            </p:graphic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4">
                                            <p:graphicEl>
                                              <a:dgm id="{C7D825B9-6059-4F71-9EEE-5170BCBC73D3}"/>
                                            </p:graphicEl>
                                          </p:spTgt>
                                        </p:tgtEl>
                                        <p:attrNameLst>
                                          <p:attrName>style.visibility</p:attrName>
                                        </p:attrNameLst>
                                      </p:cBhvr>
                                      <p:to>
                                        <p:strVal val="visible"/>
                                      </p:to>
                                    </p:set>
                                    <p:anim calcmode="lin" valueType="num">
                                      <p:cBhvr additive="base">
                                        <p:cTn id="27" dur="500" fill="hold"/>
                                        <p:tgtEl>
                                          <p:spTgt spid="4">
                                            <p:graphicEl>
                                              <a:dgm id="{C7D825B9-6059-4F71-9EEE-5170BCBC73D3}"/>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graphicEl>
                                              <a:dgm id="{C7D825B9-6059-4F71-9EEE-5170BCBC73D3}"/>
                                            </p:graphic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4">
                                            <p:graphicEl>
                                              <a:dgm id="{CEB8FFDF-4FA5-4C7F-BC17-ADDDC17F0AA1}"/>
                                            </p:graphicEl>
                                          </p:spTgt>
                                        </p:tgtEl>
                                        <p:attrNameLst>
                                          <p:attrName>style.visibility</p:attrName>
                                        </p:attrNameLst>
                                      </p:cBhvr>
                                      <p:to>
                                        <p:strVal val="visible"/>
                                      </p:to>
                                    </p:set>
                                    <p:anim calcmode="lin" valueType="num">
                                      <p:cBhvr additive="base">
                                        <p:cTn id="31" dur="500" fill="hold"/>
                                        <p:tgtEl>
                                          <p:spTgt spid="4">
                                            <p:graphicEl>
                                              <a:dgm id="{CEB8FFDF-4FA5-4C7F-BC17-ADDDC17F0AA1}"/>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CEB8FFDF-4FA5-4C7F-BC17-ADDDC17F0AA1}"/>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graphicEl>
                                              <a:dgm id="{09B887A0-20A4-4550-A67C-095EC048407A}"/>
                                            </p:graphicEl>
                                          </p:spTgt>
                                        </p:tgtEl>
                                        <p:attrNameLst>
                                          <p:attrName>style.visibility</p:attrName>
                                        </p:attrNameLst>
                                      </p:cBhvr>
                                      <p:to>
                                        <p:strVal val="visible"/>
                                      </p:to>
                                    </p:set>
                                    <p:anim calcmode="lin" valueType="num">
                                      <p:cBhvr additive="base">
                                        <p:cTn id="37" dur="500" fill="hold"/>
                                        <p:tgtEl>
                                          <p:spTgt spid="4">
                                            <p:graphicEl>
                                              <a:dgm id="{09B887A0-20A4-4550-A67C-095EC048407A}"/>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09B887A0-20A4-4550-A67C-095EC048407A}"/>
                                            </p:graphic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4">
                                            <p:graphicEl>
                                              <a:dgm id="{28B2663B-2E6A-4C41-93B7-83F43FC584FE}"/>
                                            </p:graphicEl>
                                          </p:spTgt>
                                        </p:tgtEl>
                                        <p:attrNameLst>
                                          <p:attrName>style.visibility</p:attrName>
                                        </p:attrNameLst>
                                      </p:cBhvr>
                                      <p:to>
                                        <p:strVal val="visible"/>
                                      </p:to>
                                    </p:set>
                                    <p:anim calcmode="lin" valueType="num">
                                      <p:cBhvr additive="base">
                                        <p:cTn id="41" dur="500" fill="hold"/>
                                        <p:tgtEl>
                                          <p:spTgt spid="4">
                                            <p:graphicEl>
                                              <a:dgm id="{28B2663B-2E6A-4C41-93B7-83F43FC584FE}"/>
                                            </p:graphicEl>
                                          </p:spTgt>
                                        </p:tgtEl>
                                        <p:attrNameLst>
                                          <p:attrName>ppt_x</p:attrName>
                                        </p:attrNameLst>
                                      </p:cBhvr>
                                      <p:tavLst>
                                        <p:tav tm="0">
                                          <p:val>
                                            <p:strVal val="#ppt_x"/>
                                          </p:val>
                                        </p:tav>
                                        <p:tav tm="100000">
                                          <p:val>
                                            <p:strVal val="#ppt_x"/>
                                          </p:val>
                                        </p:tav>
                                      </p:tavLst>
                                    </p:anim>
                                    <p:anim calcmode="lin" valueType="num">
                                      <p:cBhvr additive="base">
                                        <p:cTn id="42" dur="500" fill="hold"/>
                                        <p:tgtEl>
                                          <p:spTgt spid="4">
                                            <p:graphicEl>
                                              <a:dgm id="{28B2663B-2E6A-4C41-93B7-83F43FC584FE}"/>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828675" y="720045"/>
            <a:ext cx="9012238" cy="792162"/>
          </a:xfrm>
        </p:spPr>
        <p:txBody>
          <a:bodyPr vert="horz" lIns="90488" tIns="44450" rIns="90488" bIns="44450" rtlCol="0" anchor="ctr">
            <a:noAutofit/>
          </a:bodyPr>
          <a:lstStyle/>
          <a:p>
            <a:pPr marL="320040" indent="-320040">
              <a:buClr>
                <a:schemeClr val="accent6">
                  <a:lumMod val="75000"/>
                </a:schemeClr>
              </a:buClr>
              <a:defRPr/>
            </a:pPr>
            <a:r>
              <a:rPr lang="en-US" sz="4200" dirty="0">
                <a:solidFill>
                  <a:schemeClr val="bg1"/>
                </a:solidFill>
              </a:rPr>
              <a:t>Random Selection or Assignment</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3958342136"/>
              </p:ext>
            </p:extLst>
          </p:nvPr>
        </p:nvGraphicFramePr>
        <p:xfrm>
          <a:off x="538749" y="2119374"/>
          <a:ext cx="11054537" cy="23700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8676" name="Picture 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776413" y="4489450"/>
            <a:ext cx="3008312" cy="2254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4943475" y="4489450"/>
            <a:ext cx="4897438" cy="2235200"/>
          </a:xfrm>
          <a:prstGeom prst="rect">
            <a:avLst/>
          </a:prstGeom>
          <a:solidFill>
            <a:schemeClr val="accent2">
              <a:lumMod val="40000"/>
              <a:lumOff val="60000"/>
            </a:schemeClr>
          </a:solidFill>
          <a:ln>
            <a:solidFill>
              <a:schemeClr val="accent1"/>
            </a:solidFill>
          </a:ln>
        </p:spPr>
        <p:txBody>
          <a:bodyPr>
            <a:spAutoFit/>
          </a:bodyPr>
          <a:lstStyle/>
          <a:p>
            <a:pPr marL="342900" indent="-182880">
              <a:spcBef>
                <a:spcPct val="20000"/>
              </a:spcBef>
              <a:buClr>
                <a:srgbClr val="B1A089">
                  <a:lumMod val="75000"/>
                </a:srgbClr>
              </a:buClr>
              <a:defRPr/>
            </a:pPr>
            <a:r>
              <a:rPr lang="en-US" sz="2400" b="1" i="1" dirty="0">
                <a:solidFill>
                  <a:srgbClr val="675E47"/>
                </a:solidFill>
                <a:latin typeface="Calibri"/>
              </a:rPr>
              <a:t>Why Random Assignment?</a:t>
            </a:r>
          </a:p>
          <a:p>
            <a:pPr marL="342900" indent="-182880">
              <a:spcBef>
                <a:spcPct val="20000"/>
              </a:spcBef>
              <a:buClr>
                <a:srgbClr val="B1A089">
                  <a:lumMod val="75000"/>
                </a:srgbClr>
              </a:buClr>
              <a:defRPr/>
            </a:pPr>
            <a:endParaRPr lang="en-US" sz="800" b="1" i="1" dirty="0">
              <a:solidFill>
                <a:srgbClr val="675E47"/>
              </a:solidFill>
              <a:latin typeface="Calibri"/>
            </a:endParaRPr>
          </a:p>
          <a:p>
            <a:pPr marL="342900" indent="-182880">
              <a:spcBef>
                <a:spcPct val="20000"/>
              </a:spcBef>
              <a:buClr>
                <a:srgbClr val="B1A089">
                  <a:lumMod val="75000"/>
                </a:srgbClr>
              </a:buClr>
              <a:buFont typeface="Arial" pitchFamily="34" charset="0"/>
              <a:buChar char="•"/>
              <a:defRPr/>
            </a:pPr>
            <a:r>
              <a:rPr lang="en-US" sz="2400" dirty="0">
                <a:solidFill>
                  <a:srgbClr val="2F2B20">
                    <a:lumMod val="75000"/>
                    <a:lumOff val="25000"/>
                  </a:srgbClr>
                </a:solidFill>
                <a:latin typeface="Calibri"/>
              </a:rPr>
              <a:t>Samples that are assigned in a random fashion are most likely to be truly representative of the population under consideration.</a:t>
            </a:r>
          </a:p>
        </p:txBody>
      </p:sp>
    </p:spTree>
    <p:extLst>
      <p:ext uri="{BB962C8B-B14F-4D97-AF65-F5344CB8AC3E}">
        <p14:creationId xmlns:p14="http://schemas.microsoft.com/office/powerpoint/2010/main" val="100809137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graphicEl>
                                              <a:dgm id="{12B9A8A2-639A-4981-A648-5E315D9FF003}"/>
                                            </p:graphicEl>
                                          </p:spTgt>
                                        </p:tgtEl>
                                        <p:attrNameLst>
                                          <p:attrName>style.visibility</p:attrName>
                                        </p:attrNameLst>
                                      </p:cBhvr>
                                      <p:to>
                                        <p:strVal val="visible"/>
                                      </p:to>
                                    </p:set>
                                    <p:anim calcmode="lin" valueType="num">
                                      <p:cBhvr additive="base">
                                        <p:cTn id="7" dur="500" fill="hold"/>
                                        <p:tgtEl>
                                          <p:spTgt spid="3">
                                            <p:graphicEl>
                                              <a:dgm id="{12B9A8A2-639A-4981-A648-5E315D9FF003}"/>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graphicEl>
                                              <a:dgm id="{12B9A8A2-639A-4981-A648-5E315D9FF003}"/>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graphicEl>
                                              <a:dgm id="{0E328D34-25BE-4A18-93E4-03AA5D495B83}"/>
                                            </p:graphicEl>
                                          </p:spTgt>
                                        </p:tgtEl>
                                        <p:attrNameLst>
                                          <p:attrName>style.visibility</p:attrName>
                                        </p:attrNameLst>
                                      </p:cBhvr>
                                      <p:to>
                                        <p:strVal val="visible"/>
                                      </p:to>
                                    </p:set>
                                    <p:anim calcmode="lin" valueType="num">
                                      <p:cBhvr additive="base">
                                        <p:cTn id="13" dur="500" fill="hold"/>
                                        <p:tgtEl>
                                          <p:spTgt spid="3">
                                            <p:graphicEl>
                                              <a:dgm id="{0E328D34-25BE-4A18-93E4-03AA5D495B83}"/>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graphicEl>
                                              <a:dgm id="{0E328D34-25BE-4A18-93E4-03AA5D495B83}"/>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graphicEl>
                                              <a:dgm id="{E74DE69C-B6AE-46F7-88FE-1C99AE61AC77}"/>
                                            </p:graphicEl>
                                          </p:spTgt>
                                        </p:tgtEl>
                                        <p:attrNameLst>
                                          <p:attrName>style.visibility</p:attrName>
                                        </p:attrNameLst>
                                      </p:cBhvr>
                                      <p:to>
                                        <p:strVal val="visible"/>
                                      </p:to>
                                    </p:set>
                                    <p:anim calcmode="lin" valueType="num">
                                      <p:cBhvr additive="base">
                                        <p:cTn id="19" dur="500" fill="hold"/>
                                        <p:tgtEl>
                                          <p:spTgt spid="3">
                                            <p:graphicEl>
                                              <a:dgm id="{E74DE69C-B6AE-46F7-88FE-1C99AE61AC77}"/>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graphicEl>
                                              <a:dgm id="{E74DE69C-B6AE-46F7-88FE-1C99AE61AC77}"/>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graphicEl>
                                              <a:dgm id="{6ACE4697-B1FE-48DA-8E56-74823A9D06CA}"/>
                                            </p:graphicEl>
                                          </p:spTgt>
                                        </p:tgtEl>
                                        <p:attrNameLst>
                                          <p:attrName>style.visibility</p:attrName>
                                        </p:attrNameLst>
                                      </p:cBhvr>
                                      <p:to>
                                        <p:strVal val="visible"/>
                                      </p:to>
                                    </p:set>
                                    <p:anim calcmode="lin" valueType="num">
                                      <p:cBhvr additive="base">
                                        <p:cTn id="25" dur="500" fill="hold"/>
                                        <p:tgtEl>
                                          <p:spTgt spid="3">
                                            <p:graphicEl>
                                              <a:dgm id="{6ACE4697-B1FE-48DA-8E56-74823A9D06CA}"/>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graphicEl>
                                              <a:dgm id="{6ACE4697-B1FE-48DA-8E56-74823A9D06CA}"/>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graphicEl>
                                              <a:dgm id="{3C1A5F4A-A82D-4036-9D89-D2208B675DB3}"/>
                                            </p:graphicEl>
                                          </p:spTgt>
                                        </p:tgtEl>
                                        <p:attrNameLst>
                                          <p:attrName>style.visibility</p:attrName>
                                        </p:attrNameLst>
                                      </p:cBhvr>
                                      <p:to>
                                        <p:strVal val="visible"/>
                                      </p:to>
                                    </p:set>
                                    <p:anim calcmode="lin" valueType="num">
                                      <p:cBhvr additive="base">
                                        <p:cTn id="31" dur="500" fill="hold"/>
                                        <p:tgtEl>
                                          <p:spTgt spid="3">
                                            <p:graphicEl>
                                              <a:dgm id="{3C1A5F4A-A82D-4036-9D89-D2208B675DB3}"/>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graphicEl>
                                              <a:dgm id="{3C1A5F4A-A82D-4036-9D89-D2208B675DB3}"/>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
                                        </p:tgtEl>
                                        <p:attrNameLst>
                                          <p:attrName>style.visibility</p:attrName>
                                        </p:attrNameLst>
                                      </p:cBhvr>
                                      <p:to>
                                        <p:strVal val="visible"/>
                                      </p:to>
                                    </p:set>
                                    <p:anim calcmode="lin" valueType="num">
                                      <p:cBhvr additive="base">
                                        <p:cTn id="37" dur="500" fill="hold"/>
                                        <p:tgtEl>
                                          <p:spTgt spid="2"/>
                                        </p:tgtEl>
                                        <p:attrNameLst>
                                          <p:attrName>ppt_x</p:attrName>
                                        </p:attrNameLst>
                                      </p:cBhvr>
                                      <p:tavLst>
                                        <p:tav tm="0">
                                          <p:val>
                                            <p:strVal val="#ppt_x"/>
                                          </p:val>
                                        </p:tav>
                                        <p:tav tm="100000">
                                          <p:val>
                                            <p:strVal val="#ppt_x"/>
                                          </p:val>
                                        </p:tav>
                                      </p:tavLst>
                                    </p:anim>
                                    <p:anim calcmode="lin" valueType="num">
                                      <p:cBhvr additive="base">
                                        <p:cTn id="3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8676"/>
                                        </p:tgtEl>
                                        <p:attrNameLst>
                                          <p:attrName>style.visibility</p:attrName>
                                        </p:attrNameLst>
                                      </p:cBhvr>
                                      <p:to>
                                        <p:strVal val="visible"/>
                                      </p:to>
                                    </p:set>
                                    <p:anim calcmode="lin" valueType="num">
                                      <p:cBhvr additive="base">
                                        <p:cTn id="43" dur="500" fill="hold"/>
                                        <p:tgtEl>
                                          <p:spTgt spid="28676"/>
                                        </p:tgtEl>
                                        <p:attrNameLst>
                                          <p:attrName>ppt_x</p:attrName>
                                        </p:attrNameLst>
                                      </p:cBhvr>
                                      <p:tavLst>
                                        <p:tav tm="0">
                                          <p:val>
                                            <p:strVal val="#ppt_x"/>
                                          </p:val>
                                        </p:tav>
                                        <p:tav tm="100000">
                                          <p:val>
                                            <p:strVal val="#ppt_x"/>
                                          </p:val>
                                        </p:tav>
                                      </p:tavLst>
                                    </p:anim>
                                    <p:anim calcmode="lin" valueType="num">
                                      <p:cBhvr additive="base">
                                        <p:cTn id="44" dur="500" fill="hold"/>
                                        <p:tgtEl>
                                          <p:spTgt spid="2867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P spid="2" grpId="0" animBg="1"/>
    </p:bld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2033588" y="555171"/>
            <a:ext cx="8229600" cy="1041400"/>
          </a:xfrm>
        </p:spPr>
        <p:txBody>
          <a:bodyPr vert="horz" lIns="90488" tIns="44450" rIns="90488" bIns="44450" rtlCol="0" anchor="ctr">
            <a:normAutofit/>
          </a:bodyPr>
          <a:lstStyle/>
          <a:p>
            <a:pPr>
              <a:defRPr/>
            </a:pPr>
            <a:r>
              <a:rPr lang="en-US" sz="4200" dirty="0"/>
              <a:t>Simple Random Sampling (SRS)</a:t>
            </a:r>
          </a:p>
        </p:txBody>
      </p:sp>
      <p:sp>
        <p:nvSpPr>
          <p:cNvPr id="24579" name="Rectangle 3"/>
          <p:cNvSpPr>
            <a:spLocks noGrp="1" noChangeArrowheads="1"/>
          </p:cNvSpPr>
          <p:nvPr>
            <p:ph idx="1"/>
          </p:nvPr>
        </p:nvSpPr>
        <p:spPr>
          <a:xfrm>
            <a:off x="620486" y="2351315"/>
            <a:ext cx="11332027" cy="4987925"/>
          </a:xfrm>
        </p:spPr>
        <p:txBody>
          <a:bodyPr vert="horz" lIns="90488" tIns="44450" rIns="90488" bIns="44450" rtlCol="0">
            <a:normAutofit lnSpcReduction="10000"/>
          </a:bodyPr>
          <a:lstStyle/>
          <a:p>
            <a:pPr eaLnBrk="1" hangingPunct="1">
              <a:lnSpc>
                <a:spcPct val="80000"/>
              </a:lnSpc>
            </a:pPr>
            <a:r>
              <a:rPr lang="en-US" altLang="en-US" sz="2000" dirty="0"/>
              <a:t>The basic sampling method which most others are based on.</a:t>
            </a:r>
          </a:p>
          <a:p>
            <a:pPr eaLnBrk="1" hangingPunct="1">
              <a:lnSpc>
                <a:spcPct val="80000"/>
              </a:lnSpc>
            </a:pPr>
            <a:endParaRPr lang="en-US" altLang="en-US" sz="2000" i="1" dirty="0"/>
          </a:p>
          <a:p>
            <a:pPr eaLnBrk="1" hangingPunct="1">
              <a:lnSpc>
                <a:spcPct val="80000"/>
              </a:lnSpc>
            </a:pPr>
            <a:r>
              <a:rPr lang="en-US" altLang="en-US" sz="2000" i="1" dirty="0"/>
              <a:t>Method:</a:t>
            </a:r>
          </a:p>
          <a:p>
            <a:pPr lvl="1" eaLnBrk="1" hangingPunct="1">
              <a:lnSpc>
                <a:spcPct val="80000"/>
              </a:lnSpc>
            </a:pPr>
            <a:r>
              <a:rPr lang="en-US" altLang="en-US" sz="2000" dirty="0"/>
              <a:t>A sample size ‘n’ is drawn from a population ‘N’ in such a way that every possible element in the population has the same chance of being selected.</a:t>
            </a:r>
          </a:p>
          <a:p>
            <a:pPr lvl="1" eaLnBrk="1" hangingPunct="1">
              <a:lnSpc>
                <a:spcPct val="80000"/>
              </a:lnSpc>
            </a:pPr>
            <a:r>
              <a:rPr lang="en-US" altLang="en-US" sz="2000" dirty="0"/>
              <a:t>Take a number of samples to create a </a:t>
            </a:r>
            <a:r>
              <a:rPr lang="en-US" altLang="en-US" sz="2000" i="1" dirty="0"/>
              <a:t>sampling distribution</a:t>
            </a:r>
          </a:p>
          <a:p>
            <a:pPr eaLnBrk="1" hangingPunct="1">
              <a:lnSpc>
                <a:spcPct val="80000"/>
              </a:lnSpc>
            </a:pPr>
            <a:endParaRPr lang="en-US" altLang="en-US" sz="2000" b="1" i="1" dirty="0"/>
          </a:p>
          <a:p>
            <a:pPr eaLnBrk="1" hangingPunct="1">
              <a:lnSpc>
                <a:spcPct val="80000"/>
              </a:lnSpc>
            </a:pPr>
            <a:r>
              <a:rPr lang="en-US" altLang="en-US" sz="2000" b="1" i="1" dirty="0"/>
              <a:t>What are some ways for conducting an SRS?</a:t>
            </a:r>
          </a:p>
          <a:p>
            <a:pPr eaLnBrk="1" hangingPunct="1">
              <a:lnSpc>
                <a:spcPct val="80000"/>
              </a:lnSpc>
            </a:pPr>
            <a:endParaRPr lang="en-US" altLang="en-US" sz="2000" dirty="0"/>
          </a:p>
          <a:p>
            <a:pPr lvl="1" eaLnBrk="1" hangingPunct="1">
              <a:lnSpc>
                <a:spcPct val="80000"/>
              </a:lnSpc>
            </a:pPr>
            <a:r>
              <a:rPr lang="en-US" altLang="en-US" sz="2000" dirty="0"/>
              <a:t>Random numbers table, drawing out of a hat, random timer, etc.</a:t>
            </a:r>
          </a:p>
          <a:p>
            <a:pPr eaLnBrk="1" hangingPunct="1">
              <a:lnSpc>
                <a:spcPct val="80000"/>
              </a:lnSpc>
            </a:pPr>
            <a:endParaRPr lang="en-US" altLang="en-US" sz="2000" dirty="0"/>
          </a:p>
          <a:p>
            <a:pPr eaLnBrk="1" hangingPunct="1">
              <a:lnSpc>
                <a:spcPct val="80000"/>
              </a:lnSpc>
            </a:pPr>
            <a:r>
              <a:rPr lang="en-US" altLang="en-US" sz="2000" dirty="0"/>
              <a:t>Not usually the most efficient, but can be most accurate!</a:t>
            </a:r>
          </a:p>
          <a:p>
            <a:pPr lvl="1" eaLnBrk="1" hangingPunct="1">
              <a:lnSpc>
                <a:spcPct val="80000"/>
              </a:lnSpc>
            </a:pPr>
            <a:r>
              <a:rPr lang="en-US" altLang="en-US" sz="2000" dirty="0"/>
              <a:t>Time &amp; money can become an issue</a:t>
            </a:r>
          </a:p>
          <a:p>
            <a:pPr lvl="1" eaLnBrk="1" hangingPunct="1">
              <a:lnSpc>
                <a:spcPct val="80000"/>
              </a:lnSpc>
            </a:pPr>
            <a:r>
              <a:rPr lang="en-US" altLang="en-US" sz="2000" dirty="0"/>
              <a:t>What if you only have enough time and money to conduct one sample?</a:t>
            </a:r>
          </a:p>
          <a:p>
            <a:pPr lvl="1" eaLnBrk="1" hangingPunct="1">
              <a:lnSpc>
                <a:spcPct val="80000"/>
              </a:lnSpc>
            </a:pPr>
            <a:endParaRPr lang="en-US" altLang="en-US" sz="2000" dirty="0"/>
          </a:p>
        </p:txBody>
      </p:sp>
    </p:spTree>
    <p:extLst>
      <p:ext uri="{BB962C8B-B14F-4D97-AF65-F5344CB8AC3E}">
        <p14:creationId xmlns:p14="http://schemas.microsoft.com/office/powerpoint/2010/main" val="35405357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4579">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4579">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579">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4579">
                                            <p:txEl>
                                              <p:pRg st="8" end="8"/>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4579">
                                            <p:txEl>
                                              <p:pRg st="10" end="10"/>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4579">
                                            <p:txEl>
                                              <p:pRg st="11" end="11"/>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4579">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7242" y="463905"/>
            <a:ext cx="7620000" cy="850900"/>
          </a:xfrm>
        </p:spPr>
        <p:txBody>
          <a:bodyPr/>
          <a:lstStyle/>
          <a:p>
            <a:pPr>
              <a:defRPr/>
            </a:pPr>
            <a:r>
              <a:rPr lang="en-GB" dirty="0"/>
              <a:t>Systematic Random Sampling</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636059628"/>
              </p:ext>
            </p:extLst>
          </p:nvPr>
        </p:nvGraphicFramePr>
        <p:xfrm>
          <a:off x="489857" y="1412776"/>
          <a:ext cx="11217729" cy="52040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9700" name="Picture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016500" y="1557338"/>
            <a:ext cx="1219200" cy="1428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679224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1700893" y="242986"/>
            <a:ext cx="8229600" cy="1133476"/>
          </a:xfrm>
        </p:spPr>
        <p:txBody>
          <a:bodyPr vert="horz" lIns="90488" tIns="44450" rIns="90488" bIns="44450" rtlCol="0" anchor="ctr">
            <a:noAutofit/>
          </a:bodyPr>
          <a:lstStyle/>
          <a:p>
            <a:pPr marL="320040" indent="-320040">
              <a:buClr>
                <a:schemeClr val="accent6">
                  <a:lumMod val="75000"/>
                </a:schemeClr>
              </a:buClr>
              <a:defRPr/>
            </a:pPr>
            <a:r>
              <a:rPr lang="en-US" sz="4000" dirty="0">
                <a:solidFill>
                  <a:schemeClr val="bg1"/>
                </a:solidFill>
              </a:rPr>
              <a:t>Stratified Sampling (</a:t>
            </a:r>
            <a:r>
              <a:rPr lang="en-US" sz="4000" dirty="0" err="1">
                <a:solidFill>
                  <a:schemeClr val="bg1"/>
                </a:solidFill>
              </a:rPr>
              <a:t>StS</a:t>
            </a:r>
            <a:r>
              <a:rPr lang="en-US" sz="4000" dirty="0">
                <a:solidFill>
                  <a:schemeClr val="bg1"/>
                </a:solidFill>
              </a:rPr>
              <a:t>)</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939651380"/>
              </p:ext>
            </p:extLst>
          </p:nvPr>
        </p:nvGraphicFramePr>
        <p:xfrm>
          <a:off x="3575721" y="2132856"/>
          <a:ext cx="8360465" cy="4608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 name="Diagram 2"/>
          <p:cNvGraphicFramePr/>
          <p:nvPr>
            <p:extLst>
              <p:ext uri="{D42A27DB-BD31-4B8C-83A1-F6EECF244321}">
                <p14:modId xmlns:p14="http://schemas.microsoft.com/office/powerpoint/2010/main" val="870016287"/>
              </p:ext>
            </p:extLst>
          </p:nvPr>
        </p:nvGraphicFramePr>
        <p:xfrm>
          <a:off x="1991544" y="1033463"/>
          <a:ext cx="7259016" cy="93610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6" name="Diagram 5"/>
          <p:cNvGraphicFramePr/>
          <p:nvPr/>
        </p:nvGraphicFramePr>
        <p:xfrm>
          <a:off x="-384720" y="2348880"/>
          <a:ext cx="7776864" cy="4509120"/>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3115360753"/>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644196" y="630464"/>
            <a:ext cx="8229600" cy="1041400"/>
          </a:xfrm>
        </p:spPr>
        <p:txBody>
          <a:bodyPr vert="horz" lIns="90488" tIns="44450" rIns="90488" bIns="44450" rtlCol="0" anchor="ctr">
            <a:noAutofit/>
          </a:bodyPr>
          <a:lstStyle/>
          <a:p>
            <a:pPr marL="320040" indent="-320040">
              <a:buClr>
                <a:schemeClr val="accent6">
                  <a:lumMod val="75000"/>
                </a:schemeClr>
              </a:buClr>
              <a:defRPr/>
            </a:pPr>
            <a:r>
              <a:rPr lang="en-US" sz="4000" dirty="0">
                <a:solidFill>
                  <a:schemeClr val="bg1"/>
                </a:solidFill>
              </a:rPr>
              <a:t>Cluster sampling</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3328662995"/>
              </p:ext>
            </p:extLst>
          </p:nvPr>
        </p:nvGraphicFramePr>
        <p:xfrm>
          <a:off x="591762" y="2334072"/>
          <a:ext cx="11001523" cy="45239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205546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graphicEl>
                                              <a:dgm id="{B970D473-D7F1-40BA-91FD-F187967FFE37}"/>
                                            </p:graphicEl>
                                          </p:spTgt>
                                        </p:tgtEl>
                                        <p:attrNameLst>
                                          <p:attrName>style.visibility</p:attrName>
                                        </p:attrNameLst>
                                      </p:cBhvr>
                                      <p:to>
                                        <p:strVal val="visible"/>
                                      </p:to>
                                    </p:set>
                                    <p:anim calcmode="lin" valueType="num">
                                      <p:cBhvr additive="base">
                                        <p:cTn id="7" dur="500" fill="hold"/>
                                        <p:tgtEl>
                                          <p:spTgt spid="2">
                                            <p:graphicEl>
                                              <a:dgm id="{B970D473-D7F1-40BA-91FD-F187967FFE37}"/>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graphicEl>
                                              <a:dgm id="{B970D473-D7F1-40BA-91FD-F187967FFE37}"/>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graphicEl>
                                              <a:dgm id="{176D7A80-7F0C-46D1-94AB-B994D79A723A}"/>
                                            </p:graphicEl>
                                          </p:spTgt>
                                        </p:tgtEl>
                                        <p:attrNameLst>
                                          <p:attrName>style.visibility</p:attrName>
                                        </p:attrNameLst>
                                      </p:cBhvr>
                                      <p:to>
                                        <p:strVal val="visible"/>
                                      </p:to>
                                    </p:set>
                                    <p:anim calcmode="lin" valueType="num">
                                      <p:cBhvr additive="base">
                                        <p:cTn id="13" dur="500" fill="hold"/>
                                        <p:tgtEl>
                                          <p:spTgt spid="2">
                                            <p:graphicEl>
                                              <a:dgm id="{176D7A80-7F0C-46D1-94AB-B994D79A723A}"/>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graphicEl>
                                              <a:dgm id="{176D7A80-7F0C-46D1-94AB-B994D79A723A}"/>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graphicEl>
                                              <a:dgm id="{A1ACE40A-354E-4FB0-B7A4-331AC25F97BB}"/>
                                            </p:graphicEl>
                                          </p:spTgt>
                                        </p:tgtEl>
                                        <p:attrNameLst>
                                          <p:attrName>style.visibility</p:attrName>
                                        </p:attrNameLst>
                                      </p:cBhvr>
                                      <p:to>
                                        <p:strVal val="visible"/>
                                      </p:to>
                                    </p:set>
                                    <p:anim calcmode="lin" valueType="num">
                                      <p:cBhvr additive="base">
                                        <p:cTn id="19" dur="500" fill="hold"/>
                                        <p:tgtEl>
                                          <p:spTgt spid="2">
                                            <p:graphicEl>
                                              <a:dgm id="{A1ACE40A-354E-4FB0-B7A4-331AC25F97BB}"/>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graphicEl>
                                              <a:dgm id="{A1ACE40A-354E-4FB0-B7A4-331AC25F97BB}"/>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graphicEl>
                                              <a:dgm id="{C1B9A1BE-92D6-4F78-9EDC-34F09266FB95}"/>
                                            </p:graphicEl>
                                          </p:spTgt>
                                        </p:tgtEl>
                                        <p:attrNameLst>
                                          <p:attrName>style.visibility</p:attrName>
                                        </p:attrNameLst>
                                      </p:cBhvr>
                                      <p:to>
                                        <p:strVal val="visible"/>
                                      </p:to>
                                    </p:set>
                                    <p:anim calcmode="lin" valueType="num">
                                      <p:cBhvr additive="base">
                                        <p:cTn id="25" dur="500" fill="hold"/>
                                        <p:tgtEl>
                                          <p:spTgt spid="2">
                                            <p:graphicEl>
                                              <a:dgm id="{C1B9A1BE-92D6-4F78-9EDC-34F09266FB95}"/>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graphicEl>
                                              <a:dgm id="{C1B9A1BE-92D6-4F78-9EDC-34F09266FB95}"/>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
                                            <p:graphicEl>
                                              <a:dgm id="{F86AFDDA-1AA4-414E-9E3A-B31857642FF2}"/>
                                            </p:graphicEl>
                                          </p:spTgt>
                                        </p:tgtEl>
                                        <p:attrNameLst>
                                          <p:attrName>style.visibility</p:attrName>
                                        </p:attrNameLst>
                                      </p:cBhvr>
                                      <p:to>
                                        <p:strVal val="visible"/>
                                      </p:to>
                                    </p:set>
                                    <p:anim calcmode="lin" valueType="num">
                                      <p:cBhvr additive="base">
                                        <p:cTn id="31" dur="500" fill="hold"/>
                                        <p:tgtEl>
                                          <p:spTgt spid="2">
                                            <p:graphicEl>
                                              <a:dgm id="{F86AFDDA-1AA4-414E-9E3A-B31857642FF2}"/>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graphicEl>
                                              <a:dgm id="{F86AFDDA-1AA4-414E-9E3A-B31857642FF2}"/>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470</TotalTime>
  <Words>2559</Words>
  <Application>Microsoft Office PowerPoint</Application>
  <PresentationFormat>Widescreen</PresentationFormat>
  <Paragraphs>242</Paragraphs>
  <Slides>42</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42</vt:i4>
      </vt:variant>
    </vt:vector>
  </HeadingPairs>
  <TitlesOfParts>
    <vt:vector size="49" baseType="lpstr">
      <vt:lpstr>Arial</vt:lpstr>
      <vt:lpstr>Calibri</vt:lpstr>
      <vt:lpstr>Century Gothic</vt:lpstr>
      <vt:lpstr>Georgia</vt:lpstr>
      <vt:lpstr>Times New Roman</vt:lpstr>
      <vt:lpstr>Wingdings 3</vt:lpstr>
      <vt:lpstr>Ion Boardroom</vt:lpstr>
      <vt:lpstr>M5X02252 – Applied Research Skills. </vt:lpstr>
      <vt:lpstr>Introduction</vt:lpstr>
      <vt:lpstr>Aims of the Module</vt:lpstr>
      <vt:lpstr>Learning Outcomes</vt:lpstr>
      <vt:lpstr>Indicative Content</vt:lpstr>
      <vt:lpstr>Indicative Content Continued. </vt:lpstr>
      <vt:lpstr>Assessments</vt:lpstr>
      <vt:lpstr>Assessment Component 1</vt:lpstr>
      <vt:lpstr>Assessment Component 2. </vt:lpstr>
      <vt:lpstr>Lecture Schedule</vt:lpstr>
      <vt:lpstr>Recommended Reading (Essential Reading). </vt:lpstr>
      <vt:lpstr>Recommended Reading (Background Reading)</vt:lpstr>
      <vt:lpstr>Part 1 – Quantitative Measures (Re-Cap and Further Development). </vt:lpstr>
      <vt:lpstr>Question – What is Empirical Research? </vt:lpstr>
      <vt:lpstr>Empirical Research…</vt:lpstr>
      <vt:lpstr>The importance of empirical research in mental health? </vt:lpstr>
      <vt:lpstr>PowerPoint Presentation</vt:lpstr>
      <vt:lpstr>Goals of Research </vt:lpstr>
      <vt:lpstr>Overview of the Scientific Method</vt:lpstr>
      <vt:lpstr>Where do the ideas come from?</vt:lpstr>
      <vt:lpstr>Characteristics of Scientific Research</vt:lpstr>
      <vt:lpstr>What kinds of research are there?</vt:lpstr>
      <vt:lpstr>Hypothetico-deductive research </vt:lpstr>
      <vt:lpstr>The theory that all knowledge is derived from sense-experience.  Practice based on experiment and observation. </vt:lpstr>
      <vt:lpstr>Part 2 – Data Gathering</vt:lpstr>
      <vt:lpstr>Aims of this Part…..</vt:lpstr>
      <vt:lpstr>Scenario….</vt:lpstr>
      <vt:lpstr>Data Gathering</vt:lpstr>
      <vt:lpstr>Data Gathering Techniques</vt:lpstr>
      <vt:lpstr>PowerPoint Presentation</vt:lpstr>
      <vt:lpstr>Populations and Samples. </vt:lpstr>
      <vt:lpstr>Populations and Samples…</vt:lpstr>
      <vt:lpstr>Sampling</vt:lpstr>
      <vt:lpstr>What is sampling?</vt:lpstr>
      <vt:lpstr>What is sampling?</vt:lpstr>
      <vt:lpstr>How large should a Sample Be?</vt:lpstr>
      <vt:lpstr>Opportunity Sampling</vt:lpstr>
      <vt:lpstr>Random Selection or Assignment</vt:lpstr>
      <vt:lpstr>Simple Random Sampling (SRS)</vt:lpstr>
      <vt:lpstr>Systematic Random Sampling</vt:lpstr>
      <vt:lpstr>Stratified Sampling (StS)</vt:lpstr>
      <vt:lpstr>Cluster sampling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M5X02252 – Applied Research Skills.</dc:title>
  <dc:creator>Stuart Jones</dc:creator>
  <cp:lastModifiedBy>Stuart Jones</cp:lastModifiedBy>
  <cp:revision>9</cp:revision>
  <dcterms:created xsi:type="dcterms:W3CDTF">2017-11-29T17:35:45Z</dcterms:created>
  <dcterms:modified xsi:type="dcterms:W3CDTF">2021-09-30T21:04:43Z</dcterms:modified>
</cp:coreProperties>
</file>