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256" r:id="rId5"/>
    <p:sldId id="266" r:id="rId6"/>
    <p:sldId id="258" r:id="rId7"/>
    <p:sldId id="271" r:id="rId8"/>
    <p:sldId id="268" r:id="rId9"/>
    <p:sldId id="269" r:id="rId10"/>
    <p:sldId id="265" r:id="rId11"/>
    <p:sldId id="270" r:id="rId12"/>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0704" autoAdjust="0"/>
  </p:normalViewPr>
  <p:slideViewPr>
    <p:cSldViewPr snapToGrid="0">
      <p:cViewPr varScale="1">
        <p:scale>
          <a:sx n="72" d="100"/>
          <a:sy n="72" d="100"/>
        </p:scale>
        <p:origin x="660" y="7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Smythe" userId="1d26ae68a6d8ae3f" providerId="LiveId" clId="{BECCB47E-120F-4D84-B1D6-B3B30F4DAF31}"/>
    <pc:docChg chg="custSel addSld delSld modSld sldOrd modNotesMaster modHandout">
      <pc:chgData name="Tom Smythe" userId="1d26ae68a6d8ae3f" providerId="LiveId" clId="{BECCB47E-120F-4D84-B1D6-B3B30F4DAF31}" dt="2022-04-07T07:51:36.355" v="1700" actId="20577"/>
      <pc:docMkLst>
        <pc:docMk/>
      </pc:docMkLst>
      <pc:sldChg chg="modSp del mod">
        <pc:chgData name="Tom Smythe" userId="1d26ae68a6d8ae3f" providerId="LiveId" clId="{BECCB47E-120F-4D84-B1D6-B3B30F4DAF31}" dt="2022-04-06T14:36:49.181" v="184" actId="2696"/>
        <pc:sldMkLst>
          <pc:docMk/>
          <pc:sldMk cId="1713219598" sldId="257"/>
        </pc:sldMkLst>
        <pc:spChg chg="mod">
          <ac:chgData name="Tom Smythe" userId="1d26ae68a6d8ae3f" providerId="LiveId" clId="{BECCB47E-120F-4D84-B1D6-B3B30F4DAF31}" dt="2022-04-06T14:35:28.155" v="180" actId="20577"/>
          <ac:spMkLst>
            <pc:docMk/>
            <pc:sldMk cId="1713219598" sldId="257"/>
            <ac:spMk id="3" creationId="{5671D7E5-EF66-4BCD-8DAA-E9061157F0BE}"/>
          </ac:spMkLst>
        </pc:spChg>
      </pc:sldChg>
      <pc:sldChg chg="modSp mod">
        <pc:chgData name="Tom Smythe" userId="1d26ae68a6d8ae3f" providerId="LiveId" clId="{BECCB47E-120F-4D84-B1D6-B3B30F4DAF31}" dt="2022-04-06T13:08:25.178" v="5" actId="27636"/>
        <pc:sldMkLst>
          <pc:docMk/>
          <pc:sldMk cId="3571516367" sldId="258"/>
        </pc:sldMkLst>
        <pc:spChg chg="mod">
          <ac:chgData name="Tom Smythe" userId="1d26ae68a6d8ae3f" providerId="LiveId" clId="{BECCB47E-120F-4D84-B1D6-B3B30F4DAF31}" dt="2022-04-06T13:08:25.178" v="5" actId="27636"/>
          <ac:spMkLst>
            <pc:docMk/>
            <pc:sldMk cId="3571516367" sldId="258"/>
            <ac:spMk id="3" creationId="{9D5232F9-FD00-464A-9F17-619C91AEF8F3}"/>
          </ac:spMkLst>
        </pc:spChg>
      </pc:sldChg>
      <pc:sldChg chg="modSp del mod">
        <pc:chgData name="Tom Smythe" userId="1d26ae68a6d8ae3f" providerId="LiveId" clId="{BECCB47E-120F-4D84-B1D6-B3B30F4DAF31}" dt="2022-04-06T14:34:48.431" v="163" actId="2696"/>
        <pc:sldMkLst>
          <pc:docMk/>
          <pc:sldMk cId="379728094" sldId="262"/>
        </pc:sldMkLst>
        <pc:spChg chg="mod">
          <ac:chgData name="Tom Smythe" userId="1d26ae68a6d8ae3f" providerId="LiveId" clId="{BECCB47E-120F-4D84-B1D6-B3B30F4DAF31}" dt="2022-04-06T14:33:41.261" v="146" actId="207"/>
          <ac:spMkLst>
            <pc:docMk/>
            <pc:sldMk cId="379728094" sldId="262"/>
            <ac:spMk id="3" creationId="{DA8AFAA9-633A-475C-B8ED-840A34F7294D}"/>
          </ac:spMkLst>
        </pc:spChg>
      </pc:sldChg>
      <pc:sldChg chg="addSp delSp modSp mod">
        <pc:chgData name="Tom Smythe" userId="1d26ae68a6d8ae3f" providerId="LiveId" clId="{BECCB47E-120F-4D84-B1D6-B3B30F4DAF31}" dt="2022-04-06T15:14:15.840" v="1688" actId="403"/>
        <pc:sldMkLst>
          <pc:docMk/>
          <pc:sldMk cId="744379741" sldId="265"/>
        </pc:sldMkLst>
        <pc:spChg chg="add del mod">
          <ac:chgData name="Tom Smythe" userId="1d26ae68a6d8ae3f" providerId="LiveId" clId="{BECCB47E-120F-4D84-B1D6-B3B30F4DAF31}" dt="2022-04-06T14:08:19.037" v="103"/>
          <ac:spMkLst>
            <pc:docMk/>
            <pc:sldMk cId="744379741" sldId="265"/>
            <ac:spMk id="2" creationId="{EF9DEACA-B794-496E-9D1E-5530D0BBB3B0}"/>
          </ac:spMkLst>
        </pc:spChg>
        <pc:spChg chg="add mod">
          <ac:chgData name="Tom Smythe" userId="1d26ae68a6d8ae3f" providerId="LiveId" clId="{BECCB47E-120F-4D84-B1D6-B3B30F4DAF31}" dt="2022-04-06T14:08:17.579" v="101" actId="20577"/>
          <ac:spMkLst>
            <pc:docMk/>
            <pc:sldMk cId="744379741" sldId="265"/>
            <ac:spMk id="3" creationId="{16C1580E-7C92-4E12-8E5D-5705C279486A}"/>
          </ac:spMkLst>
        </pc:spChg>
        <pc:spChg chg="del">
          <ac:chgData name="Tom Smythe" userId="1d26ae68a6d8ae3f" providerId="LiveId" clId="{BECCB47E-120F-4D84-B1D6-B3B30F4DAF31}" dt="2022-04-06T14:45:44.934" v="656" actId="21"/>
          <ac:spMkLst>
            <pc:docMk/>
            <pc:sldMk cId="744379741" sldId="265"/>
            <ac:spMk id="4" creationId="{DA53D834-F1E2-4848-8093-D412A7B081AF}"/>
          </ac:spMkLst>
        </pc:spChg>
        <pc:spChg chg="add mod">
          <ac:chgData name="Tom Smythe" userId="1d26ae68a6d8ae3f" providerId="LiveId" clId="{BECCB47E-120F-4D84-B1D6-B3B30F4DAF31}" dt="2022-04-06T15:04:41.833" v="1384" actId="255"/>
          <ac:spMkLst>
            <pc:docMk/>
            <pc:sldMk cId="744379741" sldId="265"/>
            <ac:spMk id="5" creationId="{DDEB21EE-ADAB-47BC-9BF6-235160788168}"/>
          </ac:spMkLst>
        </pc:spChg>
        <pc:spChg chg="del">
          <ac:chgData name="Tom Smythe" userId="1d26ae68a6d8ae3f" providerId="LiveId" clId="{BECCB47E-120F-4D84-B1D6-B3B30F4DAF31}" dt="2022-04-06T14:45:49.702" v="657" actId="21"/>
          <ac:spMkLst>
            <pc:docMk/>
            <pc:sldMk cId="744379741" sldId="265"/>
            <ac:spMk id="6" creationId="{F2A39FA3-9AE3-4689-A469-B7D2DFCCC2D9}"/>
          </ac:spMkLst>
        </pc:spChg>
        <pc:spChg chg="add mod">
          <ac:chgData name="Tom Smythe" userId="1d26ae68a6d8ae3f" providerId="LiveId" clId="{BECCB47E-120F-4D84-B1D6-B3B30F4DAF31}" dt="2022-04-06T15:14:15.840" v="1688" actId="403"/>
          <ac:spMkLst>
            <pc:docMk/>
            <pc:sldMk cId="744379741" sldId="265"/>
            <ac:spMk id="7" creationId="{A98E42AB-F757-42DA-9AAF-874CAA9D5A81}"/>
          </ac:spMkLst>
        </pc:spChg>
        <pc:spChg chg="add mod">
          <ac:chgData name="Tom Smythe" userId="1d26ae68a6d8ae3f" providerId="LiveId" clId="{BECCB47E-120F-4D84-B1D6-B3B30F4DAF31}" dt="2022-04-06T15:06:33.777" v="1478" actId="20577"/>
          <ac:spMkLst>
            <pc:docMk/>
            <pc:sldMk cId="744379741" sldId="265"/>
            <ac:spMk id="8" creationId="{B30BCC53-4491-4BC0-A56C-823D95A14A33}"/>
          </ac:spMkLst>
        </pc:spChg>
      </pc:sldChg>
      <pc:sldChg chg="modSp mod ord">
        <pc:chgData name="Tom Smythe" userId="1d26ae68a6d8ae3f" providerId="LiveId" clId="{BECCB47E-120F-4D84-B1D6-B3B30F4DAF31}" dt="2022-04-07T07:51:36.355" v="1700" actId="20577"/>
        <pc:sldMkLst>
          <pc:docMk/>
          <pc:sldMk cId="1742861620" sldId="266"/>
        </pc:sldMkLst>
        <pc:spChg chg="mod">
          <ac:chgData name="Tom Smythe" userId="1d26ae68a6d8ae3f" providerId="LiveId" clId="{BECCB47E-120F-4D84-B1D6-B3B30F4DAF31}" dt="2022-04-07T07:51:36.355" v="1700" actId="20577"/>
          <ac:spMkLst>
            <pc:docMk/>
            <pc:sldMk cId="1742861620" sldId="266"/>
            <ac:spMk id="8" creationId="{A5505CE3-467B-4A85-A2FF-72903EB3BAD9}"/>
          </ac:spMkLst>
        </pc:spChg>
        <pc:spChg chg="mod">
          <ac:chgData name="Tom Smythe" userId="1d26ae68a6d8ae3f" providerId="LiveId" clId="{BECCB47E-120F-4D84-B1D6-B3B30F4DAF31}" dt="2022-04-06T14:37:01.139" v="187" actId="1076"/>
          <ac:spMkLst>
            <pc:docMk/>
            <pc:sldMk cId="1742861620" sldId="266"/>
            <ac:spMk id="10" creationId="{F604CE9E-31D5-404B-98B2-74F79E36D5F3}"/>
          </ac:spMkLst>
        </pc:spChg>
      </pc:sldChg>
      <pc:sldChg chg="addSp modSp mod">
        <pc:chgData name="Tom Smythe" userId="1d26ae68a6d8ae3f" providerId="LiveId" clId="{BECCB47E-120F-4D84-B1D6-B3B30F4DAF31}" dt="2022-04-06T15:05:21.916" v="1388" actId="122"/>
        <pc:sldMkLst>
          <pc:docMk/>
          <pc:sldMk cId="2303579910" sldId="268"/>
        </pc:sldMkLst>
        <pc:spChg chg="add mod">
          <ac:chgData name="Tom Smythe" userId="1d26ae68a6d8ae3f" providerId="LiveId" clId="{BECCB47E-120F-4D84-B1D6-B3B30F4DAF31}" dt="2022-04-06T15:00:38.563" v="1048" actId="14100"/>
          <ac:spMkLst>
            <pc:docMk/>
            <pc:sldMk cId="2303579910" sldId="268"/>
            <ac:spMk id="2" creationId="{875D5951-2439-48F4-BB67-3BA64A4DEFE4}"/>
          </ac:spMkLst>
        </pc:spChg>
        <pc:spChg chg="add mod">
          <ac:chgData name="Tom Smythe" userId="1d26ae68a6d8ae3f" providerId="LiveId" clId="{BECCB47E-120F-4D84-B1D6-B3B30F4DAF31}" dt="2022-04-06T15:00:26.923" v="1046" actId="207"/>
          <ac:spMkLst>
            <pc:docMk/>
            <pc:sldMk cId="2303579910" sldId="268"/>
            <ac:spMk id="3" creationId="{00E5376F-C322-4FFF-8DE7-002FB3F1007F}"/>
          </ac:spMkLst>
        </pc:spChg>
        <pc:spChg chg="mod">
          <ac:chgData name="Tom Smythe" userId="1d26ae68a6d8ae3f" providerId="LiveId" clId="{BECCB47E-120F-4D84-B1D6-B3B30F4DAF31}" dt="2022-04-06T15:05:21.916" v="1388" actId="122"/>
          <ac:spMkLst>
            <pc:docMk/>
            <pc:sldMk cId="2303579910" sldId="268"/>
            <ac:spMk id="20" creationId="{E9A89971-0AC3-4CFF-AB9C-C70F72717DE0}"/>
          </ac:spMkLst>
        </pc:spChg>
        <pc:spChg chg="mod">
          <ac:chgData name="Tom Smythe" userId="1d26ae68a6d8ae3f" providerId="LiveId" clId="{BECCB47E-120F-4D84-B1D6-B3B30F4DAF31}" dt="2022-04-06T14:37:54.286" v="194" actId="20577"/>
          <ac:spMkLst>
            <pc:docMk/>
            <pc:sldMk cId="2303579910" sldId="268"/>
            <ac:spMk id="26" creationId="{588B129C-376A-4AD5-ADB9-AD76E11F6F58}"/>
          </ac:spMkLst>
        </pc:spChg>
      </pc:sldChg>
      <pc:sldChg chg="addSp delSp modSp mod">
        <pc:chgData name="Tom Smythe" userId="1d26ae68a6d8ae3f" providerId="LiveId" clId="{BECCB47E-120F-4D84-B1D6-B3B30F4DAF31}" dt="2022-04-06T15:14:33.690" v="1691" actId="403"/>
        <pc:sldMkLst>
          <pc:docMk/>
          <pc:sldMk cId="2499682613" sldId="269"/>
        </pc:sldMkLst>
        <pc:spChg chg="add del mod">
          <ac:chgData name="Tom Smythe" userId="1d26ae68a6d8ae3f" providerId="LiveId" clId="{BECCB47E-120F-4D84-B1D6-B3B30F4DAF31}" dt="2022-04-06T14:29:47.487" v="105" actId="478"/>
          <ac:spMkLst>
            <pc:docMk/>
            <pc:sldMk cId="2499682613" sldId="269"/>
            <ac:spMk id="2" creationId="{77195C9C-FC4F-4A57-A085-13B479472F09}"/>
          </ac:spMkLst>
        </pc:spChg>
        <pc:spChg chg="add del mod">
          <ac:chgData name="Tom Smythe" userId="1d26ae68a6d8ae3f" providerId="LiveId" clId="{BECCB47E-120F-4D84-B1D6-B3B30F4DAF31}" dt="2022-04-06T14:30:18.151" v="110"/>
          <ac:spMkLst>
            <pc:docMk/>
            <pc:sldMk cId="2499682613" sldId="269"/>
            <ac:spMk id="3" creationId="{D4E277ED-40C3-4CFB-A4A3-50BA4730F05F}"/>
          </ac:spMkLst>
        </pc:spChg>
        <pc:spChg chg="add mod">
          <ac:chgData name="Tom Smythe" userId="1d26ae68a6d8ae3f" providerId="LiveId" clId="{BECCB47E-120F-4D84-B1D6-B3B30F4DAF31}" dt="2022-04-06T14:50:49.437" v="894" actId="1076"/>
          <ac:spMkLst>
            <pc:docMk/>
            <pc:sldMk cId="2499682613" sldId="269"/>
            <ac:spMk id="4" creationId="{004CCC7C-47DF-441F-903B-913A6C721056}"/>
          </ac:spMkLst>
        </pc:spChg>
        <pc:spChg chg="add mod">
          <ac:chgData name="Tom Smythe" userId="1d26ae68a6d8ae3f" providerId="LiveId" clId="{BECCB47E-120F-4D84-B1D6-B3B30F4DAF31}" dt="2022-04-06T15:14:28.927" v="1690" actId="403"/>
          <ac:spMkLst>
            <pc:docMk/>
            <pc:sldMk cId="2499682613" sldId="269"/>
            <ac:spMk id="5" creationId="{5E3BD7AF-86F7-47B8-8CF7-06F06003685E}"/>
          </ac:spMkLst>
        </pc:spChg>
        <pc:spChg chg="add mod">
          <ac:chgData name="Tom Smythe" userId="1d26ae68a6d8ae3f" providerId="LiveId" clId="{BECCB47E-120F-4D84-B1D6-B3B30F4DAF31}" dt="2022-04-06T14:54:57.589" v="905" actId="1076"/>
          <ac:spMkLst>
            <pc:docMk/>
            <pc:sldMk cId="2499682613" sldId="269"/>
            <ac:spMk id="8" creationId="{75B231DF-39FB-43B1-AF72-EBA8C25AC0DF}"/>
          </ac:spMkLst>
        </pc:spChg>
        <pc:spChg chg="add mod">
          <ac:chgData name="Tom Smythe" userId="1d26ae68a6d8ae3f" providerId="LiveId" clId="{BECCB47E-120F-4D84-B1D6-B3B30F4DAF31}" dt="2022-04-06T14:58:04.735" v="972" actId="1076"/>
          <ac:spMkLst>
            <pc:docMk/>
            <pc:sldMk cId="2499682613" sldId="269"/>
            <ac:spMk id="10" creationId="{63DCA356-FA16-4EB7-9D6B-86C55BF0ACE6}"/>
          </ac:spMkLst>
        </pc:spChg>
        <pc:spChg chg="add mod">
          <ac:chgData name="Tom Smythe" userId="1d26ae68a6d8ae3f" providerId="LiveId" clId="{BECCB47E-120F-4D84-B1D6-B3B30F4DAF31}" dt="2022-04-06T14:58:24.073" v="976" actId="14100"/>
          <ac:spMkLst>
            <pc:docMk/>
            <pc:sldMk cId="2499682613" sldId="269"/>
            <ac:spMk id="11" creationId="{E39A0FE6-404B-4613-858C-029CF2288AE7}"/>
          </ac:spMkLst>
        </pc:spChg>
        <pc:spChg chg="mod">
          <ac:chgData name="Tom Smythe" userId="1d26ae68a6d8ae3f" providerId="LiveId" clId="{BECCB47E-120F-4D84-B1D6-B3B30F4DAF31}" dt="2022-04-06T15:14:33.690" v="1691" actId="403"/>
          <ac:spMkLst>
            <pc:docMk/>
            <pc:sldMk cId="2499682613" sldId="269"/>
            <ac:spMk id="12" creationId="{3EE32578-B4BC-48D8-8875-F60A2C5D325E}"/>
          </ac:spMkLst>
        </pc:spChg>
        <pc:spChg chg="del mod">
          <ac:chgData name="Tom Smythe" userId="1d26ae68a6d8ae3f" providerId="LiveId" clId="{BECCB47E-120F-4D84-B1D6-B3B30F4DAF31}" dt="2022-04-06T14:45:33.174" v="653" actId="478"/>
          <ac:spMkLst>
            <pc:docMk/>
            <pc:sldMk cId="2499682613" sldId="269"/>
            <ac:spMk id="14" creationId="{C6BD6954-7349-42BC-80D8-11BF56247292}"/>
          </ac:spMkLst>
        </pc:spChg>
        <pc:spChg chg="mod">
          <ac:chgData name="Tom Smythe" userId="1d26ae68a6d8ae3f" providerId="LiveId" clId="{BECCB47E-120F-4D84-B1D6-B3B30F4DAF31}" dt="2022-04-06T15:14:24.794" v="1689" actId="403"/>
          <ac:spMkLst>
            <pc:docMk/>
            <pc:sldMk cId="2499682613" sldId="269"/>
            <ac:spMk id="16" creationId="{17D8DB67-918A-4DE6-B7B7-A74BE1F47808}"/>
          </ac:spMkLst>
        </pc:spChg>
        <pc:picChg chg="add mod">
          <ac:chgData name="Tom Smythe" userId="1d26ae68a6d8ae3f" providerId="LiveId" clId="{BECCB47E-120F-4D84-B1D6-B3B30F4DAF31}" dt="2022-04-06T14:54:47.140" v="904" actId="14100"/>
          <ac:picMkLst>
            <pc:docMk/>
            <pc:sldMk cId="2499682613" sldId="269"/>
            <ac:picMk id="7" creationId="{7BD330C1-90A7-48D4-8389-64275D885EB5}"/>
          </ac:picMkLst>
        </pc:picChg>
      </pc:sldChg>
      <pc:sldChg chg="addSp delSp modSp mod">
        <pc:chgData name="Tom Smythe" userId="1d26ae68a6d8ae3f" providerId="LiveId" clId="{BECCB47E-120F-4D84-B1D6-B3B30F4DAF31}" dt="2022-04-06T15:14:00.516" v="1686" actId="478"/>
        <pc:sldMkLst>
          <pc:docMk/>
          <pc:sldMk cId="2896385493" sldId="270"/>
        </pc:sldMkLst>
        <pc:spChg chg="add mod">
          <ac:chgData name="Tom Smythe" userId="1d26ae68a6d8ae3f" providerId="LiveId" clId="{BECCB47E-120F-4D84-B1D6-B3B30F4DAF31}" dt="2022-04-06T15:11:57.707" v="1623" actId="115"/>
          <ac:spMkLst>
            <pc:docMk/>
            <pc:sldMk cId="2896385493" sldId="270"/>
            <ac:spMk id="2" creationId="{938D06D2-4C86-4EFE-953C-9756DDC1E096}"/>
          </ac:spMkLst>
        </pc:spChg>
        <pc:spChg chg="del">
          <ac:chgData name="Tom Smythe" userId="1d26ae68a6d8ae3f" providerId="LiveId" clId="{BECCB47E-120F-4D84-B1D6-B3B30F4DAF31}" dt="2022-04-06T15:13:54.399" v="1684" actId="478"/>
          <ac:spMkLst>
            <pc:docMk/>
            <pc:sldMk cId="2896385493" sldId="270"/>
            <ac:spMk id="6" creationId="{3627CC26-34EF-4BB9-B289-9EC56B07D1E6}"/>
          </ac:spMkLst>
        </pc:spChg>
        <pc:spChg chg="del">
          <ac:chgData name="Tom Smythe" userId="1d26ae68a6d8ae3f" providerId="LiveId" clId="{BECCB47E-120F-4D84-B1D6-B3B30F4DAF31}" dt="2022-04-06T15:13:57.076" v="1685" actId="478"/>
          <ac:spMkLst>
            <pc:docMk/>
            <pc:sldMk cId="2896385493" sldId="270"/>
            <ac:spMk id="7" creationId="{4E98E6AD-9D37-499C-898E-ED12AC36D31D}"/>
          </ac:spMkLst>
        </pc:spChg>
        <pc:spChg chg="del">
          <ac:chgData name="Tom Smythe" userId="1d26ae68a6d8ae3f" providerId="LiveId" clId="{BECCB47E-120F-4D84-B1D6-B3B30F4DAF31}" dt="2022-04-06T15:14:00.516" v="1686" actId="478"/>
          <ac:spMkLst>
            <pc:docMk/>
            <pc:sldMk cId="2896385493" sldId="270"/>
            <ac:spMk id="8" creationId="{92908AF9-2A07-4B50-BC13-471792106EC8}"/>
          </ac:spMkLst>
        </pc:spChg>
      </pc:sldChg>
      <pc:sldChg chg="addSp delSp modSp new mod">
        <pc:chgData name="Tom Smythe" userId="1d26ae68a6d8ae3f" providerId="LiveId" clId="{BECCB47E-120F-4D84-B1D6-B3B30F4DAF31}" dt="2022-04-06T15:05:48.849" v="1392" actId="478"/>
        <pc:sldMkLst>
          <pc:docMk/>
          <pc:sldMk cId="1396163429" sldId="271"/>
        </pc:sldMkLst>
        <pc:spChg chg="del">
          <ac:chgData name="Tom Smythe" userId="1d26ae68a6d8ae3f" providerId="LiveId" clId="{BECCB47E-120F-4D84-B1D6-B3B30F4DAF31}" dt="2022-04-06T14:33:20.172" v="142" actId="478"/>
          <ac:spMkLst>
            <pc:docMk/>
            <pc:sldMk cId="1396163429" sldId="271"/>
            <ac:spMk id="2" creationId="{99A89BF6-A421-4FBD-8BBA-38F1A936DDE3}"/>
          </ac:spMkLst>
        </pc:spChg>
        <pc:spChg chg="del">
          <ac:chgData name="Tom Smythe" userId="1d26ae68a6d8ae3f" providerId="LiveId" clId="{BECCB47E-120F-4D84-B1D6-B3B30F4DAF31}" dt="2022-04-06T14:33:22.645" v="143" actId="478"/>
          <ac:spMkLst>
            <pc:docMk/>
            <pc:sldMk cId="1396163429" sldId="271"/>
            <ac:spMk id="3" creationId="{F5F75828-BCD1-40E9-8435-2FB490E33437}"/>
          </ac:spMkLst>
        </pc:spChg>
        <pc:spChg chg="del">
          <ac:chgData name="Tom Smythe" userId="1d26ae68a6d8ae3f" providerId="LiveId" clId="{BECCB47E-120F-4D84-B1D6-B3B30F4DAF31}" dt="2022-04-06T14:33:25.785" v="144" actId="478"/>
          <ac:spMkLst>
            <pc:docMk/>
            <pc:sldMk cId="1396163429" sldId="271"/>
            <ac:spMk id="4" creationId="{3DDE2C38-6E49-4C0B-A7FF-66A8BBE4F635}"/>
          </ac:spMkLst>
        </pc:spChg>
        <pc:spChg chg="del">
          <ac:chgData name="Tom Smythe" userId="1d26ae68a6d8ae3f" providerId="LiveId" clId="{BECCB47E-120F-4D84-B1D6-B3B30F4DAF31}" dt="2022-04-06T14:33:28.962" v="145" actId="478"/>
          <ac:spMkLst>
            <pc:docMk/>
            <pc:sldMk cId="1396163429" sldId="271"/>
            <ac:spMk id="5" creationId="{21CD237A-17DD-49E4-BA1F-F36B53814D67}"/>
          </ac:spMkLst>
        </pc:spChg>
        <pc:spChg chg="del">
          <ac:chgData name="Tom Smythe" userId="1d26ae68a6d8ae3f" providerId="LiveId" clId="{BECCB47E-120F-4D84-B1D6-B3B30F4DAF31}" dt="2022-04-06T14:34:37.953" v="162" actId="478"/>
          <ac:spMkLst>
            <pc:docMk/>
            <pc:sldMk cId="1396163429" sldId="271"/>
            <ac:spMk id="6" creationId="{58B67CD3-9D27-454A-B1C9-02DAA10B2407}"/>
          </ac:spMkLst>
        </pc:spChg>
        <pc:spChg chg="add del mod">
          <ac:chgData name="Tom Smythe" userId="1d26ae68a6d8ae3f" providerId="LiveId" clId="{BECCB47E-120F-4D84-B1D6-B3B30F4DAF31}" dt="2022-04-06T15:05:48.849" v="1392" actId="478"/>
          <ac:spMkLst>
            <pc:docMk/>
            <pc:sldMk cId="1396163429" sldId="271"/>
            <ac:spMk id="7" creationId="{45B0565B-693A-464F-B829-65ABEAFE06FE}"/>
          </ac:spMkLst>
        </pc:spChg>
        <pc:spChg chg="add mod">
          <ac:chgData name="Tom Smythe" userId="1d26ae68a6d8ae3f" providerId="LiveId" clId="{BECCB47E-120F-4D84-B1D6-B3B30F4DAF31}" dt="2022-04-06T15:05:31.051" v="1389" actId="2711"/>
          <ac:spMkLst>
            <pc:docMk/>
            <pc:sldMk cId="1396163429" sldId="271"/>
            <ac:spMk id="9" creationId="{980D2657-F4B8-4ADC-A82A-C65621095E0D}"/>
          </ac:spMkLst>
        </pc:spChg>
      </pc:sldChg>
      <pc:sldChg chg="new del">
        <pc:chgData name="Tom Smythe" userId="1d26ae68a6d8ae3f" providerId="LiveId" clId="{BECCB47E-120F-4D84-B1D6-B3B30F4DAF31}" dt="2022-04-06T13:04:44.450" v="1" actId="2696"/>
        <pc:sldMkLst>
          <pc:docMk/>
          <pc:sldMk cId="1862768894" sldId="27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4023092" y="0"/>
            <a:ext cx="3077739" cy="471054"/>
          </a:xfrm>
          <a:prstGeom prst="rect">
            <a:avLst/>
          </a:prstGeom>
        </p:spPr>
        <p:txBody>
          <a:bodyPr vert="horz" lIns="94229" tIns="47114" rIns="94229" bIns="47114" rtlCol="0"/>
          <a:lstStyle>
            <a:lvl1pPr algn="r">
              <a:defRPr sz="1200"/>
            </a:lvl1pPr>
          </a:lstStyle>
          <a:p>
            <a:fld id="{B56F32FC-4BD9-442A-A8C6-51598C909FE3}" type="datetimeFigureOut">
              <a:rPr lang="en-US" smtClean="0"/>
              <a:t>4/7/2022</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917422"/>
            <a:ext cx="3077739" cy="471053"/>
          </a:xfrm>
          <a:prstGeom prst="rect">
            <a:avLst/>
          </a:prstGeom>
        </p:spPr>
        <p:txBody>
          <a:bodyPr vert="horz" lIns="94229" tIns="47114" rIns="94229" bIns="47114"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4023092" y="8917422"/>
            <a:ext cx="3077739" cy="471053"/>
          </a:xfrm>
          <a:prstGeom prst="rect">
            <a:avLst/>
          </a:prstGeom>
        </p:spPr>
        <p:txBody>
          <a:bodyPr vert="horz" lIns="94229" tIns="47114" rIns="94229" bIns="47114"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056371FA-A98D-41E8-93F4-09945841298A}" type="datetimeFigureOut">
              <a:rPr lang="en-US" smtClean="0"/>
              <a:t>4/7/2022</a:t>
            </a:fld>
            <a:endParaRPr lang="en-US" dirty="0"/>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US" dirty="0"/>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US" dirty="0"/>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398360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2342972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198403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1816219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1457566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1063114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3079225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20448422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pxhere.com/fr/photo/964876"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creativecommons.org/licenses/by-nc-sa/3.0/" TargetMode="External"/><Relationship Id="rId5" Type="http://schemas.openxmlformats.org/officeDocument/2006/relationships/hyperlink" Target="https://www.peoplematters.in/article/leadership/womens-rights-at-workplace-24862"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576120" y="4434840"/>
            <a:ext cx="11039759" cy="1122202"/>
          </a:xfrm>
        </p:spPr>
        <p:txBody>
          <a:bodyPr/>
          <a:lstStyle/>
          <a:p>
            <a:r>
              <a:rPr lang="en-GB" sz="2400" dirty="0">
                <a:effectLst/>
                <a:latin typeface="Arial" panose="020B0604020202020204" pitchFamily="34" charset="0"/>
                <a:ea typeface="Calibri" panose="020F0502020204030204" pitchFamily="34" charset="0"/>
              </a:rPr>
              <a:t>historical milestone in the development of youth work</a:t>
            </a:r>
            <a:endParaRPr lang="en-US" sz="4400" dirty="0"/>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4566716" y="5557042"/>
            <a:ext cx="2542429" cy="396660"/>
          </a:xfrm>
        </p:spPr>
        <p:txBody>
          <a:bodyPr>
            <a:normAutofit/>
          </a:bodyPr>
          <a:lstStyle/>
          <a:p>
            <a:r>
              <a:rPr lang="en-US" dirty="0"/>
              <a:t>Hayley England - 2114256</a:t>
            </a: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0560550-EE65-43CE-B899-F421E74287A1}"/>
              </a:ext>
            </a:extLst>
          </p:cNvPr>
          <p:cNvSpPr>
            <a:spLocks noGrp="1"/>
          </p:cNvSpPr>
          <p:nvPr>
            <p:ph type="dt" sz="half" idx="10"/>
          </p:nvPr>
        </p:nvSpPr>
        <p:spPr>
          <a:xfrm>
            <a:off x="838200" y="6356350"/>
            <a:ext cx="2743200" cy="365125"/>
          </a:xfrm>
        </p:spPr>
        <p:txBody>
          <a:bodyPr/>
          <a:lstStyle/>
          <a:p>
            <a:r>
              <a:rPr lang="en-US" dirty="0"/>
              <a:t>20XX</a:t>
            </a:r>
          </a:p>
        </p:txBody>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2</a:t>
            </a:fld>
            <a:endParaRPr lang="en-US" dirty="0"/>
          </a:p>
        </p:txBody>
      </p:sp>
      <p:sp>
        <p:nvSpPr>
          <p:cNvPr id="8" name="Text Placeholder 7">
            <a:extLst>
              <a:ext uri="{FF2B5EF4-FFF2-40B4-BE49-F238E27FC236}">
                <a16:creationId xmlns:a16="http://schemas.microsoft.com/office/drawing/2014/main" id="{A5505CE3-467B-4A85-A2FF-72903EB3BAD9}"/>
              </a:ext>
            </a:extLst>
          </p:cNvPr>
          <p:cNvSpPr>
            <a:spLocks noGrp="1"/>
          </p:cNvSpPr>
          <p:nvPr>
            <p:ph type="body" idx="1"/>
          </p:nvPr>
        </p:nvSpPr>
        <p:spPr>
          <a:xfrm>
            <a:off x="5317849" y="1686200"/>
            <a:ext cx="5111750" cy="3068680"/>
          </a:xfrm>
        </p:spPr>
        <p:txBody>
          <a:bodyPr>
            <a:normAutofit/>
          </a:bodyPr>
          <a:lstStyle/>
          <a:p>
            <a:r>
              <a:rPr lang="en-US" dirty="0"/>
              <a:t>Introduction</a:t>
            </a:r>
          </a:p>
          <a:p>
            <a:r>
              <a:rPr lang="en-US" dirty="0"/>
              <a:t>Who Was Maude Stanley?</a:t>
            </a:r>
          </a:p>
          <a:p>
            <a:r>
              <a:rPr lang="en-US" dirty="0"/>
              <a:t>What was youth work </a:t>
            </a:r>
            <a:r>
              <a:rPr lang="en-US"/>
              <a:t>in the 1800s </a:t>
            </a:r>
            <a:r>
              <a:rPr lang="en-US" dirty="0"/>
              <a:t>for? Youth Clubs</a:t>
            </a:r>
          </a:p>
          <a:p>
            <a:r>
              <a:rPr lang="en-US" dirty="0"/>
              <a:t>Women’s clubs beginning (The Soho Club)</a:t>
            </a:r>
          </a:p>
          <a:p>
            <a:r>
              <a:rPr lang="en-US" dirty="0"/>
              <a:t>Since Maude Stanley </a:t>
            </a:r>
          </a:p>
          <a:p>
            <a:r>
              <a:rPr lang="en-US" dirty="0"/>
              <a:t>References </a:t>
            </a:r>
          </a:p>
          <a:p>
            <a:endParaRPr lang="en-GB" dirty="0"/>
          </a:p>
        </p:txBody>
      </p:sp>
      <p:sp>
        <p:nvSpPr>
          <p:cNvPr id="10" name="Title 9">
            <a:extLst>
              <a:ext uri="{FF2B5EF4-FFF2-40B4-BE49-F238E27FC236}">
                <a16:creationId xmlns:a16="http://schemas.microsoft.com/office/drawing/2014/main" id="{F604CE9E-31D5-404B-98B2-74F79E36D5F3}"/>
              </a:ext>
            </a:extLst>
          </p:cNvPr>
          <p:cNvSpPr>
            <a:spLocks noGrp="1"/>
          </p:cNvSpPr>
          <p:nvPr>
            <p:ph type="title"/>
          </p:nvPr>
        </p:nvSpPr>
        <p:spPr>
          <a:xfrm>
            <a:off x="5556388" y="490329"/>
            <a:ext cx="2156377" cy="875473"/>
          </a:xfrm>
        </p:spPr>
        <p:txBody>
          <a:bodyPr/>
          <a:lstStyle/>
          <a:p>
            <a:r>
              <a:rPr lang="en-US" dirty="0"/>
              <a:t>AGENDA</a:t>
            </a:r>
            <a:endParaRPr lang="en-GB" dirty="0"/>
          </a:p>
        </p:txBody>
      </p:sp>
    </p:spTree>
    <p:extLst>
      <p:ext uri="{BB962C8B-B14F-4D97-AF65-F5344CB8AC3E}">
        <p14:creationId xmlns:p14="http://schemas.microsoft.com/office/powerpoint/2010/main" val="174286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3078230" y="304799"/>
            <a:ext cx="2944882" cy="557421"/>
          </a:xfrm>
        </p:spPr>
        <p:txBody>
          <a:bodyPr/>
          <a:lstStyle/>
          <a:p>
            <a:r>
              <a:rPr lang="en-US" dirty="0"/>
              <a:t>INTRODUCTION</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93856" y="1871040"/>
            <a:ext cx="9289054" cy="2800145"/>
          </a:xfrm>
        </p:spPr>
        <p:txBody>
          <a:bodyPr>
            <a:normAutofit fontScale="40000" lnSpcReduction="20000"/>
          </a:bodyPr>
          <a:lstStyle/>
          <a:p>
            <a:pPr algn="ctr">
              <a:lnSpc>
                <a:spcPct val="107000"/>
              </a:lnSpc>
              <a:spcAft>
                <a:spcPts val="800"/>
              </a:spcAft>
            </a:pPr>
            <a:r>
              <a:rPr lang="en-GB" sz="4900" dirty="0">
                <a:latin typeface="Times New Roman" panose="02020603050405020304" pitchFamily="18" charset="0"/>
                <a:ea typeface="Calibri" panose="020F0502020204030204" pitchFamily="34" charset="0"/>
                <a:cs typeface="Times New Roman" panose="02020603050405020304" pitchFamily="18" charset="0"/>
              </a:rPr>
              <a:t>H</a:t>
            </a:r>
            <a:r>
              <a:rPr lang="en-GB" sz="4900" dirty="0">
                <a:effectLst/>
                <a:latin typeface="Times New Roman" panose="02020603050405020304" pitchFamily="18" charset="0"/>
                <a:ea typeface="Calibri" panose="020F0502020204030204" pitchFamily="34" charset="0"/>
                <a:cs typeface="Times New Roman" panose="02020603050405020304" pitchFamily="18" charset="0"/>
              </a:rPr>
              <a:t>ow the acts of</a:t>
            </a:r>
            <a:r>
              <a:rPr lang="en-GB" sz="4900" b="1" dirty="0">
                <a:effectLst/>
                <a:latin typeface="Times New Roman" panose="02020603050405020304" pitchFamily="18" charset="0"/>
                <a:ea typeface="Calibri" panose="020F0502020204030204" pitchFamily="34" charset="0"/>
                <a:cs typeface="Times New Roman" panose="02020603050405020304" pitchFamily="18" charset="0"/>
              </a:rPr>
              <a:t> Maude Stanley</a:t>
            </a:r>
            <a:r>
              <a:rPr lang="en-GB" sz="4900" dirty="0">
                <a:effectLst/>
                <a:latin typeface="Times New Roman" panose="02020603050405020304" pitchFamily="18" charset="0"/>
                <a:ea typeface="Calibri" panose="020F0502020204030204" pitchFamily="34" charset="0"/>
                <a:cs typeface="Times New Roman" panose="02020603050405020304" pitchFamily="18" charset="0"/>
              </a:rPr>
              <a:t> impacted upon young women </a:t>
            </a:r>
          </a:p>
          <a:p>
            <a:pPr algn="ctr">
              <a:lnSpc>
                <a:spcPct val="107000"/>
              </a:lnSpc>
              <a:spcAft>
                <a:spcPts val="800"/>
              </a:spcAft>
            </a:pPr>
            <a:r>
              <a:rPr lang="en-GB" sz="4900" dirty="0">
                <a:effectLst/>
                <a:latin typeface="Times New Roman" panose="02020603050405020304" pitchFamily="18" charset="0"/>
                <a:ea typeface="Calibri" panose="020F0502020204030204" pitchFamily="34" charset="0"/>
                <a:cs typeface="Times New Roman" panose="02020603050405020304" pitchFamily="18" charset="0"/>
              </a:rPr>
              <a:t>from 1880 all the way to present day.</a:t>
            </a:r>
          </a:p>
          <a:p>
            <a:pPr algn="ctr">
              <a:lnSpc>
                <a:spcPct val="107000"/>
              </a:lnSpc>
              <a:spcAft>
                <a:spcPts val="800"/>
              </a:spcAft>
            </a:pPr>
            <a:endParaRPr lang="en-GB" sz="49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4900" b="0" i="0" dirty="0">
                <a:effectLst/>
                <a:latin typeface="Times New Roman" panose="02020603050405020304" pitchFamily="18" charset="0"/>
                <a:cs typeface="Times New Roman" panose="02020603050405020304" pitchFamily="18" charset="0"/>
              </a:rPr>
              <a:t>A youth work pioneer who helped to found the London Union of Girls Clubs</a:t>
            </a:r>
          </a:p>
          <a:p>
            <a:pPr algn="ctr">
              <a:lnSpc>
                <a:spcPct val="107000"/>
              </a:lnSpc>
              <a:spcAft>
                <a:spcPts val="800"/>
              </a:spcAft>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3</a:t>
            </a:fld>
            <a:endParaRPr lang="en-US" dirty="0"/>
          </a:p>
        </p:txBody>
      </p:sp>
      <p:pic>
        <p:nvPicPr>
          <p:cNvPr id="7" name="Picture 6">
            <a:extLst>
              <a:ext uri="{FF2B5EF4-FFF2-40B4-BE49-F238E27FC236}">
                <a16:creationId xmlns:a16="http://schemas.microsoft.com/office/drawing/2014/main" id="{60790EB4-E4DE-4087-BE83-0B67AA793DF1}"/>
              </a:ext>
            </a:extLst>
          </p:cNvPr>
          <p:cNvPicPr>
            <a:picLocks noChangeAspect="1"/>
          </p:cNvPicPr>
          <p:nvPr/>
        </p:nvPicPr>
        <p:blipFill>
          <a:blip r:embed="rId3"/>
          <a:stretch>
            <a:fillRect/>
          </a:stretch>
        </p:blipFill>
        <p:spPr>
          <a:xfrm>
            <a:off x="9445179" y="2547385"/>
            <a:ext cx="2590695" cy="3991527"/>
          </a:xfrm>
          <a:prstGeom prst="rect">
            <a:avLst/>
          </a:prstGeom>
        </p:spPr>
      </p:pic>
      <p:sp>
        <p:nvSpPr>
          <p:cNvPr id="9" name="TextBox 8">
            <a:extLst>
              <a:ext uri="{FF2B5EF4-FFF2-40B4-BE49-F238E27FC236}">
                <a16:creationId xmlns:a16="http://schemas.microsoft.com/office/drawing/2014/main" id="{559F426C-B07C-4FCC-A164-A1E6D4714C9B}"/>
              </a:ext>
            </a:extLst>
          </p:cNvPr>
          <p:cNvSpPr txBox="1"/>
          <p:nvPr/>
        </p:nvSpPr>
        <p:spPr>
          <a:xfrm>
            <a:off x="8391939" y="6564436"/>
            <a:ext cx="3906079" cy="276999"/>
          </a:xfrm>
          <a:prstGeom prst="rect">
            <a:avLst/>
          </a:prstGeom>
          <a:noFill/>
        </p:spPr>
        <p:txBody>
          <a:bodyPr wrap="square">
            <a:spAutoFit/>
          </a:bodyPr>
          <a:lstStyle/>
          <a:p>
            <a:r>
              <a:rPr lang="en-GB" sz="1200" b="0" i="0" dirty="0">
                <a:solidFill>
                  <a:srgbClr val="000000"/>
                </a:solidFill>
                <a:effectLst/>
                <a:latin typeface="Helvetica" panose="020B0604020202020204" pitchFamily="34" charset="0"/>
              </a:rPr>
              <a:t>Image source: Camille </a:t>
            </a:r>
            <a:r>
              <a:rPr lang="en-GB" sz="1200" b="0" i="0" dirty="0" err="1">
                <a:solidFill>
                  <a:srgbClr val="000000"/>
                </a:solidFill>
                <a:effectLst/>
                <a:latin typeface="Helvetica" panose="020B0604020202020204" pitchFamily="34" charset="0"/>
              </a:rPr>
              <a:t>Silvy</a:t>
            </a:r>
            <a:r>
              <a:rPr lang="en-GB" sz="1200" b="0" i="0" dirty="0">
                <a:solidFill>
                  <a:srgbClr val="000000"/>
                </a:solidFill>
                <a:effectLst/>
                <a:latin typeface="Helvetica" panose="020B0604020202020204" pitchFamily="34" charset="0"/>
              </a:rPr>
              <a:t> derivative work: </a:t>
            </a:r>
            <a:r>
              <a:rPr lang="en-GB" sz="1200" b="0" i="0" dirty="0" err="1">
                <a:solidFill>
                  <a:srgbClr val="000000"/>
                </a:solidFill>
                <a:effectLst/>
                <a:latin typeface="Helvetica" panose="020B0604020202020204" pitchFamily="34" charset="0"/>
              </a:rPr>
              <a:t>Surtsicna</a:t>
            </a:r>
            <a:endParaRPr lang="en-GB" sz="1200" dirty="0"/>
          </a:p>
        </p:txBody>
      </p:sp>
    </p:spTree>
    <p:extLst>
      <p:ext uri="{BB962C8B-B14F-4D97-AF65-F5344CB8AC3E}">
        <p14:creationId xmlns:p14="http://schemas.microsoft.com/office/powerpoint/2010/main" val="357151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80D2657-F4B8-4ADC-A82A-C65621095E0D}"/>
              </a:ext>
            </a:extLst>
          </p:cNvPr>
          <p:cNvSpPr txBox="1"/>
          <p:nvPr/>
        </p:nvSpPr>
        <p:spPr>
          <a:xfrm>
            <a:off x="530087" y="351234"/>
            <a:ext cx="6692347" cy="5878532"/>
          </a:xfrm>
          <a:prstGeom prst="rect">
            <a:avLst/>
          </a:prstGeom>
          <a:noFill/>
        </p:spPr>
        <p:txBody>
          <a:bodyPr wrap="square">
            <a:spAutoFit/>
          </a:bodyPr>
          <a:lstStyle/>
          <a:p>
            <a:r>
              <a:rPr lang="en-US" sz="2400" b="1" i="0" dirty="0">
                <a:solidFill>
                  <a:schemeClr val="tx1"/>
                </a:solidFill>
                <a:effectLst/>
                <a:latin typeface="Times New Roman" panose="02020603050405020304" pitchFamily="18" charset="0"/>
                <a:cs typeface="Times New Roman" panose="02020603050405020304" pitchFamily="18" charset="0"/>
              </a:rPr>
              <a:t>Maude Alethea Stanley</a:t>
            </a:r>
            <a:r>
              <a:rPr lang="en-US" sz="2400" b="0" i="0" dirty="0">
                <a:solidFill>
                  <a:schemeClr val="tx1"/>
                </a:solidFill>
                <a:effectLst/>
                <a:latin typeface="Times New Roman" panose="02020603050405020304" pitchFamily="18" charset="0"/>
                <a:cs typeface="Times New Roman" panose="02020603050405020304" pitchFamily="18" charset="0"/>
              </a:rPr>
              <a:t> (1833-1915) </a:t>
            </a:r>
          </a:p>
          <a:p>
            <a:r>
              <a:rPr lang="en-US" b="0" i="0" dirty="0">
                <a:solidFill>
                  <a:schemeClr val="tx1"/>
                </a:solidFill>
                <a:effectLst/>
                <a:latin typeface="Times New Roman" panose="02020603050405020304" pitchFamily="18" charset="0"/>
                <a:cs typeface="Times New Roman" panose="02020603050405020304" pitchFamily="18" charset="0"/>
              </a:rPr>
              <a:t>Like a number of other women in her position she devoted a significant amount of her time to social work, first as a parish visitor and then in youth work field.</a:t>
            </a:r>
          </a:p>
          <a:p>
            <a:endParaRPr lang="en-US" b="0" i="0" dirty="0">
              <a:solidFill>
                <a:schemeClr val="tx1"/>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E</a:t>
            </a:r>
            <a:r>
              <a:rPr lang="en-US" b="0" i="0" dirty="0">
                <a:solidFill>
                  <a:schemeClr val="tx1"/>
                </a:solidFill>
                <a:effectLst/>
                <a:latin typeface="Times New Roman" panose="02020603050405020304" pitchFamily="18" charset="0"/>
                <a:cs typeface="Times New Roman" panose="02020603050405020304" pitchFamily="18" charset="0"/>
              </a:rPr>
              <a:t>stablishing the Girls Club Union in 1880</a:t>
            </a:r>
          </a:p>
          <a:p>
            <a:pPr marL="285750" indent="-285750">
              <a:buFont typeface="Arial" panose="020B0604020202020204" pitchFamily="34" charset="0"/>
              <a:buChar char="•"/>
            </a:pPr>
            <a:endParaRPr lang="en-US" u="sng"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b="0" i="0" dirty="0">
                <a:solidFill>
                  <a:schemeClr val="tx1"/>
                </a:solidFill>
                <a:effectLst/>
                <a:latin typeface="Times New Roman" panose="02020603050405020304" pitchFamily="18" charset="0"/>
                <a:cs typeface="Times New Roman" panose="02020603050405020304" pitchFamily="18" charset="0"/>
              </a:rPr>
              <a:t>By 1889, according to figures in </a:t>
            </a:r>
            <a:r>
              <a:rPr lang="en-US" sz="2000" b="0" i="1" dirty="0">
                <a:solidFill>
                  <a:schemeClr val="tx1"/>
                </a:solidFill>
                <a:effectLst/>
                <a:latin typeface="Times New Roman" panose="02020603050405020304" pitchFamily="18" charset="0"/>
                <a:cs typeface="Times New Roman" panose="02020603050405020304" pitchFamily="18" charset="0"/>
              </a:rPr>
              <a:t>Clubs for Working Girls</a:t>
            </a:r>
            <a:r>
              <a:rPr lang="en-US" sz="2000" b="0" i="0" dirty="0">
                <a:solidFill>
                  <a:schemeClr val="tx1"/>
                </a:solidFill>
                <a:effectLst/>
                <a:latin typeface="Times New Roman" panose="02020603050405020304" pitchFamily="18" charset="0"/>
                <a:cs typeface="Times New Roman" panose="02020603050405020304" pitchFamily="18" charset="0"/>
              </a:rPr>
              <a:t> (Stanley 1890) there were 230 members ranging from 13 to over 21.</a:t>
            </a:r>
          </a:p>
          <a:p>
            <a:pPr marL="285750" indent="-285750">
              <a:buFont typeface="Arial" panose="020B0604020202020204" pitchFamily="34" charset="0"/>
              <a:buChar char="•"/>
            </a:pPr>
            <a:endParaRPr lang="en-US" sz="2000" u="sng"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2000" u="sng" dirty="0">
              <a:solidFill>
                <a:schemeClr val="tx1"/>
              </a:solidFill>
              <a:latin typeface="Times New Roman" panose="02020603050405020304" pitchFamily="18" charset="0"/>
              <a:cs typeface="Times New Roman" panose="02020603050405020304" pitchFamily="18" charset="0"/>
            </a:endParaRPr>
          </a:p>
          <a:p>
            <a:pPr algn="ctr"/>
            <a:r>
              <a:rPr lang="en-US" b="0" i="0" dirty="0">
                <a:solidFill>
                  <a:schemeClr val="tx1"/>
                </a:solidFill>
                <a:effectLst/>
                <a:latin typeface="Times New Roman" panose="02020603050405020304" pitchFamily="18" charset="0"/>
                <a:cs typeface="Times New Roman" panose="02020603050405020304" pitchFamily="18" charset="0"/>
              </a:rPr>
              <a:t>“Slowly and gradually the girls have learned that order conduces more to the general wellbeing and comfort than disorder, and that culture and refinement are to a certain extent within their reach. They have realized that their club has been of inestimable value to themselves and that it has given them interests which have brightened their days, that through the club they have found friends who have helped them on in this life and shown them a higher life worth striving for”</a:t>
            </a:r>
            <a:r>
              <a:rPr lang="en-GB" b="0" i="0" dirty="0">
                <a:solidFill>
                  <a:schemeClr val="tx1"/>
                </a:solidFill>
                <a:effectLst/>
                <a:latin typeface="Times New Roman" panose="02020603050405020304" pitchFamily="18" charset="0"/>
                <a:cs typeface="Times New Roman" panose="02020603050405020304" pitchFamily="18" charset="0"/>
              </a:rPr>
              <a:t> Stanley (1890: 48)</a:t>
            </a:r>
            <a:endParaRPr lang="en-US" u="sng"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6163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6D5843A7-CBF3-441B-919C-8467B2BB19B5}"/>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5</a:t>
            </a:fld>
            <a:endParaRPr lang="en-US" dirty="0"/>
          </a:p>
        </p:txBody>
      </p:sp>
      <p:sp>
        <p:nvSpPr>
          <p:cNvPr id="12" name="TextBox 11">
            <a:extLst>
              <a:ext uri="{FF2B5EF4-FFF2-40B4-BE49-F238E27FC236}">
                <a16:creationId xmlns:a16="http://schemas.microsoft.com/office/drawing/2014/main" id="{CBC5C2C1-64AB-4363-BDCD-70561BE2F9C9}"/>
              </a:ext>
            </a:extLst>
          </p:cNvPr>
          <p:cNvSpPr txBox="1"/>
          <p:nvPr/>
        </p:nvSpPr>
        <p:spPr>
          <a:xfrm>
            <a:off x="5941104" y="2430529"/>
            <a:ext cx="6096000" cy="1200329"/>
          </a:xfrm>
          <a:prstGeom prst="rect">
            <a:avLst/>
          </a:prstGeom>
          <a:noFill/>
        </p:spPr>
        <p:txBody>
          <a:bodyPr wrap="square">
            <a:spAutoFit/>
          </a:bodyPr>
          <a:lstStyle/>
          <a:p>
            <a:pPr algn="ctr"/>
            <a:r>
              <a:rPr lang="en-US" b="0" i="0" dirty="0">
                <a:solidFill>
                  <a:srgbClr val="000000"/>
                </a:solidFill>
                <a:effectLst/>
                <a:latin typeface="Times New Roman" panose="02020603050405020304" pitchFamily="18" charset="0"/>
                <a:cs typeface="Times New Roman" panose="02020603050405020304" pitchFamily="18" charset="0"/>
              </a:rPr>
              <a:t>She couldn’t turn her back for fear the boys she worked with might burn the house down. And she often felt frustrated by the laziness of some of the young men who would rather play marbles than do the jobs she set up for them.</a:t>
            </a:r>
            <a:endParaRPr lang="en-GB"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91DAFFD-BBBC-48C0-9F95-54C894284579}"/>
              </a:ext>
            </a:extLst>
          </p:cNvPr>
          <p:cNvSpPr txBox="1"/>
          <p:nvPr/>
        </p:nvSpPr>
        <p:spPr>
          <a:xfrm>
            <a:off x="5941104" y="1268758"/>
            <a:ext cx="6096000" cy="923330"/>
          </a:xfrm>
          <a:prstGeom prst="rect">
            <a:avLst/>
          </a:prstGeom>
          <a:noFill/>
        </p:spPr>
        <p:txBody>
          <a:bodyPr wrap="square">
            <a:spAutoFit/>
          </a:bodyPr>
          <a:lstStyle/>
          <a:p>
            <a:pPr algn="ctr"/>
            <a:r>
              <a:rPr lang="en-US" dirty="0">
                <a:solidFill>
                  <a:srgbClr val="000000"/>
                </a:solidFill>
                <a:latin typeface="Times New Roman" panose="02020603050405020304" pitchFamily="18" charset="0"/>
                <a:cs typeface="Times New Roman" panose="02020603050405020304" pitchFamily="18" charset="0"/>
              </a:rPr>
              <a:t>Y</a:t>
            </a:r>
            <a:r>
              <a:rPr lang="en-US" b="0" i="0" dirty="0">
                <a:solidFill>
                  <a:srgbClr val="000000"/>
                </a:solidFill>
                <a:effectLst/>
                <a:latin typeface="Times New Roman" panose="02020603050405020304" pitchFamily="18" charset="0"/>
                <a:cs typeface="Times New Roman" panose="02020603050405020304" pitchFamily="18" charset="0"/>
              </a:rPr>
              <a:t>outh clubs were about </a:t>
            </a:r>
            <a:r>
              <a:rPr lang="en-US" b="0" dirty="0">
                <a:solidFill>
                  <a:srgbClr val="000000"/>
                </a:solidFill>
                <a:effectLst/>
                <a:latin typeface="Times New Roman" panose="02020603050405020304" pitchFamily="18" charset="0"/>
                <a:cs typeface="Times New Roman" panose="02020603050405020304" pitchFamily="18" charset="0"/>
              </a:rPr>
              <a:t>instilling proper </a:t>
            </a:r>
            <a:r>
              <a:rPr lang="en-US" b="0" i="0" dirty="0">
                <a:solidFill>
                  <a:srgbClr val="000000"/>
                </a:solidFill>
                <a:effectLst/>
                <a:latin typeface="Times New Roman" panose="02020603050405020304" pitchFamily="18" charset="0"/>
                <a:cs typeface="Times New Roman" panose="02020603050405020304" pitchFamily="18" charset="0"/>
              </a:rPr>
              <a:t>values in young men. Maude was one of the youth workers in London helping to promote these values</a:t>
            </a:r>
            <a:endParaRPr lang="en-GB"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E9A89971-0AC3-4CFF-AB9C-C70F72717DE0}"/>
              </a:ext>
            </a:extLst>
          </p:cNvPr>
          <p:cNvSpPr txBox="1"/>
          <p:nvPr/>
        </p:nvSpPr>
        <p:spPr>
          <a:xfrm rot="450506">
            <a:off x="251792" y="4325025"/>
            <a:ext cx="6175512" cy="1754326"/>
          </a:xfrm>
          <a:prstGeom prst="rect">
            <a:avLst/>
          </a:prstGeom>
          <a:noFill/>
        </p:spPr>
        <p:txBody>
          <a:bodyPr wrap="square">
            <a:spAutoFit/>
          </a:bodyPr>
          <a:lstStyle/>
          <a:p>
            <a:pPr algn="ctr"/>
            <a:r>
              <a:rPr lang="en-US" b="1" i="1" dirty="0">
                <a:solidFill>
                  <a:srgbClr val="111111"/>
                </a:solidFill>
                <a:effectLst/>
                <a:latin typeface="Times New Roman" panose="02020603050405020304" pitchFamily="18" charset="0"/>
                <a:cs typeface="Times New Roman" panose="02020603050405020304" pitchFamily="18" charset="0"/>
              </a:rPr>
              <a:t>I had a postman to help; but he was always called “Squint Eye” by the boys, from a personal defect and his temper and patience used to be sorely tried: as for mine, I felt it no trial, for the fact of contending with the deter­mined mischief of some of the boys, had in it the delight of a fight, in which I was generally victorious. (Stanley 1878)</a:t>
            </a:r>
            <a:endParaRPr lang="en-GB" b="1" i="1"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588B129C-376A-4AD5-ADB9-AD76E11F6F58}"/>
              </a:ext>
            </a:extLst>
          </p:cNvPr>
          <p:cNvSpPr txBox="1"/>
          <p:nvPr/>
        </p:nvSpPr>
        <p:spPr>
          <a:xfrm rot="21204995">
            <a:off x="203344" y="350052"/>
            <a:ext cx="6175512" cy="1200329"/>
          </a:xfrm>
          <a:prstGeom prst="rect">
            <a:avLst/>
          </a:prstGeom>
          <a:noFill/>
        </p:spPr>
        <p:txBody>
          <a:bodyPr wrap="square">
            <a:spAutoFit/>
          </a:bodyPr>
          <a:lstStyle/>
          <a:p>
            <a:pPr algn="ctr"/>
            <a:r>
              <a:rPr lang="en-US" b="0" i="0" dirty="0">
                <a:effectLst/>
                <a:latin typeface="Times New Roman" panose="02020603050405020304" pitchFamily="18" charset="0"/>
                <a:cs typeface="Times New Roman" panose="02020603050405020304" pitchFamily="18" charset="0"/>
              </a:rPr>
              <a:t>Youth work in the 1800’s in the basic form was held in a large room or church hall where young </a:t>
            </a:r>
            <a:r>
              <a:rPr lang="en-US" b="1" dirty="0">
                <a:latin typeface="Times New Roman" panose="02020603050405020304" pitchFamily="18" charset="0"/>
                <a:cs typeface="Times New Roman" panose="02020603050405020304" pitchFamily="18" charset="0"/>
              </a:rPr>
              <a:t>MEN</a:t>
            </a:r>
            <a:r>
              <a:rPr lang="en-US" b="0" i="0" dirty="0">
                <a:effectLst/>
                <a:latin typeface="Times New Roman" panose="02020603050405020304" pitchFamily="18" charset="0"/>
                <a:cs typeface="Times New Roman" panose="02020603050405020304" pitchFamily="18" charset="0"/>
              </a:rPr>
              <a:t> could read, talk, play games, get a cup of tea or cocoa and take part in various classes and activities</a:t>
            </a:r>
            <a:endParaRPr lang="en-GB" dirty="0">
              <a:latin typeface="Times New Roman" panose="02020603050405020304" pitchFamily="18" charset="0"/>
              <a:cs typeface="Times New Roman" panose="02020603050405020304" pitchFamily="18" charset="0"/>
            </a:endParaRPr>
          </a:p>
        </p:txBody>
      </p:sp>
      <p:pic>
        <p:nvPicPr>
          <p:cNvPr id="28" name="Picture 27">
            <a:extLst>
              <a:ext uri="{FF2B5EF4-FFF2-40B4-BE49-F238E27FC236}">
                <a16:creationId xmlns:a16="http://schemas.microsoft.com/office/drawing/2014/main" id="{5933D26E-70B0-4777-9DDA-69BC13FFD9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51669" y="3802764"/>
            <a:ext cx="3874869" cy="2766656"/>
          </a:xfrm>
          <a:prstGeom prst="rect">
            <a:avLst/>
          </a:prstGeom>
        </p:spPr>
      </p:pic>
      <p:sp>
        <p:nvSpPr>
          <p:cNvPr id="2" name="Rectangle 1">
            <a:extLst>
              <a:ext uri="{FF2B5EF4-FFF2-40B4-BE49-F238E27FC236}">
                <a16:creationId xmlns:a16="http://schemas.microsoft.com/office/drawing/2014/main" id="{875D5951-2439-48F4-BB67-3BA64A4DEFE4}"/>
              </a:ext>
            </a:extLst>
          </p:cNvPr>
          <p:cNvSpPr/>
          <p:nvPr/>
        </p:nvSpPr>
        <p:spPr>
          <a:xfrm>
            <a:off x="1694420" y="2430529"/>
            <a:ext cx="3819421"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Youth Clubs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Hexagon 2">
            <a:extLst>
              <a:ext uri="{FF2B5EF4-FFF2-40B4-BE49-F238E27FC236}">
                <a16:creationId xmlns:a16="http://schemas.microsoft.com/office/drawing/2014/main" id="{00E5376F-C322-4FFF-8DE7-002FB3F1007F}"/>
              </a:ext>
            </a:extLst>
          </p:cNvPr>
          <p:cNvSpPr/>
          <p:nvPr/>
        </p:nvSpPr>
        <p:spPr>
          <a:xfrm>
            <a:off x="1378634" y="2467273"/>
            <a:ext cx="4276578" cy="923330"/>
          </a:xfrm>
          <a:prstGeom prst="hexag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357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03091613-153A-4005-9F4D-2F185AE5F7B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6</a:t>
            </a:fld>
            <a:endParaRPr lang="en-US" dirty="0"/>
          </a:p>
        </p:txBody>
      </p:sp>
      <p:sp>
        <p:nvSpPr>
          <p:cNvPr id="12" name="TextBox 11">
            <a:extLst>
              <a:ext uri="{FF2B5EF4-FFF2-40B4-BE49-F238E27FC236}">
                <a16:creationId xmlns:a16="http://schemas.microsoft.com/office/drawing/2014/main" id="{3EE32578-B4BC-48D8-8875-F60A2C5D325E}"/>
              </a:ext>
            </a:extLst>
          </p:cNvPr>
          <p:cNvSpPr txBox="1"/>
          <p:nvPr/>
        </p:nvSpPr>
        <p:spPr>
          <a:xfrm>
            <a:off x="3375992" y="997803"/>
            <a:ext cx="7977808" cy="400110"/>
          </a:xfrm>
          <a:prstGeom prst="rect">
            <a:avLst/>
          </a:prstGeom>
          <a:noFill/>
        </p:spPr>
        <p:txBody>
          <a:bodyPr wrap="square">
            <a:spAutoFit/>
          </a:bodyPr>
          <a:lstStyle/>
          <a:p>
            <a:r>
              <a:rPr lang="en-US" sz="2000" dirty="0">
                <a:solidFill>
                  <a:srgbClr val="000000"/>
                </a:solidFill>
                <a:latin typeface="Times New Roman" panose="02020603050405020304" pitchFamily="18" charset="0"/>
                <a:cs typeface="Times New Roman" panose="02020603050405020304" pitchFamily="18" charset="0"/>
              </a:rPr>
              <a:t>S</a:t>
            </a:r>
            <a:r>
              <a:rPr lang="en-US" sz="2000" b="0" i="0" dirty="0">
                <a:solidFill>
                  <a:srgbClr val="000000"/>
                </a:solidFill>
                <a:effectLst/>
                <a:latin typeface="Times New Roman" panose="02020603050405020304" pitchFamily="18" charset="0"/>
                <a:cs typeface="Times New Roman" panose="02020603050405020304" pitchFamily="18" charset="0"/>
              </a:rPr>
              <a:t>he took it upon herself to open The Soho Club for Working Girls in 1880</a:t>
            </a:r>
            <a:endParaRPr lang="en-GB" sz="20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17D8DB67-918A-4DE6-B7B7-A74BE1F47808}"/>
              </a:ext>
            </a:extLst>
          </p:cNvPr>
          <p:cNvSpPr txBox="1"/>
          <p:nvPr/>
        </p:nvSpPr>
        <p:spPr>
          <a:xfrm>
            <a:off x="289308" y="2865190"/>
            <a:ext cx="10303664" cy="1384995"/>
          </a:xfrm>
          <a:prstGeom prst="rect">
            <a:avLst/>
          </a:prstGeom>
          <a:noFill/>
        </p:spPr>
        <p:txBody>
          <a:bodyPr wrap="square">
            <a:spAutoFit/>
          </a:bodyPr>
          <a:lstStyle/>
          <a:p>
            <a:r>
              <a:rPr lang="en-US" sz="2000" dirty="0">
                <a:solidFill>
                  <a:srgbClr val="000000"/>
                </a:solidFill>
                <a:latin typeface="Times New Roman" panose="02020603050405020304" pitchFamily="18" charset="0"/>
                <a:cs typeface="Times New Roman" panose="02020603050405020304" pitchFamily="18" charset="0"/>
              </a:rPr>
              <a:t>Because of the Soho Club we now have the </a:t>
            </a:r>
            <a:r>
              <a:rPr lang="en-US" sz="2000" b="0" i="0" dirty="0">
                <a:solidFill>
                  <a:srgbClr val="000000"/>
                </a:solidFill>
                <a:effectLst/>
                <a:latin typeface="Times New Roman" panose="02020603050405020304" pitchFamily="18" charset="0"/>
                <a:cs typeface="Times New Roman" panose="02020603050405020304" pitchFamily="18" charset="0"/>
              </a:rPr>
              <a:t>London Union of Girls Clubs </a:t>
            </a:r>
          </a:p>
          <a:p>
            <a:endParaRPr lang="en-US" sz="2000" dirty="0">
              <a:solidFill>
                <a:srgbClr val="000000"/>
              </a:solidFill>
              <a:latin typeface="Times New Roman" panose="02020603050405020304" pitchFamily="18" charset="0"/>
              <a:cs typeface="Times New Roman" panose="02020603050405020304" pitchFamily="18" charset="0"/>
            </a:endParaRPr>
          </a:p>
          <a:p>
            <a:r>
              <a:rPr lang="en-US" sz="2000" dirty="0">
                <a:solidFill>
                  <a:srgbClr val="000000"/>
                </a:solidFill>
                <a:latin typeface="Times New Roman" panose="02020603050405020304" pitchFamily="18" charset="0"/>
                <a:cs typeface="Times New Roman" panose="02020603050405020304" pitchFamily="18" charset="0"/>
              </a:rPr>
              <a:t>W</a:t>
            </a:r>
            <a:r>
              <a:rPr lang="en-US" sz="2000" b="0" i="0" dirty="0">
                <a:solidFill>
                  <a:srgbClr val="000000"/>
                </a:solidFill>
                <a:effectLst/>
                <a:latin typeface="Times New Roman" panose="02020603050405020304" pitchFamily="18" charset="0"/>
                <a:cs typeface="Times New Roman" panose="02020603050405020304" pitchFamily="18" charset="0"/>
              </a:rPr>
              <a:t>hich later become part of The Federation of London Youth Clubs – otherwise known as </a:t>
            </a:r>
            <a:r>
              <a:rPr lang="en-US" sz="2400" b="1" i="0" dirty="0">
                <a:solidFill>
                  <a:srgbClr val="000000"/>
                </a:solidFill>
                <a:effectLst/>
                <a:latin typeface="Times New Roman" panose="02020603050405020304" pitchFamily="18" charset="0"/>
                <a:cs typeface="Times New Roman" panose="02020603050405020304" pitchFamily="18" charset="0"/>
              </a:rPr>
              <a:t>London Youth</a:t>
            </a:r>
            <a:r>
              <a:rPr lang="en-US" b="0" i="0" dirty="0">
                <a:solidFill>
                  <a:srgbClr val="000000"/>
                </a:solidFill>
                <a:effectLst/>
                <a:latin typeface="Helvetica" panose="020B0604020202020204" pitchFamily="34" charset="0"/>
              </a:rPr>
              <a:t>.</a:t>
            </a:r>
            <a:endParaRPr lang="en-GB" dirty="0"/>
          </a:p>
        </p:txBody>
      </p:sp>
      <p:sp>
        <p:nvSpPr>
          <p:cNvPr id="4" name="Rectangle 3">
            <a:extLst>
              <a:ext uri="{FF2B5EF4-FFF2-40B4-BE49-F238E27FC236}">
                <a16:creationId xmlns:a16="http://schemas.microsoft.com/office/drawing/2014/main" id="{004CCC7C-47DF-441F-903B-913A6C721056}"/>
              </a:ext>
            </a:extLst>
          </p:cNvPr>
          <p:cNvSpPr/>
          <p:nvPr/>
        </p:nvSpPr>
        <p:spPr>
          <a:xfrm>
            <a:off x="3857310" y="13627"/>
            <a:ext cx="447738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Soho Club</a:t>
            </a:r>
          </a:p>
        </p:txBody>
      </p:sp>
      <p:sp>
        <p:nvSpPr>
          <p:cNvPr id="5" name="TextBox 4">
            <a:extLst>
              <a:ext uri="{FF2B5EF4-FFF2-40B4-BE49-F238E27FC236}">
                <a16:creationId xmlns:a16="http://schemas.microsoft.com/office/drawing/2014/main" id="{5E3BD7AF-86F7-47B8-8CF7-06F06003685E}"/>
              </a:ext>
            </a:extLst>
          </p:cNvPr>
          <p:cNvSpPr txBox="1"/>
          <p:nvPr/>
        </p:nvSpPr>
        <p:spPr>
          <a:xfrm>
            <a:off x="3375992" y="1555289"/>
            <a:ext cx="9607826"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In the 1920’s it became the Theatre Girls Club, a home to working in the theatre</a:t>
            </a:r>
          </a:p>
          <a:p>
            <a:r>
              <a:rPr lang="en-GB" sz="2000" dirty="0">
                <a:latin typeface="Times New Roman" panose="02020603050405020304" pitchFamily="18" charset="0"/>
                <a:cs typeface="Times New Roman" panose="02020603050405020304" pitchFamily="18" charset="0"/>
              </a:rPr>
              <a:t>Later a hostel for homeless women </a:t>
            </a:r>
          </a:p>
        </p:txBody>
      </p:sp>
      <p:pic>
        <p:nvPicPr>
          <p:cNvPr id="7" name="Picture 6">
            <a:extLst>
              <a:ext uri="{FF2B5EF4-FFF2-40B4-BE49-F238E27FC236}">
                <a16:creationId xmlns:a16="http://schemas.microsoft.com/office/drawing/2014/main" id="{7BD330C1-90A7-48D4-8389-64275D885EB5}"/>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837473B0-CC2E-450A-ABE3-18F120FF3D39}">
                <a1611:picAttrSrcUrl xmlns:a1611="http://schemas.microsoft.com/office/drawing/2016/11/main" r:id="rId5"/>
              </a:ext>
            </a:extLst>
          </a:blip>
          <a:stretch>
            <a:fillRect/>
          </a:stretch>
        </p:blipFill>
        <p:spPr>
          <a:xfrm>
            <a:off x="0" y="233668"/>
            <a:ext cx="3260949" cy="1834284"/>
          </a:xfrm>
          <a:prstGeom prst="rect">
            <a:avLst/>
          </a:prstGeom>
        </p:spPr>
      </p:pic>
      <p:sp>
        <p:nvSpPr>
          <p:cNvPr id="8" name="TextBox 7">
            <a:extLst>
              <a:ext uri="{FF2B5EF4-FFF2-40B4-BE49-F238E27FC236}">
                <a16:creationId xmlns:a16="http://schemas.microsoft.com/office/drawing/2014/main" id="{75B231DF-39FB-43B1-AF72-EBA8C25AC0DF}"/>
              </a:ext>
            </a:extLst>
          </p:cNvPr>
          <p:cNvSpPr txBox="1"/>
          <p:nvPr/>
        </p:nvSpPr>
        <p:spPr>
          <a:xfrm>
            <a:off x="0" y="1954236"/>
            <a:ext cx="5943600" cy="230832"/>
          </a:xfrm>
          <a:prstGeom prst="rect">
            <a:avLst/>
          </a:prstGeom>
          <a:noFill/>
        </p:spPr>
        <p:txBody>
          <a:bodyPr wrap="square" rtlCol="0">
            <a:spAutoFit/>
          </a:bodyPr>
          <a:lstStyle/>
          <a:p>
            <a:r>
              <a:rPr lang="en-GB" sz="900" dirty="0">
                <a:hlinkClick r:id="rId5" tooltip="https://www.peoplematters.in/article/leadership/womens-rights-at-workplace-24862"/>
              </a:rPr>
              <a:t>This Photo</a:t>
            </a:r>
            <a:r>
              <a:rPr lang="en-GB" sz="900" dirty="0"/>
              <a:t> by Unknown Author is licensed under </a:t>
            </a:r>
            <a:r>
              <a:rPr lang="en-GB" sz="900" dirty="0">
                <a:hlinkClick r:id="rId6" tooltip="https://creativecommons.org/licenses/by-nc-sa/3.0/"/>
              </a:rPr>
              <a:t>CC BY-SA-NC</a:t>
            </a:r>
            <a:endParaRPr lang="en-GB" sz="900" dirty="0"/>
          </a:p>
        </p:txBody>
      </p:sp>
      <p:sp>
        <p:nvSpPr>
          <p:cNvPr id="10" name="Rectangle 9">
            <a:extLst>
              <a:ext uri="{FF2B5EF4-FFF2-40B4-BE49-F238E27FC236}">
                <a16:creationId xmlns:a16="http://schemas.microsoft.com/office/drawing/2014/main" id="{63DCA356-FA16-4EB7-9D6B-86C55BF0ACE6}"/>
              </a:ext>
            </a:extLst>
          </p:cNvPr>
          <p:cNvSpPr/>
          <p:nvPr/>
        </p:nvSpPr>
        <p:spPr>
          <a:xfrm>
            <a:off x="7936447" y="4475202"/>
            <a:ext cx="2529918" cy="1384995"/>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1.5million young people</a:t>
            </a:r>
          </a:p>
          <a:p>
            <a:pPr algn="ctr"/>
            <a:r>
              <a:rPr lang="en-US" sz="2800" dirty="0">
                <a:ln w="0"/>
                <a:effectLst>
                  <a:outerShdw blurRad="38100" dist="19050" dir="2700000" algn="tl" rotWithShape="0">
                    <a:schemeClr val="dk1">
                      <a:alpha val="40000"/>
                    </a:schemeClr>
                  </a:outerShdw>
                </a:effectLst>
              </a:rPr>
              <a:t>Aged 4 - 24</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11" name="Rectangle: Rounded Corners 10">
            <a:extLst>
              <a:ext uri="{FF2B5EF4-FFF2-40B4-BE49-F238E27FC236}">
                <a16:creationId xmlns:a16="http://schemas.microsoft.com/office/drawing/2014/main" id="{E39A0FE6-404B-4613-858C-029CF2288AE7}"/>
              </a:ext>
            </a:extLst>
          </p:cNvPr>
          <p:cNvSpPr/>
          <p:nvPr/>
        </p:nvSpPr>
        <p:spPr>
          <a:xfrm>
            <a:off x="7936447" y="4475202"/>
            <a:ext cx="2529918" cy="161610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9682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C1580E-7C92-4E12-8E5D-5705C279486A}"/>
              </a:ext>
            </a:extLst>
          </p:cNvPr>
          <p:cNvSpPr txBox="1"/>
          <p:nvPr/>
        </p:nvSpPr>
        <p:spPr>
          <a:xfrm>
            <a:off x="6520070" y="3896139"/>
            <a:ext cx="2319130" cy="646331"/>
          </a:xfrm>
          <a:prstGeom prst="rect">
            <a:avLst/>
          </a:prstGeom>
          <a:noFill/>
        </p:spPr>
        <p:txBody>
          <a:bodyPr wrap="square" rtlCol="0">
            <a:spAutoFit/>
          </a:bodyPr>
          <a:lstStyle/>
          <a:p>
            <a:endParaRPr lang="en-GB" dirty="0"/>
          </a:p>
          <a:p>
            <a:endParaRPr lang="en-GB" dirty="0"/>
          </a:p>
        </p:txBody>
      </p:sp>
      <p:sp>
        <p:nvSpPr>
          <p:cNvPr id="5" name="TextBox 4">
            <a:extLst>
              <a:ext uri="{FF2B5EF4-FFF2-40B4-BE49-F238E27FC236}">
                <a16:creationId xmlns:a16="http://schemas.microsoft.com/office/drawing/2014/main" id="{DDEB21EE-ADAB-47BC-9BF6-235160788168}"/>
              </a:ext>
            </a:extLst>
          </p:cNvPr>
          <p:cNvSpPr txBox="1"/>
          <p:nvPr/>
        </p:nvSpPr>
        <p:spPr>
          <a:xfrm>
            <a:off x="265043" y="318052"/>
            <a:ext cx="2650435" cy="4493538"/>
          </a:xfrm>
          <a:prstGeom prst="rect">
            <a:avLst/>
          </a:prstGeom>
          <a:noFill/>
        </p:spPr>
        <p:txBody>
          <a:bodyPr wrap="square" rtlCol="0">
            <a:spAutoFit/>
          </a:bodyPr>
          <a:lstStyle/>
          <a:p>
            <a:r>
              <a:rPr lang="en-GB" sz="2200" dirty="0">
                <a:latin typeface="Times New Roman" panose="02020603050405020304" pitchFamily="18" charset="0"/>
                <a:cs typeface="Times New Roman" panose="02020603050405020304" pitchFamily="18" charset="0"/>
              </a:rPr>
              <a:t>Maude Stanley would be very proud to see what girls and young women can achieve,</a:t>
            </a:r>
          </a:p>
          <a:p>
            <a:endParaRPr lang="en-GB" sz="2200" dirty="0">
              <a:latin typeface="Times New Roman" panose="02020603050405020304" pitchFamily="18" charset="0"/>
              <a:cs typeface="Times New Roman" panose="02020603050405020304" pitchFamily="18" charset="0"/>
            </a:endParaRPr>
          </a:p>
          <a:p>
            <a:pPr algn="ctr"/>
            <a:r>
              <a:rPr lang="en-GB" sz="2200" dirty="0">
                <a:latin typeface="Times New Roman" panose="02020603050405020304" pitchFamily="18" charset="0"/>
                <a:cs typeface="Times New Roman" panose="02020603050405020304" pitchFamily="18" charset="0"/>
              </a:rPr>
              <a:t>- 142 years later – </a:t>
            </a:r>
          </a:p>
          <a:p>
            <a:pPr algn="ctr"/>
            <a:r>
              <a:rPr lang="en-GB" sz="2200" dirty="0">
                <a:latin typeface="Times New Roman" panose="02020603050405020304" pitchFamily="18" charset="0"/>
                <a:cs typeface="Times New Roman" panose="02020603050405020304" pitchFamily="18" charset="0"/>
              </a:rPr>
              <a:t>Maude Stanley and all the female youth workers who created these opportunities to support young women to become the best that they can be.</a:t>
            </a:r>
          </a:p>
        </p:txBody>
      </p:sp>
      <p:sp>
        <p:nvSpPr>
          <p:cNvPr id="7" name="TextBox 6">
            <a:extLst>
              <a:ext uri="{FF2B5EF4-FFF2-40B4-BE49-F238E27FC236}">
                <a16:creationId xmlns:a16="http://schemas.microsoft.com/office/drawing/2014/main" id="{A98E42AB-F757-42DA-9AAF-874CAA9D5A81}"/>
              </a:ext>
            </a:extLst>
          </p:cNvPr>
          <p:cNvSpPr txBox="1"/>
          <p:nvPr/>
        </p:nvSpPr>
        <p:spPr>
          <a:xfrm>
            <a:off x="5436312" y="699127"/>
            <a:ext cx="6096000" cy="2831544"/>
          </a:xfrm>
          <a:prstGeom prst="rect">
            <a:avLst/>
          </a:prstGeom>
          <a:noFill/>
        </p:spPr>
        <p:txBody>
          <a:bodyPr wrap="square">
            <a:spAutoFit/>
          </a:bodyPr>
          <a:lstStyle/>
          <a:p>
            <a:pPr algn="ctr"/>
            <a:r>
              <a:rPr lang="en-US" sz="2400" b="0" i="0" dirty="0">
                <a:solidFill>
                  <a:srgbClr val="000000"/>
                </a:solidFill>
                <a:effectLst/>
                <a:latin typeface="Times New Roman" panose="02020603050405020304" pitchFamily="18" charset="0"/>
                <a:cs typeface="Times New Roman" panose="02020603050405020304" pitchFamily="18" charset="0"/>
              </a:rPr>
              <a:t>helping young women develop their skills for the world of work and running the home. They took part in activities like needlework, singing, music, gymnastics and mathematics. Competitive sports, however, were deemed much too </a:t>
            </a:r>
            <a:r>
              <a:rPr lang="en-US" sz="2400" b="0" i="1" dirty="0">
                <a:solidFill>
                  <a:srgbClr val="000000"/>
                </a:solidFill>
                <a:effectLst/>
                <a:latin typeface="Times New Roman" panose="02020603050405020304" pitchFamily="18" charset="0"/>
                <a:cs typeface="Times New Roman" panose="02020603050405020304" pitchFamily="18" charset="0"/>
              </a:rPr>
              <a:t>unladylike</a:t>
            </a:r>
            <a:r>
              <a:rPr lang="en-US" sz="2400" b="0" i="0" dirty="0">
                <a:solidFill>
                  <a:srgbClr val="000000"/>
                </a:solidFill>
                <a:effectLst/>
                <a:latin typeface="Times New Roman" panose="02020603050405020304" pitchFamily="18" charset="0"/>
                <a:cs typeface="Times New Roman" panose="02020603050405020304" pitchFamily="18" charset="0"/>
              </a:rPr>
              <a:t>. </a:t>
            </a:r>
            <a:r>
              <a:rPr lang="en-US" sz="2000" b="0" i="0" dirty="0">
                <a:solidFill>
                  <a:srgbClr val="000000"/>
                </a:solidFill>
                <a:effectLst/>
                <a:latin typeface="Times New Roman" panose="02020603050405020304" pitchFamily="18" charset="0"/>
                <a:cs typeface="Times New Roman" panose="02020603050405020304" pitchFamily="18" charset="0"/>
              </a:rPr>
              <a:t>(Stanley 1890: 48)</a:t>
            </a:r>
          </a:p>
          <a:p>
            <a:pPr algn="ctr"/>
            <a:endParaRPr lang="en-US" sz="1600" dirty="0">
              <a:solidFill>
                <a:srgbClr val="000000"/>
              </a:solidFill>
              <a:latin typeface="Times New Roman" panose="02020603050405020304" pitchFamily="18" charset="0"/>
              <a:cs typeface="Times New Roman" panose="02020603050405020304" pitchFamily="18" charset="0"/>
            </a:endParaRPr>
          </a:p>
          <a:p>
            <a:pPr algn="ctr"/>
            <a:endParaRPr lang="en-GB"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B30BCC53-4491-4BC0-A56C-823D95A14A33}"/>
              </a:ext>
            </a:extLst>
          </p:cNvPr>
          <p:cNvSpPr/>
          <p:nvPr/>
        </p:nvSpPr>
        <p:spPr>
          <a:xfrm>
            <a:off x="4109072" y="4323162"/>
            <a:ext cx="6421694" cy="1938992"/>
          </a:xfrm>
          <a:prstGeom prst="rect">
            <a:avLst/>
          </a:prstGeom>
          <a:noFill/>
        </p:spPr>
        <p:txBody>
          <a:bodyPr wrap="non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 You Maude Stanley</a:t>
            </a:r>
          </a:p>
          <a:p>
            <a:pPr algn="ctr"/>
            <a:r>
              <a:rPr lang="en-US" sz="4000" b="1" dirty="0">
                <a:ln w="9525">
                  <a:solidFill>
                    <a:schemeClr val="bg1"/>
                  </a:solidFill>
                  <a:prstDash val="solid"/>
                </a:ln>
                <a:effectLst>
                  <a:outerShdw blurRad="12700" dist="38100" dir="2700000" algn="tl" rotWithShape="0">
                    <a:schemeClr val="bg1">
                      <a:lumMod val="50000"/>
                    </a:schemeClr>
                  </a:outerShdw>
                </a:effectLst>
              </a:rPr>
              <a:t>For Being such a significant </a:t>
            </a:r>
          </a:p>
          <a:p>
            <a:pPr algn="ctr"/>
            <a:r>
              <a:rPr lang="en-US" sz="4000" b="1" dirty="0">
                <a:ln w="9525">
                  <a:solidFill>
                    <a:schemeClr val="bg1"/>
                  </a:solidFill>
                  <a:prstDash val="solid"/>
                </a:ln>
                <a:effectLst>
                  <a:outerShdw blurRad="12700" dist="38100" dir="2700000" algn="tl" rotWithShape="0">
                    <a:schemeClr val="bg1">
                      <a:lumMod val="50000"/>
                    </a:schemeClr>
                  </a:outerShdw>
                </a:effectLst>
              </a:rPr>
              <a:t>figure for all young women </a:t>
            </a:r>
            <a:endPar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74437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8D06D2-4C86-4EFE-953C-9756DDC1E096}"/>
              </a:ext>
            </a:extLst>
          </p:cNvPr>
          <p:cNvSpPr txBox="1"/>
          <p:nvPr/>
        </p:nvSpPr>
        <p:spPr>
          <a:xfrm>
            <a:off x="838200" y="1298713"/>
            <a:ext cx="9856304" cy="3139321"/>
          </a:xfrm>
          <a:prstGeom prst="rect">
            <a:avLst/>
          </a:prstGeom>
          <a:noFill/>
        </p:spPr>
        <p:txBody>
          <a:bodyPr wrap="square" rtlCol="0">
            <a:spAutoFit/>
          </a:bodyPr>
          <a:lstStyle/>
          <a:p>
            <a:r>
              <a:rPr lang="en-GB" u="sng" dirty="0"/>
              <a:t>References:</a:t>
            </a:r>
          </a:p>
          <a:p>
            <a:r>
              <a:rPr lang="en-GB" dirty="0"/>
              <a:t> </a:t>
            </a:r>
          </a:p>
          <a:p>
            <a:r>
              <a:rPr lang="en-GB" dirty="0"/>
              <a:t>Youth London.com, Emily white, Fundraising manager, 04/03/2020 (accessed January 26</a:t>
            </a:r>
            <a:r>
              <a:rPr lang="en-GB" baseline="30000" dirty="0"/>
              <a:t>th</a:t>
            </a:r>
            <a:r>
              <a:rPr lang="en-GB" dirty="0"/>
              <a:t> 2022)</a:t>
            </a:r>
          </a:p>
          <a:p>
            <a:endParaRPr lang="en-GB" dirty="0"/>
          </a:p>
          <a:p>
            <a:r>
              <a:rPr lang="en-GB" dirty="0"/>
              <a:t>Infed.org (accessed February 20</a:t>
            </a:r>
            <a:r>
              <a:rPr lang="en-GB" baseline="30000" dirty="0"/>
              <a:t>th</a:t>
            </a:r>
            <a:r>
              <a:rPr lang="en-GB" dirty="0"/>
              <a:t> 2022)</a:t>
            </a:r>
          </a:p>
          <a:p>
            <a:endParaRPr lang="en-GB" dirty="0"/>
          </a:p>
          <a:p>
            <a:r>
              <a:rPr lang="en-GB" dirty="0"/>
              <a:t>Youth united foundation, (accessed February 24</a:t>
            </a:r>
            <a:r>
              <a:rPr lang="en-GB" baseline="30000" dirty="0"/>
              <a:t>th</a:t>
            </a:r>
            <a:r>
              <a:rPr lang="en-GB" dirty="0"/>
              <a:t> 2022)</a:t>
            </a:r>
          </a:p>
          <a:p>
            <a:endParaRPr lang="en-GB" dirty="0"/>
          </a:p>
          <a:p>
            <a:r>
              <a:rPr lang="en-GB" dirty="0"/>
              <a:t>Developing youth work, Mark Smith, 1988.</a:t>
            </a:r>
          </a:p>
          <a:p>
            <a:endParaRPr lang="en-GB" dirty="0"/>
          </a:p>
          <a:p>
            <a:r>
              <a:rPr lang="en-GB" dirty="0"/>
              <a:t>Stanley, Maude Alethea (1833-1915) : Oxford dictionary of national biography. 2004</a:t>
            </a:r>
          </a:p>
        </p:txBody>
      </p:sp>
    </p:spTree>
    <p:extLst>
      <p:ext uri="{BB962C8B-B14F-4D97-AF65-F5344CB8AC3E}">
        <p14:creationId xmlns:p14="http://schemas.microsoft.com/office/powerpoint/2010/main" val="2896385493"/>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C43685-694E-4579-B109-3C418D49DA65}">
  <ds:schemaRefs>
    <ds:schemaRef ds:uri="http://purl.org/dc/dcmitype/"/>
    <ds:schemaRef ds:uri="http://www.w3.org/XML/1998/namespace"/>
    <ds:schemaRef ds:uri="71af3243-3dd4-4a8d-8c0d-dd76da1f02a5"/>
    <ds:schemaRef ds:uri="http://schemas.microsoft.com/office/2006/metadata/properties"/>
    <ds:schemaRef ds:uri="http://schemas.microsoft.com/office/2006/documentManagement/types"/>
    <ds:schemaRef ds:uri="http://purl.org/dc/elements/1.1/"/>
    <ds:schemaRef ds:uri="16c05727-aa75-4e4a-9b5f-8a80a1165891"/>
    <ds:schemaRef ds:uri="http://schemas.microsoft.com/sharepoint/v3"/>
    <ds:schemaRef ds:uri="http://schemas.openxmlformats.org/package/2006/metadata/core-properties"/>
    <ds:schemaRef ds:uri="http://schemas.microsoft.com/office/infopath/2007/PartnerControls"/>
    <ds:schemaRef ds:uri="230e9df3-be65-4c73-a93b-d1236ebd677e"/>
    <ds:schemaRef ds:uri="http://purl.org/dc/terms/"/>
  </ds:schemaRefs>
</ds:datastoreItem>
</file>

<file path=customXml/itemProps2.xml><?xml version="1.0" encoding="utf-8"?>
<ds:datastoreItem xmlns:ds="http://schemas.openxmlformats.org/officeDocument/2006/customXml" ds:itemID="{0FD6FE22-81A0-4500-AFD0-342D21BB9A2C}">
  <ds:schemaRefs>
    <ds:schemaRef ds:uri="http://schemas.microsoft.com/sharepoint/v3/contenttype/forms"/>
  </ds:schemaRefs>
</ds:datastoreItem>
</file>

<file path=customXml/itemProps3.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presentation</Template>
  <TotalTime>13674</TotalTime>
  <Words>727</Words>
  <Application>Microsoft Office PowerPoint</Application>
  <PresentationFormat>Widescreen</PresentationFormat>
  <Paragraphs>73</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Helvetica</vt:lpstr>
      <vt:lpstr>Tenorite</vt:lpstr>
      <vt:lpstr>Times New Roman</vt:lpstr>
      <vt:lpstr>Office Theme</vt:lpstr>
      <vt:lpstr>historical milestone in the development of youth work</vt:lpstr>
      <vt:lpstr>AGENDA</vt:lpstr>
      <vt:lpstr>INTRODUCTION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milestone in the development of youth work</dc:title>
  <dc:creator>Tom Smythe</dc:creator>
  <cp:lastModifiedBy>Tom Smythe</cp:lastModifiedBy>
  <cp:revision>8</cp:revision>
  <cp:lastPrinted>2022-04-06T15:17:04Z</cp:lastPrinted>
  <dcterms:created xsi:type="dcterms:W3CDTF">2022-01-10T11:12:05Z</dcterms:created>
  <dcterms:modified xsi:type="dcterms:W3CDTF">2022-04-07T07:51:39Z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