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0" r:id="rId5"/>
    <p:sldId id="260" r:id="rId6"/>
    <p:sldId id="261" r:id="rId7"/>
    <p:sldId id="262" r:id="rId8"/>
    <p:sldId id="263" r:id="rId9"/>
    <p:sldId id="265"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D459D-AC91-5175-6DFD-9237203601A2}" v="11" dt="2026-03-05T07:54:06.626"/>
    <p1510:client id="{35F54D23-4D53-FD48-F593-D26238ADB660}" v="576" dt="2026-03-04T15:55:19.195"/>
    <p1510:client id="{6B046731-3777-2FD6-C993-DE58ED713100}" v="727" dt="2026-03-04T22:31:29.877"/>
    <p1510:client id="{EAC7ACA1-2CC8-69B8-0F0D-0C69FB9B86FE}" v="803" dt="2026-03-04T23:24:36.410"/>
    <p1510:client id="{FBEBAA75-8508-B412-C3B6-7BFF050E6694}" v="708" dt="2026-03-05T07:49:10.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Milward (2305212)" userId="S::2305212@student.uwtsd.ac.uk::73eb119c-d5f6-4d72-b5df-93a2bf61a2e4" providerId="AD" clId="Web-{35F54D23-4D53-FD48-F593-D26238ADB660}"/>
    <pc:docChg chg="addSld delSld modSld">
      <pc:chgData name="Hannah Milward (2305212)" userId="S::2305212@student.uwtsd.ac.uk::73eb119c-d5f6-4d72-b5df-93a2bf61a2e4" providerId="AD" clId="Web-{35F54D23-4D53-FD48-F593-D26238ADB660}" dt="2026-03-04T15:55:19.195" v="579" actId="20577"/>
      <pc:docMkLst>
        <pc:docMk/>
      </pc:docMkLst>
      <pc:sldChg chg="addSp modSp mod setBg">
        <pc:chgData name="Hannah Milward (2305212)" userId="S::2305212@student.uwtsd.ac.uk::73eb119c-d5f6-4d72-b5df-93a2bf61a2e4" providerId="AD" clId="Web-{35F54D23-4D53-FD48-F593-D26238ADB660}" dt="2026-03-04T15:50:51.748" v="573"/>
        <pc:sldMkLst>
          <pc:docMk/>
          <pc:sldMk cId="109857222" sldId="256"/>
        </pc:sldMkLst>
        <pc:spChg chg="mod">
          <ac:chgData name="Hannah Milward (2305212)" userId="S::2305212@student.uwtsd.ac.uk::73eb119c-d5f6-4d72-b5df-93a2bf61a2e4" providerId="AD" clId="Web-{35F54D23-4D53-FD48-F593-D26238ADB660}" dt="2026-03-04T15:50:51.748" v="573"/>
          <ac:spMkLst>
            <pc:docMk/>
            <pc:sldMk cId="109857222" sldId="256"/>
            <ac:spMk id="2" creationId="{00000000-0000-0000-0000-000000000000}"/>
          </ac:spMkLst>
        </pc:spChg>
        <pc:spChg chg="mod">
          <ac:chgData name="Hannah Milward (2305212)" userId="S::2305212@student.uwtsd.ac.uk::73eb119c-d5f6-4d72-b5df-93a2bf61a2e4" providerId="AD" clId="Web-{35F54D23-4D53-FD48-F593-D26238ADB660}" dt="2026-03-04T15:50:51.748" v="573"/>
          <ac:spMkLst>
            <pc:docMk/>
            <pc:sldMk cId="109857222" sldId="256"/>
            <ac:spMk id="3" creationId="{8D0BC5DE-07F9-F0F3-9B2A-EEBDA9713870}"/>
          </ac:spMkLst>
        </pc:spChg>
        <pc:spChg chg="add">
          <ac:chgData name="Hannah Milward (2305212)" userId="S::2305212@student.uwtsd.ac.uk::73eb119c-d5f6-4d72-b5df-93a2bf61a2e4" providerId="AD" clId="Web-{35F54D23-4D53-FD48-F593-D26238ADB660}" dt="2026-03-04T15:50:51.748" v="573"/>
          <ac:spMkLst>
            <pc:docMk/>
            <pc:sldMk cId="109857222" sldId="256"/>
            <ac:spMk id="8" creationId="{815925C2-A704-4D47-B1C1-3FCA52512EC1}"/>
          </ac:spMkLst>
        </pc:spChg>
        <pc:spChg chg="add">
          <ac:chgData name="Hannah Milward (2305212)" userId="S::2305212@student.uwtsd.ac.uk::73eb119c-d5f6-4d72-b5df-93a2bf61a2e4" providerId="AD" clId="Web-{35F54D23-4D53-FD48-F593-D26238ADB660}" dt="2026-03-04T15:50:51.748" v="573"/>
          <ac:spMkLst>
            <pc:docMk/>
            <pc:sldMk cId="109857222" sldId="256"/>
            <ac:spMk id="10" creationId="{01D4315C-C23C-4FD3-98DF-08C29E2292A8}"/>
          </ac:spMkLst>
        </pc:spChg>
        <pc:grpChg chg="add">
          <ac:chgData name="Hannah Milward (2305212)" userId="S::2305212@student.uwtsd.ac.uk::73eb119c-d5f6-4d72-b5df-93a2bf61a2e4" providerId="AD" clId="Web-{35F54D23-4D53-FD48-F593-D26238ADB660}" dt="2026-03-04T15:50:51.748" v="573"/>
          <ac:grpSpMkLst>
            <pc:docMk/>
            <pc:sldMk cId="109857222" sldId="256"/>
            <ac:grpSpMk id="12" creationId="{5E6B47BC-43FD-4C91-8BFF-B41B99A8A39E}"/>
          </ac:grpSpMkLst>
        </pc:grpChg>
        <pc:grpChg chg="add">
          <ac:chgData name="Hannah Milward (2305212)" userId="S::2305212@student.uwtsd.ac.uk::73eb119c-d5f6-4d72-b5df-93a2bf61a2e4" providerId="AD" clId="Web-{35F54D23-4D53-FD48-F593-D26238ADB660}" dt="2026-03-04T15:50:51.748" v="573"/>
          <ac:grpSpMkLst>
            <pc:docMk/>
            <pc:sldMk cId="109857222" sldId="256"/>
            <ac:grpSpMk id="16" creationId="{43F5E015-E085-4624-B431-B42414448684}"/>
          </ac:grpSpMkLst>
        </pc:grpChg>
      </pc:sldChg>
      <pc:sldChg chg="addSp modSp mod setBg">
        <pc:chgData name="Hannah Milward (2305212)" userId="S::2305212@student.uwtsd.ac.uk::73eb119c-d5f6-4d72-b5df-93a2bf61a2e4" providerId="AD" clId="Web-{35F54D23-4D53-FD48-F593-D26238ADB660}" dt="2026-03-04T15:51:09.905" v="574"/>
        <pc:sldMkLst>
          <pc:docMk/>
          <pc:sldMk cId="4249999626" sldId="257"/>
        </pc:sldMkLst>
        <pc:spChg chg="mod">
          <ac:chgData name="Hannah Milward (2305212)" userId="S::2305212@student.uwtsd.ac.uk::73eb119c-d5f6-4d72-b5df-93a2bf61a2e4" providerId="AD" clId="Web-{35F54D23-4D53-FD48-F593-D26238ADB660}" dt="2026-03-04T15:51:09.905" v="574"/>
          <ac:spMkLst>
            <pc:docMk/>
            <pc:sldMk cId="4249999626" sldId="257"/>
            <ac:spMk id="2" creationId="{8AC7F449-B0FF-7E05-FB32-19D9988C9245}"/>
          </ac:spMkLst>
        </pc:spChg>
        <pc:spChg chg="mod">
          <ac:chgData name="Hannah Milward (2305212)" userId="S::2305212@student.uwtsd.ac.uk::73eb119c-d5f6-4d72-b5df-93a2bf61a2e4" providerId="AD" clId="Web-{35F54D23-4D53-FD48-F593-D26238ADB660}" dt="2026-03-04T15:51:09.905" v="574"/>
          <ac:spMkLst>
            <pc:docMk/>
            <pc:sldMk cId="4249999626" sldId="257"/>
            <ac:spMk id="3" creationId="{0A540456-6B20-0712-D400-0187B7380647}"/>
          </ac:spMkLst>
        </pc:spChg>
        <pc:spChg chg="add">
          <ac:chgData name="Hannah Milward (2305212)" userId="S::2305212@student.uwtsd.ac.uk::73eb119c-d5f6-4d72-b5df-93a2bf61a2e4" providerId="AD" clId="Web-{35F54D23-4D53-FD48-F593-D26238ADB660}" dt="2026-03-04T15:51:09.905" v="574"/>
          <ac:spMkLst>
            <pc:docMk/>
            <pc:sldMk cId="4249999626" sldId="257"/>
            <ac:spMk id="8" creationId="{1B15ED52-F352-441B-82BF-E0EA34836D08}"/>
          </ac:spMkLst>
        </pc:spChg>
        <pc:spChg chg="add">
          <ac:chgData name="Hannah Milward (2305212)" userId="S::2305212@student.uwtsd.ac.uk::73eb119c-d5f6-4d72-b5df-93a2bf61a2e4" providerId="AD" clId="Web-{35F54D23-4D53-FD48-F593-D26238ADB660}" dt="2026-03-04T15:51:09.905" v="574"/>
          <ac:spMkLst>
            <pc:docMk/>
            <pc:sldMk cId="4249999626" sldId="257"/>
            <ac:spMk id="10" creationId="{3B2E3793-BFE6-45A2-9B7B-E18844431C99}"/>
          </ac:spMkLst>
        </pc:spChg>
        <pc:spChg chg="add">
          <ac:chgData name="Hannah Milward (2305212)" userId="S::2305212@student.uwtsd.ac.uk::73eb119c-d5f6-4d72-b5df-93a2bf61a2e4" providerId="AD" clId="Web-{35F54D23-4D53-FD48-F593-D26238ADB660}" dt="2026-03-04T15:51:09.905" v="574"/>
          <ac:spMkLst>
            <pc:docMk/>
            <pc:sldMk cId="4249999626" sldId="257"/>
            <ac:spMk id="12" creationId="{BC4C4868-CB8F-4AF9-9CDB-8108F2C19B67}"/>
          </ac:spMkLst>
        </pc:spChg>
        <pc:spChg chg="add">
          <ac:chgData name="Hannah Milward (2305212)" userId="S::2305212@student.uwtsd.ac.uk::73eb119c-d5f6-4d72-b5df-93a2bf61a2e4" providerId="AD" clId="Web-{35F54D23-4D53-FD48-F593-D26238ADB660}" dt="2026-03-04T15:51:09.905" v="574"/>
          <ac:spMkLst>
            <pc:docMk/>
            <pc:sldMk cId="4249999626" sldId="257"/>
            <ac:spMk id="14" creationId="{375E0459-6403-40CD-989D-56A4407CA12E}"/>
          </ac:spMkLst>
        </pc:spChg>
        <pc:spChg chg="add">
          <ac:chgData name="Hannah Milward (2305212)" userId="S::2305212@student.uwtsd.ac.uk::73eb119c-d5f6-4d72-b5df-93a2bf61a2e4" providerId="AD" clId="Web-{35F54D23-4D53-FD48-F593-D26238ADB660}" dt="2026-03-04T15:51:09.905" v="574"/>
          <ac:spMkLst>
            <pc:docMk/>
            <pc:sldMk cId="4249999626" sldId="257"/>
            <ac:spMk id="16" creationId="{53E5B1A8-3AC9-4BD1-9BBC-78CA94F2D1BA}"/>
          </ac:spMkLst>
        </pc:spChg>
      </pc:sldChg>
      <pc:sldChg chg="addSp modSp mod setBg">
        <pc:chgData name="Hannah Milward (2305212)" userId="S::2305212@student.uwtsd.ac.uk::73eb119c-d5f6-4d72-b5df-93a2bf61a2e4" providerId="AD" clId="Web-{35F54D23-4D53-FD48-F593-D26238ADB660}" dt="2026-03-04T15:51:30.750" v="575"/>
        <pc:sldMkLst>
          <pc:docMk/>
          <pc:sldMk cId="1427892243" sldId="258"/>
        </pc:sldMkLst>
        <pc:spChg chg="mod">
          <ac:chgData name="Hannah Milward (2305212)" userId="S::2305212@student.uwtsd.ac.uk::73eb119c-d5f6-4d72-b5df-93a2bf61a2e4" providerId="AD" clId="Web-{35F54D23-4D53-FD48-F593-D26238ADB660}" dt="2026-03-04T15:51:30.750" v="575"/>
          <ac:spMkLst>
            <pc:docMk/>
            <pc:sldMk cId="1427892243" sldId="258"/>
            <ac:spMk id="2" creationId="{BF1D16C6-6088-4AC3-5DBF-DC48904B551A}"/>
          </ac:spMkLst>
        </pc:spChg>
        <pc:spChg chg="mod">
          <ac:chgData name="Hannah Milward (2305212)" userId="S::2305212@student.uwtsd.ac.uk::73eb119c-d5f6-4d72-b5df-93a2bf61a2e4" providerId="AD" clId="Web-{35F54D23-4D53-FD48-F593-D26238ADB660}" dt="2026-03-04T15:51:30.750" v="575"/>
          <ac:spMkLst>
            <pc:docMk/>
            <pc:sldMk cId="1427892243" sldId="258"/>
            <ac:spMk id="3" creationId="{DE2B059E-930F-AA01-FC5B-CFAD69963E6E}"/>
          </ac:spMkLst>
        </pc:spChg>
        <pc:spChg chg="add">
          <ac:chgData name="Hannah Milward (2305212)" userId="S::2305212@student.uwtsd.ac.uk::73eb119c-d5f6-4d72-b5df-93a2bf61a2e4" providerId="AD" clId="Web-{35F54D23-4D53-FD48-F593-D26238ADB660}" dt="2026-03-04T15:51:30.750" v="575"/>
          <ac:spMkLst>
            <pc:docMk/>
            <pc:sldMk cId="1427892243" sldId="258"/>
            <ac:spMk id="8" creationId="{18873D23-2DCF-4B31-A009-95721C06E8E1}"/>
          </ac:spMkLst>
        </pc:spChg>
        <pc:spChg chg="add">
          <ac:chgData name="Hannah Milward (2305212)" userId="S::2305212@student.uwtsd.ac.uk::73eb119c-d5f6-4d72-b5df-93a2bf61a2e4" providerId="AD" clId="Web-{35F54D23-4D53-FD48-F593-D26238ADB660}" dt="2026-03-04T15:51:30.750" v="575"/>
          <ac:spMkLst>
            <pc:docMk/>
            <pc:sldMk cId="1427892243" sldId="258"/>
            <ac:spMk id="10" creationId="{C13EF075-D4EF-4929-ADBC-91B27DA19955}"/>
          </ac:spMkLst>
        </pc:spChg>
        <pc:grpChg chg="add">
          <ac:chgData name="Hannah Milward (2305212)" userId="S::2305212@student.uwtsd.ac.uk::73eb119c-d5f6-4d72-b5df-93a2bf61a2e4" providerId="AD" clId="Web-{35F54D23-4D53-FD48-F593-D26238ADB660}" dt="2026-03-04T15:51:30.750" v="575"/>
          <ac:grpSpMkLst>
            <pc:docMk/>
            <pc:sldMk cId="1427892243" sldId="258"/>
            <ac:grpSpMk id="12" creationId="{DAA26DFA-AAB2-4973-9C17-16D587C7B198}"/>
          </ac:grpSpMkLst>
        </pc:grpChg>
      </pc:sldChg>
      <pc:sldChg chg="modSp del">
        <pc:chgData name="Hannah Milward (2305212)" userId="S::2305212@student.uwtsd.ac.uk::73eb119c-d5f6-4d72-b5df-93a2bf61a2e4" providerId="AD" clId="Web-{35F54D23-4D53-FD48-F593-D26238ADB660}" dt="2026-03-04T15:26:00.617" v="477"/>
        <pc:sldMkLst>
          <pc:docMk/>
          <pc:sldMk cId="3066260296" sldId="259"/>
        </pc:sldMkLst>
        <pc:graphicFrameChg chg="mod">
          <ac:chgData name="Hannah Milward (2305212)" userId="S::2305212@student.uwtsd.ac.uk::73eb119c-d5f6-4d72-b5df-93a2bf61a2e4" providerId="AD" clId="Web-{35F54D23-4D53-FD48-F593-D26238ADB660}" dt="2026-03-04T15:13:24.899" v="170" actId="1076"/>
          <ac:graphicFrameMkLst>
            <pc:docMk/>
            <pc:sldMk cId="3066260296" sldId="259"/>
            <ac:graphicFrameMk id="5" creationId="{24E58BAA-059C-C9AD-E542-47280AFCE799}"/>
          </ac:graphicFrameMkLst>
        </pc:graphicFrameChg>
      </pc:sldChg>
      <pc:sldChg chg="addSp delSp modSp mod setBg">
        <pc:chgData name="Hannah Milward (2305212)" userId="S::2305212@student.uwtsd.ac.uk::73eb119c-d5f6-4d72-b5df-93a2bf61a2e4" providerId="AD" clId="Web-{35F54D23-4D53-FD48-F593-D26238ADB660}" dt="2026-03-04T15:52:49.019" v="577"/>
        <pc:sldMkLst>
          <pc:docMk/>
          <pc:sldMk cId="2395765794" sldId="260"/>
        </pc:sldMkLst>
        <pc:spChg chg="mod">
          <ac:chgData name="Hannah Milward (2305212)" userId="S::2305212@student.uwtsd.ac.uk::73eb119c-d5f6-4d72-b5df-93a2bf61a2e4" providerId="AD" clId="Web-{35F54D23-4D53-FD48-F593-D26238ADB660}" dt="2026-03-04T15:52:49.019" v="577"/>
          <ac:spMkLst>
            <pc:docMk/>
            <pc:sldMk cId="2395765794" sldId="260"/>
            <ac:spMk id="2" creationId="{3CCC5113-23E2-5D71-9A69-EEE55D284767}"/>
          </ac:spMkLst>
        </pc:spChg>
        <pc:spChg chg="del mod">
          <ac:chgData name="Hannah Milward (2305212)" userId="S::2305212@student.uwtsd.ac.uk::73eb119c-d5f6-4d72-b5df-93a2bf61a2e4" providerId="AD" clId="Web-{35F54D23-4D53-FD48-F593-D26238ADB660}" dt="2026-03-04T15:52:49.019" v="577"/>
          <ac:spMkLst>
            <pc:docMk/>
            <pc:sldMk cId="2395765794" sldId="260"/>
            <ac:spMk id="3" creationId="{409FC2CF-2208-E71B-4A2A-FCEA4DD797DE}"/>
          </ac:spMkLst>
        </pc:spChg>
        <pc:spChg chg="add">
          <ac:chgData name="Hannah Milward (2305212)" userId="S::2305212@student.uwtsd.ac.uk::73eb119c-d5f6-4d72-b5df-93a2bf61a2e4" providerId="AD" clId="Web-{35F54D23-4D53-FD48-F593-D26238ADB660}" dt="2026-03-04T15:52:49.019" v="577"/>
          <ac:spMkLst>
            <pc:docMk/>
            <pc:sldMk cId="2395765794" sldId="260"/>
            <ac:spMk id="9" creationId="{BACC6370-2D7E-4714-9D71-7542949D7D5D}"/>
          </ac:spMkLst>
        </pc:spChg>
        <pc:spChg chg="add">
          <ac:chgData name="Hannah Milward (2305212)" userId="S::2305212@student.uwtsd.ac.uk::73eb119c-d5f6-4d72-b5df-93a2bf61a2e4" providerId="AD" clId="Web-{35F54D23-4D53-FD48-F593-D26238ADB660}" dt="2026-03-04T15:52:49.019" v="577"/>
          <ac:spMkLst>
            <pc:docMk/>
            <pc:sldMk cId="2395765794" sldId="260"/>
            <ac:spMk id="11" creationId="{256B2C21-A230-48C0-8DF1-C46611373C44}"/>
          </ac:spMkLst>
        </pc:spChg>
        <pc:spChg chg="add">
          <ac:chgData name="Hannah Milward (2305212)" userId="S::2305212@student.uwtsd.ac.uk::73eb119c-d5f6-4d72-b5df-93a2bf61a2e4" providerId="AD" clId="Web-{35F54D23-4D53-FD48-F593-D26238ADB660}" dt="2026-03-04T15:52:49.019" v="577"/>
          <ac:spMkLst>
            <pc:docMk/>
            <pc:sldMk cId="2395765794" sldId="260"/>
            <ac:spMk id="13" creationId="{3847E18C-932D-4C95-AABA-FEC7C9499AD7}"/>
          </ac:spMkLst>
        </pc:spChg>
        <pc:spChg chg="add">
          <ac:chgData name="Hannah Milward (2305212)" userId="S::2305212@student.uwtsd.ac.uk::73eb119c-d5f6-4d72-b5df-93a2bf61a2e4" providerId="AD" clId="Web-{35F54D23-4D53-FD48-F593-D26238ADB660}" dt="2026-03-04T15:52:49.019" v="577"/>
          <ac:spMkLst>
            <pc:docMk/>
            <pc:sldMk cId="2395765794" sldId="260"/>
            <ac:spMk id="15" creationId="{3150CB11-0C61-439E-910F-5787759E72A0}"/>
          </ac:spMkLst>
        </pc:spChg>
        <pc:spChg chg="add">
          <ac:chgData name="Hannah Milward (2305212)" userId="S::2305212@student.uwtsd.ac.uk::73eb119c-d5f6-4d72-b5df-93a2bf61a2e4" providerId="AD" clId="Web-{35F54D23-4D53-FD48-F593-D26238ADB660}" dt="2026-03-04T15:52:49.019" v="577"/>
          <ac:spMkLst>
            <pc:docMk/>
            <pc:sldMk cId="2395765794" sldId="260"/>
            <ac:spMk id="17" creationId="{43F8A58B-5155-44CE-A5FF-7647B47D0A7A}"/>
          </ac:spMkLst>
        </pc:spChg>
        <pc:spChg chg="add">
          <ac:chgData name="Hannah Milward (2305212)" userId="S::2305212@student.uwtsd.ac.uk::73eb119c-d5f6-4d72-b5df-93a2bf61a2e4" providerId="AD" clId="Web-{35F54D23-4D53-FD48-F593-D26238ADB660}" dt="2026-03-04T15:52:49.019" v="577"/>
          <ac:spMkLst>
            <pc:docMk/>
            <pc:sldMk cId="2395765794" sldId="260"/>
            <ac:spMk id="19" creationId="{443F2ACA-E6D6-4028-82DD-F03C262D5DE6}"/>
          </ac:spMkLst>
        </pc:spChg>
        <pc:graphicFrameChg chg="add">
          <ac:chgData name="Hannah Milward (2305212)" userId="S::2305212@student.uwtsd.ac.uk::73eb119c-d5f6-4d72-b5df-93a2bf61a2e4" providerId="AD" clId="Web-{35F54D23-4D53-FD48-F593-D26238ADB660}" dt="2026-03-04T15:52:49.019" v="577"/>
          <ac:graphicFrameMkLst>
            <pc:docMk/>
            <pc:sldMk cId="2395765794" sldId="260"/>
            <ac:graphicFrameMk id="5" creationId="{4DB5A028-0473-9619-661A-8976C1F04C73}"/>
          </ac:graphicFrameMkLst>
        </pc:graphicFrameChg>
      </pc:sldChg>
      <pc:sldChg chg="addSp delSp modSp mod setBg">
        <pc:chgData name="Hannah Milward (2305212)" userId="S::2305212@student.uwtsd.ac.uk::73eb119c-d5f6-4d72-b5df-93a2bf61a2e4" providerId="AD" clId="Web-{35F54D23-4D53-FD48-F593-D26238ADB660}" dt="2026-03-04T15:53:10.301" v="578"/>
        <pc:sldMkLst>
          <pc:docMk/>
          <pc:sldMk cId="374276290" sldId="262"/>
        </pc:sldMkLst>
        <pc:spChg chg="mod">
          <ac:chgData name="Hannah Milward (2305212)" userId="S::2305212@student.uwtsd.ac.uk::73eb119c-d5f6-4d72-b5df-93a2bf61a2e4" providerId="AD" clId="Web-{35F54D23-4D53-FD48-F593-D26238ADB660}" dt="2026-03-04T15:53:10.301" v="578"/>
          <ac:spMkLst>
            <pc:docMk/>
            <pc:sldMk cId="374276290" sldId="262"/>
            <ac:spMk id="2" creationId="{F5BEA4CB-B3DD-8954-24CA-669CD9E23809}"/>
          </ac:spMkLst>
        </pc:spChg>
        <pc:spChg chg="del mod">
          <ac:chgData name="Hannah Milward (2305212)" userId="S::2305212@student.uwtsd.ac.uk::73eb119c-d5f6-4d72-b5df-93a2bf61a2e4" providerId="AD" clId="Web-{35F54D23-4D53-FD48-F593-D26238ADB660}" dt="2026-03-04T15:53:10.301" v="578"/>
          <ac:spMkLst>
            <pc:docMk/>
            <pc:sldMk cId="374276290" sldId="262"/>
            <ac:spMk id="3" creationId="{D0F49782-F28F-9662-0155-17BA1C641F95}"/>
          </ac:spMkLst>
        </pc:spChg>
        <pc:spChg chg="add">
          <ac:chgData name="Hannah Milward (2305212)" userId="S::2305212@student.uwtsd.ac.uk::73eb119c-d5f6-4d72-b5df-93a2bf61a2e4" providerId="AD" clId="Web-{35F54D23-4D53-FD48-F593-D26238ADB660}" dt="2026-03-04T15:53:10.301" v="578"/>
          <ac:spMkLst>
            <pc:docMk/>
            <pc:sldMk cId="374276290" sldId="262"/>
            <ac:spMk id="10" creationId="{B50AB553-2A96-4A92-96F2-93548E096954}"/>
          </ac:spMkLst>
        </pc:spChg>
        <pc:graphicFrameChg chg="add">
          <ac:chgData name="Hannah Milward (2305212)" userId="S::2305212@student.uwtsd.ac.uk::73eb119c-d5f6-4d72-b5df-93a2bf61a2e4" providerId="AD" clId="Web-{35F54D23-4D53-FD48-F593-D26238ADB660}" dt="2026-03-04T15:53:10.301" v="578"/>
          <ac:graphicFrameMkLst>
            <pc:docMk/>
            <pc:sldMk cId="374276290" sldId="262"/>
            <ac:graphicFrameMk id="5" creationId="{4960A008-2B6F-F8A4-C0FF-B68F35FEFFE3}"/>
          </ac:graphicFrameMkLst>
        </pc:graphicFrameChg>
        <pc:picChg chg="add">
          <ac:chgData name="Hannah Milward (2305212)" userId="S::2305212@student.uwtsd.ac.uk::73eb119c-d5f6-4d72-b5df-93a2bf61a2e4" providerId="AD" clId="Web-{35F54D23-4D53-FD48-F593-D26238ADB660}" dt="2026-03-04T15:53:10.301" v="578"/>
          <ac:picMkLst>
            <pc:docMk/>
            <pc:sldMk cId="374276290" sldId="262"/>
            <ac:picMk id="6" creationId="{25B0C939-4DFC-F649-448B-705A7FAFAC8C}"/>
          </ac:picMkLst>
        </pc:picChg>
      </pc:sldChg>
      <pc:sldChg chg="modSp">
        <pc:chgData name="Hannah Milward (2305212)" userId="S::2305212@student.uwtsd.ac.uk::73eb119c-d5f6-4d72-b5df-93a2bf61a2e4" providerId="AD" clId="Web-{35F54D23-4D53-FD48-F593-D26238ADB660}" dt="2026-03-04T15:55:19.195" v="579" actId="20577"/>
        <pc:sldMkLst>
          <pc:docMk/>
          <pc:sldMk cId="255012364" sldId="263"/>
        </pc:sldMkLst>
        <pc:spChg chg="mod">
          <ac:chgData name="Hannah Milward (2305212)" userId="S::2305212@student.uwtsd.ac.uk::73eb119c-d5f6-4d72-b5df-93a2bf61a2e4" providerId="AD" clId="Web-{35F54D23-4D53-FD48-F593-D26238ADB660}" dt="2026-03-04T15:55:19.195" v="579" actId="20577"/>
          <ac:spMkLst>
            <pc:docMk/>
            <pc:sldMk cId="255012364" sldId="263"/>
            <ac:spMk id="2" creationId="{575518E1-30D1-A349-D957-937495C47116}"/>
          </ac:spMkLst>
        </pc:spChg>
      </pc:sldChg>
      <pc:sldChg chg="addSp modSp new mod setBg">
        <pc:chgData name="Hannah Milward (2305212)" userId="S::2305212@student.uwtsd.ac.uk::73eb119c-d5f6-4d72-b5df-93a2bf61a2e4" providerId="AD" clId="Web-{35F54D23-4D53-FD48-F593-D26238ADB660}" dt="2026-03-04T15:51:44.704" v="576"/>
        <pc:sldMkLst>
          <pc:docMk/>
          <pc:sldMk cId="341675404" sldId="270"/>
        </pc:sldMkLst>
        <pc:spChg chg="mod">
          <ac:chgData name="Hannah Milward (2305212)" userId="S::2305212@student.uwtsd.ac.uk::73eb119c-d5f6-4d72-b5df-93a2bf61a2e4" providerId="AD" clId="Web-{35F54D23-4D53-FD48-F593-D26238ADB660}" dt="2026-03-04T15:51:44.704" v="576"/>
          <ac:spMkLst>
            <pc:docMk/>
            <pc:sldMk cId="341675404" sldId="270"/>
            <ac:spMk id="2" creationId="{83256458-01FA-A3B2-D813-7C840E671F2E}"/>
          </ac:spMkLst>
        </pc:spChg>
        <pc:spChg chg="mod">
          <ac:chgData name="Hannah Milward (2305212)" userId="S::2305212@student.uwtsd.ac.uk::73eb119c-d5f6-4d72-b5df-93a2bf61a2e4" providerId="AD" clId="Web-{35F54D23-4D53-FD48-F593-D26238ADB660}" dt="2026-03-04T15:51:44.704" v="576"/>
          <ac:spMkLst>
            <pc:docMk/>
            <pc:sldMk cId="341675404" sldId="270"/>
            <ac:spMk id="3" creationId="{B4D0A4DB-7228-200C-154F-EF09AE589810}"/>
          </ac:spMkLst>
        </pc:spChg>
        <pc:spChg chg="add">
          <ac:chgData name="Hannah Milward (2305212)" userId="S::2305212@student.uwtsd.ac.uk::73eb119c-d5f6-4d72-b5df-93a2bf61a2e4" providerId="AD" clId="Web-{35F54D23-4D53-FD48-F593-D26238ADB660}" dt="2026-03-04T15:51:44.704" v="576"/>
          <ac:spMkLst>
            <pc:docMk/>
            <pc:sldMk cId="341675404" sldId="270"/>
            <ac:spMk id="8" creationId="{18873D23-2DCF-4B31-A009-95721C06E8E1}"/>
          </ac:spMkLst>
        </pc:spChg>
        <pc:spChg chg="add">
          <ac:chgData name="Hannah Milward (2305212)" userId="S::2305212@student.uwtsd.ac.uk::73eb119c-d5f6-4d72-b5df-93a2bf61a2e4" providerId="AD" clId="Web-{35F54D23-4D53-FD48-F593-D26238ADB660}" dt="2026-03-04T15:51:44.704" v="576"/>
          <ac:spMkLst>
            <pc:docMk/>
            <pc:sldMk cId="341675404" sldId="270"/>
            <ac:spMk id="10" creationId="{C13EF075-D4EF-4929-ADBC-91B27DA19955}"/>
          </ac:spMkLst>
        </pc:spChg>
        <pc:grpChg chg="add">
          <ac:chgData name="Hannah Milward (2305212)" userId="S::2305212@student.uwtsd.ac.uk::73eb119c-d5f6-4d72-b5df-93a2bf61a2e4" providerId="AD" clId="Web-{35F54D23-4D53-FD48-F593-D26238ADB660}" dt="2026-03-04T15:51:44.704" v="576"/>
          <ac:grpSpMkLst>
            <pc:docMk/>
            <pc:sldMk cId="341675404" sldId="270"/>
            <ac:grpSpMk id="12" creationId="{DAA26DFA-AAB2-4973-9C17-16D587C7B198}"/>
          </ac:grpSpMkLst>
        </pc:grpChg>
      </pc:sldChg>
    </pc:docChg>
  </pc:docChgLst>
  <pc:docChgLst>
    <pc:chgData name="Hannah Milward (2305212)" userId="S::2305212@student.uwtsd.ac.uk::73eb119c-d5f6-4d72-b5df-93a2bf61a2e4" providerId="AD" clId="Web-{EAC7ACA1-2CC8-69B8-0F0D-0C69FB9B86FE}"/>
    <pc:docChg chg="modSld">
      <pc:chgData name="Hannah Milward (2305212)" userId="S::2305212@student.uwtsd.ac.uk::73eb119c-d5f6-4d72-b5df-93a2bf61a2e4" providerId="AD" clId="Web-{EAC7ACA1-2CC8-69B8-0F0D-0C69FB9B86FE}" dt="2026-03-04T23:24:36.410" v="811" actId="20577"/>
      <pc:docMkLst>
        <pc:docMk/>
      </pc:docMkLst>
      <pc:sldChg chg="modSp">
        <pc:chgData name="Hannah Milward (2305212)" userId="S::2305212@student.uwtsd.ac.uk::73eb119c-d5f6-4d72-b5df-93a2bf61a2e4" providerId="AD" clId="Web-{EAC7ACA1-2CC8-69B8-0F0D-0C69FB9B86FE}" dt="2026-03-04T22:46:48.240" v="403" actId="20577"/>
        <pc:sldMkLst>
          <pc:docMk/>
          <pc:sldMk cId="109857222" sldId="256"/>
        </pc:sldMkLst>
        <pc:spChg chg="mod">
          <ac:chgData name="Hannah Milward (2305212)" userId="S::2305212@student.uwtsd.ac.uk::73eb119c-d5f6-4d72-b5df-93a2bf61a2e4" providerId="AD" clId="Web-{EAC7ACA1-2CC8-69B8-0F0D-0C69FB9B86FE}" dt="2026-03-04T22:46:48.240" v="403" actId="20577"/>
          <ac:spMkLst>
            <pc:docMk/>
            <pc:sldMk cId="109857222" sldId="256"/>
            <ac:spMk id="3" creationId="{8D0BC5DE-07F9-F0F3-9B2A-EEBDA9713870}"/>
          </ac:spMkLst>
        </pc:spChg>
      </pc:sldChg>
      <pc:sldChg chg="addSp delSp modSp">
        <pc:chgData name="Hannah Milward (2305212)" userId="S::2305212@student.uwtsd.ac.uk::73eb119c-d5f6-4d72-b5df-93a2bf61a2e4" providerId="AD" clId="Web-{EAC7ACA1-2CC8-69B8-0F0D-0C69FB9B86FE}" dt="2026-03-04T22:54:03.069" v="515" actId="20577"/>
        <pc:sldMkLst>
          <pc:docMk/>
          <pc:sldMk cId="4249999626" sldId="257"/>
        </pc:sldMkLst>
        <pc:spChg chg="mod">
          <ac:chgData name="Hannah Milward (2305212)" userId="S::2305212@student.uwtsd.ac.uk::73eb119c-d5f6-4d72-b5df-93a2bf61a2e4" providerId="AD" clId="Web-{EAC7ACA1-2CC8-69B8-0F0D-0C69FB9B86FE}" dt="2026-03-04T22:53:09.345" v="507"/>
          <ac:spMkLst>
            <pc:docMk/>
            <pc:sldMk cId="4249999626" sldId="257"/>
            <ac:spMk id="2" creationId="{8AC7F449-B0FF-7E05-FB32-19D9988C9245}"/>
          </ac:spMkLst>
        </pc:spChg>
        <pc:spChg chg="mod">
          <ac:chgData name="Hannah Milward (2305212)" userId="S::2305212@student.uwtsd.ac.uk::73eb119c-d5f6-4d72-b5df-93a2bf61a2e4" providerId="AD" clId="Web-{EAC7ACA1-2CC8-69B8-0F0D-0C69FB9B86FE}" dt="2026-03-04T22:54:03.069" v="515" actId="20577"/>
          <ac:spMkLst>
            <pc:docMk/>
            <pc:sldMk cId="4249999626" sldId="257"/>
            <ac:spMk id="3" creationId="{0A540456-6B20-0712-D400-0187B7380647}"/>
          </ac:spMkLst>
        </pc:spChg>
        <pc:spChg chg="add del">
          <ac:chgData name="Hannah Milward (2305212)" userId="S::2305212@student.uwtsd.ac.uk::73eb119c-d5f6-4d72-b5df-93a2bf61a2e4" providerId="AD" clId="Web-{EAC7ACA1-2CC8-69B8-0F0D-0C69FB9B86FE}" dt="2026-03-04T22:53:09.345" v="507"/>
          <ac:spMkLst>
            <pc:docMk/>
            <pc:sldMk cId="4249999626" sldId="257"/>
            <ac:spMk id="8" creationId="{1B15ED52-F352-441B-82BF-E0EA34836D08}"/>
          </ac:spMkLst>
        </pc:spChg>
        <pc:spChg chg="add del">
          <ac:chgData name="Hannah Milward (2305212)" userId="S::2305212@student.uwtsd.ac.uk::73eb119c-d5f6-4d72-b5df-93a2bf61a2e4" providerId="AD" clId="Web-{EAC7ACA1-2CC8-69B8-0F0D-0C69FB9B86FE}" dt="2026-03-04T22:53:09.345" v="507"/>
          <ac:spMkLst>
            <pc:docMk/>
            <pc:sldMk cId="4249999626" sldId="257"/>
            <ac:spMk id="10" creationId="{3B2E3793-BFE6-45A2-9B7B-E18844431C99}"/>
          </ac:spMkLst>
        </pc:spChg>
        <pc:spChg chg="add del">
          <ac:chgData name="Hannah Milward (2305212)" userId="S::2305212@student.uwtsd.ac.uk::73eb119c-d5f6-4d72-b5df-93a2bf61a2e4" providerId="AD" clId="Web-{EAC7ACA1-2CC8-69B8-0F0D-0C69FB9B86FE}" dt="2026-03-04T22:53:09.345" v="507"/>
          <ac:spMkLst>
            <pc:docMk/>
            <pc:sldMk cId="4249999626" sldId="257"/>
            <ac:spMk id="12" creationId="{BC4C4868-CB8F-4AF9-9CDB-8108F2C19B67}"/>
          </ac:spMkLst>
        </pc:spChg>
        <pc:spChg chg="add del">
          <ac:chgData name="Hannah Milward (2305212)" userId="S::2305212@student.uwtsd.ac.uk::73eb119c-d5f6-4d72-b5df-93a2bf61a2e4" providerId="AD" clId="Web-{EAC7ACA1-2CC8-69B8-0F0D-0C69FB9B86FE}" dt="2026-03-04T22:53:09.345" v="507"/>
          <ac:spMkLst>
            <pc:docMk/>
            <pc:sldMk cId="4249999626" sldId="257"/>
            <ac:spMk id="14" creationId="{375E0459-6403-40CD-989D-56A4407CA12E}"/>
          </ac:spMkLst>
        </pc:spChg>
        <pc:spChg chg="add del">
          <ac:chgData name="Hannah Milward (2305212)" userId="S::2305212@student.uwtsd.ac.uk::73eb119c-d5f6-4d72-b5df-93a2bf61a2e4" providerId="AD" clId="Web-{EAC7ACA1-2CC8-69B8-0F0D-0C69FB9B86FE}" dt="2026-03-04T22:53:09.345" v="507"/>
          <ac:spMkLst>
            <pc:docMk/>
            <pc:sldMk cId="4249999626" sldId="257"/>
            <ac:spMk id="16" creationId="{53E5B1A8-3AC9-4BD1-9BBC-78CA94F2D1BA}"/>
          </ac:spMkLst>
        </pc:spChg>
        <pc:spChg chg="add del">
          <ac:chgData name="Hannah Milward (2305212)" userId="S::2305212@student.uwtsd.ac.uk::73eb119c-d5f6-4d72-b5df-93a2bf61a2e4" providerId="AD" clId="Web-{EAC7ACA1-2CC8-69B8-0F0D-0C69FB9B86FE}" dt="2026-03-04T22:53:09.329" v="506"/>
          <ac:spMkLst>
            <pc:docMk/>
            <pc:sldMk cId="4249999626" sldId="257"/>
            <ac:spMk id="21" creationId="{18873D23-2DCF-4B31-A009-95721C06E8E1}"/>
          </ac:spMkLst>
        </pc:spChg>
        <pc:spChg chg="add del">
          <ac:chgData name="Hannah Milward (2305212)" userId="S::2305212@student.uwtsd.ac.uk::73eb119c-d5f6-4d72-b5df-93a2bf61a2e4" providerId="AD" clId="Web-{EAC7ACA1-2CC8-69B8-0F0D-0C69FB9B86FE}" dt="2026-03-04T22:53:09.329" v="506"/>
          <ac:spMkLst>
            <pc:docMk/>
            <pc:sldMk cId="4249999626" sldId="257"/>
            <ac:spMk id="23" creationId="{C13EF075-D4EF-4929-ADBC-91B27DA19955}"/>
          </ac:spMkLst>
        </pc:spChg>
        <pc:spChg chg="add">
          <ac:chgData name="Hannah Milward (2305212)" userId="S::2305212@student.uwtsd.ac.uk::73eb119c-d5f6-4d72-b5df-93a2bf61a2e4" providerId="AD" clId="Web-{EAC7ACA1-2CC8-69B8-0F0D-0C69FB9B86FE}" dt="2026-03-04T22:53:09.345" v="507"/>
          <ac:spMkLst>
            <pc:docMk/>
            <pc:sldMk cId="4249999626" sldId="257"/>
            <ac:spMk id="31" creationId="{70DFC902-7D23-471A-B557-B6B6917D7A0D}"/>
          </ac:spMkLst>
        </pc:spChg>
        <pc:spChg chg="add">
          <ac:chgData name="Hannah Milward (2305212)" userId="S::2305212@student.uwtsd.ac.uk::73eb119c-d5f6-4d72-b5df-93a2bf61a2e4" providerId="AD" clId="Web-{EAC7ACA1-2CC8-69B8-0F0D-0C69FB9B86FE}" dt="2026-03-04T22:53:09.345" v="507"/>
          <ac:spMkLst>
            <pc:docMk/>
            <pc:sldMk cId="4249999626" sldId="257"/>
            <ac:spMk id="32" creationId="{A55D5633-D557-4DCA-982C-FF36EB7A1C00}"/>
          </ac:spMkLst>
        </pc:spChg>
        <pc:spChg chg="add">
          <ac:chgData name="Hannah Milward (2305212)" userId="S::2305212@student.uwtsd.ac.uk::73eb119c-d5f6-4d72-b5df-93a2bf61a2e4" providerId="AD" clId="Web-{EAC7ACA1-2CC8-69B8-0F0D-0C69FB9B86FE}" dt="2026-03-04T22:53:09.345" v="507"/>
          <ac:spMkLst>
            <pc:docMk/>
            <pc:sldMk cId="4249999626" sldId="257"/>
            <ac:spMk id="33" creationId="{450D3AD2-FA80-415F-A9CE-54D884561CD7}"/>
          </ac:spMkLst>
        </pc:spChg>
        <pc:grpChg chg="add del">
          <ac:chgData name="Hannah Milward (2305212)" userId="S::2305212@student.uwtsd.ac.uk::73eb119c-d5f6-4d72-b5df-93a2bf61a2e4" providerId="AD" clId="Web-{EAC7ACA1-2CC8-69B8-0F0D-0C69FB9B86FE}" dt="2026-03-04T22:53:09.329" v="506"/>
          <ac:grpSpMkLst>
            <pc:docMk/>
            <pc:sldMk cId="4249999626" sldId="257"/>
            <ac:grpSpMk id="25" creationId="{DAA26DFA-AAB2-4973-9C17-16D587C7B198}"/>
          </ac:grpSpMkLst>
        </pc:grpChg>
      </pc:sldChg>
      <pc:sldChg chg="modSp">
        <pc:chgData name="Hannah Milward (2305212)" userId="S::2305212@student.uwtsd.ac.uk::73eb119c-d5f6-4d72-b5df-93a2bf61a2e4" providerId="AD" clId="Web-{EAC7ACA1-2CC8-69B8-0F0D-0C69FB9B86FE}" dt="2026-03-04T23:12:47.197" v="562" actId="20577"/>
        <pc:sldMkLst>
          <pc:docMk/>
          <pc:sldMk cId="1427892243" sldId="258"/>
        </pc:sldMkLst>
        <pc:spChg chg="mod">
          <ac:chgData name="Hannah Milward (2305212)" userId="S::2305212@student.uwtsd.ac.uk::73eb119c-d5f6-4d72-b5df-93a2bf61a2e4" providerId="AD" clId="Web-{EAC7ACA1-2CC8-69B8-0F0D-0C69FB9B86FE}" dt="2026-03-04T23:12:47.197" v="562" actId="20577"/>
          <ac:spMkLst>
            <pc:docMk/>
            <pc:sldMk cId="1427892243" sldId="258"/>
            <ac:spMk id="3" creationId="{DE2B059E-930F-AA01-FC5B-CFAD69963E6E}"/>
          </ac:spMkLst>
        </pc:spChg>
      </pc:sldChg>
      <pc:sldChg chg="modSp">
        <pc:chgData name="Hannah Milward (2305212)" userId="S::2305212@student.uwtsd.ac.uk::73eb119c-d5f6-4d72-b5df-93a2bf61a2e4" providerId="AD" clId="Web-{EAC7ACA1-2CC8-69B8-0F0D-0C69FB9B86FE}" dt="2026-03-04T22:57:58.840" v="527" actId="20577"/>
        <pc:sldMkLst>
          <pc:docMk/>
          <pc:sldMk cId="1656538545" sldId="261"/>
        </pc:sldMkLst>
        <pc:spChg chg="mod">
          <ac:chgData name="Hannah Milward (2305212)" userId="S::2305212@student.uwtsd.ac.uk::73eb119c-d5f6-4d72-b5df-93a2bf61a2e4" providerId="AD" clId="Web-{EAC7ACA1-2CC8-69B8-0F0D-0C69FB9B86FE}" dt="2026-03-04T22:57:58.840" v="527" actId="20577"/>
          <ac:spMkLst>
            <pc:docMk/>
            <pc:sldMk cId="1656538545" sldId="261"/>
            <ac:spMk id="3" creationId="{480D1DC0-0E38-1E27-66A3-149BAB481966}"/>
          </ac:spMkLst>
        </pc:spChg>
      </pc:sldChg>
      <pc:sldChg chg="modSp">
        <pc:chgData name="Hannah Milward (2305212)" userId="S::2305212@student.uwtsd.ac.uk::73eb119c-d5f6-4d72-b5df-93a2bf61a2e4" providerId="AD" clId="Web-{EAC7ACA1-2CC8-69B8-0F0D-0C69FB9B86FE}" dt="2026-03-04T22:48:38.687" v="414" actId="20577"/>
        <pc:sldMkLst>
          <pc:docMk/>
          <pc:sldMk cId="374276290" sldId="262"/>
        </pc:sldMkLst>
        <pc:spChg chg="mod">
          <ac:chgData name="Hannah Milward (2305212)" userId="S::2305212@student.uwtsd.ac.uk::73eb119c-d5f6-4d72-b5df-93a2bf61a2e4" providerId="AD" clId="Web-{EAC7ACA1-2CC8-69B8-0F0D-0C69FB9B86FE}" dt="2026-03-04T22:48:38.687" v="414" actId="20577"/>
          <ac:spMkLst>
            <pc:docMk/>
            <pc:sldMk cId="374276290" sldId="262"/>
            <ac:spMk id="2" creationId="{F5BEA4CB-B3DD-8954-24CA-669CD9E23809}"/>
          </ac:spMkLst>
        </pc:spChg>
      </pc:sldChg>
      <pc:sldChg chg="addSp modSp mod setBg">
        <pc:chgData name="Hannah Milward (2305212)" userId="S::2305212@student.uwtsd.ac.uk::73eb119c-d5f6-4d72-b5df-93a2bf61a2e4" providerId="AD" clId="Web-{EAC7ACA1-2CC8-69B8-0F0D-0C69FB9B86FE}" dt="2026-03-04T23:18:00.562" v="684"/>
        <pc:sldMkLst>
          <pc:docMk/>
          <pc:sldMk cId="255012364" sldId="263"/>
        </pc:sldMkLst>
        <pc:spChg chg="mod">
          <ac:chgData name="Hannah Milward (2305212)" userId="S::2305212@student.uwtsd.ac.uk::73eb119c-d5f6-4d72-b5df-93a2bf61a2e4" providerId="AD" clId="Web-{EAC7ACA1-2CC8-69B8-0F0D-0C69FB9B86FE}" dt="2026-03-04T23:18:00.562" v="684"/>
          <ac:spMkLst>
            <pc:docMk/>
            <pc:sldMk cId="255012364" sldId="263"/>
            <ac:spMk id="2" creationId="{575518E1-30D1-A349-D957-937495C47116}"/>
          </ac:spMkLst>
        </pc:spChg>
        <pc:spChg chg="mod">
          <ac:chgData name="Hannah Milward (2305212)" userId="S::2305212@student.uwtsd.ac.uk::73eb119c-d5f6-4d72-b5df-93a2bf61a2e4" providerId="AD" clId="Web-{EAC7ACA1-2CC8-69B8-0F0D-0C69FB9B86FE}" dt="2026-03-04T23:18:00.562" v="684"/>
          <ac:spMkLst>
            <pc:docMk/>
            <pc:sldMk cId="255012364" sldId="263"/>
            <ac:spMk id="3" creationId="{4D4AA0D1-7E64-52B8-94AE-FD203B8A1943}"/>
          </ac:spMkLst>
        </pc:spChg>
        <pc:spChg chg="add">
          <ac:chgData name="Hannah Milward (2305212)" userId="S::2305212@student.uwtsd.ac.uk::73eb119c-d5f6-4d72-b5df-93a2bf61a2e4" providerId="AD" clId="Web-{EAC7ACA1-2CC8-69B8-0F0D-0C69FB9B86FE}" dt="2026-03-04T23:18:00.562" v="684"/>
          <ac:spMkLst>
            <pc:docMk/>
            <pc:sldMk cId="255012364" sldId="263"/>
            <ac:spMk id="9" creationId="{9F7D5CDA-D291-4307-BF55-1381FED29634}"/>
          </ac:spMkLst>
        </pc:spChg>
        <pc:picChg chg="add">
          <ac:chgData name="Hannah Milward (2305212)" userId="S::2305212@student.uwtsd.ac.uk::73eb119c-d5f6-4d72-b5df-93a2bf61a2e4" providerId="AD" clId="Web-{EAC7ACA1-2CC8-69B8-0F0D-0C69FB9B86FE}" dt="2026-03-04T23:18:00.562" v="684"/>
          <ac:picMkLst>
            <pc:docMk/>
            <pc:sldMk cId="255012364" sldId="263"/>
            <ac:picMk id="5" creationId="{62D1327E-544E-D8F5-6FC2-D19EEFC6A8BC}"/>
          </ac:picMkLst>
        </pc:picChg>
      </pc:sldChg>
      <pc:sldChg chg="modSp">
        <pc:chgData name="Hannah Milward (2305212)" userId="S::2305212@student.uwtsd.ac.uk::73eb119c-d5f6-4d72-b5df-93a2bf61a2e4" providerId="AD" clId="Web-{EAC7ACA1-2CC8-69B8-0F0D-0C69FB9B86FE}" dt="2026-03-04T23:24:36.410" v="811" actId="20577"/>
        <pc:sldMkLst>
          <pc:docMk/>
          <pc:sldMk cId="430450759" sldId="265"/>
        </pc:sldMkLst>
        <pc:spChg chg="mod">
          <ac:chgData name="Hannah Milward (2305212)" userId="S::2305212@student.uwtsd.ac.uk::73eb119c-d5f6-4d72-b5df-93a2bf61a2e4" providerId="AD" clId="Web-{EAC7ACA1-2CC8-69B8-0F0D-0C69FB9B86FE}" dt="2026-03-04T23:24:36.410" v="811" actId="20577"/>
          <ac:spMkLst>
            <pc:docMk/>
            <pc:sldMk cId="430450759" sldId="265"/>
            <ac:spMk id="3" creationId="{7E59F13A-C1FA-2B84-07E4-AF2BEA33976D}"/>
          </ac:spMkLst>
        </pc:spChg>
      </pc:sldChg>
      <pc:sldChg chg="modSp">
        <pc:chgData name="Hannah Milward (2305212)" userId="S::2305212@student.uwtsd.ac.uk::73eb119c-d5f6-4d72-b5df-93a2bf61a2e4" providerId="AD" clId="Web-{EAC7ACA1-2CC8-69B8-0F0D-0C69FB9B86FE}" dt="2026-03-04T23:13:44.449" v="567" actId="20577"/>
        <pc:sldMkLst>
          <pc:docMk/>
          <pc:sldMk cId="235796386" sldId="268"/>
        </pc:sldMkLst>
        <pc:spChg chg="mod">
          <ac:chgData name="Hannah Milward (2305212)" userId="S::2305212@student.uwtsd.ac.uk::73eb119c-d5f6-4d72-b5df-93a2bf61a2e4" providerId="AD" clId="Web-{EAC7ACA1-2CC8-69B8-0F0D-0C69FB9B86FE}" dt="2026-03-04T23:13:44.449" v="567" actId="20577"/>
          <ac:spMkLst>
            <pc:docMk/>
            <pc:sldMk cId="235796386" sldId="268"/>
            <ac:spMk id="3" creationId="{27B753FE-2249-0756-2D15-39AC14A13713}"/>
          </ac:spMkLst>
        </pc:spChg>
      </pc:sldChg>
      <pc:sldChg chg="modSp">
        <pc:chgData name="Hannah Milward (2305212)" userId="S::2305212@student.uwtsd.ac.uk::73eb119c-d5f6-4d72-b5df-93a2bf61a2e4" providerId="AD" clId="Web-{EAC7ACA1-2CC8-69B8-0F0D-0C69FB9B86FE}" dt="2026-03-04T22:57:13.011" v="526" actId="20577"/>
        <pc:sldMkLst>
          <pc:docMk/>
          <pc:sldMk cId="341675404" sldId="270"/>
        </pc:sldMkLst>
        <pc:spChg chg="mod">
          <ac:chgData name="Hannah Milward (2305212)" userId="S::2305212@student.uwtsd.ac.uk::73eb119c-d5f6-4d72-b5df-93a2bf61a2e4" providerId="AD" clId="Web-{EAC7ACA1-2CC8-69B8-0F0D-0C69FB9B86FE}" dt="2026-03-04T22:57:06.120" v="525" actId="20577"/>
          <ac:spMkLst>
            <pc:docMk/>
            <pc:sldMk cId="341675404" sldId="270"/>
            <ac:spMk id="2" creationId="{83256458-01FA-A3B2-D813-7C840E671F2E}"/>
          </ac:spMkLst>
        </pc:spChg>
        <pc:spChg chg="mod">
          <ac:chgData name="Hannah Milward (2305212)" userId="S::2305212@student.uwtsd.ac.uk::73eb119c-d5f6-4d72-b5df-93a2bf61a2e4" providerId="AD" clId="Web-{EAC7ACA1-2CC8-69B8-0F0D-0C69FB9B86FE}" dt="2026-03-04T22:57:13.011" v="526" actId="20577"/>
          <ac:spMkLst>
            <pc:docMk/>
            <pc:sldMk cId="341675404" sldId="270"/>
            <ac:spMk id="3" creationId="{B4D0A4DB-7228-200C-154F-EF09AE589810}"/>
          </ac:spMkLst>
        </pc:spChg>
      </pc:sldChg>
    </pc:docChg>
  </pc:docChgLst>
  <pc:docChgLst>
    <pc:chgData name="Hannah Milward (2305212)" userId="S::2305212@student.uwtsd.ac.uk::73eb119c-d5f6-4d72-b5df-93a2bf61a2e4" providerId="AD" clId="Web-{D5862DBC-A21D-E60B-B7D7-6941788CE995}"/>
    <pc:docChg chg="modSld">
      <pc:chgData name="Hannah Milward (2305212)" userId="S::2305212@student.uwtsd.ac.uk::73eb119c-d5f6-4d72-b5df-93a2bf61a2e4" providerId="AD" clId="Web-{D5862DBC-A21D-E60B-B7D7-6941788CE995}" dt="2026-02-20T15:53:23.080" v="28" actId="20577"/>
      <pc:docMkLst>
        <pc:docMk/>
      </pc:docMkLst>
      <pc:sldChg chg="modSp">
        <pc:chgData name="Hannah Milward (2305212)" userId="S::2305212@student.uwtsd.ac.uk::73eb119c-d5f6-4d72-b5df-93a2bf61a2e4" providerId="AD" clId="Web-{D5862DBC-A21D-E60B-B7D7-6941788CE995}" dt="2026-02-20T15:52:46.001" v="25" actId="20577"/>
        <pc:sldMkLst>
          <pc:docMk/>
          <pc:sldMk cId="2395765794" sldId="260"/>
        </pc:sldMkLst>
      </pc:sldChg>
      <pc:sldChg chg="modSp">
        <pc:chgData name="Hannah Milward (2305212)" userId="S::2305212@student.uwtsd.ac.uk::73eb119c-d5f6-4d72-b5df-93a2bf61a2e4" providerId="AD" clId="Web-{D5862DBC-A21D-E60B-B7D7-6941788CE995}" dt="2026-02-20T15:53:23.080" v="28" actId="20577"/>
        <pc:sldMkLst>
          <pc:docMk/>
          <pc:sldMk cId="1656538545" sldId="261"/>
        </pc:sldMkLst>
        <pc:spChg chg="mod">
          <ac:chgData name="Hannah Milward (2305212)" userId="S::2305212@student.uwtsd.ac.uk::73eb119c-d5f6-4d72-b5df-93a2bf61a2e4" providerId="AD" clId="Web-{D5862DBC-A21D-E60B-B7D7-6941788CE995}" dt="2026-02-20T15:53:23.080" v="28" actId="20577"/>
          <ac:spMkLst>
            <pc:docMk/>
            <pc:sldMk cId="1656538545" sldId="261"/>
            <ac:spMk id="3" creationId="{480D1DC0-0E38-1E27-66A3-149BAB481966}"/>
          </ac:spMkLst>
        </pc:spChg>
      </pc:sldChg>
      <pc:sldChg chg="modSp">
        <pc:chgData name="Hannah Milward (2305212)" userId="S::2305212@student.uwtsd.ac.uk::73eb119c-d5f6-4d72-b5df-93a2bf61a2e4" providerId="AD" clId="Web-{D5862DBC-A21D-E60B-B7D7-6941788CE995}" dt="2026-02-20T15:47:13.845" v="11" actId="20577"/>
        <pc:sldMkLst>
          <pc:docMk/>
          <pc:sldMk cId="374276290" sldId="262"/>
        </pc:sldMkLst>
      </pc:sldChg>
    </pc:docChg>
  </pc:docChgLst>
  <pc:docChgLst>
    <pc:chgData name="Hannah Milward (2305212)" userId="S::2305212@student.uwtsd.ac.uk::73eb119c-d5f6-4d72-b5df-93a2bf61a2e4" providerId="AD" clId="Web-{6063B953-4428-3AD9-16D2-379174EE2EE7}"/>
    <pc:docChg chg="addSld modSld">
      <pc:chgData name="Hannah Milward (2305212)" userId="S::2305212@student.uwtsd.ac.uk::73eb119c-d5f6-4d72-b5df-93a2bf61a2e4" providerId="AD" clId="Web-{6063B953-4428-3AD9-16D2-379174EE2EE7}" dt="2026-02-19T10:23:06.245" v="244" actId="20577"/>
      <pc:docMkLst>
        <pc:docMk/>
      </pc:docMkLst>
      <pc:sldChg chg="delSp modSp">
        <pc:chgData name="Hannah Milward (2305212)" userId="S::2305212@student.uwtsd.ac.uk::73eb119c-d5f6-4d72-b5df-93a2bf61a2e4" providerId="AD" clId="Web-{6063B953-4428-3AD9-16D2-379174EE2EE7}" dt="2026-02-19T10:23:06.245" v="244" actId="20577"/>
        <pc:sldMkLst>
          <pc:docMk/>
          <pc:sldMk cId="109857222" sldId="256"/>
        </pc:sldMkLst>
        <pc:spChg chg="mod">
          <ac:chgData name="Hannah Milward (2305212)" userId="S::2305212@student.uwtsd.ac.uk::73eb119c-d5f6-4d72-b5df-93a2bf61a2e4" providerId="AD" clId="Web-{6063B953-4428-3AD9-16D2-379174EE2EE7}" dt="2026-02-19T10:23:06.245" v="244" actId="20577"/>
          <ac:spMkLst>
            <pc:docMk/>
            <pc:sldMk cId="109857222" sldId="256"/>
            <ac:spMk id="2" creationId="{00000000-0000-0000-0000-000000000000}"/>
          </ac:spMkLst>
        </pc:spChg>
      </pc:sldChg>
      <pc:sldChg chg="modSp new">
        <pc:chgData name="Hannah Milward (2305212)" userId="S::2305212@student.uwtsd.ac.uk::73eb119c-d5f6-4d72-b5df-93a2bf61a2e4" providerId="AD" clId="Web-{6063B953-4428-3AD9-16D2-379174EE2EE7}" dt="2026-02-19T10:15:18.561" v="11" actId="20577"/>
        <pc:sldMkLst>
          <pc:docMk/>
          <pc:sldMk cId="4249999626" sldId="257"/>
        </pc:sldMkLst>
        <pc:spChg chg="mod">
          <ac:chgData name="Hannah Milward (2305212)" userId="S::2305212@student.uwtsd.ac.uk::73eb119c-d5f6-4d72-b5df-93a2bf61a2e4" providerId="AD" clId="Web-{6063B953-4428-3AD9-16D2-379174EE2EE7}" dt="2026-02-19T10:15:18.561" v="11" actId="20577"/>
          <ac:spMkLst>
            <pc:docMk/>
            <pc:sldMk cId="4249999626" sldId="257"/>
            <ac:spMk id="2" creationId="{8AC7F449-B0FF-7E05-FB32-19D9988C9245}"/>
          </ac:spMkLst>
        </pc:spChg>
      </pc:sldChg>
      <pc:sldChg chg="modSp new">
        <pc:chgData name="Hannah Milward (2305212)" userId="S::2305212@student.uwtsd.ac.uk::73eb119c-d5f6-4d72-b5df-93a2bf61a2e4" providerId="AD" clId="Web-{6063B953-4428-3AD9-16D2-379174EE2EE7}" dt="2026-02-19T10:15:57.752" v="18" actId="20577"/>
        <pc:sldMkLst>
          <pc:docMk/>
          <pc:sldMk cId="1427892243" sldId="258"/>
        </pc:sldMkLst>
        <pc:spChg chg="mod">
          <ac:chgData name="Hannah Milward (2305212)" userId="S::2305212@student.uwtsd.ac.uk::73eb119c-d5f6-4d72-b5df-93a2bf61a2e4" providerId="AD" clId="Web-{6063B953-4428-3AD9-16D2-379174EE2EE7}" dt="2026-02-19T10:15:57.752" v="18" actId="20577"/>
          <ac:spMkLst>
            <pc:docMk/>
            <pc:sldMk cId="1427892243" sldId="258"/>
            <ac:spMk id="2" creationId="{BF1D16C6-6088-4AC3-5DBF-DC48904B551A}"/>
          </ac:spMkLst>
        </pc:spChg>
      </pc:sldChg>
      <pc:sldChg chg="modSp new">
        <pc:chgData name="Hannah Milward (2305212)" userId="S::2305212@student.uwtsd.ac.uk::73eb119c-d5f6-4d72-b5df-93a2bf61a2e4" providerId="AD" clId="Web-{6063B953-4428-3AD9-16D2-379174EE2EE7}" dt="2026-02-19T10:17:16.931" v="89" actId="20577"/>
        <pc:sldMkLst>
          <pc:docMk/>
          <pc:sldMk cId="2395765794" sldId="260"/>
        </pc:sldMkLst>
        <pc:spChg chg="mod">
          <ac:chgData name="Hannah Milward (2305212)" userId="S::2305212@student.uwtsd.ac.uk::73eb119c-d5f6-4d72-b5df-93a2bf61a2e4" providerId="AD" clId="Web-{6063B953-4428-3AD9-16D2-379174EE2EE7}" dt="2026-02-19T10:17:16.931" v="89" actId="20577"/>
          <ac:spMkLst>
            <pc:docMk/>
            <pc:sldMk cId="2395765794" sldId="260"/>
            <ac:spMk id="2" creationId="{3CCC5113-23E2-5D71-9A69-EEE55D284767}"/>
          </ac:spMkLst>
        </pc:spChg>
      </pc:sldChg>
      <pc:sldChg chg="modSp new">
        <pc:chgData name="Hannah Milward (2305212)" userId="S::2305212@student.uwtsd.ac.uk::73eb119c-d5f6-4d72-b5df-93a2bf61a2e4" providerId="AD" clId="Web-{6063B953-4428-3AD9-16D2-379174EE2EE7}" dt="2026-02-19T10:17:32.901" v="94" actId="20577"/>
        <pc:sldMkLst>
          <pc:docMk/>
          <pc:sldMk cId="1656538545" sldId="261"/>
        </pc:sldMkLst>
        <pc:spChg chg="mod">
          <ac:chgData name="Hannah Milward (2305212)" userId="S::2305212@student.uwtsd.ac.uk::73eb119c-d5f6-4d72-b5df-93a2bf61a2e4" providerId="AD" clId="Web-{6063B953-4428-3AD9-16D2-379174EE2EE7}" dt="2026-02-19T10:17:32.901" v="94" actId="20577"/>
          <ac:spMkLst>
            <pc:docMk/>
            <pc:sldMk cId="1656538545" sldId="261"/>
            <ac:spMk id="2" creationId="{B0E47444-0AA5-C130-B403-24AF3D35FC88}"/>
          </ac:spMkLst>
        </pc:spChg>
      </pc:sldChg>
      <pc:sldChg chg="modSp new">
        <pc:chgData name="Hannah Milward (2305212)" userId="S::2305212@student.uwtsd.ac.uk::73eb119c-d5f6-4d72-b5df-93a2bf61a2e4" providerId="AD" clId="Web-{6063B953-4428-3AD9-16D2-379174EE2EE7}" dt="2026-02-19T10:18:13.466" v="119" actId="20577"/>
        <pc:sldMkLst>
          <pc:docMk/>
          <pc:sldMk cId="374276290" sldId="262"/>
        </pc:sldMkLst>
        <pc:spChg chg="mod">
          <ac:chgData name="Hannah Milward (2305212)" userId="S::2305212@student.uwtsd.ac.uk::73eb119c-d5f6-4d72-b5df-93a2bf61a2e4" providerId="AD" clId="Web-{6063B953-4428-3AD9-16D2-379174EE2EE7}" dt="2026-02-19T10:18:13.466" v="119" actId="20577"/>
          <ac:spMkLst>
            <pc:docMk/>
            <pc:sldMk cId="374276290" sldId="262"/>
            <ac:spMk id="2" creationId="{F5BEA4CB-B3DD-8954-24CA-669CD9E23809}"/>
          </ac:spMkLst>
        </pc:spChg>
      </pc:sldChg>
      <pc:sldChg chg="modSp new">
        <pc:chgData name="Hannah Milward (2305212)" userId="S::2305212@student.uwtsd.ac.uk::73eb119c-d5f6-4d72-b5df-93a2bf61a2e4" providerId="AD" clId="Web-{6063B953-4428-3AD9-16D2-379174EE2EE7}" dt="2026-02-19T10:19:17.314" v="143" actId="20577"/>
        <pc:sldMkLst>
          <pc:docMk/>
          <pc:sldMk cId="255012364" sldId="263"/>
        </pc:sldMkLst>
        <pc:spChg chg="mod">
          <ac:chgData name="Hannah Milward (2305212)" userId="S::2305212@student.uwtsd.ac.uk::73eb119c-d5f6-4d72-b5df-93a2bf61a2e4" providerId="AD" clId="Web-{6063B953-4428-3AD9-16D2-379174EE2EE7}" dt="2026-02-19T10:19:17.314" v="143" actId="20577"/>
          <ac:spMkLst>
            <pc:docMk/>
            <pc:sldMk cId="255012364" sldId="263"/>
            <ac:spMk id="2" creationId="{575518E1-30D1-A349-D957-937495C47116}"/>
          </ac:spMkLst>
        </pc:spChg>
      </pc:sldChg>
      <pc:sldChg chg="modSp new">
        <pc:chgData name="Hannah Milward (2305212)" userId="S::2305212@student.uwtsd.ac.uk::73eb119c-d5f6-4d72-b5df-93a2bf61a2e4" providerId="AD" clId="Web-{6063B953-4428-3AD9-16D2-379174EE2EE7}" dt="2026-02-19T10:21:18.147" v="213" actId="20577"/>
        <pc:sldMkLst>
          <pc:docMk/>
          <pc:sldMk cId="430450759" sldId="265"/>
        </pc:sldMkLst>
        <pc:spChg chg="mod">
          <ac:chgData name="Hannah Milward (2305212)" userId="S::2305212@student.uwtsd.ac.uk::73eb119c-d5f6-4d72-b5df-93a2bf61a2e4" providerId="AD" clId="Web-{6063B953-4428-3AD9-16D2-379174EE2EE7}" dt="2026-02-19T10:21:18.147" v="213" actId="20577"/>
          <ac:spMkLst>
            <pc:docMk/>
            <pc:sldMk cId="430450759" sldId="265"/>
            <ac:spMk id="2" creationId="{870E4148-B314-A6F6-D8E3-B72ADB4D3936}"/>
          </ac:spMkLst>
        </pc:spChg>
      </pc:sldChg>
      <pc:sldChg chg="modSp new">
        <pc:chgData name="Hannah Milward (2305212)" userId="S::2305212@student.uwtsd.ac.uk::73eb119c-d5f6-4d72-b5df-93a2bf61a2e4" providerId="AD" clId="Web-{6063B953-4428-3AD9-16D2-379174EE2EE7}" dt="2026-02-19T10:21:35.726" v="223" actId="20577"/>
        <pc:sldMkLst>
          <pc:docMk/>
          <pc:sldMk cId="1567223003" sldId="267"/>
        </pc:sldMkLst>
        <pc:spChg chg="mod">
          <ac:chgData name="Hannah Milward (2305212)" userId="S::2305212@student.uwtsd.ac.uk::73eb119c-d5f6-4d72-b5df-93a2bf61a2e4" providerId="AD" clId="Web-{6063B953-4428-3AD9-16D2-379174EE2EE7}" dt="2026-02-19T10:21:35.726" v="223" actId="20577"/>
          <ac:spMkLst>
            <pc:docMk/>
            <pc:sldMk cId="1567223003" sldId="267"/>
            <ac:spMk id="2" creationId="{189451EB-FDFA-FD1C-1B61-A2B155752B66}"/>
          </ac:spMkLst>
        </pc:spChg>
      </pc:sldChg>
      <pc:sldChg chg="modSp new">
        <pc:chgData name="Hannah Milward (2305212)" userId="S::2305212@student.uwtsd.ac.uk::73eb119c-d5f6-4d72-b5df-93a2bf61a2e4" providerId="AD" clId="Web-{6063B953-4428-3AD9-16D2-379174EE2EE7}" dt="2026-02-19T10:21:49.508" v="228" actId="20577"/>
        <pc:sldMkLst>
          <pc:docMk/>
          <pc:sldMk cId="235796386" sldId="268"/>
        </pc:sldMkLst>
        <pc:spChg chg="mod">
          <ac:chgData name="Hannah Milward (2305212)" userId="S::2305212@student.uwtsd.ac.uk::73eb119c-d5f6-4d72-b5df-93a2bf61a2e4" providerId="AD" clId="Web-{6063B953-4428-3AD9-16D2-379174EE2EE7}" dt="2026-02-19T10:21:49.508" v="228" actId="20577"/>
          <ac:spMkLst>
            <pc:docMk/>
            <pc:sldMk cId="235796386" sldId="268"/>
            <ac:spMk id="2" creationId="{531289FE-FBEB-E6B2-2DA5-6FAB92AAC3D0}"/>
          </ac:spMkLst>
        </pc:spChg>
      </pc:sldChg>
      <pc:sldChg chg="modSp new">
        <pc:chgData name="Hannah Milward (2305212)" userId="S::2305212@student.uwtsd.ac.uk::73eb119c-d5f6-4d72-b5df-93a2bf61a2e4" providerId="AD" clId="Web-{6063B953-4428-3AD9-16D2-379174EE2EE7}" dt="2026-02-19T10:22:16.337" v="241" actId="20577"/>
        <pc:sldMkLst>
          <pc:docMk/>
          <pc:sldMk cId="3511774145" sldId="269"/>
        </pc:sldMkLst>
        <pc:spChg chg="mod">
          <ac:chgData name="Hannah Milward (2305212)" userId="S::2305212@student.uwtsd.ac.uk::73eb119c-d5f6-4d72-b5df-93a2bf61a2e4" providerId="AD" clId="Web-{6063B953-4428-3AD9-16D2-379174EE2EE7}" dt="2026-02-19T10:22:14.321" v="239" actId="20577"/>
          <ac:spMkLst>
            <pc:docMk/>
            <pc:sldMk cId="3511774145" sldId="269"/>
            <ac:spMk id="2" creationId="{329BD698-EC1A-05F7-46B6-CFCA8DC1CB03}"/>
          </ac:spMkLst>
        </pc:spChg>
        <pc:spChg chg="mod">
          <ac:chgData name="Hannah Milward (2305212)" userId="S::2305212@student.uwtsd.ac.uk::73eb119c-d5f6-4d72-b5df-93a2bf61a2e4" providerId="AD" clId="Web-{6063B953-4428-3AD9-16D2-379174EE2EE7}" dt="2026-02-19T10:22:16.337" v="241" actId="20577"/>
          <ac:spMkLst>
            <pc:docMk/>
            <pc:sldMk cId="3511774145" sldId="269"/>
            <ac:spMk id="3" creationId="{CD30748F-99F0-748F-3770-6CA4D270114D}"/>
          </ac:spMkLst>
        </pc:spChg>
      </pc:sldChg>
    </pc:docChg>
  </pc:docChgLst>
  <pc:docChgLst>
    <pc:chgData name="Hannah Milward (2305212)" userId="S::2305212@student.uwtsd.ac.uk::73eb119c-d5f6-4d72-b5df-93a2bf61a2e4" providerId="AD" clId="Web-{1333D097-E8AC-328F-957A-068E4F0532AA}"/>
    <pc:docChg chg="modSld">
      <pc:chgData name="Hannah Milward (2305212)" userId="S::2305212@student.uwtsd.ac.uk::73eb119c-d5f6-4d72-b5df-93a2bf61a2e4" providerId="AD" clId="Web-{1333D097-E8AC-328F-957A-068E4F0532AA}" dt="2026-03-01T21:16:24.113" v="192" actId="20577"/>
      <pc:docMkLst>
        <pc:docMk/>
      </pc:docMkLst>
      <pc:sldChg chg="addSp modSp">
        <pc:chgData name="Hannah Milward (2305212)" userId="S::2305212@student.uwtsd.ac.uk::73eb119c-d5f6-4d72-b5df-93a2bf61a2e4" providerId="AD" clId="Web-{1333D097-E8AC-328F-957A-068E4F0532AA}" dt="2026-03-01T21:07:28.935" v="44" actId="20577"/>
        <pc:sldMkLst>
          <pc:docMk/>
          <pc:sldMk cId="109857222" sldId="256"/>
        </pc:sldMkLst>
        <pc:spChg chg="mod">
          <ac:chgData name="Hannah Milward (2305212)" userId="S::2305212@student.uwtsd.ac.uk::73eb119c-d5f6-4d72-b5df-93a2bf61a2e4" providerId="AD" clId="Web-{1333D097-E8AC-328F-957A-068E4F0532AA}" dt="2026-03-01T21:06:51.106" v="10" actId="20577"/>
          <ac:spMkLst>
            <pc:docMk/>
            <pc:sldMk cId="109857222" sldId="256"/>
            <ac:spMk id="2" creationId="{00000000-0000-0000-0000-000000000000}"/>
          </ac:spMkLst>
        </pc:spChg>
        <pc:spChg chg="add mod">
          <ac:chgData name="Hannah Milward (2305212)" userId="S::2305212@student.uwtsd.ac.uk::73eb119c-d5f6-4d72-b5df-93a2bf61a2e4" providerId="AD" clId="Web-{1333D097-E8AC-328F-957A-068E4F0532AA}" dt="2026-03-01T21:07:28.935" v="44" actId="20577"/>
          <ac:spMkLst>
            <pc:docMk/>
            <pc:sldMk cId="109857222" sldId="256"/>
            <ac:spMk id="3" creationId="{8D0BC5DE-07F9-F0F3-9B2A-EEBDA9713870}"/>
          </ac:spMkLst>
        </pc:spChg>
      </pc:sldChg>
      <pc:sldChg chg="modSp">
        <pc:chgData name="Hannah Milward (2305212)" userId="S::2305212@student.uwtsd.ac.uk::73eb119c-d5f6-4d72-b5df-93a2bf61a2e4" providerId="AD" clId="Web-{1333D097-E8AC-328F-957A-068E4F0532AA}" dt="2026-03-01T21:09:55.484" v="189" actId="20577"/>
        <pc:sldMkLst>
          <pc:docMk/>
          <pc:sldMk cId="4249999626" sldId="257"/>
        </pc:sldMkLst>
        <pc:spChg chg="mod">
          <ac:chgData name="Hannah Milward (2305212)" userId="S::2305212@student.uwtsd.ac.uk::73eb119c-d5f6-4d72-b5df-93a2bf61a2e4" providerId="AD" clId="Web-{1333D097-E8AC-328F-957A-068E4F0532AA}" dt="2026-03-01T21:09:55.484" v="189" actId="20577"/>
          <ac:spMkLst>
            <pc:docMk/>
            <pc:sldMk cId="4249999626" sldId="257"/>
            <ac:spMk id="3" creationId="{0A540456-6B20-0712-D400-0187B7380647}"/>
          </ac:spMkLst>
        </pc:spChg>
      </pc:sldChg>
      <pc:sldChg chg="modSp">
        <pc:chgData name="Hannah Milward (2305212)" userId="S::2305212@student.uwtsd.ac.uk::73eb119c-d5f6-4d72-b5df-93a2bf61a2e4" providerId="AD" clId="Web-{1333D097-E8AC-328F-957A-068E4F0532AA}" dt="2026-03-01T21:16:24.113" v="192" actId="20577"/>
        <pc:sldMkLst>
          <pc:docMk/>
          <pc:sldMk cId="1427892243" sldId="258"/>
        </pc:sldMkLst>
        <pc:spChg chg="mod">
          <ac:chgData name="Hannah Milward (2305212)" userId="S::2305212@student.uwtsd.ac.uk::73eb119c-d5f6-4d72-b5df-93a2bf61a2e4" providerId="AD" clId="Web-{1333D097-E8AC-328F-957A-068E4F0532AA}" dt="2026-03-01T21:16:24.113" v="192" actId="20577"/>
          <ac:spMkLst>
            <pc:docMk/>
            <pc:sldMk cId="1427892243" sldId="258"/>
            <ac:spMk id="3" creationId="{DE2B059E-930F-AA01-FC5B-CFAD69963E6E}"/>
          </ac:spMkLst>
        </pc:spChg>
      </pc:sldChg>
      <pc:sldChg chg="modSp">
        <pc:chgData name="Hannah Milward (2305212)" userId="S::2305212@student.uwtsd.ac.uk::73eb119c-d5f6-4d72-b5df-93a2bf61a2e4" providerId="AD" clId="Web-{1333D097-E8AC-328F-957A-068E4F0532AA}" dt="2026-03-01T21:06:33.121" v="6" actId="20577"/>
        <pc:sldMkLst>
          <pc:docMk/>
          <pc:sldMk cId="1656538545" sldId="261"/>
        </pc:sldMkLst>
        <pc:spChg chg="mod">
          <ac:chgData name="Hannah Milward (2305212)" userId="S::2305212@student.uwtsd.ac.uk::73eb119c-d5f6-4d72-b5df-93a2bf61a2e4" providerId="AD" clId="Web-{1333D097-E8AC-328F-957A-068E4F0532AA}" dt="2026-03-01T21:06:33.121" v="6" actId="20577"/>
          <ac:spMkLst>
            <pc:docMk/>
            <pc:sldMk cId="1656538545" sldId="261"/>
            <ac:spMk id="3" creationId="{480D1DC0-0E38-1E27-66A3-149BAB481966}"/>
          </ac:spMkLst>
        </pc:spChg>
      </pc:sldChg>
    </pc:docChg>
  </pc:docChgLst>
  <pc:docChgLst>
    <pc:chgData name="Hannah Milward (2305212)" userId="S::2305212@student.uwtsd.ac.uk::73eb119c-d5f6-4d72-b5df-93a2bf61a2e4" providerId="AD" clId="Web-{2D8D459D-AC91-5175-6DFD-9237203601A2}"/>
    <pc:docChg chg="modSld">
      <pc:chgData name="Hannah Milward (2305212)" userId="S::2305212@student.uwtsd.ac.uk::73eb119c-d5f6-4d72-b5df-93a2bf61a2e4" providerId="AD" clId="Web-{2D8D459D-AC91-5175-6DFD-9237203601A2}" dt="2026-03-05T07:54:06.626" v="11"/>
      <pc:docMkLst>
        <pc:docMk/>
      </pc:docMkLst>
      <pc:sldChg chg="modTransition">
        <pc:chgData name="Hannah Milward (2305212)" userId="S::2305212@student.uwtsd.ac.uk::73eb119c-d5f6-4d72-b5df-93a2bf61a2e4" providerId="AD" clId="Web-{2D8D459D-AC91-5175-6DFD-9237203601A2}" dt="2026-03-05T07:52:11.124" v="0"/>
        <pc:sldMkLst>
          <pc:docMk/>
          <pc:sldMk cId="109857222" sldId="256"/>
        </pc:sldMkLst>
      </pc:sldChg>
      <pc:sldChg chg="modTransition">
        <pc:chgData name="Hannah Milward (2305212)" userId="S::2305212@student.uwtsd.ac.uk::73eb119c-d5f6-4d72-b5df-93a2bf61a2e4" providerId="AD" clId="Web-{2D8D459D-AC91-5175-6DFD-9237203601A2}" dt="2026-03-05T07:52:36.890" v="1"/>
        <pc:sldMkLst>
          <pc:docMk/>
          <pc:sldMk cId="4249999626" sldId="257"/>
        </pc:sldMkLst>
      </pc:sldChg>
      <pc:sldChg chg="modTransition">
        <pc:chgData name="Hannah Milward (2305212)" userId="S::2305212@student.uwtsd.ac.uk::73eb119c-d5f6-4d72-b5df-93a2bf61a2e4" providerId="AD" clId="Web-{2D8D459D-AC91-5175-6DFD-9237203601A2}" dt="2026-03-05T07:52:43.109" v="2"/>
        <pc:sldMkLst>
          <pc:docMk/>
          <pc:sldMk cId="1427892243" sldId="258"/>
        </pc:sldMkLst>
      </pc:sldChg>
      <pc:sldChg chg="modTransition">
        <pc:chgData name="Hannah Milward (2305212)" userId="S::2305212@student.uwtsd.ac.uk::73eb119c-d5f6-4d72-b5df-93a2bf61a2e4" providerId="AD" clId="Web-{2D8D459D-AC91-5175-6DFD-9237203601A2}" dt="2026-03-05T07:52:54.953" v="4"/>
        <pc:sldMkLst>
          <pc:docMk/>
          <pc:sldMk cId="2395765794" sldId="260"/>
        </pc:sldMkLst>
      </pc:sldChg>
      <pc:sldChg chg="addSp modSp mod modTransition setBg">
        <pc:chgData name="Hannah Milward (2305212)" userId="S::2305212@student.uwtsd.ac.uk::73eb119c-d5f6-4d72-b5df-93a2bf61a2e4" providerId="AD" clId="Web-{2D8D459D-AC91-5175-6DFD-9237203601A2}" dt="2026-03-05T07:53:35.564" v="6"/>
        <pc:sldMkLst>
          <pc:docMk/>
          <pc:sldMk cId="1656538545" sldId="261"/>
        </pc:sldMkLst>
        <pc:spChg chg="mod">
          <ac:chgData name="Hannah Milward (2305212)" userId="S::2305212@student.uwtsd.ac.uk::73eb119c-d5f6-4d72-b5df-93a2bf61a2e4" providerId="AD" clId="Web-{2D8D459D-AC91-5175-6DFD-9237203601A2}" dt="2026-03-05T07:53:16.360" v="5"/>
          <ac:spMkLst>
            <pc:docMk/>
            <pc:sldMk cId="1656538545" sldId="261"/>
            <ac:spMk id="2" creationId="{B0E47444-0AA5-C130-B403-24AF3D35FC88}"/>
          </ac:spMkLst>
        </pc:spChg>
        <pc:spChg chg="mod">
          <ac:chgData name="Hannah Milward (2305212)" userId="S::2305212@student.uwtsd.ac.uk::73eb119c-d5f6-4d72-b5df-93a2bf61a2e4" providerId="AD" clId="Web-{2D8D459D-AC91-5175-6DFD-9237203601A2}" dt="2026-03-05T07:53:16.360" v="5"/>
          <ac:spMkLst>
            <pc:docMk/>
            <pc:sldMk cId="1656538545" sldId="261"/>
            <ac:spMk id="3" creationId="{480D1DC0-0E38-1E27-66A3-149BAB481966}"/>
          </ac:spMkLst>
        </pc:spChg>
        <pc:spChg chg="add">
          <ac:chgData name="Hannah Milward (2305212)" userId="S::2305212@student.uwtsd.ac.uk::73eb119c-d5f6-4d72-b5df-93a2bf61a2e4" providerId="AD" clId="Web-{2D8D459D-AC91-5175-6DFD-9237203601A2}" dt="2026-03-05T07:53:16.360" v="5"/>
          <ac:spMkLst>
            <pc:docMk/>
            <pc:sldMk cId="1656538545" sldId="261"/>
            <ac:spMk id="8" creationId="{5C8908E2-EE49-44D2-9428-A28D2312A8D5}"/>
          </ac:spMkLst>
        </pc:spChg>
        <pc:spChg chg="add">
          <ac:chgData name="Hannah Milward (2305212)" userId="S::2305212@student.uwtsd.ac.uk::73eb119c-d5f6-4d72-b5df-93a2bf61a2e4" providerId="AD" clId="Web-{2D8D459D-AC91-5175-6DFD-9237203601A2}" dt="2026-03-05T07:53:16.360" v="5"/>
          <ac:spMkLst>
            <pc:docMk/>
            <pc:sldMk cId="1656538545" sldId="261"/>
            <ac:spMk id="14" creationId="{BD92035A-AA2F-4CD8-A556-1CE8BDEC75BD}"/>
          </ac:spMkLst>
        </pc:spChg>
        <pc:spChg chg="add">
          <ac:chgData name="Hannah Milward (2305212)" userId="S::2305212@student.uwtsd.ac.uk::73eb119c-d5f6-4d72-b5df-93a2bf61a2e4" providerId="AD" clId="Web-{2D8D459D-AC91-5175-6DFD-9237203601A2}" dt="2026-03-05T07:53:16.360" v="5"/>
          <ac:spMkLst>
            <pc:docMk/>
            <pc:sldMk cId="1656538545" sldId="261"/>
            <ac:spMk id="16" creationId="{ED888B23-07FA-482A-96DF-47E31AF1A603}"/>
          </ac:spMkLst>
        </pc:spChg>
        <pc:grpChg chg="add">
          <ac:chgData name="Hannah Milward (2305212)" userId="S::2305212@student.uwtsd.ac.uk::73eb119c-d5f6-4d72-b5df-93a2bf61a2e4" providerId="AD" clId="Web-{2D8D459D-AC91-5175-6DFD-9237203601A2}" dt="2026-03-05T07:53:16.360" v="5"/>
          <ac:grpSpMkLst>
            <pc:docMk/>
            <pc:sldMk cId="1656538545" sldId="261"/>
            <ac:grpSpMk id="10" creationId="{5D1A9D8B-3117-4D9D-BDA4-DD81895098B0}"/>
          </ac:grpSpMkLst>
        </pc:grpChg>
      </pc:sldChg>
      <pc:sldChg chg="modTransition">
        <pc:chgData name="Hannah Milward (2305212)" userId="S::2305212@student.uwtsd.ac.uk::73eb119c-d5f6-4d72-b5df-93a2bf61a2e4" providerId="AD" clId="Web-{2D8D459D-AC91-5175-6DFD-9237203601A2}" dt="2026-03-05T07:53:41.735" v="7"/>
        <pc:sldMkLst>
          <pc:docMk/>
          <pc:sldMk cId="374276290" sldId="262"/>
        </pc:sldMkLst>
      </pc:sldChg>
      <pc:sldChg chg="modTransition">
        <pc:chgData name="Hannah Milward (2305212)" userId="S::2305212@student.uwtsd.ac.uk::73eb119c-d5f6-4d72-b5df-93a2bf61a2e4" providerId="AD" clId="Web-{2D8D459D-AC91-5175-6DFD-9237203601A2}" dt="2026-03-05T07:53:49.423" v="8"/>
        <pc:sldMkLst>
          <pc:docMk/>
          <pc:sldMk cId="255012364" sldId="263"/>
        </pc:sldMkLst>
      </pc:sldChg>
      <pc:sldChg chg="modTransition">
        <pc:chgData name="Hannah Milward (2305212)" userId="S::2305212@student.uwtsd.ac.uk::73eb119c-d5f6-4d72-b5df-93a2bf61a2e4" providerId="AD" clId="Web-{2D8D459D-AC91-5175-6DFD-9237203601A2}" dt="2026-03-05T07:53:54.485" v="9"/>
        <pc:sldMkLst>
          <pc:docMk/>
          <pc:sldMk cId="430450759" sldId="265"/>
        </pc:sldMkLst>
      </pc:sldChg>
      <pc:sldChg chg="modTransition">
        <pc:chgData name="Hannah Milward (2305212)" userId="S::2305212@student.uwtsd.ac.uk::73eb119c-d5f6-4d72-b5df-93a2bf61a2e4" providerId="AD" clId="Web-{2D8D459D-AC91-5175-6DFD-9237203601A2}" dt="2026-03-05T07:54:00.126" v="10"/>
        <pc:sldMkLst>
          <pc:docMk/>
          <pc:sldMk cId="1567223003" sldId="267"/>
        </pc:sldMkLst>
      </pc:sldChg>
      <pc:sldChg chg="modTransition">
        <pc:chgData name="Hannah Milward (2305212)" userId="S::2305212@student.uwtsd.ac.uk::73eb119c-d5f6-4d72-b5df-93a2bf61a2e4" providerId="AD" clId="Web-{2D8D459D-AC91-5175-6DFD-9237203601A2}" dt="2026-03-05T07:54:06.626" v="11"/>
        <pc:sldMkLst>
          <pc:docMk/>
          <pc:sldMk cId="235796386" sldId="268"/>
        </pc:sldMkLst>
      </pc:sldChg>
      <pc:sldChg chg="modTransition">
        <pc:chgData name="Hannah Milward (2305212)" userId="S::2305212@student.uwtsd.ac.uk::73eb119c-d5f6-4d72-b5df-93a2bf61a2e4" providerId="AD" clId="Web-{2D8D459D-AC91-5175-6DFD-9237203601A2}" dt="2026-03-05T07:52:48.547" v="3"/>
        <pc:sldMkLst>
          <pc:docMk/>
          <pc:sldMk cId="341675404" sldId="270"/>
        </pc:sldMkLst>
      </pc:sldChg>
    </pc:docChg>
  </pc:docChgLst>
  <pc:docChgLst>
    <pc:chgData name="Hannah Milward (2305212)" userId="S::2305212@student.uwtsd.ac.uk::73eb119c-d5f6-4d72-b5df-93a2bf61a2e4" providerId="AD" clId="Web-{6B046731-3777-2FD6-C993-DE58ED713100}"/>
    <pc:docChg chg="delSld modSld">
      <pc:chgData name="Hannah Milward (2305212)" userId="S::2305212@student.uwtsd.ac.uk::73eb119c-d5f6-4d72-b5df-93a2bf61a2e4" providerId="AD" clId="Web-{6B046731-3777-2FD6-C993-DE58ED713100}" dt="2026-03-04T22:31:29.877" v="757" actId="20577"/>
      <pc:docMkLst>
        <pc:docMk/>
      </pc:docMkLst>
      <pc:sldChg chg="addSp delSp modSp">
        <pc:chgData name="Hannah Milward (2305212)" userId="S::2305212@student.uwtsd.ac.uk::73eb119c-d5f6-4d72-b5df-93a2bf61a2e4" providerId="AD" clId="Web-{6B046731-3777-2FD6-C993-DE58ED713100}" dt="2026-03-04T22:19:41.144" v="736" actId="20577"/>
        <pc:sldMkLst>
          <pc:docMk/>
          <pc:sldMk cId="2395765794" sldId="260"/>
        </pc:sldMkLst>
        <pc:spChg chg="mod">
          <ac:chgData name="Hannah Milward (2305212)" userId="S::2305212@student.uwtsd.ac.uk::73eb119c-d5f6-4d72-b5df-93a2bf61a2e4" providerId="AD" clId="Web-{6B046731-3777-2FD6-C993-DE58ED713100}" dt="2026-03-04T22:16:44.154" v="704"/>
          <ac:spMkLst>
            <pc:docMk/>
            <pc:sldMk cId="2395765794" sldId="260"/>
            <ac:spMk id="2" creationId="{3CCC5113-23E2-5D71-9A69-EEE55D284767}"/>
          </ac:spMkLst>
        </pc:spChg>
        <pc:spChg chg="del">
          <ac:chgData name="Hannah Milward (2305212)" userId="S::2305212@student.uwtsd.ac.uk::73eb119c-d5f6-4d72-b5df-93a2bf61a2e4" providerId="AD" clId="Web-{6B046731-3777-2FD6-C993-DE58ED713100}" dt="2026-03-04T21:34:44.595" v="68"/>
          <ac:spMkLst>
            <pc:docMk/>
            <pc:sldMk cId="2395765794" sldId="260"/>
            <ac:spMk id="9" creationId="{BACC6370-2D7E-4714-9D71-7542949D7D5D}"/>
          </ac:spMkLst>
        </pc:spChg>
        <pc:spChg chg="del">
          <ac:chgData name="Hannah Milward (2305212)" userId="S::2305212@student.uwtsd.ac.uk::73eb119c-d5f6-4d72-b5df-93a2bf61a2e4" providerId="AD" clId="Web-{6B046731-3777-2FD6-C993-DE58ED713100}" dt="2026-03-04T21:34:44.595" v="68"/>
          <ac:spMkLst>
            <pc:docMk/>
            <pc:sldMk cId="2395765794" sldId="260"/>
            <ac:spMk id="11" creationId="{256B2C21-A230-48C0-8DF1-C46611373C44}"/>
          </ac:spMkLst>
        </pc:spChg>
        <pc:spChg chg="del">
          <ac:chgData name="Hannah Milward (2305212)" userId="S::2305212@student.uwtsd.ac.uk::73eb119c-d5f6-4d72-b5df-93a2bf61a2e4" providerId="AD" clId="Web-{6B046731-3777-2FD6-C993-DE58ED713100}" dt="2026-03-04T21:34:44.595" v="68"/>
          <ac:spMkLst>
            <pc:docMk/>
            <pc:sldMk cId="2395765794" sldId="260"/>
            <ac:spMk id="13" creationId="{3847E18C-932D-4C95-AABA-FEC7C9499AD7}"/>
          </ac:spMkLst>
        </pc:spChg>
        <pc:spChg chg="del">
          <ac:chgData name="Hannah Milward (2305212)" userId="S::2305212@student.uwtsd.ac.uk::73eb119c-d5f6-4d72-b5df-93a2bf61a2e4" providerId="AD" clId="Web-{6B046731-3777-2FD6-C993-DE58ED713100}" dt="2026-03-04T21:34:44.595" v="68"/>
          <ac:spMkLst>
            <pc:docMk/>
            <pc:sldMk cId="2395765794" sldId="260"/>
            <ac:spMk id="15" creationId="{3150CB11-0C61-439E-910F-5787759E72A0}"/>
          </ac:spMkLst>
        </pc:spChg>
        <pc:spChg chg="del">
          <ac:chgData name="Hannah Milward (2305212)" userId="S::2305212@student.uwtsd.ac.uk::73eb119c-d5f6-4d72-b5df-93a2bf61a2e4" providerId="AD" clId="Web-{6B046731-3777-2FD6-C993-DE58ED713100}" dt="2026-03-04T21:34:44.595" v="68"/>
          <ac:spMkLst>
            <pc:docMk/>
            <pc:sldMk cId="2395765794" sldId="260"/>
            <ac:spMk id="17" creationId="{43F8A58B-5155-44CE-A5FF-7647B47D0A7A}"/>
          </ac:spMkLst>
        </pc:spChg>
        <pc:spChg chg="add del">
          <ac:chgData name="Hannah Milward (2305212)" userId="S::2305212@student.uwtsd.ac.uk::73eb119c-d5f6-4d72-b5df-93a2bf61a2e4" providerId="AD" clId="Web-{6B046731-3777-2FD6-C993-DE58ED713100}" dt="2026-03-04T21:35:05.596" v="73"/>
          <ac:spMkLst>
            <pc:docMk/>
            <pc:sldMk cId="2395765794" sldId="260"/>
            <ac:spMk id="18" creationId="{6B7EBC77-A6C8-E83A-BF95-B36F335E7975}"/>
          </ac:spMkLst>
        </pc:spChg>
        <pc:spChg chg="del">
          <ac:chgData name="Hannah Milward (2305212)" userId="S::2305212@student.uwtsd.ac.uk::73eb119c-d5f6-4d72-b5df-93a2bf61a2e4" providerId="AD" clId="Web-{6B046731-3777-2FD6-C993-DE58ED713100}" dt="2026-03-04T21:34:44.595" v="68"/>
          <ac:spMkLst>
            <pc:docMk/>
            <pc:sldMk cId="2395765794" sldId="260"/>
            <ac:spMk id="19" creationId="{443F2ACA-E6D6-4028-82DD-F03C262D5DE6}"/>
          </ac:spMkLst>
        </pc:spChg>
        <pc:spChg chg="add del mod">
          <ac:chgData name="Hannah Milward (2305212)" userId="S::2305212@student.uwtsd.ac.uk::73eb119c-d5f6-4d72-b5df-93a2bf61a2e4" providerId="AD" clId="Web-{6B046731-3777-2FD6-C993-DE58ED713100}" dt="2026-03-04T22:14:59.868" v="690"/>
          <ac:spMkLst>
            <pc:docMk/>
            <pc:sldMk cId="2395765794" sldId="260"/>
            <ac:spMk id="20" creationId="{2D25B394-E21F-E4A3-DD6F-C0E4828659AC}"/>
          </ac:spMkLst>
        </pc:spChg>
        <pc:spChg chg="add del">
          <ac:chgData name="Hannah Milward (2305212)" userId="S::2305212@student.uwtsd.ac.uk::73eb119c-d5f6-4d72-b5df-93a2bf61a2e4" providerId="AD" clId="Web-{6B046731-3777-2FD6-C993-DE58ED713100}" dt="2026-03-04T22:16:44.154" v="704"/>
          <ac:spMkLst>
            <pc:docMk/>
            <pc:sldMk cId="2395765794" sldId="260"/>
            <ac:spMk id="24" creationId="{C4285719-470E-454C-AF62-8323075F1F5B}"/>
          </ac:spMkLst>
        </pc:spChg>
        <pc:spChg chg="del">
          <ac:chgData name="Hannah Milward (2305212)" userId="S::2305212@student.uwtsd.ac.uk::73eb119c-d5f6-4d72-b5df-93a2bf61a2e4" providerId="AD" clId="Web-{6B046731-3777-2FD6-C993-DE58ED713100}" dt="2026-03-04T22:16:44.154" v="704"/>
          <ac:spMkLst>
            <pc:docMk/>
            <pc:sldMk cId="2395765794" sldId="260"/>
            <ac:spMk id="26" creationId="{CD9FE4EF-C4D8-49A0-B2FF-81D8DB7D8A24}"/>
          </ac:spMkLst>
        </pc:spChg>
        <pc:spChg chg="del">
          <ac:chgData name="Hannah Milward (2305212)" userId="S::2305212@student.uwtsd.ac.uk::73eb119c-d5f6-4d72-b5df-93a2bf61a2e4" providerId="AD" clId="Web-{6B046731-3777-2FD6-C993-DE58ED713100}" dt="2026-03-04T22:16:44.154" v="704"/>
          <ac:spMkLst>
            <pc:docMk/>
            <pc:sldMk cId="2395765794" sldId="260"/>
            <ac:spMk id="28" creationId="{4300840D-0A0B-4512-BACA-B439D5B9C57C}"/>
          </ac:spMkLst>
        </pc:spChg>
        <pc:spChg chg="add del">
          <ac:chgData name="Hannah Milward (2305212)" userId="S::2305212@student.uwtsd.ac.uk::73eb119c-d5f6-4d72-b5df-93a2bf61a2e4" providerId="AD" clId="Web-{6B046731-3777-2FD6-C993-DE58ED713100}" dt="2026-03-04T22:16:44.154" v="704"/>
          <ac:spMkLst>
            <pc:docMk/>
            <pc:sldMk cId="2395765794" sldId="260"/>
            <ac:spMk id="30" creationId="{D2B78728-A580-49A7-84F9-6EF6F583ADE0}"/>
          </ac:spMkLst>
        </pc:spChg>
        <pc:spChg chg="add del">
          <ac:chgData name="Hannah Milward (2305212)" userId="S::2305212@student.uwtsd.ac.uk::73eb119c-d5f6-4d72-b5df-93a2bf61a2e4" providerId="AD" clId="Web-{6B046731-3777-2FD6-C993-DE58ED713100}" dt="2026-03-04T22:16:44.154" v="704"/>
          <ac:spMkLst>
            <pc:docMk/>
            <pc:sldMk cId="2395765794" sldId="260"/>
            <ac:spMk id="32" creationId="{38FAA1A1-D861-433F-88FA-1E9D6FD31D11}"/>
          </ac:spMkLst>
        </pc:spChg>
        <pc:spChg chg="add del">
          <ac:chgData name="Hannah Milward (2305212)" userId="S::2305212@student.uwtsd.ac.uk::73eb119c-d5f6-4d72-b5df-93a2bf61a2e4" providerId="AD" clId="Web-{6B046731-3777-2FD6-C993-DE58ED713100}" dt="2026-03-04T22:16:44.154" v="704"/>
          <ac:spMkLst>
            <pc:docMk/>
            <pc:sldMk cId="2395765794" sldId="260"/>
            <ac:spMk id="34" creationId="{8D71EDA1-87BF-4D5D-AB79-F346FD19278A}"/>
          </ac:spMkLst>
        </pc:spChg>
        <pc:spChg chg="add">
          <ac:chgData name="Hannah Milward (2305212)" userId="S::2305212@student.uwtsd.ac.uk::73eb119c-d5f6-4d72-b5df-93a2bf61a2e4" providerId="AD" clId="Web-{6B046731-3777-2FD6-C993-DE58ED713100}" dt="2026-03-04T22:16:44.154" v="704"/>
          <ac:spMkLst>
            <pc:docMk/>
            <pc:sldMk cId="2395765794" sldId="260"/>
            <ac:spMk id="39" creationId="{BACC6370-2D7E-4714-9D71-7542949D7D5D}"/>
          </ac:spMkLst>
        </pc:spChg>
        <pc:spChg chg="add">
          <ac:chgData name="Hannah Milward (2305212)" userId="S::2305212@student.uwtsd.ac.uk::73eb119c-d5f6-4d72-b5df-93a2bf61a2e4" providerId="AD" clId="Web-{6B046731-3777-2FD6-C993-DE58ED713100}" dt="2026-03-04T22:16:44.154" v="704"/>
          <ac:spMkLst>
            <pc:docMk/>
            <pc:sldMk cId="2395765794" sldId="260"/>
            <ac:spMk id="41" creationId="{F68B3F68-107C-434F-AA38-110D5EA91B85}"/>
          </ac:spMkLst>
        </pc:spChg>
        <pc:spChg chg="add">
          <ac:chgData name="Hannah Milward (2305212)" userId="S::2305212@student.uwtsd.ac.uk::73eb119c-d5f6-4d72-b5df-93a2bf61a2e4" providerId="AD" clId="Web-{6B046731-3777-2FD6-C993-DE58ED713100}" dt="2026-03-04T22:16:44.154" v="704"/>
          <ac:spMkLst>
            <pc:docMk/>
            <pc:sldMk cId="2395765794" sldId="260"/>
            <ac:spMk id="45" creationId="{063BBA22-50EA-4C4D-BE05-F1CE4E63AA56}"/>
          </ac:spMkLst>
        </pc:spChg>
        <pc:graphicFrameChg chg="modGraphic">
          <ac:chgData name="Hannah Milward (2305212)" userId="S::2305212@student.uwtsd.ac.uk::73eb119c-d5f6-4d72-b5df-93a2bf61a2e4" providerId="AD" clId="Web-{6B046731-3777-2FD6-C993-DE58ED713100}" dt="2026-03-04T22:19:41.144" v="736" actId="20577"/>
          <ac:graphicFrameMkLst>
            <pc:docMk/>
            <pc:sldMk cId="2395765794" sldId="260"/>
            <ac:graphicFrameMk id="5" creationId="{4DB5A028-0473-9619-661A-8976C1F04C73}"/>
          </ac:graphicFrameMkLst>
        </pc:graphicFrameChg>
      </pc:sldChg>
      <pc:sldChg chg="modSp">
        <pc:chgData name="Hannah Milward (2305212)" userId="S::2305212@student.uwtsd.ac.uk::73eb119c-d5f6-4d72-b5df-93a2bf61a2e4" providerId="AD" clId="Web-{6B046731-3777-2FD6-C993-DE58ED713100}" dt="2026-03-04T22:31:29.877" v="757" actId="20577"/>
        <pc:sldMkLst>
          <pc:docMk/>
          <pc:sldMk cId="1656538545" sldId="261"/>
        </pc:sldMkLst>
        <pc:spChg chg="mod">
          <ac:chgData name="Hannah Milward (2305212)" userId="S::2305212@student.uwtsd.ac.uk::73eb119c-d5f6-4d72-b5df-93a2bf61a2e4" providerId="AD" clId="Web-{6B046731-3777-2FD6-C993-DE58ED713100}" dt="2026-03-04T22:31:29.877" v="757" actId="20577"/>
          <ac:spMkLst>
            <pc:docMk/>
            <pc:sldMk cId="1656538545" sldId="261"/>
            <ac:spMk id="2" creationId="{B0E47444-0AA5-C130-B403-24AF3D35FC88}"/>
          </ac:spMkLst>
        </pc:spChg>
        <pc:spChg chg="mod">
          <ac:chgData name="Hannah Milward (2305212)" userId="S::2305212@student.uwtsd.ac.uk::73eb119c-d5f6-4d72-b5df-93a2bf61a2e4" providerId="AD" clId="Web-{6B046731-3777-2FD6-C993-DE58ED713100}" dt="2026-03-04T22:31:16.563" v="737" actId="20577"/>
          <ac:spMkLst>
            <pc:docMk/>
            <pc:sldMk cId="1656538545" sldId="261"/>
            <ac:spMk id="3" creationId="{480D1DC0-0E38-1E27-66A3-149BAB481966}"/>
          </ac:spMkLst>
        </pc:spChg>
      </pc:sldChg>
      <pc:sldChg chg="modSp">
        <pc:chgData name="Hannah Milward (2305212)" userId="S::2305212@student.uwtsd.ac.uk::73eb119c-d5f6-4d72-b5df-93a2bf61a2e4" providerId="AD" clId="Web-{6B046731-3777-2FD6-C993-DE58ED713100}" dt="2026-03-04T22:12:10.735" v="669" actId="20577"/>
        <pc:sldMkLst>
          <pc:docMk/>
          <pc:sldMk cId="374276290" sldId="262"/>
        </pc:sldMkLst>
        <pc:graphicFrameChg chg="modGraphic">
          <ac:chgData name="Hannah Milward (2305212)" userId="S::2305212@student.uwtsd.ac.uk::73eb119c-d5f6-4d72-b5df-93a2bf61a2e4" providerId="AD" clId="Web-{6B046731-3777-2FD6-C993-DE58ED713100}" dt="2026-03-04T22:12:10.735" v="669" actId="20577"/>
          <ac:graphicFrameMkLst>
            <pc:docMk/>
            <pc:sldMk cId="374276290" sldId="262"/>
            <ac:graphicFrameMk id="5" creationId="{4960A008-2B6F-F8A4-C0FF-B68F35FEFFE3}"/>
          </ac:graphicFrameMkLst>
        </pc:graphicFrameChg>
      </pc:sldChg>
      <pc:sldChg chg="modSp">
        <pc:chgData name="Hannah Milward (2305212)" userId="S::2305212@student.uwtsd.ac.uk::73eb119c-d5f6-4d72-b5df-93a2bf61a2e4" providerId="AD" clId="Web-{6B046731-3777-2FD6-C993-DE58ED713100}" dt="2026-03-04T22:11:15.906" v="653" actId="20577"/>
        <pc:sldMkLst>
          <pc:docMk/>
          <pc:sldMk cId="255012364" sldId="263"/>
        </pc:sldMkLst>
        <pc:spChg chg="mod">
          <ac:chgData name="Hannah Milward (2305212)" userId="S::2305212@student.uwtsd.ac.uk::73eb119c-d5f6-4d72-b5df-93a2bf61a2e4" providerId="AD" clId="Web-{6B046731-3777-2FD6-C993-DE58ED713100}" dt="2026-03-04T22:03:12.053" v="476" actId="20577"/>
          <ac:spMkLst>
            <pc:docMk/>
            <pc:sldMk cId="255012364" sldId="263"/>
            <ac:spMk id="2" creationId="{575518E1-30D1-A349-D957-937495C47116}"/>
          </ac:spMkLst>
        </pc:spChg>
        <pc:spChg chg="mod">
          <ac:chgData name="Hannah Milward (2305212)" userId="S::2305212@student.uwtsd.ac.uk::73eb119c-d5f6-4d72-b5df-93a2bf61a2e4" providerId="AD" clId="Web-{6B046731-3777-2FD6-C993-DE58ED713100}" dt="2026-03-04T22:11:15.906" v="653" actId="20577"/>
          <ac:spMkLst>
            <pc:docMk/>
            <pc:sldMk cId="255012364" sldId="263"/>
            <ac:spMk id="3" creationId="{4D4AA0D1-7E64-52B8-94AE-FD203B8A1943}"/>
          </ac:spMkLst>
        </pc:spChg>
      </pc:sldChg>
      <pc:sldChg chg="del">
        <pc:chgData name="Hannah Milward (2305212)" userId="S::2305212@student.uwtsd.ac.uk::73eb119c-d5f6-4d72-b5df-93a2bf61a2e4" providerId="AD" clId="Web-{6B046731-3777-2FD6-C993-DE58ED713100}" dt="2026-03-04T22:11:21.953" v="654"/>
        <pc:sldMkLst>
          <pc:docMk/>
          <pc:sldMk cId="741093535" sldId="264"/>
        </pc:sldMkLst>
      </pc:sldChg>
      <pc:sldChg chg="modSp">
        <pc:chgData name="Hannah Milward (2305212)" userId="S::2305212@student.uwtsd.ac.uk::73eb119c-d5f6-4d72-b5df-93a2bf61a2e4" providerId="AD" clId="Web-{6B046731-3777-2FD6-C993-DE58ED713100}" dt="2026-03-04T22:16:57.030" v="705" actId="20577"/>
        <pc:sldMkLst>
          <pc:docMk/>
          <pc:sldMk cId="430450759" sldId="265"/>
        </pc:sldMkLst>
        <pc:spChg chg="mod">
          <ac:chgData name="Hannah Milward (2305212)" userId="S::2305212@student.uwtsd.ac.uk::73eb119c-d5f6-4d72-b5df-93a2bf61a2e4" providerId="AD" clId="Web-{6B046731-3777-2FD6-C993-DE58ED713100}" dt="2026-03-04T22:16:57.030" v="705" actId="20577"/>
          <ac:spMkLst>
            <pc:docMk/>
            <pc:sldMk cId="430450759" sldId="265"/>
            <ac:spMk id="3" creationId="{7E59F13A-C1FA-2B84-07E4-AF2BEA33976D}"/>
          </ac:spMkLst>
        </pc:spChg>
      </pc:sldChg>
      <pc:sldChg chg="del">
        <pc:chgData name="Hannah Milward (2305212)" userId="S::2305212@student.uwtsd.ac.uk::73eb119c-d5f6-4d72-b5df-93a2bf61a2e4" providerId="AD" clId="Web-{6B046731-3777-2FD6-C993-DE58ED713100}" dt="2026-03-04T22:17:47.079" v="706"/>
        <pc:sldMkLst>
          <pc:docMk/>
          <pc:sldMk cId="819951927" sldId="266"/>
        </pc:sldMkLst>
      </pc:sldChg>
      <pc:sldChg chg="modSp">
        <pc:chgData name="Hannah Milward (2305212)" userId="S::2305212@student.uwtsd.ac.uk::73eb119c-d5f6-4d72-b5df-93a2bf61a2e4" providerId="AD" clId="Web-{6B046731-3777-2FD6-C993-DE58ED713100}" dt="2026-03-04T22:16:24.982" v="703" actId="20577"/>
        <pc:sldMkLst>
          <pc:docMk/>
          <pc:sldMk cId="235796386" sldId="268"/>
        </pc:sldMkLst>
        <pc:spChg chg="mod">
          <ac:chgData name="Hannah Milward (2305212)" userId="S::2305212@student.uwtsd.ac.uk::73eb119c-d5f6-4d72-b5df-93a2bf61a2e4" providerId="AD" clId="Web-{6B046731-3777-2FD6-C993-DE58ED713100}" dt="2026-03-04T22:16:24.982" v="703" actId="20577"/>
          <ac:spMkLst>
            <pc:docMk/>
            <pc:sldMk cId="235796386" sldId="268"/>
            <ac:spMk id="3" creationId="{27B753FE-2249-0756-2D15-39AC14A13713}"/>
          </ac:spMkLst>
        </pc:spChg>
      </pc:sldChg>
      <pc:sldChg chg="modSp">
        <pc:chgData name="Hannah Milward (2305212)" userId="S::2305212@student.uwtsd.ac.uk::73eb119c-d5f6-4d72-b5df-93a2bf61a2e4" providerId="AD" clId="Web-{6B046731-3777-2FD6-C993-DE58ED713100}" dt="2026-03-04T22:18:42.846" v="718" actId="20577"/>
        <pc:sldMkLst>
          <pc:docMk/>
          <pc:sldMk cId="341675404" sldId="270"/>
        </pc:sldMkLst>
        <pc:spChg chg="mod">
          <ac:chgData name="Hannah Milward (2305212)" userId="S::2305212@student.uwtsd.ac.uk::73eb119c-d5f6-4d72-b5df-93a2bf61a2e4" providerId="AD" clId="Web-{6B046731-3777-2FD6-C993-DE58ED713100}" dt="2026-03-04T22:18:42.846" v="718" actId="20577"/>
          <ac:spMkLst>
            <pc:docMk/>
            <pc:sldMk cId="341675404" sldId="270"/>
            <ac:spMk id="3" creationId="{B4D0A4DB-7228-200C-154F-EF09AE589810}"/>
          </ac:spMkLst>
        </pc:spChg>
      </pc:sldChg>
    </pc:docChg>
  </pc:docChgLst>
  <pc:docChgLst>
    <pc:chgData name="Hannah Milward (2305212)" userId="S::2305212@student.uwtsd.ac.uk::73eb119c-d5f6-4d72-b5df-93a2bf61a2e4" providerId="AD" clId="Web-{FBEBAA75-8508-B412-C3B6-7BFF050E6694}"/>
    <pc:docChg chg="modSld">
      <pc:chgData name="Hannah Milward (2305212)" userId="S::2305212@student.uwtsd.ac.uk::73eb119c-d5f6-4d72-b5df-93a2bf61a2e4" providerId="AD" clId="Web-{FBEBAA75-8508-B412-C3B6-7BFF050E6694}" dt="2026-03-05T07:49:10.169" v="721" actId="20577"/>
      <pc:docMkLst>
        <pc:docMk/>
      </pc:docMkLst>
      <pc:sldChg chg="modSp">
        <pc:chgData name="Hannah Milward (2305212)" userId="S::2305212@student.uwtsd.ac.uk::73eb119c-d5f6-4d72-b5df-93a2bf61a2e4" providerId="AD" clId="Web-{FBEBAA75-8508-B412-C3B6-7BFF050E6694}" dt="2026-03-04T23:39:19.949" v="646" actId="20577"/>
        <pc:sldMkLst>
          <pc:docMk/>
          <pc:sldMk cId="4249999626" sldId="257"/>
        </pc:sldMkLst>
        <pc:spChg chg="mod">
          <ac:chgData name="Hannah Milward (2305212)" userId="S::2305212@student.uwtsd.ac.uk::73eb119c-d5f6-4d72-b5df-93a2bf61a2e4" providerId="AD" clId="Web-{FBEBAA75-8508-B412-C3B6-7BFF050E6694}" dt="2026-03-04T23:39:19.949" v="646" actId="20577"/>
          <ac:spMkLst>
            <pc:docMk/>
            <pc:sldMk cId="4249999626" sldId="257"/>
            <ac:spMk id="3" creationId="{0A540456-6B20-0712-D400-0187B7380647}"/>
          </ac:spMkLst>
        </pc:spChg>
      </pc:sldChg>
      <pc:sldChg chg="modSp">
        <pc:chgData name="Hannah Milward (2305212)" userId="S::2305212@student.uwtsd.ac.uk::73eb119c-d5f6-4d72-b5df-93a2bf61a2e4" providerId="AD" clId="Web-{FBEBAA75-8508-B412-C3B6-7BFF050E6694}" dt="2026-03-05T07:32:35.337" v="696" actId="20577"/>
        <pc:sldMkLst>
          <pc:docMk/>
          <pc:sldMk cId="1427892243" sldId="258"/>
        </pc:sldMkLst>
        <pc:spChg chg="mod">
          <ac:chgData name="Hannah Milward (2305212)" userId="S::2305212@student.uwtsd.ac.uk::73eb119c-d5f6-4d72-b5df-93a2bf61a2e4" providerId="AD" clId="Web-{FBEBAA75-8508-B412-C3B6-7BFF050E6694}" dt="2026-03-05T07:32:35.337" v="696" actId="20577"/>
          <ac:spMkLst>
            <pc:docMk/>
            <pc:sldMk cId="1427892243" sldId="258"/>
            <ac:spMk id="3" creationId="{DE2B059E-930F-AA01-FC5B-CFAD69963E6E}"/>
          </ac:spMkLst>
        </pc:spChg>
      </pc:sldChg>
      <pc:sldChg chg="modSp">
        <pc:chgData name="Hannah Milward (2305212)" userId="S::2305212@student.uwtsd.ac.uk::73eb119c-d5f6-4d72-b5df-93a2bf61a2e4" providerId="AD" clId="Web-{FBEBAA75-8508-B412-C3B6-7BFF050E6694}" dt="2026-03-04T23:40:33.184" v="652" actId="20577"/>
        <pc:sldMkLst>
          <pc:docMk/>
          <pc:sldMk cId="1656538545" sldId="261"/>
        </pc:sldMkLst>
        <pc:spChg chg="mod">
          <ac:chgData name="Hannah Milward (2305212)" userId="S::2305212@student.uwtsd.ac.uk::73eb119c-d5f6-4d72-b5df-93a2bf61a2e4" providerId="AD" clId="Web-{FBEBAA75-8508-B412-C3B6-7BFF050E6694}" dt="2026-03-04T23:40:33.184" v="652" actId="20577"/>
          <ac:spMkLst>
            <pc:docMk/>
            <pc:sldMk cId="1656538545" sldId="261"/>
            <ac:spMk id="3" creationId="{480D1DC0-0E38-1E27-66A3-149BAB481966}"/>
          </ac:spMkLst>
        </pc:spChg>
      </pc:sldChg>
      <pc:sldChg chg="addSp delSp modSp mod setBg">
        <pc:chgData name="Hannah Milward (2305212)" userId="S::2305212@student.uwtsd.ac.uk::73eb119c-d5f6-4d72-b5df-93a2bf61a2e4" providerId="AD" clId="Web-{FBEBAA75-8508-B412-C3B6-7BFF050E6694}" dt="2026-03-05T07:49:10.169" v="721" actId="20577"/>
        <pc:sldMkLst>
          <pc:docMk/>
          <pc:sldMk cId="430450759" sldId="265"/>
        </pc:sldMkLst>
        <pc:spChg chg="mod">
          <ac:chgData name="Hannah Milward (2305212)" userId="S::2305212@student.uwtsd.ac.uk::73eb119c-d5f6-4d72-b5df-93a2bf61a2e4" providerId="AD" clId="Web-{FBEBAA75-8508-B412-C3B6-7BFF050E6694}" dt="2026-03-05T07:49:10.169" v="721" actId="20577"/>
          <ac:spMkLst>
            <pc:docMk/>
            <pc:sldMk cId="430450759" sldId="265"/>
            <ac:spMk id="2" creationId="{870E4148-B314-A6F6-D8E3-B72ADB4D3936}"/>
          </ac:spMkLst>
        </pc:spChg>
        <pc:spChg chg="mod">
          <ac:chgData name="Hannah Milward (2305212)" userId="S::2305212@student.uwtsd.ac.uk::73eb119c-d5f6-4d72-b5df-93a2bf61a2e4" providerId="AD" clId="Web-{FBEBAA75-8508-B412-C3B6-7BFF050E6694}" dt="2026-03-04T23:44:07.047" v="666" actId="20577"/>
          <ac:spMkLst>
            <pc:docMk/>
            <pc:sldMk cId="430450759" sldId="265"/>
            <ac:spMk id="3" creationId="{7E59F13A-C1FA-2B84-07E4-AF2BEA33976D}"/>
          </ac:spMkLst>
        </pc:spChg>
        <pc:spChg chg="add del">
          <ac:chgData name="Hannah Milward (2305212)" userId="S::2305212@student.uwtsd.ac.uk::73eb119c-d5f6-4d72-b5df-93a2bf61a2e4" providerId="AD" clId="Web-{FBEBAA75-8508-B412-C3B6-7BFF050E6694}" dt="2026-03-04T23:41:30.628" v="654"/>
          <ac:spMkLst>
            <pc:docMk/>
            <pc:sldMk cId="430450759" sldId="265"/>
            <ac:spMk id="8" creationId="{18873D23-2DCF-4B31-A009-95721C06E8E1}"/>
          </ac:spMkLst>
        </pc:spChg>
        <pc:spChg chg="add del">
          <ac:chgData name="Hannah Milward (2305212)" userId="S::2305212@student.uwtsd.ac.uk::73eb119c-d5f6-4d72-b5df-93a2bf61a2e4" providerId="AD" clId="Web-{FBEBAA75-8508-B412-C3B6-7BFF050E6694}" dt="2026-03-04T23:41:30.628" v="654"/>
          <ac:spMkLst>
            <pc:docMk/>
            <pc:sldMk cId="430450759" sldId="265"/>
            <ac:spMk id="10" creationId="{C13EF075-D4EF-4929-ADBC-91B27DA19955}"/>
          </ac:spMkLst>
        </pc:spChg>
        <pc:spChg chg="add del">
          <ac:chgData name="Hannah Milward (2305212)" userId="S::2305212@student.uwtsd.ac.uk::73eb119c-d5f6-4d72-b5df-93a2bf61a2e4" providerId="AD" clId="Web-{FBEBAA75-8508-B412-C3B6-7BFF050E6694}" dt="2026-03-04T23:41:39.879" v="656"/>
          <ac:spMkLst>
            <pc:docMk/>
            <pc:sldMk cId="430450759" sldId="265"/>
            <ac:spMk id="24" creationId="{815925C2-A704-4D47-B1C1-3FCA52512EC1}"/>
          </ac:spMkLst>
        </pc:spChg>
        <pc:spChg chg="add del">
          <ac:chgData name="Hannah Milward (2305212)" userId="S::2305212@student.uwtsd.ac.uk::73eb119c-d5f6-4d72-b5df-93a2bf61a2e4" providerId="AD" clId="Web-{FBEBAA75-8508-B412-C3B6-7BFF050E6694}" dt="2026-03-04T23:41:39.879" v="656"/>
          <ac:spMkLst>
            <pc:docMk/>
            <pc:sldMk cId="430450759" sldId="265"/>
            <ac:spMk id="25" creationId="{01D4315C-C23C-4FD3-98DF-08C29E2292A8}"/>
          </ac:spMkLst>
        </pc:spChg>
        <pc:spChg chg="add">
          <ac:chgData name="Hannah Milward (2305212)" userId="S::2305212@student.uwtsd.ac.uk::73eb119c-d5f6-4d72-b5df-93a2bf61a2e4" providerId="AD" clId="Web-{FBEBAA75-8508-B412-C3B6-7BFF050E6694}" dt="2026-03-04T23:41:39.894" v="657"/>
          <ac:spMkLst>
            <pc:docMk/>
            <pc:sldMk cId="430450759" sldId="265"/>
            <ac:spMk id="28" creationId="{18873D23-2DCF-4B31-A009-95721C06E8E1}"/>
          </ac:spMkLst>
        </pc:spChg>
        <pc:spChg chg="add">
          <ac:chgData name="Hannah Milward (2305212)" userId="S::2305212@student.uwtsd.ac.uk::73eb119c-d5f6-4d72-b5df-93a2bf61a2e4" providerId="AD" clId="Web-{FBEBAA75-8508-B412-C3B6-7BFF050E6694}" dt="2026-03-04T23:41:39.894" v="657"/>
          <ac:spMkLst>
            <pc:docMk/>
            <pc:sldMk cId="430450759" sldId="265"/>
            <ac:spMk id="29" creationId="{C13EF075-D4EF-4929-ADBC-91B27DA19955}"/>
          </ac:spMkLst>
        </pc:spChg>
        <pc:grpChg chg="add del">
          <ac:chgData name="Hannah Milward (2305212)" userId="S::2305212@student.uwtsd.ac.uk::73eb119c-d5f6-4d72-b5df-93a2bf61a2e4" providerId="AD" clId="Web-{FBEBAA75-8508-B412-C3B6-7BFF050E6694}" dt="2026-03-04T23:41:30.628" v="654"/>
          <ac:grpSpMkLst>
            <pc:docMk/>
            <pc:sldMk cId="430450759" sldId="265"/>
            <ac:grpSpMk id="12" creationId="{DAA26DFA-AAB2-4973-9C17-16D587C7B198}"/>
          </ac:grpSpMkLst>
        </pc:grpChg>
        <pc:grpChg chg="add del">
          <ac:chgData name="Hannah Milward (2305212)" userId="S::2305212@student.uwtsd.ac.uk::73eb119c-d5f6-4d72-b5df-93a2bf61a2e4" providerId="AD" clId="Web-{FBEBAA75-8508-B412-C3B6-7BFF050E6694}" dt="2026-03-04T23:41:39.879" v="656"/>
          <ac:grpSpMkLst>
            <pc:docMk/>
            <pc:sldMk cId="430450759" sldId="265"/>
            <ac:grpSpMk id="16" creationId="{43F5E015-E085-4624-B431-B42414448684}"/>
          </ac:grpSpMkLst>
        </pc:grpChg>
        <pc:grpChg chg="add del">
          <ac:chgData name="Hannah Milward (2305212)" userId="S::2305212@student.uwtsd.ac.uk::73eb119c-d5f6-4d72-b5df-93a2bf61a2e4" providerId="AD" clId="Web-{FBEBAA75-8508-B412-C3B6-7BFF050E6694}" dt="2026-03-04T23:41:39.879" v="656"/>
          <ac:grpSpMkLst>
            <pc:docMk/>
            <pc:sldMk cId="430450759" sldId="265"/>
            <ac:grpSpMk id="26" creationId="{5E6B47BC-43FD-4C91-8BFF-B41B99A8A39E}"/>
          </ac:grpSpMkLst>
        </pc:grpChg>
        <pc:grpChg chg="add">
          <ac:chgData name="Hannah Milward (2305212)" userId="S::2305212@student.uwtsd.ac.uk::73eb119c-d5f6-4d72-b5df-93a2bf61a2e4" providerId="AD" clId="Web-{FBEBAA75-8508-B412-C3B6-7BFF050E6694}" dt="2026-03-04T23:41:39.894" v="657"/>
          <ac:grpSpMkLst>
            <pc:docMk/>
            <pc:sldMk cId="430450759" sldId="265"/>
            <ac:grpSpMk id="30" creationId="{DAA26DFA-AAB2-4973-9C17-16D587C7B198}"/>
          </ac:grpSpMkLst>
        </pc:grpChg>
      </pc:sldChg>
      <pc:sldChg chg="addSp delSp modSp mod setBg">
        <pc:chgData name="Hannah Milward (2305212)" userId="S::2305212@student.uwtsd.ac.uk::73eb119c-d5f6-4d72-b5df-93a2bf61a2e4" providerId="AD" clId="Web-{FBEBAA75-8508-B412-C3B6-7BFF050E6694}" dt="2026-03-04T23:38:20.821" v="645"/>
        <pc:sldMkLst>
          <pc:docMk/>
          <pc:sldMk cId="1567223003" sldId="267"/>
        </pc:sldMkLst>
        <pc:spChg chg="mod">
          <ac:chgData name="Hannah Milward (2305212)" userId="S::2305212@student.uwtsd.ac.uk::73eb119c-d5f6-4d72-b5df-93a2bf61a2e4" providerId="AD" clId="Web-{FBEBAA75-8508-B412-C3B6-7BFF050E6694}" dt="2026-03-04T23:38:20.821" v="645"/>
          <ac:spMkLst>
            <pc:docMk/>
            <pc:sldMk cId="1567223003" sldId="267"/>
            <ac:spMk id="2" creationId="{189451EB-FDFA-FD1C-1B61-A2B155752B66}"/>
          </ac:spMkLst>
        </pc:spChg>
        <pc:spChg chg="del mod">
          <ac:chgData name="Hannah Milward (2305212)" userId="S::2305212@student.uwtsd.ac.uk::73eb119c-d5f6-4d72-b5df-93a2bf61a2e4" providerId="AD" clId="Web-{FBEBAA75-8508-B412-C3B6-7BFF050E6694}" dt="2026-03-04T23:38:20.821" v="645"/>
          <ac:spMkLst>
            <pc:docMk/>
            <pc:sldMk cId="1567223003" sldId="267"/>
            <ac:spMk id="3" creationId="{EA88F66D-EB7C-3B5C-CBC7-F3BD6654602A}"/>
          </ac:spMkLst>
        </pc:spChg>
        <pc:spChg chg="add">
          <ac:chgData name="Hannah Milward (2305212)" userId="S::2305212@student.uwtsd.ac.uk::73eb119c-d5f6-4d72-b5df-93a2bf61a2e4" providerId="AD" clId="Web-{FBEBAA75-8508-B412-C3B6-7BFF050E6694}" dt="2026-03-04T23:38:20.821" v="645"/>
          <ac:spMkLst>
            <pc:docMk/>
            <pc:sldMk cId="1567223003" sldId="267"/>
            <ac:spMk id="10" creationId="{E51BA4DF-2BD4-4EC2-B1DB-B27C8AC71864}"/>
          </ac:spMkLst>
        </pc:spChg>
        <pc:graphicFrameChg chg="add">
          <ac:chgData name="Hannah Milward (2305212)" userId="S::2305212@student.uwtsd.ac.uk::73eb119c-d5f6-4d72-b5df-93a2bf61a2e4" providerId="AD" clId="Web-{FBEBAA75-8508-B412-C3B6-7BFF050E6694}" dt="2026-03-04T23:38:20.821" v="645"/>
          <ac:graphicFrameMkLst>
            <pc:docMk/>
            <pc:sldMk cId="1567223003" sldId="267"/>
            <ac:graphicFrameMk id="5" creationId="{716F05A9-3D30-460F-3A91-28FD4E5F40AE}"/>
          </ac:graphicFrameMkLst>
        </pc:graphicFrameChg>
        <pc:picChg chg="add">
          <ac:chgData name="Hannah Milward (2305212)" userId="S::2305212@student.uwtsd.ac.uk::73eb119c-d5f6-4d72-b5df-93a2bf61a2e4" providerId="AD" clId="Web-{FBEBAA75-8508-B412-C3B6-7BFF050E6694}" dt="2026-03-04T23:38:20.821" v="645"/>
          <ac:picMkLst>
            <pc:docMk/>
            <pc:sldMk cId="1567223003" sldId="267"/>
            <ac:picMk id="6" creationId="{70E9ED95-C3A9-FFC8-E066-F8421A5943C5}"/>
          </ac:picMkLst>
        </pc:picChg>
      </pc:sldChg>
      <pc:sldChg chg="modSp">
        <pc:chgData name="Hannah Milward (2305212)" userId="S::2305212@student.uwtsd.ac.uk::73eb119c-d5f6-4d72-b5df-93a2bf61a2e4" providerId="AD" clId="Web-{FBEBAA75-8508-B412-C3B6-7BFF050E6694}" dt="2026-03-05T07:47:45.898" v="711" actId="20577"/>
        <pc:sldMkLst>
          <pc:docMk/>
          <pc:sldMk cId="235796386" sldId="268"/>
        </pc:sldMkLst>
        <pc:spChg chg="mod">
          <ac:chgData name="Hannah Milward (2305212)" userId="S::2305212@student.uwtsd.ac.uk::73eb119c-d5f6-4d72-b5df-93a2bf61a2e4" providerId="AD" clId="Web-{FBEBAA75-8508-B412-C3B6-7BFF050E6694}" dt="2026-03-05T07:47:45.898" v="711" actId="20577"/>
          <ac:spMkLst>
            <pc:docMk/>
            <pc:sldMk cId="235796386" sldId="268"/>
            <ac:spMk id="3" creationId="{27B753FE-2249-0756-2D15-39AC14A13713}"/>
          </ac:spMkLst>
        </pc:spChg>
      </pc:sldChg>
    </pc:docChg>
  </pc:docChgLst>
  <pc:docChgLst>
    <pc:chgData name="Hannah Milward (2305212)" userId="S::2305212@student.uwtsd.ac.uk::73eb119c-d5f6-4d72-b5df-93a2bf61a2e4" providerId="AD" clId="Web-{E9BF432B-FFC5-3844-D5E1-A86ACEE56400}"/>
    <pc:docChg chg="modSld">
      <pc:chgData name="Hannah Milward (2305212)" userId="S::2305212@student.uwtsd.ac.uk::73eb119c-d5f6-4d72-b5df-93a2bf61a2e4" providerId="AD" clId="Web-{E9BF432B-FFC5-3844-D5E1-A86ACEE56400}" dt="2026-02-19T10:45:10.147" v="1" actId="20577"/>
      <pc:docMkLst>
        <pc:docMk/>
      </pc:docMkLst>
      <pc:sldChg chg="modSp">
        <pc:chgData name="Hannah Milward (2305212)" userId="S::2305212@student.uwtsd.ac.uk::73eb119c-d5f6-4d72-b5df-93a2bf61a2e4" providerId="AD" clId="Web-{E9BF432B-FFC5-3844-D5E1-A86ACEE56400}" dt="2026-02-19T10:45:10.147" v="1" actId="20577"/>
        <pc:sldMkLst>
          <pc:docMk/>
          <pc:sldMk cId="1427892243" sldId="258"/>
        </pc:sldMkLst>
        <pc:spChg chg="mod">
          <ac:chgData name="Hannah Milward (2305212)" userId="S::2305212@student.uwtsd.ac.uk::73eb119c-d5f6-4d72-b5df-93a2bf61a2e4" providerId="AD" clId="Web-{E9BF432B-FFC5-3844-D5E1-A86ACEE56400}" dt="2026-02-19T10:45:10.147" v="1" actId="20577"/>
          <ac:spMkLst>
            <pc:docMk/>
            <pc:sldMk cId="1427892243" sldId="258"/>
            <ac:spMk id="3" creationId="{DE2B059E-930F-AA01-FC5B-CFAD69963E6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132AE0-CBEC-4C54-BC9A-D31A93A8FE0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3296503-7075-4871-A89B-91928A404C74}">
      <dgm:prSet/>
      <dgm:spPr/>
      <dgm:t>
        <a:bodyPr/>
        <a:lstStyle/>
        <a:p>
          <a:r>
            <a:rPr lang="en-GB"/>
            <a:t>The UK Government has updated prison policy so that transgender women sentenced to custody in the future will not be placed in the </a:t>
          </a:r>
          <a:r>
            <a:rPr lang="en-GB" b="1"/>
            <a:t>general women’s estate</a:t>
          </a:r>
          <a:r>
            <a:rPr lang="en-GB"/>
            <a:t> if they retain male genitalia </a:t>
          </a:r>
          <a:r>
            <a:rPr lang="en-GB" b="1"/>
            <a:t>or</a:t>
          </a:r>
          <a:r>
            <a:rPr lang="en-GB"/>
            <a:t> have been convicted of a violent or sexual offence, except in the most exceptional cases with ministerial approval.</a:t>
          </a:r>
          <a:endParaRPr lang="en-US"/>
        </a:p>
      </dgm:t>
    </dgm:pt>
    <dgm:pt modelId="{C6712387-E99F-4796-AD03-A130C8247D9F}" type="parTrans" cxnId="{D34F333B-2ADE-4D10-8299-10B8E1612B37}">
      <dgm:prSet/>
      <dgm:spPr/>
      <dgm:t>
        <a:bodyPr/>
        <a:lstStyle/>
        <a:p>
          <a:endParaRPr lang="en-US"/>
        </a:p>
      </dgm:t>
    </dgm:pt>
    <dgm:pt modelId="{81E658F3-5E41-44EA-9678-1996DB6EA6AD}" type="sibTrans" cxnId="{D34F333B-2ADE-4D10-8299-10B8E1612B37}">
      <dgm:prSet/>
      <dgm:spPr/>
      <dgm:t>
        <a:bodyPr/>
        <a:lstStyle/>
        <a:p>
          <a:endParaRPr lang="en-US"/>
        </a:p>
      </dgm:t>
    </dgm:pt>
    <dgm:pt modelId="{E95FFD59-5A36-4F76-B3D3-1B4B12AE17DC}">
      <dgm:prSet/>
      <dgm:spPr/>
      <dgm:t>
        <a:bodyPr/>
        <a:lstStyle/>
        <a:p>
          <a:pPr rtl="0"/>
          <a:r>
            <a:rPr lang="en-GB"/>
            <a:t>Currently, over 90 % of transgender women in prison are held in men’s prisons, and placement is based on risk assessment rather than personal preference; there is no legal requirement to house people according to their stated </a:t>
          </a:r>
          <a:r>
            <a:rPr lang="en-GB">
              <a:latin typeface="Aptos Display" panose="020F0302020204030204"/>
            </a:rPr>
            <a:t>gender </a:t>
          </a:r>
          <a:endParaRPr lang="en-US">
            <a:latin typeface="Aptos Display" panose="020F0302020204030204"/>
          </a:endParaRPr>
        </a:p>
      </dgm:t>
    </dgm:pt>
    <dgm:pt modelId="{B0337694-19EF-4166-B3AC-C55C502535F8}" type="parTrans" cxnId="{CC176FB1-C147-4257-A936-696B6E75BECF}">
      <dgm:prSet/>
      <dgm:spPr/>
      <dgm:t>
        <a:bodyPr/>
        <a:lstStyle/>
        <a:p>
          <a:endParaRPr lang="en-US"/>
        </a:p>
      </dgm:t>
    </dgm:pt>
    <dgm:pt modelId="{0F6F2A6B-E1F1-4152-A9B3-534409479728}" type="sibTrans" cxnId="{CC176FB1-C147-4257-A936-696B6E75BECF}">
      <dgm:prSet/>
      <dgm:spPr/>
      <dgm:t>
        <a:bodyPr/>
        <a:lstStyle/>
        <a:p>
          <a:endParaRPr lang="en-US"/>
        </a:p>
      </dgm:t>
    </dgm:pt>
    <dgm:pt modelId="{CCA3E931-30F8-4CD5-BF90-6A1213738834}">
      <dgm:prSet phldr="0"/>
      <dgm:spPr/>
      <dgm:t>
        <a:bodyPr/>
        <a:lstStyle/>
        <a:p>
          <a:r>
            <a:rPr lang="en-GB">
              <a:latin typeface="Aptos Display" panose="020F0302020204030204"/>
            </a:rPr>
            <a:t>This</a:t>
          </a:r>
          <a:r>
            <a:rPr lang="en-GB"/>
            <a:t> is relevant for trans people, who often experience overlapping forms of disadvantage and institutional harm. Prisons have traditionally been organised around a male/female </a:t>
          </a:r>
          <a:r>
            <a:rPr lang="en-GB">
              <a:latin typeface="Aptos Display" panose="020F0302020204030204"/>
            </a:rPr>
            <a:t>which</a:t>
          </a:r>
          <a:r>
            <a:rPr lang="en-GB"/>
            <a:t> does not reflect the growing gender diversity seen in wider society.</a:t>
          </a:r>
        </a:p>
      </dgm:t>
    </dgm:pt>
    <dgm:pt modelId="{163ECF44-565F-429F-A435-CB791500F7C1}" type="parTrans" cxnId="{FD961903-3794-405A-93CC-069037EA27B6}">
      <dgm:prSet/>
      <dgm:spPr/>
    </dgm:pt>
    <dgm:pt modelId="{0DA753D4-A1FC-4595-9C9F-091B4976F87C}" type="sibTrans" cxnId="{FD961903-3794-405A-93CC-069037EA27B6}">
      <dgm:prSet/>
      <dgm:spPr/>
    </dgm:pt>
    <dgm:pt modelId="{2A182639-CF64-4273-8655-7788AD5E7D6B}" type="pres">
      <dgm:prSet presAssocID="{46132AE0-CBEC-4C54-BC9A-D31A93A8FE07}" presName="diagram" presStyleCnt="0">
        <dgm:presLayoutVars>
          <dgm:dir/>
          <dgm:resizeHandles val="exact"/>
        </dgm:presLayoutVars>
      </dgm:prSet>
      <dgm:spPr/>
    </dgm:pt>
    <dgm:pt modelId="{A96F7648-00C0-47EF-83D4-3A64E62A63F9}" type="pres">
      <dgm:prSet presAssocID="{83296503-7075-4871-A89B-91928A404C74}" presName="node" presStyleLbl="node1" presStyleIdx="0" presStyleCnt="3">
        <dgm:presLayoutVars>
          <dgm:bulletEnabled val="1"/>
        </dgm:presLayoutVars>
      </dgm:prSet>
      <dgm:spPr/>
    </dgm:pt>
    <dgm:pt modelId="{2260A205-FD8C-40AA-9D7F-1C1511B6FF81}" type="pres">
      <dgm:prSet presAssocID="{81E658F3-5E41-44EA-9678-1996DB6EA6AD}" presName="sibTrans" presStyleCnt="0"/>
      <dgm:spPr/>
    </dgm:pt>
    <dgm:pt modelId="{74DF2D1F-848E-45DF-9D66-DEC71660D5F1}" type="pres">
      <dgm:prSet presAssocID="{E95FFD59-5A36-4F76-B3D3-1B4B12AE17DC}" presName="node" presStyleLbl="node1" presStyleIdx="1" presStyleCnt="3">
        <dgm:presLayoutVars>
          <dgm:bulletEnabled val="1"/>
        </dgm:presLayoutVars>
      </dgm:prSet>
      <dgm:spPr/>
    </dgm:pt>
    <dgm:pt modelId="{B23A07EF-6914-474C-8E66-28A44FAF59AB}" type="pres">
      <dgm:prSet presAssocID="{0F6F2A6B-E1F1-4152-A9B3-534409479728}" presName="sibTrans" presStyleCnt="0"/>
      <dgm:spPr/>
    </dgm:pt>
    <dgm:pt modelId="{E0E16AFA-E37B-4CE2-8C69-293A39664EA1}" type="pres">
      <dgm:prSet presAssocID="{CCA3E931-30F8-4CD5-BF90-6A1213738834}" presName="node" presStyleLbl="node1" presStyleIdx="2" presStyleCnt="3">
        <dgm:presLayoutVars>
          <dgm:bulletEnabled val="1"/>
        </dgm:presLayoutVars>
      </dgm:prSet>
      <dgm:spPr/>
    </dgm:pt>
  </dgm:ptLst>
  <dgm:cxnLst>
    <dgm:cxn modelId="{FD961903-3794-405A-93CC-069037EA27B6}" srcId="{46132AE0-CBEC-4C54-BC9A-D31A93A8FE07}" destId="{CCA3E931-30F8-4CD5-BF90-6A1213738834}" srcOrd="2" destOrd="0" parTransId="{163ECF44-565F-429F-A435-CB791500F7C1}" sibTransId="{0DA753D4-A1FC-4595-9C9F-091B4976F87C}"/>
    <dgm:cxn modelId="{D34F333B-2ADE-4D10-8299-10B8E1612B37}" srcId="{46132AE0-CBEC-4C54-BC9A-D31A93A8FE07}" destId="{83296503-7075-4871-A89B-91928A404C74}" srcOrd="0" destOrd="0" parTransId="{C6712387-E99F-4796-AD03-A130C8247D9F}" sibTransId="{81E658F3-5E41-44EA-9678-1996DB6EA6AD}"/>
    <dgm:cxn modelId="{8E51E767-C00C-4606-9C19-844534EF0797}" type="presOf" srcId="{E95FFD59-5A36-4F76-B3D3-1B4B12AE17DC}" destId="{74DF2D1F-848E-45DF-9D66-DEC71660D5F1}" srcOrd="0" destOrd="0" presId="urn:microsoft.com/office/officeart/2005/8/layout/default"/>
    <dgm:cxn modelId="{CC176FB1-C147-4257-A936-696B6E75BECF}" srcId="{46132AE0-CBEC-4C54-BC9A-D31A93A8FE07}" destId="{E95FFD59-5A36-4F76-B3D3-1B4B12AE17DC}" srcOrd="1" destOrd="0" parTransId="{B0337694-19EF-4166-B3AC-C55C502535F8}" sibTransId="{0F6F2A6B-E1F1-4152-A9B3-534409479728}"/>
    <dgm:cxn modelId="{046E75C0-6BEF-4A54-80C3-73911D0FD7A8}" type="presOf" srcId="{46132AE0-CBEC-4C54-BC9A-D31A93A8FE07}" destId="{2A182639-CF64-4273-8655-7788AD5E7D6B}" srcOrd="0" destOrd="0" presId="urn:microsoft.com/office/officeart/2005/8/layout/default"/>
    <dgm:cxn modelId="{A041E1EB-0E03-4767-AAEA-D760F5D667BB}" type="presOf" srcId="{CCA3E931-30F8-4CD5-BF90-6A1213738834}" destId="{E0E16AFA-E37B-4CE2-8C69-293A39664EA1}" srcOrd="0" destOrd="0" presId="urn:microsoft.com/office/officeart/2005/8/layout/default"/>
    <dgm:cxn modelId="{DFBA72F3-0458-4D55-BBC8-24F692CA421F}" type="presOf" srcId="{83296503-7075-4871-A89B-91928A404C74}" destId="{A96F7648-00C0-47EF-83D4-3A64E62A63F9}" srcOrd="0" destOrd="0" presId="urn:microsoft.com/office/officeart/2005/8/layout/default"/>
    <dgm:cxn modelId="{AC232CE9-BDEA-470C-9910-5BA723AABF4B}" type="presParOf" srcId="{2A182639-CF64-4273-8655-7788AD5E7D6B}" destId="{A96F7648-00C0-47EF-83D4-3A64E62A63F9}" srcOrd="0" destOrd="0" presId="urn:microsoft.com/office/officeart/2005/8/layout/default"/>
    <dgm:cxn modelId="{4BEDB5A9-1F54-410A-915B-8BF979283E57}" type="presParOf" srcId="{2A182639-CF64-4273-8655-7788AD5E7D6B}" destId="{2260A205-FD8C-40AA-9D7F-1C1511B6FF81}" srcOrd="1" destOrd="0" presId="urn:microsoft.com/office/officeart/2005/8/layout/default"/>
    <dgm:cxn modelId="{1B793496-9329-449A-955B-3D24DC26C840}" type="presParOf" srcId="{2A182639-CF64-4273-8655-7788AD5E7D6B}" destId="{74DF2D1F-848E-45DF-9D66-DEC71660D5F1}" srcOrd="2" destOrd="0" presId="urn:microsoft.com/office/officeart/2005/8/layout/default"/>
    <dgm:cxn modelId="{ECB103D2-8282-429D-A0E1-0DF943E0DC23}" type="presParOf" srcId="{2A182639-CF64-4273-8655-7788AD5E7D6B}" destId="{B23A07EF-6914-474C-8E66-28A44FAF59AB}" srcOrd="3" destOrd="0" presId="urn:microsoft.com/office/officeart/2005/8/layout/default"/>
    <dgm:cxn modelId="{7E21AAC2-8257-46E3-979D-35662F02A984}" type="presParOf" srcId="{2A182639-CF64-4273-8655-7788AD5E7D6B}" destId="{E0E16AFA-E37B-4CE2-8C69-293A39664EA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F84DD4-ED3F-48EE-ADD4-25B86658345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1844E184-F057-47FD-A41B-9623F5E622A1}">
      <dgm:prSet/>
      <dgm:spPr/>
      <dgm:t>
        <a:bodyPr/>
        <a:lstStyle/>
        <a:p>
          <a:r>
            <a:rPr lang="en-GB"/>
            <a:t>Substance misuse </a:t>
          </a:r>
          <a:endParaRPr lang="en-US"/>
        </a:p>
      </dgm:t>
    </dgm:pt>
    <dgm:pt modelId="{41E38362-9B43-457F-A72A-7E0E56930AAC}" type="parTrans" cxnId="{8E1A083B-0F04-45D0-B776-8F6A17A1AFC9}">
      <dgm:prSet/>
      <dgm:spPr/>
      <dgm:t>
        <a:bodyPr/>
        <a:lstStyle/>
        <a:p>
          <a:endParaRPr lang="en-US"/>
        </a:p>
      </dgm:t>
    </dgm:pt>
    <dgm:pt modelId="{5BD963DE-837B-46A8-BC7C-8B97241F6369}" type="sibTrans" cxnId="{8E1A083B-0F04-45D0-B776-8F6A17A1AFC9}">
      <dgm:prSet/>
      <dgm:spPr/>
      <dgm:t>
        <a:bodyPr/>
        <a:lstStyle/>
        <a:p>
          <a:endParaRPr lang="en-US"/>
        </a:p>
      </dgm:t>
    </dgm:pt>
    <dgm:pt modelId="{6800C053-98E2-4090-8709-CC814679D810}">
      <dgm:prSet/>
      <dgm:spPr/>
      <dgm:t>
        <a:bodyPr/>
        <a:lstStyle/>
        <a:p>
          <a:r>
            <a:rPr lang="en-GB">
              <a:latin typeface="Aptos Display" panose="020F0302020204030204"/>
            </a:rPr>
            <a:t>Harassment</a:t>
          </a:r>
          <a:r>
            <a:rPr lang="en-GB"/>
            <a:t> </a:t>
          </a:r>
          <a:endParaRPr lang="en-US"/>
        </a:p>
      </dgm:t>
    </dgm:pt>
    <dgm:pt modelId="{86EE3D5B-146C-48B4-A7D0-AE8D15E0622C}" type="parTrans" cxnId="{72FCDF5C-B689-4A83-90C0-D03E96E5F77A}">
      <dgm:prSet/>
      <dgm:spPr/>
      <dgm:t>
        <a:bodyPr/>
        <a:lstStyle/>
        <a:p>
          <a:endParaRPr lang="en-US"/>
        </a:p>
      </dgm:t>
    </dgm:pt>
    <dgm:pt modelId="{C288CF27-CB0B-42CB-8E40-60F85987FBF6}" type="sibTrans" cxnId="{72FCDF5C-B689-4A83-90C0-D03E96E5F77A}">
      <dgm:prSet/>
      <dgm:spPr/>
      <dgm:t>
        <a:bodyPr/>
        <a:lstStyle/>
        <a:p>
          <a:endParaRPr lang="en-US"/>
        </a:p>
      </dgm:t>
    </dgm:pt>
    <dgm:pt modelId="{E2C9FD7E-5828-48E0-A570-716A2F453517}">
      <dgm:prSet/>
      <dgm:spPr/>
      <dgm:t>
        <a:bodyPr/>
        <a:lstStyle/>
        <a:p>
          <a:r>
            <a:rPr lang="en-GB"/>
            <a:t>Discrimination </a:t>
          </a:r>
          <a:endParaRPr lang="en-US"/>
        </a:p>
      </dgm:t>
    </dgm:pt>
    <dgm:pt modelId="{F2B1270B-CC87-4104-B0A7-32C845E727DE}" type="parTrans" cxnId="{ED1AB003-052A-4191-8E3C-298E61D5E7B4}">
      <dgm:prSet/>
      <dgm:spPr/>
      <dgm:t>
        <a:bodyPr/>
        <a:lstStyle/>
        <a:p>
          <a:endParaRPr lang="en-US"/>
        </a:p>
      </dgm:t>
    </dgm:pt>
    <dgm:pt modelId="{30A4CA1F-835C-4444-8116-33ACB1824D68}" type="sibTrans" cxnId="{ED1AB003-052A-4191-8E3C-298E61D5E7B4}">
      <dgm:prSet/>
      <dgm:spPr/>
      <dgm:t>
        <a:bodyPr/>
        <a:lstStyle/>
        <a:p>
          <a:endParaRPr lang="en-US"/>
        </a:p>
      </dgm:t>
    </dgm:pt>
    <dgm:pt modelId="{DFAAD97E-8F61-4F64-9B21-E2E59FD55F07}">
      <dgm:prSet/>
      <dgm:spPr/>
      <dgm:t>
        <a:bodyPr/>
        <a:lstStyle/>
        <a:p>
          <a:r>
            <a:rPr lang="en-GB"/>
            <a:t>Sexual </a:t>
          </a:r>
          <a:r>
            <a:rPr lang="en-GB">
              <a:latin typeface="Aptos Display" panose="020F0302020204030204"/>
            </a:rPr>
            <a:t>assault</a:t>
          </a:r>
          <a:r>
            <a:rPr lang="en-GB"/>
            <a:t> </a:t>
          </a:r>
          <a:endParaRPr lang="en-US"/>
        </a:p>
      </dgm:t>
    </dgm:pt>
    <dgm:pt modelId="{A2180C10-1487-4E03-885B-1A772A545811}" type="parTrans" cxnId="{656454AA-6B6E-43B5-AD22-DDD7EEAC499E}">
      <dgm:prSet/>
      <dgm:spPr/>
      <dgm:t>
        <a:bodyPr/>
        <a:lstStyle/>
        <a:p>
          <a:endParaRPr lang="en-US"/>
        </a:p>
      </dgm:t>
    </dgm:pt>
    <dgm:pt modelId="{0867DDFE-7A1E-4330-825B-1E358792E80F}" type="sibTrans" cxnId="{656454AA-6B6E-43B5-AD22-DDD7EEAC499E}">
      <dgm:prSet/>
      <dgm:spPr/>
      <dgm:t>
        <a:bodyPr/>
        <a:lstStyle/>
        <a:p>
          <a:endParaRPr lang="en-US"/>
        </a:p>
      </dgm:t>
    </dgm:pt>
    <dgm:pt modelId="{124DA2F8-393C-40A6-B0DE-6CB0C46215B0}">
      <dgm:prSet/>
      <dgm:spPr/>
      <dgm:t>
        <a:bodyPr/>
        <a:lstStyle/>
        <a:p>
          <a:r>
            <a:rPr lang="en-GB"/>
            <a:t>Housing issues – in and out of prisons </a:t>
          </a:r>
          <a:endParaRPr lang="en-US"/>
        </a:p>
      </dgm:t>
    </dgm:pt>
    <dgm:pt modelId="{7EFD3DC6-5E72-438A-ADC7-54814B09729D}" type="parTrans" cxnId="{B879998F-8473-4688-8729-2497A51E5019}">
      <dgm:prSet/>
      <dgm:spPr/>
      <dgm:t>
        <a:bodyPr/>
        <a:lstStyle/>
        <a:p>
          <a:endParaRPr lang="en-US"/>
        </a:p>
      </dgm:t>
    </dgm:pt>
    <dgm:pt modelId="{7C168D51-5FC4-44D6-A892-DCFCDCA6F4E7}" type="sibTrans" cxnId="{B879998F-8473-4688-8729-2497A51E5019}">
      <dgm:prSet/>
      <dgm:spPr/>
      <dgm:t>
        <a:bodyPr/>
        <a:lstStyle/>
        <a:p>
          <a:endParaRPr lang="en-US"/>
        </a:p>
      </dgm:t>
    </dgm:pt>
    <dgm:pt modelId="{2C7220D8-4E88-437E-A2F4-07B8443B76B3}">
      <dgm:prSet/>
      <dgm:spPr/>
      <dgm:t>
        <a:bodyPr/>
        <a:lstStyle/>
        <a:p>
          <a:pPr rtl="0"/>
          <a:r>
            <a:rPr lang="en-GB"/>
            <a:t>Healthcare. NHS</a:t>
          </a:r>
          <a:endParaRPr lang="en-US">
            <a:latin typeface="Aptos Display" panose="020F0302020204030204"/>
          </a:endParaRPr>
        </a:p>
      </dgm:t>
    </dgm:pt>
    <dgm:pt modelId="{16A26648-625F-4BBF-994A-197244A8E5FF}" type="parTrans" cxnId="{3CA571BD-1979-4E19-8B91-15914AFB6D73}">
      <dgm:prSet/>
      <dgm:spPr/>
      <dgm:t>
        <a:bodyPr/>
        <a:lstStyle/>
        <a:p>
          <a:endParaRPr lang="en-US"/>
        </a:p>
      </dgm:t>
    </dgm:pt>
    <dgm:pt modelId="{D2042FE1-ED26-48DF-9AD9-FD0CA5DCF2A1}" type="sibTrans" cxnId="{3CA571BD-1979-4E19-8B91-15914AFB6D73}">
      <dgm:prSet/>
      <dgm:spPr/>
      <dgm:t>
        <a:bodyPr/>
        <a:lstStyle/>
        <a:p>
          <a:endParaRPr lang="en-US"/>
        </a:p>
      </dgm:t>
    </dgm:pt>
    <dgm:pt modelId="{10A0F351-30A0-46DE-BEBC-B36283D36469}">
      <dgm:prSet/>
      <dgm:spPr/>
      <dgm:t>
        <a:bodyPr/>
        <a:lstStyle/>
        <a:p>
          <a:r>
            <a:rPr lang="en-GB"/>
            <a:t>(</a:t>
          </a:r>
          <a:r>
            <a:rPr lang="en-GB" err="1"/>
            <a:t>Hinchliffe,S</a:t>
          </a:r>
          <a:r>
            <a:rPr lang="en-GB"/>
            <a:t> 2024) . </a:t>
          </a:r>
          <a:endParaRPr lang="en-US"/>
        </a:p>
      </dgm:t>
    </dgm:pt>
    <dgm:pt modelId="{EE9BB495-869A-4367-86AA-910299637E57}" type="parTrans" cxnId="{4FB281D9-6EE7-44C5-A80A-65B7684C3B3E}">
      <dgm:prSet/>
      <dgm:spPr/>
      <dgm:t>
        <a:bodyPr/>
        <a:lstStyle/>
        <a:p>
          <a:endParaRPr lang="en-US"/>
        </a:p>
      </dgm:t>
    </dgm:pt>
    <dgm:pt modelId="{4C502578-0BEC-493F-BC9C-6B323491F6D2}" type="sibTrans" cxnId="{4FB281D9-6EE7-44C5-A80A-65B7684C3B3E}">
      <dgm:prSet/>
      <dgm:spPr/>
      <dgm:t>
        <a:bodyPr/>
        <a:lstStyle/>
        <a:p>
          <a:endParaRPr lang="en-US"/>
        </a:p>
      </dgm:t>
    </dgm:pt>
    <dgm:pt modelId="{9A356185-C15B-4FF4-884B-A05CD236AA75}">
      <dgm:prSet phldr="0"/>
      <dgm:spPr/>
      <dgm:t>
        <a:bodyPr/>
        <a:lstStyle/>
        <a:p>
          <a:pPr rtl="0"/>
          <a:r>
            <a:rPr lang="en-GB">
              <a:latin typeface="Aptos Display" panose="020F0302020204030204"/>
            </a:rPr>
            <a:t>Hate crime </a:t>
          </a:r>
          <a:r>
            <a:rPr lang="en-GB"/>
            <a:t> </a:t>
          </a:r>
        </a:p>
      </dgm:t>
    </dgm:pt>
    <dgm:pt modelId="{FC8DB52C-1C29-417D-82A6-F9DBBC626948}" type="parTrans" cxnId="{BFC8C0F7-FA90-4409-8EE6-E1BE33063D91}">
      <dgm:prSet/>
      <dgm:spPr/>
    </dgm:pt>
    <dgm:pt modelId="{39CA6CCF-38CD-4553-81E8-77AE9FD33D47}" type="sibTrans" cxnId="{BFC8C0F7-FA90-4409-8EE6-E1BE33063D91}">
      <dgm:prSet/>
      <dgm:spPr/>
    </dgm:pt>
    <dgm:pt modelId="{E66E4143-B5B8-430E-963A-E1B9E2B172FB}" type="pres">
      <dgm:prSet presAssocID="{59F84DD4-ED3F-48EE-ADD4-25B866583453}" presName="diagram" presStyleCnt="0">
        <dgm:presLayoutVars>
          <dgm:dir/>
          <dgm:resizeHandles val="exact"/>
        </dgm:presLayoutVars>
      </dgm:prSet>
      <dgm:spPr/>
    </dgm:pt>
    <dgm:pt modelId="{EED5AAA3-1A05-4AE8-8AB7-B804D4EAC587}" type="pres">
      <dgm:prSet presAssocID="{1844E184-F057-47FD-A41B-9623F5E622A1}" presName="node" presStyleLbl="node1" presStyleIdx="0" presStyleCnt="8">
        <dgm:presLayoutVars>
          <dgm:bulletEnabled val="1"/>
        </dgm:presLayoutVars>
      </dgm:prSet>
      <dgm:spPr/>
    </dgm:pt>
    <dgm:pt modelId="{F5C3641E-6487-4026-8767-7BA545A2347A}" type="pres">
      <dgm:prSet presAssocID="{5BD963DE-837B-46A8-BC7C-8B97241F6369}" presName="sibTrans" presStyleCnt="0"/>
      <dgm:spPr/>
    </dgm:pt>
    <dgm:pt modelId="{7D32EAF2-F943-48C9-8200-37D21D3FF944}" type="pres">
      <dgm:prSet presAssocID="{6800C053-98E2-4090-8709-CC814679D810}" presName="node" presStyleLbl="node1" presStyleIdx="1" presStyleCnt="8">
        <dgm:presLayoutVars>
          <dgm:bulletEnabled val="1"/>
        </dgm:presLayoutVars>
      </dgm:prSet>
      <dgm:spPr/>
    </dgm:pt>
    <dgm:pt modelId="{6AE712BB-4525-4E23-BDC7-076ED48B4DA8}" type="pres">
      <dgm:prSet presAssocID="{C288CF27-CB0B-42CB-8E40-60F85987FBF6}" presName="sibTrans" presStyleCnt="0"/>
      <dgm:spPr/>
    </dgm:pt>
    <dgm:pt modelId="{CE330FF1-6169-4CA7-ACDC-5E484551CEF3}" type="pres">
      <dgm:prSet presAssocID="{E2C9FD7E-5828-48E0-A570-716A2F453517}" presName="node" presStyleLbl="node1" presStyleIdx="2" presStyleCnt="8">
        <dgm:presLayoutVars>
          <dgm:bulletEnabled val="1"/>
        </dgm:presLayoutVars>
      </dgm:prSet>
      <dgm:spPr/>
    </dgm:pt>
    <dgm:pt modelId="{CB5EEA3D-5F3C-4298-9A74-3F25264DF9B4}" type="pres">
      <dgm:prSet presAssocID="{30A4CA1F-835C-4444-8116-33ACB1824D68}" presName="sibTrans" presStyleCnt="0"/>
      <dgm:spPr/>
    </dgm:pt>
    <dgm:pt modelId="{1DCD9FD9-F2DA-4FCB-BF1C-A9C272495621}" type="pres">
      <dgm:prSet presAssocID="{DFAAD97E-8F61-4F64-9B21-E2E59FD55F07}" presName="node" presStyleLbl="node1" presStyleIdx="3" presStyleCnt="8">
        <dgm:presLayoutVars>
          <dgm:bulletEnabled val="1"/>
        </dgm:presLayoutVars>
      </dgm:prSet>
      <dgm:spPr/>
    </dgm:pt>
    <dgm:pt modelId="{0F866E3C-4F99-4FAE-81DF-8E622CB5C791}" type="pres">
      <dgm:prSet presAssocID="{0867DDFE-7A1E-4330-825B-1E358792E80F}" presName="sibTrans" presStyleCnt="0"/>
      <dgm:spPr/>
    </dgm:pt>
    <dgm:pt modelId="{C6FE4813-092F-455F-964E-64AEC4D2B833}" type="pres">
      <dgm:prSet presAssocID="{124DA2F8-393C-40A6-B0DE-6CB0C46215B0}" presName="node" presStyleLbl="node1" presStyleIdx="4" presStyleCnt="8">
        <dgm:presLayoutVars>
          <dgm:bulletEnabled val="1"/>
        </dgm:presLayoutVars>
      </dgm:prSet>
      <dgm:spPr/>
    </dgm:pt>
    <dgm:pt modelId="{D28E4251-803F-4A59-98A3-941EF0781C23}" type="pres">
      <dgm:prSet presAssocID="{7C168D51-5FC4-44D6-A892-DCFCDCA6F4E7}" presName="sibTrans" presStyleCnt="0"/>
      <dgm:spPr/>
    </dgm:pt>
    <dgm:pt modelId="{DBB26C4E-FD4D-43F3-8A85-4029D45991E3}" type="pres">
      <dgm:prSet presAssocID="{2C7220D8-4E88-437E-A2F4-07B8443B76B3}" presName="node" presStyleLbl="node1" presStyleIdx="5" presStyleCnt="8">
        <dgm:presLayoutVars>
          <dgm:bulletEnabled val="1"/>
        </dgm:presLayoutVars>
      </dgm:prSet>
      <dgm:spPr/>
    </dgm:pt>
    <dgm:pt modelId="{D19EA21A-6381-47C5-85E3-F9B2FA471E02}" type="pres">
      <dgm:prSet presAssocID="{D2042FE1-ED26-48DF-9AD9-FD0CA5DCF2A1}" presName="sibTrans" presStyleCnt="0"/>
      <dgm:spPr/>
    </dgm:pt>
    <dgm:pt modelId="{4EB9E083-AD11-47B9-AF27-3917591366A6}" type="pres">
      <dgm:prSet presAssocID="{9A356185-C15B-4FF4-884B-A05CD236AA75}" presName="node" presStyleLbl="node1" presStyleIdx="6" presStyleCnt="8">
        <dgm:presLayoutVars>
          <dgm:bulletEnabled val="1"/>
        </dgm:presLayoutVars>
      </dgm:prSet>
      <dgm:spPr/>
    </dgm:pt>
    <dgm:pt modelId="{45E89A8F-50AE-454F-B385-34F58DB4CA20}" type="pres">
      <dgm:prSet presAssocID="{39CA6CCF-38CD-4553-81E8-77AE9FD33D47}" presName="sibTrans" presStyleCnt="0"/>
      <dgm:spPr/>
    </dgm:pt>
    <dgm:pt modelId="{2849AEB3-D55A-43B4-90BA-FE336D5A474A}" type="pres">
      <dgm:prSet presAssocID="{10A0F351-30A0-46DE-BEBC-B36283D36469}" presName="node" presStyleLbl="node1" presStyleIdx="7" presStyleCnt="8">
        <dgm:presLayoutVars>
          <dgm:bulletEnabled val="1"/>
        </dgm:presLayoutVars>
      </dgm:prSet>
      <dgm:spPr/>
    </dgm:pt>
  </dgm:ptLst>
  <dgm:cxnLst>
    <dgm:cxn modelId="{ED1AB003-052A-4191-8E3C-298E61D5E7B4}" srcId="{59F84DD4-ED3F-48EE-ADD4-25B866583453}" destId="{E2C9FD7E-5828-48E0-A570-716A2F453517}" srcOrd="2" destOrd="0" parTransId="{F2B1270B-CC87-4104-B0A7-32C845E727DE}" sibTransId="{30A4CA1F-835C-4444-8116-33ACB1824D68}"/>
    <dgm:cxn modelId="{9275C039-8E2E-465D-AF83-E711873808BF}" type="presOf" srcId="{10A0F351-30A0-46DE-BEBC-B36283D36469}" destId="{2849AEB3-D55A-43B4-90BA-FE336D5A474A}" srcOrd="0" destOrd="0" presId="urn:microsoft.com/office/officeart/2005/8/layout/default"/>
    <dgm:cxn modelId="{8E1A083B-0F04-45D0-B776-8F6A17A1AFC9}" srcId="{59F84DD4-ED3F-48EE-ADD4-25B866583453}" destId="{1844E184-F057-47FD-A41B-9623F5E622A1}" srcOrd="0" destOrd="0" parTransId="{41E38362-9B43-457F-A72A-7E0E56930AAC}" sibTransId="{5BD963DE-837B-46A8-BC7C-8B97241F6369}"/>
    <dgm:cxn modelId="{D09C4D40-6CDA-461D-A98E-B77E5FD84682}" type="presOf" srcId="{2C7220D8-4E88-437E-A2F4-07B8443B76B3}" destId="{DBB26C4E-FD4D-43F3-8A85-4029D45991E3}" srcOrd="0" destOrd="0" presId="urn:microsoft.com/office/officeart/2005/8/layout/default"/>
    <dgm:cxn modelId="{72FCDF5C-B689-4A83-90C0-D03E96E5F77A}" srcId="{59F84DD4-ED3F-48EE-ADD4-25B866583453}" destId="{6800C053-98E2-4090-8709-CC814679D810}" srcOrd="1" destOrd="0" parTransId="{86EE3D5B-146C-48B4-A7D0-AE8D15E0622C}" sibTransId="{C288CF27-CB0B-42CB-8E40-60F85987FBF6}"/>
    <dgm:cxn modelId="{B147DE5D-CE9F-43F1-9E4E-D2CCF60FF07A}" type="presOf" srcId="{DFAAD97E-8F61-4F64-9B21-E2E59FD55F07}" destId="{1DCD9FD9-F2DA-4FCB-BF1C-A9C272495621}" srcOrd="0" destOrd="0" presId="urn:microsoft.com/office/officeart/2005/8/layout/default"/>
    <dgm:cxn modelId="{F4594B80-0668-40A4-9E39-1C92619C2C81}" type="presOf" srcId="{59F84DD4-ED3F-48EE-ADD4-25B866583453}" destId="{E66E4143-B5B8-430E-963A-E1B9E2B172FB}" srcOrd="0" destOrd="0" presId="urn:microsoft.com/office/officeart/2005/8/layout/default"/>
    <dgm:cxn modelId="{A7ABA781-9924-4D66-AEA3-2319051F2FE9}" type="presOf" srcId="{9A356185-C15B-4FF4-884B-A05CD236AA75}" destId="{4EB9E083-AD11-47B9-AF27-3917591366A6}" srcOrd="0" destOrd="0" presId="urn:microsoft.com/office/officeart/2005/8/layout/default"/>
    <dgm:cxn modelId="{B879998F-8473-4688-8729-2497A51E5019}" srcId="{59F84DD4-ED3F-48EE-ADD4-25B866583453}" destId="{124DA2F8-393C-40A6-B0DE-6CB0C46215B0}" srcOrd="4" destOrd="0" parTransId="{7EFD3DC6-5E72-438A-ADC7-54814B09729D}" sibTransId="{7C168D51-5FC4-44D6-A892-DCFCDCA6F4E7}"/>
    <dgm:cxn modelId="{AEE5B99A-972D-431B-B74E-3DB186DAF7B3}" type="presOf" srcId="{1844E184-F057-47FD-A41B-9623F5E622A1}" destId="{EED5AAA3-1A05-4AE8-8AB7-B804D4EAC587}" srcOrd="0" destOrd="0" presId="urn:microsoft.com/office/officeart/2005/8/layout/default"/>
    <dgm:cxn modelId="{6B2F5D9B-4461-4710-94CA-35606429E530}" type="presOf" srcId="{6800C053-98E2-4090-8709-CC814679D810}" destId="{7D32EAF2-F943-48C9-8200-37D21D3FF944}" srcOrd="0" destOrd="0" presId="urn:microsoft.com/office/officeart/2005/8/layout/default"/>
    <dgm:cxn modelId="{656454AA-6B6E-43B5-AD22-DDD7EEAC499E}" srcId="{59F84DD4-ED3F-48EE-ADD4-25B866583453}" destId="{DFAAD97E-8F61-4F64-9B21-E2E59FD55F07}" srcOrd="3" destOrd="0" parTransId="{A2180C10-1487-4E03-885B-1A772A545811}" sibTransId="{0867DDFE-7A1E-4330-825B-1E358792E80F}"/>
    <dgm:cxn modelId="{3CA571BD-1979-4E19-8B91-15914AFB6D73}" srcId="{59F84DD4-ED3F-48EE-ADD4-25B866583453}" destId="{2C7220D8-4E88-437E-A2F4-07B8443B76B3}" srcOrd="5" destOrd="0" parTransId="{16A26648-625F-4BBF-994A-197244A8E5FF}" sibTransId="{D2042FE1-ED26-48DF-9AD9-FD0CA5DCF2A1}"/>
    <dgm:cxn modelId="{4FB281D9-6EE7-44C5-A80A-65B7684C3B3E}" srcId="{59F84DD4-ED3F-48EE-ADD4-25B866583453}" destId="{10A0F351-30A0-46DE-BEBC-B36283D36469}" srcOrd="7" destOrd="0" parTransId="{EE9BB495-869A-4367-86AA-910299637E57}" sibTransId="{4C502578-0BEC-493F-BC9C-6B323491F6D2}"/>
    <dgm:cxn modelId="{5FA113E6-709E-4C9C-ADA1-130D18A2B5A1}" type="presOf" srcId="{E2C9FD7E-5828-48E0-A570-716A2F453517}" destId="{CE330FF1-6169-4CA7-ACDC-5E484551CEF3}" srcOrd="0" destOrd="0" presId="urn:microsoft.com/office/officeart/2005/8/layout/default"/>
    <dgm:cxn modelId="{D72595F0-6F4F-49BC-8B46-62CBF46B9610}" type="presOf" srcId="{124DA2F8-393C-40A6-B0DE-6CB0C46215B0}" destId="{C6FE4813-092F-455F-964E-64AEC4D2B833}" srcOrd="0" destOrd="0" presId="urn:microsoft.com/office/officeart/2005/8/layout/default"/>
    <dgm:cxn modelId="{BFC8C0F7-FA90-4409-8EE6-E1BE33063D91}" srcId="{59F84DD4-ED3F-48EE-ADD4-25B866583453}" destId="{9A356185-C15B-4FF4-884B-A05CD236AA75}" srcOrd="6" destOrd="0" parTransId="{FC8DB52C-1C29-417D-82A6-F9DBBC626948}" sibTransId="{39CA6CCF-38CD-4553-81E8-77AE9FD33D47}"/>
    <dgm:cxn modelId="{145C69B6-D7D1-4D2E-8D15-16EA9C0426CD}" type="presParOf" srcId="{E66E4143-B5B8-430E-963A-E1B9E2B172FB}" destId="{EED5AAA3-1A05-4AE8-8AB7-B804D4EAC587}" srcOrd="0" destOrd="0" presId="urn:microsoft.com/office/officeart/2005/8/layout/default"/>
    <dgm:cxn modelId="{3164A73F-49DD-4D25-886B-9DC2C3CD15BB}" type="presParOf" srcId="{E66E4143-B5B8-430E-963A-E1B9E2B172FB}" destId="{F5C3641E-6487-4026-8767-7BA545A2347A}" srcOrd="1" destOrd="0" presId="urn:microsoft.com/office/officeart/2005/8/layout/default"/>
    <dgm:cxn modelId="{49BBCC3E-4114-49ED-8AC6-CAD0D6FCBC67}" type="presParOf" srcId="{E66E4143-B5B8-430E-963A-E1B9E2B172FB}" destId="{7D32EAF2-F943-48C9-8200-37D21D3FF944}" srcOrd="2" destOrd="0" presId="urn:microsoft.com/office/officeart/2005/8/layout/default"/>
    <dgm:cxn modelId="{3D8D8F42-9DB6-4A30-9A09-263865469382}" type="presParOf" srcId="{E66E4143-B5B8-430E-963A-E1B9E2B172FB}" destId="{6AE712BB-4525-4E23-BDC7-076ED48B4DA8}" srcOrd="3" destOrd="0" presId="urn:microsoft.com/office/officeart/2005/8/layout/default"/>
    <dgm:cxn modelId="{0AF513A7-FE95-424B-93D2-CD019FF5C8F1}" type="presParOf" srcId="{E66E4143-B5B8-430E-963A-E1B9E2B172FB}" destId="{CE330FF1-6169-4CA7-ACDC-5E484551CEF3}" srcOrd="4" destOrd="0" presId="urn:microsoft.com/office/officeart/2005/8/layout/default"/>
    <dgm:cxn modelId="{20CB82A9-00C6-41E7-8049-EC78A9B442F0}" type="presParOf" srcId="{E66E4143-B5B8-430E-963A-E1B9E2B172FB}" destId="{CB5EEA3D-5F3C-4298-9A74-3F25264DF9B4}" srcOrd="5" destOrd="0" presId="urn:microsoft.com/office/officeart/2005/8/layout/default"/>
    <dgm:cxn modelId="{847C7526-CDE0-4A7E-932A-F7AE71E4FA85}" type="presParOf" srcId="{E66E4143-B5B8-430E-963A-E1B9E2B172FB}" destId="{1DCD9FD9-F2DA-4FCB-BF1C-A9C272495621}" srcOrd="6" destOrd="0" presId="urn:microsoft.com/office/officeart/2005/8/layout/default"/>
    <dgm:cxn modelId="{DA01E4F0-DCDD-4635-A1D3-D592B3DDBE99}" type="presParOf" srcId="{E66E4143-B5B8-430E-963A-E1B9E2B172FB}" destId="{0F866E3C-4F99-4FAE-81DF-8E622CB5C791}" srcOrd="7" destOrd="0" presId="urn:microsoft.com/office/officeart/2005/8/layout/default"/>
    <dgm:cxn modelId="{A65912D2-30F1-4926-A351-EF420EC3F4D8}" type="presParOf" srcId="{E66E4143-B5B8-430E-963A-E1B9E2B172FB}" destId="{C6FE4813-092F-455F-964E-64AEC4D2B833}" srcOrd="8" destOrd="0" presId="urn:microsoft.com/office/officeart/2005/8/layout/default"/>
    <dgm:cxn modelId="{D73766DB-E07E-4344-ACC1-3DDE092C624E}" type="presParOf" srcId="{E66E4143-B5B8-430E-963A-E1B9E2B172FB}" destId="{D28E4251-803F-4A59-98A3-941EF0781C23}" srcOrd="9" destOrd="0" presId="urn:microsoft.com/office/officeart/2005/8/layout/default"/>
    <dgm:cxn modelId="{5CD55C83-A8D8-436A-8464-22035C8DB486}" type="presParOf" srcId="{E66E4143-B5B8-430E-963A-E1B9E2B172FB}" destId="{DBB26C4E-FD4D-43F3-8A85-4029D45991E3}" srcOrd="10" destOrd="0" presId="urn:microsoft.com/office/officeart/2005/8/layout/default"/>
    <dgm:cxn modelId="{4C392986-D032-4D15-BB7A-928B0AC8E40C}" type="presParOf" srcId="{E66E4143-B5B8-430E-963A-E1B9E2B172FB}" destId="{D19EA21A-6381-47C5-85E3-F9B2FA471E02}" srcOrd="11" destOrd="0" presId="urn:microsoft.com/office/officeart/2005/8/layout/default"/>
    <dgm:cxn modelId="{E6CCA69E-E51C-4146-A4CE-FC6BB9077B0B}" type="presParOf" srcId="{E66E4143-B5B8-430E-963A-E1B9E2B172FB}" destId="{4EB9E083-AD11-47B9-AF27-3917591366A6}" srcOrd="12" destOrd="0" presId="urn:microsoft.com/office/officeart/2005/8/layout/default"/>
    <dgm:cxn modelId="{886FDCF2-B41F-4AD8-856F-BD0D29551FBD}" type="presParOf" srcId="{E66E4143-B5B8-430E-963A-E1B9E2B172FB}" destId="{45E89A8F-50AE-454F-B385-34F58DB4CA20}" srcOrd="13" destOrd="0" presId="urn:microsoft.com/office/officeart/2005/8/layout/default"/>
    <dgm:cxn modelId="{F379EBDC-E97C-44EE-9EAF-431550E3169A}" type="presParOf" srcId="{E66E4143-B5B8-430E-963A-E1B9E2B172FB}" destId="{2849AEB3-D55A-43B4-90BA-FE336D5A474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D907A1-329C-41BA-A5F1-5EE7792D6B7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2F810B4-D3ED-424B-942A-76B2D9CB7BA0}">
      <dgm:prSet/>
      <dgm:spPr/>
      <dgm:t>
        <a:bodyPr/>
        <a:lstStyle/>
        <a:p>
          <a:r>
            <a:rPr lang="en-GB"/>
            <a:t>Prison systems around the world still lack clear, up-to-date policies that properly address transgender people in custody. Despite growing global recognition of transgender rights.  </a:t>
          </a:r>
          <a:endParaRPr lang="en-US"/>
        </a:p>
      </dgm:t>
    </dgm:pt>
    <dgm:pt modelId="{EC508330-1DD1-42BE-BBAF-89E028ACB72E}" type="parTrans" cxnId="{2AD1EF84-73B9-42AB-8477-CEE9647F25A9}">
      <dgm:prSet/>
      <dgm:spPr/>
      <dgm:t>
        <a:bodyPr/>
        <a:lstStyle/>
        <a:p>
          <a:endParaRPr lang="en-US"/>
        </a:p>
      </dgm:t>
    </dgm:pt>
    <dgm:pt modelId="{1465F8E0-2C60-4939-BAD1-A115912EEBCA}" type="sibTrans" cxnId="{2AD1EF84-73B9-42AB-8477-CEE9647F25A9}">
      <dgm:prSet/>
      <dgm:spPr/>
      <dgm:t>
        <a:bodyPr/>
        <a:lstStyle/>
        <a:p>
          <a:endParaRPr lang="en-US"/>
        </a:p>
      </dgm:t>
    </dgm:pt>
    <dgm:pt modelId="{7C641CAC-C7DE-465A-AEC9-20239586D4C3}">
      <dgm:prSet/>
      <dgm:spPr/>
      <dgm:t>
        <a:bodyPr/>
        <a:lstStyle/>
        <a:p>
          <a:r>
            <a:rPr lang="en-GB"/>
            <a:t>failures by prisons and courts continue to put individuals at risk. Fair, balanced policies are essential to protect the safety and dignity of everyone in the prison system.</a:t>
          </a:r>
          <a:endParaRPr lang="en-US"/>
        </a:p>
      </dgm:t>
    </dgm:pt>
    <dgm:pt modelId="{A4615BA8-E8FE-470A-96D8-6079F0BD6C69}" type="parTrans" cxnId="{AC73E457-FF8A-403C-8130-2A48D5460559}">
      <dgm:prSet/>
      <dgm:spPr/>
      <dgm:t>
        <a:bodyPr/>
        <a:lstStyle/>
        <a:p>
          <a:endParaRPr lang="en-US"/>
        </a:p>
      </dgm:t>
    </dgm:pt>
    <dgm:pt modelId="{02A05EAE-8697-4709-916A-E04A0FF1D458}" type="sibTrans" cxnId="{AC73E457-FF8A-403C-8130-2A48D5460559}">
      <dgm:prSet/>
      <dgm:spPr/>
      <dgm:t>
        <a:bodyPr/>
        <a:lstStyle/>
        <a:p>
          <a:endParaRPr lang="en-US"/>
        </a:p>
      </dgm:t>
    </dgm:pt>
    <dgm:pt modelId="{1D9DA6F7-BAF5-4186-A67A-C781BB63C908}" type="pres">
      <dgm:prSet presAssocID="{3FD907A1-329C-41BA-A5F1-5EE7792D6B72}" presName="linear" presStyleCnt="0">
        <dgm:presLayoutVars>
          <dgm:animLvl val="lvl"/>
          <dgm:resizeHandles val="exact"/>
        </dgm:presLayoutVars>
      </dgm:prSet>
      <dgm:spPr/>
    </dgm:pt>
    <dgm:pt modelId="{3456E1C6-404C-44AA-AEAA-BE7E6EE85C90}" type="pres">
      <dgm:prSet presAssocID="{22F810B4-D3ED-424B-942A-76B2D9CB7BA0}" presName="parentText" presStyleLbl="node1" presStyleIdx="0" presStyleCnt="2">
        <dgm:presLayoutVars>
          <dgm:chMax val="0"/>
          <dgm:bulletEnabled val="1"/>
        </dgm:presLayoutVars>
      </dgm:prSet>
      <dgm:spPr/>
    </dgm:pt>
    <dgm:pt modelId="{178BF4C2-25B8-4A53-816E-93EBD65172F4}" type="pres">
      <dgm:prSet presAssocID="{1465F8E0-2C60-4939-BAD1-A115912EEBCA}" presName="spacer" presStyleCnt="0"/>
      <dgm:spPr/>
    </dgm:pt>
    <dgm:pt modelId="{09A82B57-FA04-4A35-AF8F-1BF36197C081}" type="pres">
      <dgm:prSet presAssocID="{7C641CAC-C7DE-465A-AEC9-20239586D4C3}" presName="parentText" presStyleLbl="node1" presStyleIdx="1" presStyleCnt="2">
        <dgm:presLayoutVars>
          <dgm:chMax val="0"/>
          <dgm:bulletEnabled val="1"/>
        </dgm:presLayoutVars>
      </dgm:prSet>
      <dgm:spPr/>
    </dgm:pt>
  </dgm:ptLst>
  <dgm:cxnLst>
    <dgm:cxn modelId="{E5101072-3981-4FB7-B444-69ABC8FE1D9F}" type="presOf" srcId="{22F810B4-D3ED-424B-942A-76B2D9CB7BA0}" destId="{3456E1C6-404C-44AA-AEAA-BE7E6EE85C90}" srcOrd="0" destOrd="0" presId="urn:microsoft.com/office/officeart/2005/8/layout/vList2"/>
    <dgm:cxn modelId="{AC73E457-FF8A-403C-8130-2A48D5460559}" srcId="{3FD907A1-329C-41BA-A5F1-5EE7792D6B72}" destId="{7C641CAC-C7DE-465A-AEC9-20239586D4C3}" srcOrd="1" destOrd="0" parTransId="{A4615BA8-E8FE-470A-96D8-6079F0BD6C69}" sibTransId="{02A05EAE-8697-4709-916A-E04A0FF1D458}"/>
    <dgm:cxn modelId="{2AD1EF84-73B9-42AB-8477-CEE9647F25A9}" srcId="{3FD907A1-329C-41BA-A5F1-5EE7792D6B72}" destId="{22F810B4-D3ED-424B-942A-76B2D9CB7BA0}" srcOrd="0" destOrd="0" parTransId="{EC508330-1DD1-42BE-BBAF-89E028ACB72E}" sibTransId="{1465F8E0-2C60-4939-BAD1-A115912EEBCA}"/>
    <dgm:cxn modelId="{813224A2-424B-4EAE-9DB3-D78476E24D66}" type="presOf" srcId="{3FD907A1-329C-41BA-A5F1-5EE7792D6B72}" destId="{1D9DA6F7-BAF5-4186-A67A-C781BB63C908}" srcOrd="0" destOrd="0" presId="urn:microsoft.com/office/officeart/2005/8/layout/vList2"/>
    <dgm:cxn modelId="{5A5A22DE-DF20-4D2A-AB68-9FE99098E6C0}" type="presOf" srcId="{7C641CAC-C7DE-465A-AEC9-20239586D4C3}" destId="{09A82B57-FA04-4A35-AF8F-1BF36197C081}" srcOrd="0" destOrd="0" presId="urn:microsoft.com/office/officeart/2005/8/layout/vList2"/>
    <dgm:cxn modelId="{837BBE53-D944-4D86-B3BA-D3FA1378BFC2}" type="presParOf" srcId="{1D9DA6F7-BAF5-4186-A67A-C781BB63C908}" destId="{3456E1C6-404C-44AA-AEAA-BE7E6EE85C90}" srcOrd="0" destOrd="0" presId="urn:microsoft.com/office/officeart/2005/8/layout/vList2"/>
    <dgm:cxn modelId="{1226DE4B-1712-4A04-AB9B-F727D6B9841D}" type="presParOf" srcId="{1D9DA6F7-BAF5-4186-A67A-C781BB63C908}" destId="{178BF4C2-25B8-4A53-816E-93EBD65172F4}" srcOrd="1" destOrd="0" presId="urn:microsoft.com/office/officeart/2005/8/layout/vList2"/>
    <dgm:cxn modelId="{FA390DD3-C261-46C8-BDED-460AC456592E}" type="presParOf" srcId="{1D9DA6F7-BAF5-4186-A67A-C781BB63C908}" destId="{09A82B57-FA04-4A35-AF8F-1BF36197C08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F7648-00C0-47EF-83D4-3A64E62A63F9}">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UK Government has updated prison policy so that transgender women sentenced to custody in the future will not be placed in the </a:t>
          </a:r>
          <a:r>
            <a:rPr lang="en-GB" sz="1500" b="1" kern="1200"/>
            <a:t>general women’s estate</a:t>
          </a:r>
          <a:r>
            <a:rPr lang="en-GB" sz="1500" kern="1200"/>
            <a:t> if they retain male genitalia </a:t>
          </a:r>
          <a:r>
            <a:rPr lang="en-GB" sz="1500" b="1" kern="1200"/>
            <a:t>or</a:t>
          </a:r>
          <a:r>
            <a:rPr lang="en-GB" sz="1500" kern="1200"/>
            <a:t> have been convicted of a violent or sexual offence, except in the most exceptional cases with ministerial approval.</a:t>
          </a:r>
          <a:endParaRPr lang="en-US" sz="1500" kern="1200"/>
        </a:p>
      </dsp:txBody>
      <dsp:txXfrm>
        <a:off x="0" y="1071918"/>
        <a:ext cx="3414946" cy="2048967"/>
      </dsp:txXfrm>
    </dsp:sp>
    <dsp:sp modelId="{74DF2D1F-848E-45DF-9D66-DEC71660D5F1}">
      <dsp:nvSpPr>
        <dsp:cNvPr id="0" name=""/>
        <dsp:cNvSpPr/>
      </dsp:nvSpPr>
      <dsp:spPr>
        <a:xfrm>
          <a:off x="3756441" y="1071918"/>
          <a:ext cx="3414946" cy="20489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Currently, over 90 % of transgender women in prison are held in men’s prisons, and placement is based on risk assessment rather than personal preference; there is no legal requirement to house people according to their stated </a:t>
          </a:r>
          <a:r>
            <a:rPr lang="en-GB" sz="1500" kern="1200">
              <a:latin typeface="Aptos Display" panose="020F0302020204030204"/>
            </a:rPr>
            <a:t>gender </a:t>
          </a:r>
          <a:endParaRPr lang="en-US" sz="1500" kern="1200">
            <a:latin typeface="Aptos Display" panose="020F0302020204030204"/>
          </a:endParaRPr>
        </a:p>
      </dsp:txBody>
      <dsp:txXfrm>
        <a:off x="3756441" y="1071918"/>
        <a:ext cx="3414946" cy="2048967"/>
      </dsp:txXfrm>
    </dsp:sp>
    <dsp:sp modelId="{E0E16AFA-E37B-4CE2-8C69-293A39664EA1}">
      <dsp:nvSpPr>
        <dsp:cNvPr id="0" name=""/>
        <dsp:cNvSpPr/>
      </dsp:nvSpPr>
      <dsp:spPr>
        <a:xfrm>
          <a:off x="7512882" y="1071918"/>
          <a:ext cx="3414946" cy="204896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ptos Display" panose="020F0302020204030204"/>
            </a:rPr>
            <a:t>This</a:t>
          </a:r>
          <a:r>
            <a:rPr lang="en-GB" sz="1500" kern="1200"/>
            <a:t> is relevant for trans people, who often experience overlapping forms of disadvantage and institutional harm. Prisons have traditionally been organised around a male/female </a:t>
          </a:r>
          <a:r>
            <a:rPr lang="en-GB" sz="1500" kern="1200">
              <a:latin typeface="Aptos Display" panose="020F0302020204030204"/>
            </a:rPr>
            <a:t>which</a:t>
          </a:r>
          <a:r>
            <a:rPr lang="en-GB" sz="1500" kern="1200"/>
            <a:t> does not reflect the growing gender diversity seen in wider society.</a:t>
          </a:r>
        </a:p>
      </dsp:txBody>
      <dsp:txXfrm>
        <a:off x="7512882" y="1071918"/>
        <a:ext cx="3414946" cy="20489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5AAA3-1A05-4AE8-8AB7-B804D4EAC587}">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Substance misuse </a:t>
          </a:r>
          <a:endParaRPr lang="en-US" sz="2600" kern="1200"/>
        </a:p>
      </dsp:txBody>
      <dsp:txXfrm>
        <a:off x="3080" y="587032"/>
        <a:ext cx="2444055" cy="1466433"/>
      </dsp:txXfrm>
    </dsp:sp>
    <dsp:sp modelId="{7D32EAF2-F943-48C9-8200-37D21D3FF944}">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Aptos Display" panose="020F0302020204030204"/>
            </a:rPr>
            <a:t>Harassment</a:t>
          </a:r>
          <a:r>
            <a:rPr lang="en-GB" sz="2600" kern="1200"/>
            <a:t> </a:t>
          </a:r>
          <a:endParaRPr lang="en-US" sz="2600" kern="1200"/>
        </a:p>
      </dsp:txBody>
      <dsp:txXfrm>
        <a:off x="2691541" y="587032"/>
        <a:ext cx="2444055" cy="1466433"/>
      </dsp:txXfrm>
    </dsp:sp>
    <dsp:sp modelId="{CE330FF1-6169-4CA7-ACDC-5E484551CEF3}">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Discrimination </a:t>
          </a:r>
          <a:endParaRPr lang="en-US" sz="2600" kern="1200"/>
        </a:p>
      </dsp:txBody>
      <dsp:txXfrm>
        <a:off x="5380002" y="587032"/>
        <a:ext cx="2444055" cy="1466433"/>
      </dsp:txXfrm>
    </dsp:sp>
    <dsp:sp modelId="{1DCD9FD9-F2DA-4FCB-BF1C-A9C272495621}">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Sexual </a:t>
          </a:r>
          <a:r>
            <a:rPr lang="en-GB" sz="2600" kern="1200">
              <a:latin typeface="Aptos Display" panose="020F0302020204030204"/>
            </a:rPr>
            <a:t>assault</a:t>
          </a:r>
          <a:r>
            <a:rPr lang="en-GB" sz="2600" kern="1200"/>
            <a:t> </a:t>
          </a:r>
          <a:endParaRPr lang="en-US" sz="2600" kern="1200"/>
        </a:p>
      </dsp:txBody>
      <dsp:txXfrm>
        <a:off x="8068463" y="587032"/>
        <a:ext cx="2444055" cy="1466433"/>
      </dsp:txXfrm>
    </dsp:sp>
    <dsp:sp modelId="{C6FE4813-092F-455F-964E-64AEC4D2B833}">
      <dsp:nvSpPr>
        <dsp:cNvPr id="0" name=""/>
        <dsp:cNvSpPr/>
      </dsp:nvSpPr>
      <dsp:spPr>
        <a:xfrm>
          <a:off x="3080"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Housing issues – in and out of prisons </a:t>
          </a:r>
          <a:endParaRPr lang="en-US" sz="2600" kern="1200"/>
        </a:p>
      </dsp:txBody>
      <dsp:txXfrm>
        <a:off x="3080" y="2297871"/>
        <a:ext cx="2444055" cy="1466433"/>
      </dsp:txXfrm>
    </dsp:sp>
    <dsp:sp modelId="{DBB26C4E-FD4D-43F3-8A85-4029D45991E3}">
      <dsp:nvSpPr>
        <dsp:cNvPr id="0" name=""/>
        <dsp:cNvSpPr/>
      </dsp:nvSpPr>
      <dsp:spPr>
        <a:xfrm>
          <a:off x="2691541"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t>Healthcare. NHS</a:t>
          </a:r>
          <a:endParaRPr lang="en-US" sz="2600" kern="1200">
            <a:latin typeface="Aptos Display" panose="020F0302020204030204"/>
          </a:endParaRPr>
        </a:p>
      </dsp:txBody>
      <dsp:txXfrm>
        <a:off x="2691541" y="2297871"/>
        <a:ext cx="2444055" cy="1466433"/>
      </dsp:txXfrm>
    </dsp:sp>
    <dsp:sp modelId="{4EB9E083-AD11-47B9-AF27-3917591366A6}">
      <dsp:nvSpPr>
        <dsp:cNvPr id="0" name=""/>
        <dsp:cNvSpPr/>
      </dsp:nvSpPr>
      <dsp:spPr>
        <a:xfrm>
          <a:off x="5380002"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latin typeface="Aptos Display" panose="020F0302020204030204"/>
            </a:rPr>
            <a:t>Hate crime </a:t>
          </a:r>
          <a:r>
            <a:rPr lang="en-GB" sz="2600" kern="1200"/>
            <a:t> </a:t>
          </a:r>
        </a:p>
      </dsp:txBody>
      <dsp:txXfrm>
        <a:off x="5380002" y="2297871"/>
        <a:ext cx="2444055" cy="1466433"/>
      </dsp:txXfrm>
    </dsp:sp>
    <dsp:sp modelId="{2849AEB3-D55A-43B4-90BA-FE336D5A474A}">
      <dsp:nvSpPr>
        <dsp:cNvPr id="0" name=""/>
        <dsp:cNvSpPr/>
      </dsp:nvSpPr>
      <dsp:spPr>
        <a:xfrm>
          <a:off x="8068463" y="2297871"/>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t>
          </a:r>
          <a:r>
            <a:rPr lang="en-GB" sz="2600" kern="1200" err="1"/>
            <a:t>Hinchliffe,S</a:t>
          </a:r>
          <a:r>
            <a:rPr lang="en-GB" sz="2600" kern="1200"/>
            <a:t> 2024) . </a:t>
          </a:r>
          <a:endParaRPr lang="en-US" sz="2600" kern="1200"/>
        </a:p>
      </dsp:txBody>
      <dsp:txXfrm>
        <a:off x="806846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6E1C6-404C-44AA-AEAA-BE7E6EE85C90}">
      <dsp:nvSpPr>
        <dsp:cNvPr id="0" name=""/>
        <dsp:cNvSpPr/>
      </dsp:nvSpPr>
      <dsp:spPr>
        <a:xfrm>
          <a:off x="0" y="105168"/>
          <a:ext cx="6798539" cy="17128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Prison systems around the world still lack clear, up-to-date policies that properly address transgender people in custody. Despite growing global recognition of transgender rights.  </a:t>
          </a:r>
          <a:endParaRPr lang="en-US" sz="2400" kern="1200"/>
        </a:p>
      </dsp:txBody>
      <dsp:txXfrm>
        <a:off x="83616" y="188784"/>
        <a:ext cx="6631307" cy="1545648"/>
      </dsp:txXfrm>
    </dsp:sp>
    <dsp:sp modelId="{09A82B57-FA04-4A35-AF8F-1BF36197C081}">
      <dsp:nvSpPr>
        <dsp:cNvPr id="0" name=""/>
        <dsp:cNvSpPr/>
      </dsp:nvSpPr>
      <dsp:spPr>
        <a:xfrm>
          <a:off x="0" y="1887168"/>
          <a:ext cx="6798539" cy="17128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failures by prisons and courts continue to put individuals at risk. Fair, balanced policies are essential to protect the safety and dignity of everyone in the prison system.</a:t>
          </a:r>
          <a:endParaRPr lang="en-US" sz="2400" kern="1200"/>
        </a:p>
      </dsp:txBody>
      <dsp:txXfrm>
        <a:off x="83616" y="1970784"/>
        <a:ext cx="6631307" cy="154564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safeguardingassociation.com/blog/2024/10/08/equality-act-2010-gender-reassignment/" TargetMode="External"/><Relationship Id="rId2" Type="http://schemas.openxmlformats.org/officeDocument/2006/relationships/hyperlink" Target="https://www.gov.uk/government/publications/conversion-therapy-an-evidence-assessment-and-qualitative-study/appendix-1-glossary" TargetMode="External"/><Relationship Id="rId1" Type="http://schemas.openxmlformats.org/officeDocument/2006/relationships/slideLayout" Target="../slideLayouts/slideLayout2.xml"/><Relationship Id="rId6" Type="http://schemas.openxmlformats.org/officeDocument/2006/relationships/hyperlink" Target="https://www.theguardian.com/uk-news/2018/oct/11/transgender-prisoner-who-sexually-assaulted-inmates-jailed-for-life" TargetMode="External"/><Relationship Id="rId5" Type="http://schemas.openxmlformats.org/officeDocument/2006/relationships/hyperlink" Target="https://www.gov.uk/government/statistics/hmpps-offender-equalities-annual-report-2023-to-2024/hmpps-offender-equalities-report-202324" TargetMode="External"/><Relationship Id="rId4" Type="http://schemas.openxmlformats.org/officeDocument/2006/relationships/hyperlink" Target="https://doi.org/10.1016/j.socscimed.2026.118972"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6385" y="841248"/>
            <a:ext cx="5129600" cy="5340097"/>
          </a:xfrm>
        </p:spPr>
        <p:txBody>
          <a:bodyPr vert="horz" lIns="91440" tIns="45720" rIns="91440" bIns="45720" rtlCol="0" anchor="ctr">
            <a:normAutofit/>
          </a:bodyPr>
          <a:lstStyle/>
          <a:p>
            <a:pPr algn="l"/>
            <a:r>
              <a:rPr lang="en-US" sz="4400" kern="1200">
                <a:solidFill>
                  <a:schemeClr val="bg1"/>
                </a:solidFill>
                <a:latin typeface="+mj-lt"/>
                <a:ea typeface="+mj-ea"/>
                <a:cs typeface="+mj-cs"/>
              </a:rPr>
              <a:t>What are the challenges faced by transgender individuals in the prison system and how can these be addressed </a:t>
            </a:r>
            <a:br>
              <a:rPr lang="en-US" sz="4400" kern="1200">
                <a:solidFill>
                  <a:schemeClr val="bg1"/>
                </a:solidFill>
                <a:latin typeface="+mj-lt"/>
                <a:ea typeface="+mj-ea"/>
                <a:cs typeface="+mj-cs"/>
              </a:rPr>
            </a:br>
            <a:endParaRPr lang="en-US" sz="4400" kern="1200">
              <a:solidFill>
                <a:schemeClr val="bg1"/>
              </a:solidFill>
              <a:latin typeface="+mj-lt"/>
              <a:ea typeface="+mj-ea"/>
              <a:cs typeface="+mj-cs"/>
            </a:endParaRPr>
          </a:p>
        </p:txBody>
      </p:sp>
      <p:sp>
        <p:nvSpPr>
          <p:cNvPr id="3" name="TextBox 2">
            <a:extLst>
              <a:ext uri="{FF2B5EF4-FFF2-40B4-BE49-F238E27FC236}">
                <a16:creationId xmlns:a16="http://schemas.microsoft.com/office/drawing/2014/main" id="{8D0BC5DE-07F9-F0F3-9B2A-EEBDA9713870}"/>
              </a:ext>
            </a:extLst>
          </p:cNvPr>
          <p:cNvSpPr txBox="1"/>
          <p:nvPr/>
        </p:nvSpPr>
        <p:spPr>
          <a:xfrm>
            <a:off x="6464410" y="841247"/>
            <a:ext cx="4484536" cy="534009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tx2"/>
                </a:solidFill>
              </a:rPr>
              <a:t>Hannah Milward</a:t>
            </a:r>
          </a:p>
          <a:p>
            <a:pPr indent="-228600">
              <a:lnSpc>
                <a:spcPct val="90000"/>
              </a:lnSpc>
              <a:spcAft>
                <a:spcPts val="600"/>
              </a:spcAft>
              <a:buFont typeface="Arial" panose="020B0604020202020204" pitchFamily="34" charset="0"/>
              <a:buChar char="•"/>
            </a:pPr>
            <a:r>
              <a:rPr lang="en-US">
                <a:solidFill>
                  <a:schemeClr val="tx2"/>
                </a:solidFill>
              </a:rPr>
              <a:t>2305212</a:t>
            </a:r>
          </a:p>
          <a:p>
            <a:pPr indent="-228600">
              <a:lnSpc>
                <a:spcPct val="90000"/>
              </a:lnSpc>
              <a:spcAft>
                <a:spcPts val="600"/>
              </a:spcAft>
              <a:buFont typeface="Arial" panose="020B0604020202020204" pitchFamily="34" charset="0"/>
              <a:buChar char="•"/>
            </a:pPr>
            <a:r>
              <a:rPr lang="en-US">
                <a:solidFill>
                  <a:schemeClr val="tx2"/>
                </a:solidFill>
              </a:rPr>
              <a:t>Module code- BMLC6007</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7F449-B0FF-7E05-FB32-19D9988C9245}"/>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Overview </a:t>
            </a:r>
          </a:p>
        </p:txBody>
      </p:sp>
      <p:sp>
        <p:nvSpPr>
          <p:cNvPr id="32" name="Rectangle 3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540456-6B20-0712-D400-0187B7380647}"/>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1900"/>
              <a:t>Definition of transgender </a:t>
            </a:r>
            <a:endParaRPr lang="en-US" sz="1900"/>
          </a:p>
          <a:p>
            <a:r>
              <a:rPr lang="en-GB" sz="1900">
                <a:latin typeface="Aptos Display"/>
              </a:rPr>
              <a:t>What percentage of the prison population is transgender </a:t>
            </a:r>
          </a:p>
          <a:p>
            <a:r>
              <a:rPr lang="en-GB" sz="1900"/>
              <a:t>Where are they held and is a based on their biological sex </a:t>
            </a:r>
          </a:p>
          <a:p>
            <a:r>
              <a:rPr lang="en-GB" sz="1900"/>
              <a:t>Case study: </a:t>
            </a:r>
          </a:p>
          <a:p>
            <a:r>
              <a:rPr lang="en-GB" sz="1900">
                <a:latin typeface="Aptos Display"/>
              </a:rPr>
              <a:t>Outline of the issues transgender people face </a:t>
            </a:r>
          </a:p>
          <a:p>
            <a:r>
              <a:rPr lang="en-GB" sz="1900">
                <a:latin typeface="Aptos Display"/>
              </a:rPr>
              <a:t>Placement of transgender people in prisons systems </a:t>
            </a:r>
          </a:p>
          <a:p>
            <a:r>
              <a:rPr lang="en-GB" sz="1900">
                <a:latin typeface="Aptos Display"/>
              </a:rPr>
              <a:t>Provide solutions to the problems and critically analysis how successful they could be </a:t>
            </a:r>
          </a:p>
          <a:p>
            <a:r>
              <a:rPr lang="en-GB" sz="1900">
                <a:latin typeface="Aptos Display"/>
              </a:rPr>
              <a:t>Conclusion </a:t>
            </a:r>
          </a:p>
          <a:p>
            <a:r>
              <a:rPr lang="en-GB" sz="1900">
                <a:latin typeface="Aptos Display"/>
              </a:rPr>
              <a:t>Reference </a:t>
            </a:r>
          </a:p>
          <a:p>
            <a:r>
              <a:rPr lang="en-GB" sz="1900">
                <a:latin typeface="Aptos Display"/>
              </a:rPr>
              <a:t>Research timeline </a:t>
            </a:r>
          </a:p>
          <a:p>
            <a:endParaRPr lang="en-GB" sz="1900">
              <a:latin typeface="Aptos Display"/>
            </a:endParaRPr>
          </a:p>
          <a:p>
            <a:endParaRPr lang="en-GB" sz="1900">
              <a:latin typeface="Aptos Display"/>
            </a:endParaRPr>
          </a:p>
          <a:p>
            <a:endParaRPr lang="en-GB" sz="1900">
              <a:latin typeface="Aptos Display"/>
            </a:endParaRPr>
          </a:p>
          <a:p>
            <a:endParaRPr lang="en-GB" sz="1900"/>
          </a:p>
          <a:p>
            <a:endParaRPr lang="en-GB" sz="1900"/>
          </a:p>
          <a:p>
            <a:endParaRPr lang="en-GB" sz="1900"/>
          </a:p>
          <a:p>
            <a:endParaRPr lang="en-GB" sz="1900"/>
          </a:p>
        </p:txBody>
      </p:sp>
    </p:spTree>
    <p:extLst>
      <p:ext uri="{BB962C8B-B14F-4D97-AF65-F5344CB8AC3E}">
        <p14:creationId xmlns:p14="http://schemas.microsoft.com/office/powerpoint/2010/main" val="42499996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F1D16C6-6088-4AC3-5DBF-DC48904B551A}"/>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Definition of transgender </a:t>
            </a:r>
          </a:p>
        </p:txBody>
      </p:sp>
      <p:sp>
        <p:nvSpPr>
          <p:cNvPr id="3" name="Content Placeholder 2">
            <a:extLst>
              <a:ext uri="{FF2B5EF4-FFF2-40B4-BE49-F238E27FC236}">
                <a16:creationId xmlns:a16="http://schemas.microsoft.com/office/drawing/2014/main" id="{DE2B059E-930F-AA01-FC5B-CFAD69963E6E}"/>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endParaRPr lang="en-GB" sz="1800">
              <a:solidFill>
                <a:schemeClr val="tx2"/>
              </a:solidFill>
              <a:highlight>
                <a:srgbClr val="FFFFFF"/>
              </a:highlight>
              <a:ea typeface="+mn-lt"/>
              <a:cs typeface="+mn-lt"/>
            </a:endParaRPr>
          </a:p>
          <a:p>
            <a:pPr marL="0" indent="0">
              <a:buNone/>
            </a:pPr>
            <a:r>
              <a:rPr lang="en-GB" sz="1800">
                <a:solidFill>
                  <a:schemeClr val="tx2"/>
                </a:solidFill>
                <a:highlight>
                  <a:srgbClr val="FFFFFF"/>
                </a:highlight>
                <a:ea typeface="+mn-lt"/>
                <a:cs typeface="+mn-lt"/>
              </a:rPr>
              <a:t>Transgender” is an umbrella term used to describe people whose gender identity is different from the sex recorded at birth ( Uk government, 2018)</a:t>
            </a:r>
            <a:endParaRPr lang="en-GB" sz="1800">
              <a:solidFill>
                <a:schemeClr val="tx2"/>
              </a:solidFill>
              <a:highlight>
                <a:srgbClr val="FFFFFF"/>
              </a:highlight>
            </a:endParaRPr>
          </a:p>
          <a:p>
            <a:pPr marL="0" indent="0">
              <a:buNone/>
            </a:pPr>
            <a:r>
              <a:rPr lang="en-GB" sz="1800">
                <a:solidFill>
                  <a:schemeClr val="tx2"/>
                </a:solidFill>
                <a:highlight>
                  <a:srgbClr val="FFFFFF"/>
                </a:highlight>
                <a:ea typeface="+mn-lt"/>
                <a:cs typeface="+mn-lt"/>
              </a:rPr>
              <a:t>Under the equality act 2010, a person is protected from discrimination if they plan to transition, are transitioning or have </a:t>
            </a:r>
            <a:r>
              <a:rPr lang="en-GB" sz="1800" err="1">
                <a:solidFill>
                  <a:schemeClr val="tx2"/>
                </a:solidFill>
                <a:highlight>
                  <a:srgbClr val="FFFFFF"/>
                </a:highlight>
                <a:ea typeface="+mn-lt"/>
                <a:cs typeface="+mn-lt"/>
              </a:rPr>
              <a:t>transiotned</a:t>
            </a:r>
            <a:r>
              <a:rPr lang="en-GB" sz="1800">
                <a:solidFill>
                  <a:schemeClr val="tx2"/>
                </a:solidFill>
                <a:highlight>
                  <a:srgbClr val="FFFFFF"/>
                </a:highlight>
                <a:ea typeface="+mn-lt"/>
                <a:cs typeface="+mn-lt"/>
              </a:rPr>
              <a:t>, this does not require any medical treatment or surgery ( Ross, p 2025). </a:t>
            </a:r>
          </a:p>
          <a:p>
            <a:pPr marL="0" indent="0">
              <a:buNone/>
            </a:pPr>
            <a:endParaRPr lang="en-GB" sz="1800">
              <a:solidFill>
                <a:schemeClr val="tx2"/>
              </a:solidFill>
              <a:highlight>
                <a:srgbClr val="FFFFFF"/>
              </a:highlight>
            </a:endParaRPr>
          </a:p>
          <a:p>
            <a:pPr marL="0" indent="0">
              <a:buNone/>
            </a:pPr>
            <a:endParaRPr lang="en-GB" sz="1800">
              <a:solidFill>
                <a:schemeClr val="tx2"/>
              </a:solidFill>
              <a:highlight>
                <a:srgbClr val="FFFFFF"/>
              </a:highlight>
            </a:endParaRPr>
          </a:p>
          <a:p>
            <a:pPr marL="0" indent="0">
              <a:buNone/>
            </a:pPr>
            <a:endParaRPr lang="en-GB" sz="1800">
              <a:solidFill>
                <a:schemeClr val="tx2"/>
              </a:solidFill>
              <a:highlight>
                <a:srgbClr val="FFFFFF"/>
              </a:highlight>
            </a:endParaRPr>
          </a:p>
          <a:p>
            <a:pPr marL="0" indent="0">
              <a:buNone/>
            </a:pPr>
            <a:endParaRPr lang="en-GB" sz="1800">
              <a:solidFill>
                <a:schemeClr val="tx2"/>
              </a:solidFill>
              <a:highlight>
                <a:srgbClr val="FFFFFF"/>
              </a:highlight>
            </a:endParaRPr>
          </a:p>
          <a:p>
            <a:endParaRPr lang="en-GB" sz="1800">
              <a:solidFill>
                <a:schemeClr val="tx2"/>
              </a:solidFill>
            </a:endParaRPr>
          </a:p>
        </p:txBody>
      </p:sp>
    </p:spTree>
    <p:extLst>
      <p:ext uri="{BB962C8B-B14F-4D97-AF65-F5344CB8AC3E}">
        <p14:creationId xmlns:p14="http://schemas.microsoft.com/office/powerpoint/2010/main" val="142789224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3256458-01FA-A3B2-D813-7C840E671F2E}"/>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What percentage of the prison population are transgender </a:t>
            </a:r>
          </a:p>
        </p:txBody>
      </p:sp>
      <p:sp>
        <p:nvSpPr>
          <p:cNvPr id="3" name="Content Placeholder 2">
            <a:extLst>
              <a:ext uri="{FF2B5EF4-FFF2-40B4-BE49-F238E27FC236}">
                <a16:creationId xmlns:a16="http://schemas.microsoft.com/office/drawing/2014/main" id="{B4D0A4DB-7228-200C-154F-EF09AE589810}"/>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800">
                <a:solidFill>
                  <a:schemeClr val="tx2"/>
                </a:solidFill>
              </a:rPr>
              <a:t>From 2023 to 2024 there were 295 transgender prisoners within England and Wales prison systems </a:t>
            </a:r>
          </a:p>
          <a:p>
            <a:r>
              <a:rPr lang="en-GB" sz="1800">
                <a:solidFill>
                  <a:schemeClr val="tx2"/>
                </a:solidFill>
              </a:rPr>
              <a:t>245 ( 83%)of these prisoners, reported their legal gender as male and 17% of those reported their legal gender a female</a:t>
            </a:r>
          </a:p>
          <a:p>
            <a:r>
              <a:rPr lang="en-GB" sz="1800">
                <a:solidFill>
                  <a:schemeClr val="tx2"/>
                </a:solidFill>
              </a:rPr>
              <a:t>77% of the 295 identified as female and 17% identified as male ( ministry of justice, 2024).</a:t>
            </a:r>
          </a:p>
        </p:txBody>
      </p:sp>
    </p:spTree>
    <p:extLst>
      <p:ext uri="{BB962C8B-B14F-4D97-AF65-F5344CB8AC3E}">
        <p14:creationId xmlns:p14="http://schemas.microsoft.com/office/powerpoint/2010/main" val="34167540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C5113-23E2-5D71-9A69-EEE55D284767}"/>
              </a:ext>
            </a:extLst>
          </p:cNvPr>
          <p:cNvSpPr>
            <a:spLocks noGrp="1"/>
          </p:cNvSpPr>
          <p:nvPr>
            <p:ph type="title"/>
          </p:nvPr>
        </p:nvSpPr>
        <p:spPr>
          <a:xfrm>
            <a:off x="1371597" y="348865"/>
            <a:ext cx="10044023" cy="877729"/>
          </a:xfrm>
        </p:spPr>
        <p:txBody>
          <a:bodyPr anchor="ctr">
            <a:normAutofit/>
          </a:bodyPr>
          <a:lstStyle/>
          <a:p>
            <a:r>
              <a:rPr lang="en-GB" sz="3100">
                <a:solidFill>
                  <a:srgbClr val="FFFFFF"/>
                </a:solidFill>
              </a:rPr>
              <a:t>Where are they held and is it based on  their biological sex </a:t>
            </a:r>
          </a:p>
        </p:txBody>
      </p:sp>
      <p:graphicFrame>
        <p:nvGraphicFramePr>
          <p:cNvPr id="5" name="Content Placeholder 2">
            <a:extLst>
              <a:ext uri="{FF2B5EF4-FFF2-40B4-BE49-F238E27FC236}">
                <a16:creationId xmlns:a16="http://schemas.microsoft.com/office/drawing/2014/main" id="{4DB5A028-0473-9619-661A-8976C1F04C73}"/>
              </a:ext>
            </a:extLst>
          </p:cNvPr>
          <p:cNvGraphicFramePr>
            <a:graphicFrameLocks noGrp="1"/>
          </p:cNvGraphicFramePr>
          <p:nvPr>
            <p:ph idx="1"/>
            <p:extLst>
              <p:ext uri="{D42A27DB-BD31-4B8C-83A1-F6EECF244321}">
                <p14:modId xmlns:p14="http://schemas.microsoft.com/office/powerpoint/2010/main" val="23142562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57657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0E47444-0AA5-C130-B403-24AF3D35FC88}"/>
              </a:ext>
            </a:extLst>
          </p:cNvPr>
          <p:cNvSpPr>
            <a:spLocks noGrp="1"/>
          </p:cNvSpPr>
          <p:nvPr>
            <p:ph type="title"/>
          </p:nvPr>
        </p:nvSpPr>
        <p:spPr>
          <a:xfrm>
            <a:off x="1143000" y="1676400"/>
            <a:ext cx="3810000" cy="3505200"/>
          </a:xfrm>
        </p:spPr>
        <p:txBody>
          <a:bodyPr anchor="t">
            <a:normAutofit/>
          </a:bodyPr>
          <a:lstStyle/>
          <a:p>
            <a:r>
              <a:rPr lang="en-GB" sz="4000"/>
              <a:t>Case study Karen white </a:t>
            </a:r>
          </a:p>
        </p:txBody>
      </p:sp>
      <p:sp>
        <p:nvSpPr>
          <p:cNvPr id="3" name="Content Placeholder 2">
            <a:extLst>
              <a:ext uri="{FF2B5EF4-FFF2-40B4-BE49-F238E27FC236}">
                <a16:creationId xmlns:a16="http://schemas.microsoft.com/office/drawing/2014/main" id="{480D1DC0-0E38-1E27-66A3-149BAB481966}"/>
              </a:ext>
            </a:extLst>
          </p:cNvPr>
          <p:cNvSpPr>
            <a:spLocks noGrp="1"/>
          </p:cNvSpPr>
          <p:nvPr>
            <p:ph idx="1"/>
          </p:nvPr>
        </p:nvSpPr>
        <p:spPr>
          <a:xfrm>
            <a:off x="5181604" y="1676400"/>
            <a:ext cx="5638796" cy="3505200"/>
          </a:xfrm>
        </p:spPr>
        <p:txBody>
          <a:bodyPr vert="horz" lIns="91440" tIns="45720" rIns="91440" bIns="45720" rtlCol="0">
            <a:normAutofit/>
          </a:bodyPr>
          <a:lstStyle/>
          <a:p>
            <a:r>
              <a:rPr lang="en-GB" sz="2200">
                <a:solidFill>
                  <a:schemeClr val="tx1">
                    <a:alpha val="55000"/>
                  </a:schemeClr>
                </a:solidFill>
                <a:highlight>
                  <a:srgbClr val="FFFFFF"/>
                </a:highlight>
              </a:rPr>
              <a:t>Karen white, aged 52 sentenced to life in prison</a:t>
            </a:r>
          </a:p>
          <a:p>
            <a:r>
              <a:rPr lang="en-GB" sz="2200">
                <a:solidFill>
                  <a:schemeClr val="tx1">
                    <a:alpha val="55000"/>
                  </a:schemeClr>
                </a:solidFill>
                <a:highlight>
                  <a:srgbClr val="FFFFFF"/>
                </a:highlight>
              </a:rPr>
              <a:t>Was described as a predator, dangerous and controlling </a:t>
            </a:r>
          </a:p>
          <a:p>
            <a:r>
              <a:rPr lang="en-GB" sz="2200">
                <a:solidFill>
                  <a:schemeClr val="tx1">
                    <a:alpha val="55000"/>
                  </a:schemeClr>
                </a:solidFill>
                <a:highlight>
                  <a:srgbClr val="FFFFFF"/>
                </a:highlight>
              </a:rPr>
              <a:t>The ministry and sentenced her to a woman's prison while transitioning into a female while held in the prison she procceded to rape 2 women repeatedly and sexually assault others ( the Guardian, 2018) </a:t>
            </a:r>
          </a:p>
          <a:p>
            <a:endParaRPr lang="en-GB" sz="2200">
              <a:solidFill>
                <a:schemeClr val="tx1">
                  <a:alpha val="55000"/>
                </a:schemeClr>
              </a:solidFill>
              <a:highlight>
                <a:srgbClr val="FFFFFF"/>
              </a:highlight>
            </a:endParaRPr>
          </a:p>
        </p:txBody>
      </p:sp>
    </p:spTree>
    <p:extLst>
      <p:ext uri="{BB962C8B-B14F-4D97-AF65-F5344CB8AC3E}">
        <p14:creationId xmlns:p14="http://schemas.microsoft.com/office/powerpoint/2010/main" val="16565385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5B0C939-4DFC-F649-448B-705A7FAFAC8C}"/>
              </a:ext>
            </a:extLst>
          </p:cNvPr>
          <p:cNvPicPr>
            <a:picLocks noChangeAspect="1"/>
          </p:cNvPicPr>
          <p:nvPr/>
        </p:nvPicPr>
        <p:blipFill>
          <a:blip r:embed="rId2">
            <a:duotone>
              <a:schemeClr val="bg2">
                <a:shade val="45000"/>
                <a:satMod val="135000"/>
              </a:schemeClr>
              <a:prstClr val="white"/>
            </a:duotone>
          </a:blip>
          <a:srcRect t="23278"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EA4CB-B3DD-8954-24CA-669CD9E23809}"/>
              </a:ext>
            </a:extLst>
          </p:cNvPr>
          <p:cNvSpPr>
            <a:spLocks noGrp="1"/>
          </p:cNvSpPr>
          <p:nvPr>
            <p:ph type="title"/>
          </p:nvPr>
        </p:nvSpPr>
        <p:spPr>
          <a:xfrm>
            <a:off x="838200" y="365125"/>
            <a:ext cx="10515600" cy="1325563"/>
          </a:xfrm>
        </p:spPr>
        <p:txBody>
          <a:bodyPr>
            <a:normAutofit/>
          </a:bodyPr>
          <a:lstStyle/>
          <a:p>
            <a:r>
              <a:rPr lang="en-GB"/>
              <a:t>Outline of the issues transgender people face </a:t>
            </a:r>
          </a:p>
        </p:txBody>
      </p:sp>
      <p:graphicFrame>
        <p:nvGraphicFramePr>
          <p:cNvPr id="5" name="Content Placeholder 2">
            <a:extLst>
              <a:ext uri="{FF2B5EF4-FFF2-40B4-BE49-F238E27FC236}">
                <a16:creationId xmlns:a16="http://schemas.microsoft.com/office/drawing/2014/main" id="{4960A008-2B6F-F8A4-C0FF-B68F35FEFFE3}"/>
              </a:ext>
            </a:extLst>
          </p:cNvPr>
          <p:cNvGraphicFramePr>
            <a:graphicFrameLocks noGrp="1"/>
          </p:cNvGraphicFramePr>
          <p:nvPr>
            <p:ph idx="1"/>
            <p:extLst>
              <p:ext uri="{D42A27DB-BD31-4B8C-83A1-F6EECF244321}">
                <p14:modId xmlns:p14="http://schemas.microsoft.com/office/powerpoint/2010/main" val="36722471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2762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518E1-30D1-A349-D957-937495C47116}"/>
              </a:ext>
            </a:extLst>
          </p:cNvPr>
          <p:cNvSpPr>
            <a:spLocks noGrp="1"/>
          </p:cNvSpPr>
          <p:nvPr>
            <p:ph type="title"/>
          </p:nvPr>
        </p:nvSpPr>
        <p:spPr>
          <a:xfrm>
            <a:off x="761800" y="762001"/>
            <a:ext cx="5334197" cy="1708242"/>
          </a:xfrm>
        </p:spPr>
        <p:txBody>
          <a:bodyPr anchor="ctr">
            <a:normAutofit/>
          </a:bodyPr>
          <a:lstStyle/>
          <a:p>
            <a:r>
              <a:rPr lang="en-GB" sz="3700"/>
              <a:t>Placement of transgender people in prisons systems </a:t>
            </a:r>
          </a:p>
        </p:txBody>
      </p:sp>
      <p:sp>
        <p:nvSpPr>
          <p:cNvPr id="3" name="Content Placeholder 2">
            <a:extLst>
              <a:ext uri="{FF2B5EF4-FFF2-40B4-BE49-F238E27FC236}">
                <a16:creationId xmlns:a16="http://schemas.microsoft.com/office/drawing/2014/main" id="{4D4AA0D1-7E64-52B8-94AE-FD203B8A194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latin typeface="Aptos Display"/>
              </a:rPr>
              <a:t>There is many policies and  practices on how to approach placing transgender people in prison. </a:t>
            </a:r>
            <a:endParaRPr lang="en-US" sz="2000" b="1">
              <a:latin typeface="Calibri"/>
              <a:ea typeface="Calibri"/>
              <a:cs typeface="Calibri"/>
            </a:endParaRPr>
          </a:p>
          <a:p>
            <a:r>
              <a:rPr lang="en-US" sz="2000">
                <a:ea typeface="+mn-lt"/>
                <a:cs typeface="+mn-lt"/>
              </a:rPr>
              <a:t>Most prison systems have no policy on placement. </a:t>
            </a:r>
            <a:endParaRPr lang="en-US" sz="2000" b="1">
              <a:latin typeface="Calibri"/>
              <a:ea typeface="Calibri"/>
              <a:cs typeface="Calibri"/>
            </a:endParaRPr>
          </a:p>
          <a:p>
            <a:r>
              <a:rPr lang="en-US" sz="2000">
                <a:ea typeface="+mn-lt"/>
                <a:cs typeface="+mn-lt"/>
              </a:rPr>
              <a:t>trans and non-binary people are most likely to be held in a facility that does not correspond to their gender identity or separated from the main prison population.</a:t>
            </a:r>
            <a:endParaRPr lang="en-US" sz="2000" b="1">
              <a:latin typeface="Calibri"/>
              <a:ea typeface="Calibri"/>
              <a:cs typeface="Calibri"/>
            </a:endParaRPr>
          </a:p>
          <a:p>
            <a:r>
              <a:rPr lang="en-US" sz="2000">
                <a:latin typeface="Aptos Display"/>
              </a:rPr>
              <a:t>It was found that most spend their time in with their legal gender not their preferred gender, or in solidarity, ( penal reform, 2024).</a:t>
            </a:r>
            <a:br>
              <a:rPr lang="en-US" sz="2000">
                <a:latin typeface="Aptos Display"/>
              </a:rPr>
            </a:br>
            <a:endParaRPr lang="en-US" sz="2000" b="1">
              <a:latin typeface="Calibri"/>
              <a:ea typeface="Calibri"/>
              <a:cs typeface="Calibri"/>
            </a:endParaRPr>
          </a:p>
        </p:txBody>
      </p:sp>
      <p:pic>
        <p:nvPicPr>
          <p:cNvPr id="5" name="Picture 4" descr="Chicken wire close-up">
            <a:extLst>
              <a:ext uri="{FF2B5EF4-FFF2-40B4-BE49-F238E27FC236}">
                <a16:creationId xmlns:a16="http://schemas.microsoft.com/office/drawing/2014/main" id="{62D1327E-544E-D8F5-6FC2-D19EEFC6A8BC}"/>
              </a:ext>
            </a:extLst>
          </p:cNvPr>
          <p:cNvPicPr>
            <a:picLocks noChangeAspect="1"/>
          </p:cNvPicPr>
          <p:nvPr/>
        </p:nvPicPr>
        <p:blipFill>
          <a:blip r:embed="rId2"/>
          <a:srcRect l="20949" r="27291"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501236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70E4148-B314-A6F6-D8E3-B72ADB4D3936}"/>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Provide solutions to the problems critically analyse how successful they could be </a:t>
            </a:r>
          </a:p>
        </p:txBody>
      </p:sp>
      <p:sp>
        <p:nvSpPr>
          <p:cNvPr id="3" name="Content Placeholder 2">
            <a:extLst>
              <a:ext uri="{FF2B5EF4-FFF2-40B4-BE49-F238E27FC236}">
                <a16:creationId xmlns:a16="http://schemas.microsoft.com/office/drawing/2014/main" id="{7E59F13A-C1FA-2B84-07E4-AF2BEA33976D}"/>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800">
                <a:solidFill>
                  <a:schemeClr val="tx2"/>
                </a:solidFill>
                <a:latin typeface="Calibri"/>
                <a:ea typeface="Calibri"/>
                <a:cs typeface="Calibri"/>
              </a:rPr>
              <a:t>The World Professional Association for Transgender Health recommends that incarcerated transgender people should have access to proper medical care, including hormone treatment and counselling. However, policies vary widely between countries, and very few prison systems provide access to gender reassignment surgery at the same level as in the wider community.</a:t>
            </a:r>
          </a:p>
          <a:p>
            <a:r>
              <a:rPr lang="en-GB" sz="1800">
                <a:solidFill>
                  <a:schemeClr val="tx2"/>
                </a:solidFill>
                <a:latin typeface="Calibri"/>
                <a:ea typeface="Calibri"/>
                <a:cs typeface="Calibri"/>
              </a:rPr>
              <a:t>Better risk management between </a:t>
            </a:r>
            <a:r>
              <a:rPr lang="en-GB" sz="1800" err="1">
                <a:solidFill>
                  <a:schemeClr val="tx2"/>
                </a:solidFill>
                <a:latin typeface="Calibri"/>
                <a:ea typeface="Calibri"/>
                <a:cs typeface="Calibri"/>
              </a:rPr>
              <a:t>mutli</a:t>
            </a:r>
            <a:r>
              <a:rPr lang="en-GB" sz="1800">
                <a:solidFill>
                  <a:schemeClr val="tx2"/>
                </a:solidFill>
                <a:latin typeface="Calibri"/>
                <a:ea typeface="Calibri"/>
                <a:cs typeface="Calibri"/>
              </a:rPr>
              <a:t> agency's. </a:t>
            </a:r>
          </a:p>
          <a:p>
            <a:r>
              <a:rPr lang="en-GB" sz="1800">
                <a:solidFill>
                  <a:schemeClr val="tx2"/>
                </a:solidFill>
                <a:latin typeface="Calibri"/>
                <a:ea typeface="Calibri"/>
                <a:cs typeface="Calibri"/>
              </a:rPr>
              <a:t>Multiagency Transgender case bored</a:t>
            </a:r>
          </a:p>
          <a:p>
            <a:r>
              <a:rPr lang="en-GB" sz="1800">
                <a:solidFill>
                  <a:schemeClr val="tx2"/>
                </a:solidFill>
                <a:latin typeface="Calibri"/>
                <a:ea typeface="Calibri"/>
                <a:cs typeface="Calibri"/>
              </a:rPr>
              <a:t>More training and awareness surrounding transgender people and how to handle them in the prison systems and out in society.  </a:t>
            </a:r>
          </a:p>
        </p:txBody>
      </p:sp>
    </p:spTree>
    <p:extLst>
      <p:ext uri="{BB962C8B-B14F-4D97-AF65-F5344CB8AC3E}">
        <p14:creationId xmlns:p14="http://schemas.microsoft.com/office/powerpoint/2010/main" val="43045075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451EB-FDFA-FD1C-1B61-A2B155752B66}"/>
              </a:ext>
            </a:extLst>
          </p:cNvPr>
          <p:cNvSpPr>
            <a:spLocks noGrp="1"/>
          </p:cNvSpPr>
          <p:nvPr>
            <p:ph type="title"/>
          </p:nvPr>
        </p:nvSpPr>
        <p:spPr>
          <a:xfrm>
            <a:off x="4553733" y="548464"/>
            <a:ext cx="6798541" cy="1675623"/>
          </a:xfrm>
        </p:spPr>
        <p:txBody>
          <a:bodyPr anchor="b">
            <a:normAutofit/>
          </a:bodyPr>
          <a:lstStyle/>
          <a:p>
            <a:r>
              <a:rPr lang="en-GB" sz="4000"/>
              <a:t>Conclusion </a:t>
            </a:r>
          </a:p>
        </p:txBody>
      </p:sp>
      <p:pic>
        <p:nvPicPr>
          <p:cNvPr id="6" name="Picture 5">
            <a:extLst>
              <a:ext uri="{FF2B5EF4-FFF2-40B4-BE49-F238E27FC236}">
                <a16:creationId xmlns:a16="http://schemas.microsoft.com/office/drawing/2014/main" id="{70E9ED95-C3A9-FFC8-E066-F8421A5943C5}"/>
              </a:ext>
            </a:extLst>
          </p:cNvPr>
          <p:cNvPicPr>
            <a:picLocks noChangeAspect="1"/>
          </p:cNvPicPr>
          <p:nvPr/>
        </p:nvPicPr>
        <p:blipFill>
          <a:blip r:embed="rId2"/>
          <a:srcRect l="22861" r="36297" b="4"/>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716F05A9-3D30-460F-3A91-28FD4E5F40AE}"/>
              </a:ext>
            </a:extLst>
          </p:cNvPr>
          <p:cNvGraphicFramePr>
            <a:graphicFrameLocks noGrp="1"/>
          </p:cNvGraphicFramePr>
          <p:nvPr>
            <p:ph idx="1"/>
            <p:extLst>
              <p:ext uri="{D42A27DB-BD31-4B8C-83A1-F6EECF244321}">
                <p14:modId xmlns:p14="http://schemas.microsoft.com/office/powerpoint/2010/main" val="2337729230"/>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72230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289FE-FBEB-E6B2-2DA5-6FAB92AAC3D0}"/>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27B753FE-2249-0756-2D15-39AC14A13713}"/>
              </a:ext>
            </a:extLst>
          </p:cNvPr>
          <p:cNvSpPr>
            <a:spLocks noGrp="1"/>
          </p:cNvSpPr>
          <p:nvPr>
            <p:ph idx="1"/>
          </p:nvPr>
        </p:nvSpPr>
        <p:spPr/>
        <p:txBody>
          <a:bodyPr vert="horz" lIns="91440" tIns="45720" rIns="91440" bIns="45720" rtlCol="0" anchor="t">
            <a:normAutofit fontScale="92500" lnSpcReduction="10000"/>
          </a:bodyPr>
          <a:lstStyle/>
          <a:p>
            <a:r>
              <a:rPr lang="en-GB" sz="1700">
                <a:highlight>
                  <a:srgbClr val="FFFFFF"/>
                </a:highlight>
                <a:latin typeface="Times New Roman"/>
                <a:ea typeface="+mn-lt"/>
                <a:cs typeface="Times New Roman"/>
              </a:rPr>
              <a:t>Uk </a:t>
            </a:r>
            <a:r>
              <a:rPr lang="en-GB" sz="1700" err="1">
                <a:highlight>
                  <a:srgbClr val="FFFFFF"/>
                </a:highlight>
                <a:latin typeface="Times New Roman"/>
                <a:ea typeface="+mn-lt"/>
                <a:cs typeface="Times New Roman"/>
              </a:rPr>
              <a:t>Goverment</a:t>
            </a:r>
            <a:r>
              <a:rPr lang="en-GB" sz="1700">
                <a:highlight>
                  <a:srgbClr val="FFFFFF"/>
                </a:highlight>
                <a:latin typeface="Times New Roman"/>
                <a:ea typeface="+mn-lt"/>
                <a:cs typeface="Times New Roman"/>
              </a:rPr>
              <a:t>  (2021). </a:t>
            </a:r>
            <a:r>
              <a:rPr lang="en-GB" sz="1700" i="1">
                <a:highlight>
                  <a:srgbClr val="FFFFFF"/>
                </a:highlight>
                <a:latin typeface="Times New Roman"/>
                <a:ea typeface="+mn-lt"/>
                <a:cs typeface="Times New Roman"/>
              </a:rPr>
              <a:t>Appendix 1: Glossary. Available at: </a:t>
            </a:r>
            <a:r>
              <a:rPr lang="en-GB" sz="1700" u="sng">
                <a:highlight>
                  <a:srgbClr val="FFFFFF"/>
                </a:highlight>
                <a:latin typeface="Times New Roman"/>
                <a:ea typeface="+mn-lt"/>
                <a:cs typeface="Times New Roman"/>
                <a:hlinkClick r:id="rId2"/>
              </a:rPr>
              <a:t>https://www.gov.uk/government/publications/conversion-therapy-an-evidence-assessment-and-qualitative-study/appendix-1-glossary</a:t>
            </a:r>
            <a:r>
              <a:rPr lang="en-GB" sz="1700">
                <a:highlight>
                  <a:srgbClr val="FFFFFF"/>
                </a:highlight>
                <a:latin typeface="Times New Roman"/>
                <a:ea typeface="+mn-lt"/>
                <a:cs typeface="Times New Roman"/>
              </a:rPr>
              <a:t>. ( Accessed 27</a:t>
            </a:r>
            <a:r>
              <a:rPr lang="en-GB" sz="1200" baseline="30000">
                <a:highlight>
                  <a:srgbClr val="FFFFFF"/>
                </a:highlight>
                <a:latin typeface="Times New Roman"/>
                <a:ea typeface="+mn-lt"/>
                <a:cs typeface="Times New Roman"/>
              </a:rPr>
              <a:t>th</a:t>
            </a:r>
            <a:r>
              <a:rPr lang="en-GB" sz="1700">
                <a:highlight>
                  <a:srgbClr val="FFFFFF"/>
                </a:highlight>
                <a:latin typeface="Times New Roman"/>
                <a:ea typeface="+mn-lt"/>
                <a:cs typeface="Times New Roman"/>
              </a:rPr>
              <a:t> </a:t>
            </a:r>
            <a:r>
              <a:rPr lang="en-GB" sz="1700" err="1">
                <a:highlight>
                  <a:srgbClr val="FFFFFF"/>
                </a:highlight>
                <a:latin typeface="Times New Roman"/>
                <a:ea typeface="+mn-lt"/>
                <a:cs typeface="Times New Roman"/>
              </a:rPr>
              <a:t>feb</a:t>
            </a:r>
            <a:r>
              <a:rPr lang="en-GB" sz="1700">
                <a:highlight>
                  <a:srgbClr val="FFFFFF"/>
                </a:highlight>
                <a:latin typeface="Times New Roman"/>
                <a:ea typeface="+mn-lt"/>
                <a:cs typeface="Times New Roman"/>
              </a:rPr>
              <a:t> 2026)</a:t>
            </a:r>
          </a:p>
          <a:p>
            <a:r>
              <a:rPr lang="en-GB" sz="1700">
                <a:highlight>
                  <a:srgbClr val="FFFFFF"/>
                </a:highlight>
                <a:latin typeface="Times New Roman"/>
                <a:ea typeface="+mn-lt"/>
                <a:cs typeface="Times New Roman"/>
              </a:rPr>
              <a:t>Safe guarding association (2024). </a:t>
            </a:r>
            <a:r>
              <a:rPr lang="en-GB" sz="1700" i="1">
                <a:highlight>
                  <a:srgbClr val="FFFFFF"/>
                </a:highlight>
                <a:latin typeface="Times New Roman"/>
                <a:ea typeface="+mn-lt"/>
                <a:cs typeface="Times New Roman"/>
              </a:rPr>
              <a:t>Equality Act 2010 - Gender Reassignment - Safeguarding </a:t>
            </a:r>
            <a:r>
              <a:rPr lang="en-GB" sz="1700" i="1" err="1">
                <a:highlight>
                  <a:srgbClr val="FFFFFF"/>
                </a:highlight>
                <a:latin typeface="Times New Roman"/>
                <a:ea typeface="+mn-lt"/>
                <a:cs typeface="Times New Roman"/>
              </a:rPr>
              <a:t>Association.Safeguarding</a:t>
            </a:r>
            <a:r>
              <a:rPr lang="en-GB" sz="1700" i="1">
                <a:highlight>
                  <a:srgbClr val="FFFFFF"/>
                </a:highlight>
                <a:latin typeface="Times New Roman"/>
                <a:ea typeface="+mn-lt"/>
                <a:cs typeface="Times New Roman"/>
              </a:rPr>
              <a:t> Association. </a:t>
            </a:r>
            <a:r>
              <a:rPr lang="en-GB" sz="1700">
                <a:highlight>
                  <a:srgbClr val="FFFFFF"/>
                </a:highlight>
                <a:latin typeface="Times New Roman"/>
                <a:ea typeface="+mn-lt"/>
                <a:cs typeface="Times New Roman"/>
              </a:rPr>
              <a:t>Available at: </a:t>
            </a:r>
            <a:r>
              <a:rPr lang="en-GB" sz="1700" u="sng">
                <a:highlight>
                  <a:srgbClr val="FFFFFF"/>
                </a:highlight>
                <a:latin typeface="Times New Roman"/>
                <a:ea typeface="+mn-lt"/>
                <a:cs typeface="Times New Roman"/>
                <a:hlinkClick r:id="rId3"/>
              </a:rPr>
              <a:t>https://safeguardingassociation.com/blog/2024/10/08/equality-act-2010-gender-reassignment/</a:t>
            </a:r>
            <a:r>
              <a:rPr lang="en-GB" sz="1700">
                <a:highlight>
                  <a:srgbClr val="FFFFFF"/>
                </a:highlight>
                <a:latin typeface="Times New Roman"/>
                <a:ea typeface="+mn-lt"/>
                <a:cs typeface="Times New Roman"/>
              </a:rPr>
              <a:t>. ( Accessed 25</a:t>
            </a:r>
            <a:r>
              <a:rPr lang="en-GB" sz="1200" baseline="30000">
                <a:highlight>
                  <a:srgbClr val="FFFFFF"/>
                </a:highlight>
                <a:latin typeface="Times New Roman"/>
                <a:ea typeface="+mn-lt"/>
                <a:cs typeface="Times New Roman"/>
              </a:rPr>
              <a:t>th</a:t>
            </a:r>
            <a:r>
              <a:rPr lang="en-GB" sz="1700">
                <a:highlight>
                  <a:srgbClr val="FFFFFF"/>
                </a:highlight>
                <a:latin typeface="Times New Roman"/>
                <a:ea typeface="+mn-lt"/>
                <a:cs typeface="Times New Roman"/>
              </a:rPr>
              <a:t> </a:t>
            </a:r>
            <a:r>
              <a:rPr lang="en-GB" sz="1700" err="1">
                <a:highlight>
                  <a:srgbClr val="FFFFFF"/>
                </a:highlight>
                <a:latin typeface="Times New Roman"/>
                <a:ea typeface="+mn-lt"/>
                <a:cs typeface="Times New Roman"/>
              </a:rPr>
              <a:t>feb</a:t>
            </a:r>
            <a:r>
              <a:rPr lang="en-GB" sz="1700">
                <a:highlight>
                  <a:srgbClr val="FFFFFF"/>
                </a:highlight>
                <a:latin typeface="Times New Roman"/>
                <a:ea typeface="+mn-lt"/>
                <a:cs typeface="Times New Roman"/>
              </a:rPr>
              <a:t> 2026) </a:t>
            </a:r>
          </a:p>
          <a:p>
            <a:r>
              <a:rPr lang="en-GB" sz="1700">
                <a:highlight>
                  <a:srgbClr val="FFFFFF"/>
                </a:highlight>
                <a:latin typeface="Times New Roman"/>
                <a:ea typeface="+mn-lt"/>
                <a:cs typeface="Times New Roman"/>
              </a:rPr>
              <a:t>Maycock, M., Excell, T., </a:t>
            </a:r>
            <a:r>
              <a:rPr lang="en-GB" sz="1700" err="1">
                <a:highlight>
                  <a:srgbClr val="FFFFFF"/>
                </a:highlight>
                <a:latin typeface="Times New Roman"/>
                <a:ea typeface="+mn-lt"/>
                <a:cs typeface="Times New Roman"/>
              </a:rPr>
              <a:t>Brömdal</a:t>
            </a:r>
            <a:r>
              <a:rPr lang="en-GB" sz="1700">
                <a:highlight>
                  <a:srgbClr val="FFFFFF"/>
                </a:highlight>
                <a:latin typeface="Times New Roman"/>
                <a:ea typeface="+mn-lt"/>
                <a:cs typeface="Times New Roman"/>
              </a:rPr>
              <a:t>, A., Abbott, P., Lane, R. and Simpson, P.L. (2026). T</a:t>
            </a:r>
            <a:r>
              <a:rPr lang="en-GB" sz="1700" i="1">
                <a:highlight>
                  <a:srgbClr val="FFFFFF"/>
                </a:highlight>
                <a:latin typeface="Times New Roman"/>
                <a:ea typeface="+mn-lt"/>
                <a:cs typeface="Times New Roman"/>
              </a:rPr>
              <a:t>he health and wellbeing of incarcerated trans, gender diverse, and non-binary people: An international scoping review. Social Science &amp; Medicine, </a:t>
            </a:r>
            <a:r>
              <a:rPr lang="en-GB" sz="1700">
                <a:highlight>
                  <a:srgbClr val="FFFFFF"/>
                </a:highlight>
                <a:latin typeface="Times New Roman"/>
                <a:ea typeface="+mn-lt"/>
                <a:cs typeface="Times New Roman"/>
              </a:rPr>
              <a:t>[ 393, p.118972. </a:t>
            </a:r>
            <a:r>
              <a:rPr lang="en-GB" sz="1700" u="sng">
                <a:highlight>
                  <a:srgbClr val="FFFFFF"/>
                </a:highlight>
                <a:latin typeface="Times New Roman"/>
                <a:ea typeface="+mn-lt"/>
                <a:cs typeface="Times New Roman"/>
                <a:hlinkClick r:id="rId4"/>
              </a:rPr>
              <a:t>https://doi.org/10.1016/j.socscimed.2026.118972</a:t>
            </a:r>
            <a:r>
              <a:rPr lang="en-GB" sz="1700">
                <a:highlight>
                  <a:srgbClr val="FFFFFF"/>
                </a:highlight>
                <a:latin typeface="Times New Roman"/>
                <a:ea typeface="+mn-lt"/>
                <a:cs typeface="Times New Roman"/>
              </a:rPr>
              <a:t>. ( Accessed 4</a:t>
            </a:r>
            <a:r>
              <a:rPr lang="en-GB" sz="1200" baseline="30000">
                <a:highlight>
                  <a:srgbClr val="FFFFFF"/>
                </a:highlight>
                <a:latin typeface="Times New Roman"/>
                <a:ea typeface="+mn-lt"/>
                <a:cs typeface="Times New Roman"/>
              </a:rPr>
              <a:t>th</a:t>
            </a:r>
            <a:r>
              <a:rPr lang="en-GB" sz="1700">
                <a:highlight>
                  <a:srgbClr val="FFFFFF"/>
                </a:highlight>
                <a:latin typeface="Times New Roman"/>
                <a:ea typeface="+mn-lt"/>
                <a:cs typeface="Times New Roman"/>
              </a:rPr>
              <a:t> March 2026)</a:t>
            </a:r>
          </a:p>
          <a:p>
            <a:r>
              <a:rPr lang="en-GB" sz="1700">
                <a:highlight>
                  <a:srgbClr val="FFFFFF"/>
                </a:highlight>
                <a:latin typeface="Times New Roman"/>
                <a:ea typeface="+mn-lt"/>
                <a:cs typeface="Times New Roman"/>
              </a:rPr>
              <a:t>Ministry of Justice (2024). </a:t>
            </a:r>
            <a:r>
              <a:rPr lang="en-GB" sz="1700" i="1">
                <a:highlight>
                  <a:srgbClr val="FFFFFF"/>
                </a:highlight>
                <a:latin typeface="Times New Roman"/>
                <a:ea typeface="+mn-lt"/>
                <a:cs typeface="Times New Roman"/>
              </a:rPr>
              <a:t>HMPPS Offender Equalities Report 2023/24.</a:t>
            </a:r>
            <a:r>
              <a:rPr lang="en-GB" sz="1700">
                <a:highlight>
                  <a:srgbClr val="FFFFFF"/>
                </a:highlight>
                <a:latin typeface="Times New Roman"/>
                <a:ea typeface="+mn-lt"/>
                <a:cs typeface="Times New Roman"/>
              </a:rPr>
              <a:t>Available at: </a:t>
            </a:r>
            <a:r>
              <a:rPr lang="en-GB" sz="1700" u="sng">
                <a:highlight>
                  <a:srgbClr val="FFFFFF"/>
                </a:highlight>
                <a:latin typeface="Times New Roman"/>
                <a:ea typeface="+mn-lt"/>
                <a:cs typeface="Times New Roman"/>
                <a:hlinkClick r:id="rId5"/>
              </a:rPr>
              <a:t>https://www.gov.uk/government/statistics/hmpps-offender-equalities-annual-report-2023-to-2024/hmpps-offender-equalities-report-202324</a:t>
            </a:r>
            <a:r>
              <a:rPr lang="en-GB" sz="1700">
                <a:highlight>
                  <a:srgbClr val="FFFFFF"/>
                </a:highlight>
                <a:latin typeface="Times New Roman"/>
                <a:ea typeface="+mn-lt"/>
                <a:cs typeface="Times New Roman"/>
              </a:rPr>
              <a:t>. ( Accessed 1</a:t>
            </a:r>
            <a:r>
              <a:rPr lang="en-GB" sz="1200" baseline="30000">
                <a:highlight>
                  <a:srgbClr val="FFFFFF"/>
                </a:highlight>
                <a:latin typeface="Times New Roman"/>
                <a:ea typeface="+mn-lt"/>
                <a:cs typeface="Times New Roman"/>
              </a:rPr>
              <a:t>st</a:t>
            </a:r>
            <a:r>
              <a:rPr lang="en-GB" sz="1700">
                <a:highlight>
                  <a:srgbClr val="FFFFFF"/>
                </a:highlight>
                <a:latin typeface="Times New Roman"/>
                <a:ea typeface="+mn-lt"/>
                <a:cs typeface="Times New Roman"/>
              </a:rPr>
              <a:t> March 2026)</a:t>
            </a:r>
          </a:p>
          <a:p>
            <a:r>
              <a:rPr lang="en-GB" sz="1700">
                <a:highlight>
                  <a:srgbClr val="FFFFFF"/>
                </a:highlight>
                <a:latin typeface="Times New Roman"/>
                <a:ea typeface="+mn-lt"/>
                <a:cs typeface="Times New Roman"/>
              </a:rPr>
              <a:t>Parveen, N. (2018). T</a:t>
            </a:r>
            <a:r>
              <a:rPr lang="en-GB" sz="1700" i="1">
                <a:highlight>
                  <a:srgbClr val="FFFFFF"/>
                </a:highlight>
                <a:latin typeface="Times New Roman"/>
                <a:ea typeface="+mn-lt"/>
                <a:cs typeface="Times New Roman"/>
              </a:rPr>
              <a:t>ransgender prisoner who sexually assaulted inmates jailed for life.  the Guardian. </a:t>
            </a:r>
            <a:r>
              <a:rPr lang="en-GB" sz="1700">
                <a:highlight>
                  <a:srgbClr val="FFFFFF"/>
                </a:highlight>
                <a:latin typeface="Times New Roman"/>
                <a:ea typeface="+mn-lt"/>
                <a:cs typeface="Times New Roman"/>
              </a:rPr>
              <a:t>Available at: </a:t>
            </a:r>
            <a:r>
              <a:rPr lang="en-GB" sz="1700" u="sng">
                <a:highlight>
                  <a:srgbClr val="FFFFFF"/>
                </a:highlight>
                <a:latin typeface="Times New Roman"/>
                <a:ea typeface="+mn-lt"/>
                <a:cs typeface="Times New Roman"/>
                <a:hlinkClick r:id="rId6"/>
              </a:rPr>
              <a:t>https://www.theguardian.com/uk-news/2018/oct/11/transgender-prisoner-who-sexually-assaulted-inmates-jailed-for-life</a:t>
            </a:r>
            <a:r>
              <a:rPr lang="en-GB" sz="1700">
                <a:highlight>
                  <a:srgbClr val="FFFFFF"/>
                </a:highlight>
                <a:latin typeface="Times New Roman"/>
                <a:ea typeface="+mn-lt"/>
                <a:cs typeface="Times New Roman"/>
              </a:rPr>
              <a:t>. ( Accessed 3</a:t>
            </a:r>
            <a:r>
              <a:rPr lang="en-GB" sz="1200" baseline="30000">
                <a:highlight>
                  <a:srgbClr val="FFFFFF"/>
                </a:highlight>
                <a:latin typeface="Times New Roman"/>
                <a:ea typeface="+mn-lt"/>
                <a:cs typeface="Times New Roman"/>
              </a:rPr>
              <a:t>rd</a:t>
            </a:r>
            <a:r>
              <a:rPr lang="en-GB" sz="1700">
                <a:highlight>
                  <a:srgbClr val="FFFFFF"/>
                </a:highlight>
                <a:latin typeface="Times New Roman"/>
                <a:ea typeface="+mn-lt"/>
                <a:cs typeface="Times New Roman"/>
              </a:rPr>
              <a:t> march 2026).</a:t>
            </a:r>
          </a:p>
          <a:p>
            <a:r>
              <a:rPr lang="en-GB" sz="1700">
                <a:highlight>
                  <a:srgbClr val="FFFFFF"/>
                </a:highlight>
                <a:latin typeface="Times New Roman"/>
                <a:ea typeface="+mn-lt"/>
                <a:cs typeface="Times New Roman"/>
              </a:rPr>
              <a:t>Van Hout, M.-C. and Crowley, D. (2021).</a:t>
            </a:r>
            <a:r>
              <a:rPr lang="en-GB" sz="1700" i="1">
                <a:highlight>
                  <a:srgbClr val="FFFFFF"/>
                </a:highlight>
                <a:latin typeface="Times New Roman"/>
                <a:ea typeface="+mn-lt"/>
                <a:cs typeface="Times New Roman"/>
              </a:rPr>
              <a:t> The ‘Double Punishment’ of Transgender prisoners: a Human rights-based Commentary on Placement and Conditions of Detention. International Journal of Prisoner Health.</a:t>
            </a:r>
            <a:r>
              <a:rPr lang="en-GB" sz="1700">
                <a:highlight>
                  <a:srgbClr val="FFFFFF"/>
                </a:highlight>
                <a:latin typeface="Times New Roman"/>
                <a:ea typeface="+mn-lt"/>
                <a:cs typeface="Times New Roman"/>
              </a:rPr>
              <a:t> Available at :https://doi.org/10.1108/ijph-10-2020-0083. Accessed 25</a:t>
            </a:r>
            <a:r>
              <a:rPr lang="en-GB" sz="1200" baseline="30000">
                <a:highlight>
                  <a:srgbClr val="FFFFFF"/>
                </a:highlight>
                <a:latin typeface="Times New Roman"/>
                <a:ea typeface="+mn-lt"/>
                <a:cs typeface="Times New Roman"/>
              </a:rPr>
              <a:t>th</a:t>
            </a:r>
            <a:r>
              <a:rPr lang="en-GB" sz="1700">
                <a:highlight>
                  <a:srgbClr val="FFFFFF"/>
                </a:highlight>
                <a:latin typeface="Times New Roman"/>
                <a:ea typeface="+mn-lt"/>
                <a:cs typeface="Times New Roman"/>
              </a:rPr>
              <a:t> February 2026).</a:t>
            </a:r>
          </a:p>
          <a:p>
            <a:endParaRPr lang="en-GB" sz="1700">
              <a:highlight>
                <a:srgbClr val="FFFFFF"/>
              </a:highlight>
              <a:latin typeface="Times New Roman"/>
              <a:ea typeface="+mn-lt"/>
              <a:cs typeface="Times New Roman"/>
            </a:endParaRPr>
          </a:p>
          <a:p>
            <a:endParaRPr lang="en-GB">
              <a:ea typeface="+mn-lt"/>
              <a:cs typeface="+mn-lt"/>
            </a:endParaRPr>
          </a:p>
          <a:p>
            <a:pPr>
              <a:buNone/>
            </a:pPr>
            <a:endParaRPr lang="en-GB" sz="1800">
              <a:solidFill>
                <a:schemeClr val="tx2"/>
              </a:solidFill>
              <a:highlight>
                <a:srgbClr val="FFFFFF"/>
              </a:highlight>
            </a:endParaRPr>
          </a:p>
          <a:p>
            <a:pPr>
              <a:buNone/>
            </a:pPr>
            <a:endParaRPr lang="en-GB" sz="1800">
              <a:solidFill>
                <a:schemeClr val="tx2"/>
              </a:solidFill>
              <a:highlight>
                <a:srgbClr val="FFFFFF"/>
              </a:highlight>
            </a:endParaRPr>
          </a:p>
          <a:p>
            <a:pPr>
              <a:buNone/>
            </a:pPr>
            <a:endParaRPr lang="en-GB" sz="1800">
              <a:solidFill>
                <a:schemeClr val="tx2"/>
              </a:solidFill>
              <a:highlight>
                <a:srgbClr val="FFFFFF"/>
              </a:highlight>
            </a:endParaRPr>
          </a:p>
          <a:p>
            <a:pPr marL="0" indent="0">
              <a:buNone/>
            </a:pPr>
            <a:endParaRPr lang="en-GB" sz="1800">
              <a:solidFill>
                <a:schemeClr val="tx2"/>
              </a:solidFill>
              <a:highlight>
                <a:srgbClr val="FFFFFF"/>
              </a:highlight>
            </a:endParaRPr>
          </a:p>
        </p:txBody>
      </p:sp>
    </p:spTree>
    <p:extLst>
      <p:ext uri="{BB962C8B-B14F-4D97-AF65-F5344CB8AC3E}">
        <p14:creationId xmlns:p14="http://schemas.microsoft.com/office/powerpoint/2010/main" val="235796386"/>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BD698-EC1A-05F7-46B6-CFCA8DC1CB03}"/>
              </a:ext>
            </a:extLst>
          </p:cNvPr>
          <p:cNvSpPr>
            <a:spLocks noGrp="1"/>
          </p:cNvSpPr>
          <p:nvPr>
            <p:ph type="title"/>
          </p:nvPr>
        </p:nvSpPr>
        <p:spPr/>
        <p:txBody>
          <a:bodyPr/>
          <a:lstStyle/>
          <a:p>
            <a:r>
              <a:rPr lang="en-GB"/>
              <a:t>Research timeline </a:t>
            </a:r>
          </a:p>
        </p:txBody>
      </p:sp>
      <p:sp>
        <p:nvSpPr>
          <p:cNvPr id="3" name="Content Placeholder 2">
            <a:extLst>
              <a:ext uri="{FF2B5EF4-FFF2-40B4-BE49-F238E27FC236}">
                <a16:creationId xmlns:a16="http://schemas.microsoft.com/office/drawing/2014/main" id="{CD30748F-99F0-748F-3770-6CA4D270114D}"/>
              </a:ext>
            </a:extLst>
          </p:cNvPr>
          <p:cNvSpPr>
            <a:spLocks noGrp="1"/>
          </p:cNvSpPr>
          <p:nvPr>
            <p:ph idx="1"/>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3511774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What are the challenges faced by transgender individuals in the prison system and how can these be addressed  </vt:lpstr>
      <vt:lpstr>Overview </vt:lpstr>
      <vt:lpstr>Definition of transgender </vt:lpstr>
      <vt:lpstr>What percentage of the prison population are transgender </vt:lpstr>
      <vt:lpstr>Where are they held and is it based on  their biological sex </vt:lpstr>
      <vt:lpstr>Case study Karen white </vt:lpstr>
      <vt:lpstr>Outline of the issues transgender people face </vt:lpstr>
      <vt:lpstr>Placement of transgender people in prisons systems </vt:lpstr>
      <vt:lpstr>Provide solutions to the problems critically analyse how successful they could be </vt:lpstr>
      <vt:lpstr>Conclusion </vt:lpstr>
      <vt:lpstr>References </vt:lpstr>
      <vt:lpstr>Research timeline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2026-02-19T10:12:45Z</dcterms:created>
  <dcterms:modified xsi:type="dcterms:W3CDTF">2026-03-05T07:54:33Z</dcterms:modified>
</cp:coreProperties>
</file>