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1" r:id="rId6"/>
    <p:sldId id="262" r:id="rId7"/>
    <p:sldId id="263" r:id="rId8"/>
    <p:sldId id="264" r:id="rId9"/>
    <p:sldId id="265"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600"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201DF0-1350-48A9-B63D-A794B713078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1E2804B-36C7-4A9B-B27E-40CF66CAD9F3}">
      <dgm:prSet phldrT="[Text]"/>
      <dgm:spPr/>
      <dgm:t>
        <a:bodyPr/>
        <a:lstStyle/>
        <a:p>
          <a:r>
            <a:rPr lang="en-GB" dirty="0" smtClean="0"/>
            <a:t>Independent Study</a:t>
          </a:r>
          <a:endParaRPr lang="en-GB" dirty="0"/>
        </a:p>
      </dgm:t>
    </dgm:pt>
    <dgm:pt modelId="{0C29EBDC-A155-42DB-AA50-24F1F69F0A87}" type="parTrans" cxnId="{7F5F9ECA-1AC4-4A49-81D7-42884E14E234}">
      <dgm:prSet/>
      <dgm:spPr/>
      <dgm:t>
        <a:bodyPr/>
        <a:lstStyle/>
        <a:p>
          <a:endParaRPr lang="en-GB"/>
        </a:p>
      </dgm:t>
    </dgm:pt>
    <dgm:pt modelId="{21D9DBB7-E981-488A-BDBC-ED6715030F6B}" type="sibTrans" cxnId="{7F5F9ECA-1AC4-4A49-81D7-42884E14E234}">
      <dgm:prSet/>
      <dgm:spPr/>
      <dgm:t>
        <a:bodyPr/>
        <a:lstStyle/>
        <a:p>
          <a:endParaRPr lang="en-GB"/>
        </a:p>
      </dgm:t>
    </dgm:pt>
    <dgm:pt modelId="{1E25FC5D-3107-4164-A0B4-4041163EB292}">
      <dgm:prSet phldrT="[Text]"/>
      <dgm:spPr/>
      <dgm:t>
        <a:bodyPr/>
        <a:lstStyle/>
        <a:p>
          <a:r>
            <a:rPr lang="en-GB" dirty="0" smtClean="0"/>
            <a:t>Working with Others</a:t>
          </a:r>
          <a:endParaRPr lang="en-GB" dirty="0"/>
        </a:p>
      </dgm:t>
    </dgm:pt>
    <dgm:pt modelId="{ED180E4D-7028-4D6F-A069-E3462124CDFE}" type="parTrans" cxnId="{471DFAA3-509C-4396-8C8D-22081007D47A}">
      <dgm:prSet/>
      <dgm:spPr/>
      <dgm:t>
        <a:bodyPr/>
        <a:lstStyle/>
        <a:p>
          <a:endParaRPr lang="en-GB"/>
        </a:p>
      </dgm:t>
    </dgm:pt>
    <dgm:pt modelId="{50976E55-403A-40C7-B289-A48E1585E6A2}" type="sibTrans" cxnId="{471DFAA3-509C-4396-8C8D-22081007D47A}">
      <dgm:prSet/>
      <dgm:spPr/>
      <dgm:t>
        <a:bodyPr/>
        <a:lstStyle/>
        <a:p>
          <a:endParaRPr lang="en-GB"/>
        </a:p>
      </dgm:t>
    </dgm:pt>
    <dgm:pt modelId="{F3B4068F-624C-424A-AD5C-E4DFDE0289C5}">
      <dgm:prSet phldrT="[Text]"/>
      <dgm:spPr/>
      <dgm:t>
        <a:bodyPr/>
        <a:lstStyle/>
        <a:p>
          <a:r>
            <a:rPr lang="en-GB" dirty="0" smtClean="0"/>
            <a:t>Managing Anxieties</a:t>
          </a:r>
          <a:endParaRPr lang="en-GB" dirty="0"/>
        </a:p>
      </dgm:t>
    </dgm:pt>
    <dgm:pt modelId="{7C6A96AD-A0C1-42B7-AF32-537620968235}" type="parTrans" cxnId="{CC79483B-9A0D-453A-909C-CD9B6DDB885F}">
      <dgm:prSet/>
      <dgm:spPr/>
      <dgm:t>
        <a:bodyPr/>
        <a:lstStyle/>
        <a:p>
          <a:endParaRPr lang="en-GB"/>
        </a:p>
      </dgm:t>
    </dgm:pt>
    <dgm:pt modelId="{9F26704D-EA11-416E-B64C-FE734E72A51B}" type="sibTrans" cxnId="{CC79483B-9A0D-453A-909C-CD9B6DDB885F}">
      <dgm:prSet/>
      <dgm:spPr/>
      <dgm:t>
        <a:bodyPr/>
        <a:lstStyle/>
        <a:p>
          <a:endParaRPr lang="en-GB"/>
        </a:p>
      </dgm:t>
    </dgm:pt>
    <dgm:pt modelId="{1CAB854A-FC42-4CB2-90B4-E2D66E60AC68}">
      <dgm:prSet phldrT="[Text]"/>
      <dgm:spPr/>
      <dgm:t>
        <a:bodyPr/>
        <a:lstStyle/>
        <a:p>
          <a:r>
            <a:rPr lang="en-GB" dirty="0" smtClean="0"/>
            <a:t>Research Skills</a:t>
          </a:r>
          <a:endParaRPr lang="en-GB" dirty="0"/>
        </a:p>
      </dgm:t>
    </dgm:pt>
    <dgm:pt modelId="{1FC60AB0-A5FB-4693-8007-1AFFA57AF870}" type="parTrans" cxnId="{3675FEDF-678B-4DEB-86B4-E0172643B376}">
      <dgm:prSet/>
      <dgm:spPr/>
      <dgm:t>
        <a:bodyPr/>
        <a:lstStyle/>
        <a:p>
          <a:endParaRPr lang="en-GB"/>
        </a:p>
      </dgm:t>
    </dgm:pt>
    <dgm:pt modelId="{AD934D4B-BDC8-470E-8941-CE269DD2D9D5}" type="sibTrans" cxnId="{3675FEDF-678B-4DEB-86B4-E0172643B376}">
      <dgm:prSet/>
      <dgm:spPr/>
      <dgm:t>
        <a:bodyPr/>
        <a:lstStyle/>
        <a:p>
          <a:endParaRPr lang="en-GB"/>
        </a:p>
      </dgm:t>
    </dgm:pt>
    <dgm:pt modelId="{3F3D8494-31EA-4772-AD35-6411B34041A0}">
      <dgm:prSet phldrT="[Text]"/>
      <dgm:spPr/>
      <dgm:t>
        <a:bodyPr/>
        <a:lstStyle/>
        <a:p>
          <a:r>
            <a:rPr lang="en-GB" dirty="0" smtClean="0"/>
            <a:t>Writing Skills</a:t>
          </a:r>
        </a:p>
      </dgm:t>
    </dgm:pt>
    <dgm:pt modelId="{600C6CD2-8B93-493E-8BB0-65154E355617}" type="parTrans" cxnId="{DE2E16F9-8A6F-42AB-998B-8FFF6C7AB3F1}">
      <dgm:prSet/>
      <dgm:spPr/>
      <dgm:t>
        <a:bodyPr/>
        <a:lstStyle/>
        <a:p>
          <a:endParaRPr lang="en-GB"/>
        </a:p>
      </dgm:t>
    </dgm:pt>
    <dgm:pt modelId="{5F83519F-202F-4DA9-875D-30513B0D143F}" type="sibTrans" cxnId="{DE2E16F9-8A6F-42AB-998B-8FFF6C7AB3F1}">
      <dgm:prSet/>
      <dgm:spPr/>
      <dgm:t>
        <a:bodyPr/>
        <a:lstStyle/>
        <a:p>
          <a:endParaRPr lang="en-GB"/>
        </a:p>
      </dgm:t>
    </dgm:pt>
    <dgm:pt modelId="{279E046B-FE64-4B8B-AA8B-3F65EF2837BB}">
      <dgm:prSet/>
      <dgm:spPr/>
      <dgm:t>
        <a:bodyPr/>
        <a:lstStyle/>
        <a:p>
          <a:r>
            <a:rPr lang="en-GB" dirty="0" smtClean="0"/>
            <a:t>Self Evaluation</a:t>
          </a:r>
          <a:endParaRPr lang="en-GB" dirty="0"/>
        </a:p>
      </dgm:t>
    </dgm:pt>
    <dgm:pt modelId="{E5A2A150-BFF1-4BDE-AD0E-06BE767727F0}" type="parTrans" cxnId="{6EA134DE-E473-48F5-A3D7-766D2335EA38}">
      <dgm:prSet/>
      <dgm:spPr/>
      <dgm:t>
        <a:bodyPr/>
        <a:lstStyle/>
        <a:p>
          <a:endParaRPr lang="en-GB"/>
        </a:p>
      </dgm:t>
    </dgm:pt>
    <dgm:pt modelId="{C9B570D3-98EB-4A26-8252-DD5C7B3361A2}" type="sibTrans" cxnId="{6EA134DE-E473-48F5-A3D7-766D2335EA38}">
      <dgm:prSet/>
      <dgm:spPr/>
      <dgm:t>
        <a:bodyPr/>
        <a:lstStyle/>
        <a:p>
          <a:endParaRPr lang="en-GB"/>
        </a:p>
      </dgm:t>
    </dgm:pt>
    <dgm:pt modelId="{4629CB21-3029-437C-BD52-E75B2D173160}">
      <dgm:prSet phldrT="[Text]"/>
      <dgm:spPr/>
      <dgm:t>
        <a:bodyPr/>
        <a:lstStyle/>
        <a:p>
          <a:r>
            <a:rPr lang="en-GB" dirty="0" smtClean="0"/>
            <a:t>And Many More</a:t>
          </a:r>
        </a:p>
      </dgm:t>
    </dgm:pt>
    <dgm:pt modelId="{B590CB08-5795-4EDA-BA98-1F44D1DAF8D6}" type="parTrans" cxnId="{31707D55-DB15-438E-BF23-926758ACA28C}">
      <dgm:prSet/>
      <dgm:spPr/>
      <dgm:t>
        <a:bodyPr/>
        <a:lstStyle/>
        <a:p>
          <a:endParaRPr lang="en-GB"/>
        </a:p>
      </dgm:t>
    </dgm:pt>
    <dgm:pt modelId="{7D65544E-C391-4AD5-B538-AC07A05A7D9C}" type="sibTrans" cxnId="{31707D55-DB15-438E-BF23-926758ACA28C}">
      <dgm:prSet/>
      <dgm:spPr/>
      <dgm:t>
        <a:bodyPr/>
        <a:lstStyle/>
        <a:p>
          <a:endParaRPr lang="en-GB"/>
        </a:p>
      </dgm:t>
    </dgm:pt>
    <dgm:pt modelId="{2A8175A6-351E-42D7-BB1A-59E7D0F441A1}">
      <dgm:prSet phldrT="[Text]"/>
      <dgm:spPr/>
      <dgm:t>
        <a:bodyPr/>
        <a:lstStyle/>
        <a:p>
          <a:r>
            <a:rPr lang="en-GB" dirty="0" smtClean="0"/>
            <a:t>ITC  / E-Learning Skills</a:t>
          </a:r>
        </a:p>
      </dgm:t>
    </dgm:pt>
    <dgm:pt modelId="{772179DF-9B63-48C7-AC73-030A2D75E698}" type="parTrans" cxnId="{195A225B-44E4-4AA7-A820-82EE47EB6520}">
      <dgm:prSet/>
      <dgm:spPr/>
      <dgm:t>
        <a:bodyPr/>
        <a:lstStyle/>
        <a:p>
          <a:endParaRPr lang="en-GB"/>
        </a:p>
      </dgm:t>
    </dgm:pt>
    <dgm:pt modelId="{BD79B7E1-29F5-45B8-B108-6D13A29C95AA}" type="sibTrans" cxnId="{195A225B-44E4-4AA7-A820-82EE47EB6520}">
      <dgm:prSet/>
      <dgm:spPr/>
      <dgm:t>
        <a:bodyPr/>
        <a:lstStyle/>
        <a:p>
          <a:endParaRPr lang="en-GB"/>
        </a:p>
      </dgm:t>
    </dgm:pt>
    <dgm:pt modelId="{C86B7D4A-B5C6-42A2-B30C-FC85769D4123}">
      <dgm:prSet phldrT="[Text]"/>
      <dgm:spPr/>
      <dgm:t>
        <a:bodyPr/>
        <a:lstStyle/>
        <a:p>
          <a:r>
            <a:rPr lang="en-GB" dirty="0" smtClean="0"/>
            <a:t>Note Taking</a:t>
          </a:r>
        </a:p>
      </dgm:t>
    </dgm:pt>
    <dgm:pt modelId="{40290AE1-B73A-4A78-8516-F4E751C8E1FB}" type="parTrans" cxnId="{0427A61C-6C5D-4546-8E4B-BF0CBB246968}">
      <dgm:prSet/>
      <dgm:spPr/>
      <dgm:t>
        <a:bodyPr/>
        <a:lstStyle/>
        <a:p>
          <a:endParaRPr lang="en-GB"/>
        </a:p>
      </dgm:t>
    </dgm:pt>
    <dgm:pt modelId="{7A77227F-44A2-4908-AFD4-7C0EED352E31}" type="sibTrans" cxnId="{0427A61C-6C5D-4546-8E4B-BF0CBB246968}">
      <dgm:prSet/>
      <dgm:spPr/>
      <dgm:t>
        <a:bodyPr/>
        <a:lstStyle/>
        <a:p>
          <a:endParaRPr lang="en-GB"/>
        </a:p>
      </dgm:t>
    </dgm:pt>
    <dgm:pt modelId="{B205EB7D-B0FA-4823-8EC6-AA983C800F51}">
      <dgm:prSet phldrT="[Text]"/>
      <dgm:spPr/>
      <dgm:t>
        <a:bodyPr/>
        <a:lstStyle/>
        <a:p>
          <a:r>
            <a:rPr lang="en-GB" dirty="0" smtClean="0"/>
            <a:t>Presentation Skills</a:t>
          </a:r>
        </a:p>
      </dgm:t>
    </dgm:pt>
    <dgm:pt modelId="{848A13A7-0268-4AE2-9E63-3766527510AA}" type="parTrans" cxnId="{50165EB1-892C-454C-BAD2-AC6C87AA55F3}">
      <dgm:prSet/>
      <dgm:spPr/>
      <dgm:t>
        <a:bodyPr/>
        <a:lstStyle/>
        <a:p>
          <a:endParaRPr lang="en-GB"/>
        </a:p>
      </dgm:t>
    </dgm:pt>
    <dgm:pt modelId="{0650138A-2674-4AAD-B56C-DD55D502CC35}" type="sibTrans" cxnId="{50165EB1-892C-454C-BAD2-AC6C87AA55F3}">
      <dgm:prSet/>
      <dgm:spPr/>
      <dgm:t>
        <a:bodyPr/>
        <a:lstStyle/>
        <a:p>
          <a:endParaRPr lang="en-GB"/>
        </a:p>
      </dgm:t>
    </dgm:pt>
    <dgm:pt modelId="{B1EF82D6-8405-4C67-99A8-0431E928E1E4}">
      <dgm:prSet phldrT="[Text]"/>
      <dgm:spPr/>
      <dgm:t>
        <a:bodyPr/>
        <a:lstStyle/>
        <a:p>
          <a:r>
            <a:rPr lang="en-GB" dirty="0" smtClean="0"/>
            <a:t>Understanding Learning Styles</a:t>
          </a:r>
        </a:p>
      </dgm:t>
    </dgm:pt>
    <dgm:pt modelId="{E333DF28-8FC1-4183-97DF-0C18FA0029DC}" type="parTrans" cxnId="{DB7658A0-0C6B-411C-B018-18565475AEE1}">
      <dgm:prSet/>
      <dgm:spPr/>
      <dgm:t>
        <a:bodyPr/>
        <a:lstStyle/>
        <a:p>
          <a:endParaRPr lang="en-GB"/>
        </a:p>
      </dgm:t>
    </dgm:pt>
    <dgm:pt modelId="{29006930-6A37-47DA-9693-AD967E86E57D}" type="sibTrans" cxnId="{DB7658A0-0C6B-411C-B018-18565475AEE1}">
      <dgm:prSet/>
      <dgm:spPr/>
      <dgm:t>
        <a:bodyPr/>
        <a:lstStyle/>
        <a:p>
          <a:endParaRPr lang="en-GB"/>
        </a:p>
      </dgm:t>
    </dgm:pt>
    <dgm:pt modelId="{4E38C897-7D18-4267-BC38-8B6FF04ACF1E}">
      <dgm:prSet phldrT="[Text]"/>
      <dgm:spPr/>
      <dgm:t>
        <a:bodyPr/>
        <a:lstStyle/>
        <a:p>
          <a:r>
            <a:rPr lang="en-GB" dirty="0" smtClean="0"/>
            <a:t>Time Management Skills</a:t>
          </a:r>
        </a:p>
      </dgm:t>
    </dgm:pt>
    <dgm:pt modelId="{B69AA98B-27B2-4260-A184-58E1D06D425E}" type="parTrans" cxnId="{7749F91D-99F4-41A2-AE09-01DCD087CA40}">
      <dgm:prSet/>
      <dgm:spPr/>
      <dgm:t>
        <a:bodyPr/>
        <a:lstStyle/>
        <a:p>
          <a:endParaRPr lang="en-GB"/>
        </a:p>
      </dgm:t>
    </dgm:pt>
    <dgm:pt modelId="{025BAB56-88D4-4BAF-AC51-DC7FE1A54475}" type="sibTrans" cxnId="{7749F91D-99F4-41A2-AE09-01DCD087CA40}">
      <dgm:prSet/>
      <dgm:spPr/>
      <dgm:t>
        <a:bodyPr/>
        <a:lstStyle/>
        <a:p>
          <a:endParaRPr lang="en-GB"/>
        </a:p>
      </dgm:t>
    </dgm:pt>
    <dgm:pt modelId="{2AE6F41C-3546-4648-B367-A027D3402917}" type="pres">
      <dgm:prSet presAssocID="{91201DF0-1350-48A9-B63D-A794B713078A}" presName="diagram" presStyleCnt="0">
        <dgm:presLayoutVars>
          <dgm:dir/>
          <dgm:resizeHandles val="exact"/>
        </dgm:presLayoutVars>
      </dgm:prSet>
      <dgm:spPr/>
      <dgm:t>
        <a:bodyPr/>
        <a:lstStyle/>
        <a:p>
          <a:endParaRPr lang="en-GB"/>
        </a:p>
      </dgm:t>
    </dgm:pt>
    <dgm:pt modelId="{62A872AF-C8BB-4384-91E1-68087F1F5F53}" type="pres">
      <dgm:prSet presAssocID="{41E2804B-36C7-4A9B-B27E-40CF66CAD9F3}" presName="node" presStyleLbl="node1" presStyleIdx="0" presStyleCnt="12">
        <dgm:presLayoutVars>
          <dgm:bulletEnabled val="1"/>
        </dgm:presLayoutVars>
      </dgm:prSet>
      <dgm:spPr/>
      <dgm:t>
        <a:bodyPr/>
        <a:lstStyle/>
        <a:p>
          <a:endParaRPr lang="en-GB"/>
        </a:p>
      </dgm:t>
    </dgm:pt>
    <dgm:pt modelId="{10B46E0E-6032-4A21-B196-2F08A2D06077}" type="pres">
      <dgm:prSet presAssocID="{21D9DBB7-E981-488A-BDBC-ED6715030F6B}" presName="sibTrans" presStyleCnt="0"/>
      <dgm:spPr/>
    </dgm:pt>
    <dgm:pt modelId="{3AD29730-00E0-4980-A21D-482BD6AC67F7}" type="pres">
      <dgm:prSet presAssocID="{279E046B-FE64-4B8B-AA8B-3F65EF2837BB}" presName="node" presStyleLbl="node1" presStyleIdx="1" presStyleCnt="12">
        <dgm:presLayoutVars>
          <dgm:bulletEnabled val="1"/>
        </dgm:presLayoutVars>
      </dgm:prSet>
      <dgm:spPr/>
      <dgm:t>
        <a:bodyPr/>
        <a:lstStyle/>
        <a:p>
          <a:endParaRPr lang="en-GB"/>
        </a:p>
      </dgm:t>
    </dgm:pt>
    <dgm:pt modelId="{0704DB7E-AD95-48B6-AFC3-0DB0C3EC98D8}" type="pres">
      <dgm:prSet presAssocID="{C9B570D3-98EB-4A26-8252-DD5C7B3361A2}" presName="sibTrans" presStyleCnt="0"/>
      <dgm:spPr/>
    </dgm:pt>
    <dgm:pt modelId="{A14BC1A2-F17C-46C9-A6CA-5E69BC221A04}" type="pres">
      <dgm:prSet presAssocID="{1E25FC5D-3107-4164-A0B4-4041163EB292}" presName="node" presStyleLbl="node1" presStyleIdx="2" presStyleCnt="12">
        <dgm:presLayoutVars>
          <dgm:bulletEnabled val="1"/>
        </dgm:presLayoutVars>
      </dgm:prSet>
      <dgm:spPr/>
      <dgm:t>
        <a:bodyPr/>
        <a:lstStyle/>
        <a:p>
          <a:endParaRPr lang="en-GB"/>
        </a:p>
      </dgm:t>
    </dgm:pt>
    <dgm:pt modelId="{437B8520-566B-467B-BD43-78E3BD0C0044}" type="pres">
      <dgm:prSet presAssocID="{50976E55-403A-40C7-B289-A48E1585E6A2}" presName="sibTrans" presStyleCnt="0"/>
      <dgm:spPr/>
    </dgm:pt>
    <dgm:pt modelId="{AE4C9AF7-05BB-48CE-99A5-CE6A506B5DD4}" type="pres">
      <dgm:prSet presAssocID="{F3B4068F-624C-424A-AD5C-E4DFDE0289C5}" presName="node" presStyleLbl="node1" presStyleIdx="3" presStyleCnt="12">
        <dgm:presLayoutVars>
          <dgm:bulletEnabled val="1"/>
        </dgm:presLayoutVars>
      </dgm:prSet>
      <dgm:spPr/>
      <dgm:t>
        <a:bodyPr/>
        <a:lstStyle/>
        <a:p>
          <a:endParaRPr lang="en-GB"/>
        </a:p>
      </dgm:t>
    </dgm:pt>
    <dgm:pt modelId="{179FECC7-2CD4-4378-9C41-FB125A552152}" type="pres">
      <dgm:prSet presAssocID="{9F26704D-EA11-416E-B64C-FE734E72A51B}" presName="sibTrans" presStyleCnt="0"/>
      <dgm:spPr/>
    </dgm:pt>
    <dgm:pt modelId="{D14E1FC8-0CC4-45DC-B98B-9583ECD4BFF6}" type="pres">
      <dgm:prSet presAssocID="{1CAB854A-FC42-4CB2-90B4-E2D66E60AC68}" presName="node" presStyleLbl="node1" presStyleIdx="4" presStyleCnt="12">
        <dgm:presLayoutVars>
          <dgm:bulletEnabled val="1"/>
        </dgm:presLayoutVars>
      </dgm:prSet>
      <dgm:spPr/>
      <dgm:t>
        <a:bodyPr/>
        <a:lstStyle/>
        <a:p>
          <a:endParaRPr lang="en-GB"/>
        </a:p>
      </dgm:t>
    </dgm:pt>
    <dgm:pt modelId="{58444205-1E1C-40F3-BFD3-0ADEB0C28E1F}" type="pres">
      <dgm:prSet presAssocID="{AD934D4B-BDC8-470E-8941-CE269DD2D9D5}" presName="sibTrans" presStyleCnt="0"/>
      <dgm:spPr/>
    </dgm:pt>
    <dgm:pt modelId="{8A7623A5-3B53-49E3-BBFB-A4D7F8298749}" type="pres">
      <dgm:prSet presAssocID="{3F3D8494-31EA-4772-AD35-6411B34041A0}" presName="node" presStyleLbl="node1" presStyleIdx="5" presStyleCnt="12">
        <dgm:presLayoutVars>
          <dgm:bulletEnabled val="1"/>
        </dgm:presLayoutVars>
      </dgm:prSet>
      <dgm:spPr/>
      <dgm:t>
        <a:bodyPr/>
        <a:lstStyle/>
        <a:p>
          <a:endParaRPr lang="en-GB"/>
        </a:p>
      </dgm:t>
    </dgm:pt>
    <dgm:pt modelId="{6B0BCB6B-D544-4478-BDD6-6D1CD258A6B0}" type="pres">
      <dgm:prSet presAssocID="{5F83519F-202F-4DA9-875D-30513B0D143F}" presName="sibTrans" presStyleCnt="0"/>
      <dgm:spPr/>
    </dgm:pt>
    <dgm:pt modelId="{5D49573A-A0FD-411B-8B35-4B0A6F625547}" type="pres">
      <dgm:prSet presAssocID="{2A8175A6-351E-42D7-BB1A-59E7D0F441A1}" presName="node" presStyleLbl="node1" presStyleIdx="6" presStyleCnt="12">
        <dgm:presLayoutVars>
          <dgm:bulletEnabled val="1"/>
        </dgm:presLayoutVars>
      </dgm:prSet>
      <dgm:spPr/>
      <dgm:t>
        <a:bodyPr/>
        <a:lstStyle/>
        <a:p>
          <a:endParaRPr lang="en-GB"/>
        </a:p>
      </dgm:t>
    </dgm:pt>
    <dgm:pt modelId="{0922E39E-1836-4C83-B348-EC833CDCD410}" type="pres">
      <dgm:prSet presAssocID="{BD79B7E1-29F5-45B8-B108-6D13A29C95AA}" presName="sibTrans" presStyleCnt="0"/>
      <dgm:spPr/>
    </dgm:pt>
    <dgm:pt modelId="{74E2E7DA-1A42-4B45-BEC5-1AEBDCA96C2D}" type="pres">
      <dgm:prSet presAssocID="{C86B7D4A-B5C6-42A2-B30C-FC85769D4123}" presName="node" presStyleLbl="node1" presStyleIdx="7" presStyleCnt="12">
        <dgm:presLayoutVars>
          <dgm:bulletEnabled val="1"/>
        </dgm:presLayoutVars>
      </dgm:prSet>
      <dgm:spPr/>
      <dgm:t>
        <a:bodyPr/>
        <a:lstStyle/>
        <a:p>
          <a:endParaRPr lang="en-GB"/>
        </a:p>
      </dgm:t>
    </dgm:pt>
    <dgm:pt modelId="{E6B2DE81-07ED-42A4-BB4A-BF79582D3E4F}" type="pres">
      <dgm:prSet presAssocID="{7A77227F-44A2-4908-AFD4-7C0EED352E31}" presName="sibTrans" presStyleCnt="0"/>
      <dgm:spPr/>
    </dgm:pt>
    <dgm:pt modelId="{669DA00B-D592-42AD-87D4-8C2D0D48EC0C}" type="pres">
      <dgm:prSet presAssocID="{B205EB7D-B0FA-4823-8EC6-AA983C800F51}" presName="node" presStyleLbl="node1" presStyleIdx="8" presStyleCnt="12">
        <dgm:presLayoutVars>
          <dgm:bulletEnabled val="1"/>
        </dgm:presLayoutVars>
      </dgm:prSet>
      <dgm:spPr/>
      <dgm:t>
        <a:bodyPr/>
        <a:lstStyle/>
        <a:p>
          <a:endParaRPr lang="en-GB"/>
        </a:p>
      </dgm:t>
    </dgm:pt>
    <dgm:pt modelId="{40E1A8D0-B816-495C-93B0-8AAECEDEB18B}" type="pres">
      <dgm:prSet presAssocID="{0650138A-2674-4AAD-B56C-DD55D502CC35}" presName="sibTrans" presStyleCnt="0"/>
      <dgm:spPr/>
    </dgm:pt>
    <dgm:pt modelId="{2E449985-4666-482D-BFF9-EA8B3100B69D}" type="pres">
      <dgm:prSet presAssocID="{B1EF82D6-8405-4C67-99A8-0431E928E1E4}" presName="node" presStyleLbl="node1" presStyleIdx="9" presStyleCnt="12">
        <dgm:presLayoutVars>
          <dgm:bulletEnabled val="1"/>
        </dgm:presLayoutVars>
      </dgm:prSet>
      <dgm:spPr/>
      <dgm:t>
        <a:bodyPr/>
        <a:lstStyle/>
        <a:p>
          <a:endParaRPr lang="en-GB"/>
        </a:p>
      </dgm:t>
    </dgm:pt>
    <dgm:pt modelId="{24E2606D-C957-4282-89BD-52FE2E95475C}" type="pres">
      <dgm:prSet presAssocID="{29006930-6A37-47DA-9693-AD967E86E57D}" presName="sibTrans" presStyleCnt="0"/>
      <dgm:spPr/>
    </dgm:pt>
    <dgm:pt modelId="{0E54AB88-47A3-48D2-8857-932BE2378CA2}" type="pres">
      <dgm:prSet presAssocID="{4E38C897-7D18-4267-BC38-8B6FF04ACF1E}" presName="node" presStyleLbl="node1" presStyleIdx="10" presStyleCnt="12">
        <dgm:presLayoutVars>
          <dgm:bulletEnabled val="1"/>
        </dgm:presLayoutVars>
      </dgm:prSet>
      <dgm:spPr/>
      <dgm:t>
        <a:bodyPr/>
        <a:lstStyle/>
        <a:p>
          <a:endParaRPr lang="en-GB"/>
        </a:p>
      </dgm:t>
    </dgm:pt>
    <dgm:pt modelId="{E788E814-7453-4966-B2B7-87EFF6215473}" type="pres">
      <dgm:prSet presAssocID="{025BAB56-88D4-4BAF-AC51-DC7FE1A54475}" presName="sibTrans" presStyleCnt="0"/>
      <dgm:spPr/>
    </dgm:pt>
    <dgm:pt modelId="{3CA64A68-CD78-41F3-B0CA-65009B00DD8C}" type="pres">
      <dgm:prSet presAssocID="{4629CB21-3029-437C-BD52-E75B2D173160}" presName="node" presStyleLbl="node1" presStyleIdx="11" presStyleCnt="12">
        <dgm:presLayoutVars>
          <dgm:bulletEnabled val="1"/>
        </dgm:presLayoutVars>
      </dgm:prSet>
      <dgm:spPr/>
      <dgm:t>
        <a:bodyPr/>
        <a:lstStyle/>
        <a:p>
          <a:endParaRPr lang="en-GB"/>
        </a:p>
      </dgm:t>
    </dgm:pt>
  </dgm:ptLst>
  <dgm:cxnLst>
    <dgm:cxn modelId="{3675FEDF-678B-4DEB-86B4-E0172643B376}" srcId="{91201DF0-1350-48A9-B63D-A794B713078A}" destId="{1CAB854A-FC42-4CB2-90B4-E2D66E60AC68}" srcOrd="4" destOrd="0" parTransId="{1FC60AB0-A5FB-4693-8007-1AFFA57AF870}" sibTransId="{AD934D4B-BDC8-470E-8941-CE269DD2D9D5}"/>
    <dgm:cxn modelId="{195A225B-44E4-4AA7-A820-82EE47EB6520}" srcId="{91201DF0-1350-48A9-B63D-A794B713078A}" destId="{2A8175A6-351E-42D7-BB1A-59E7D0F441A1}" srcOrd="6" destOrd="0" parTransId="{772179DF-9B63-48C7-AC73-030A2D75E698}" sibTransId="{BD79B7E1-29F5-45B8-B108-6D13A29C95AA}"/>
    <dgm:cxn modelId="{DE2E16F9-8A6F-42AB-998B-8FFF6C7AB3F1}" srcId="{91201DF0-1350-48A9-B63D-A794B713078A}" destId="{3F3D8494-31EA-4772-AD35-6411B34041A0}" srcOrd="5" destOrd="0" parTransId="{600C6CD2-8B93-493E-8BB0-65154E355617}" sibTransId="{5F83519F-202F-4DA9-875D-30513B0D143F}"/>
    <dgm:cxn modelId="{0953B579-ACD5-435A-B533-6E612BDD5B18}" type="presOf" srcId="{3F3D8494-31EA-4772-AD35-6411B34041A0}" destId="{8A7623A5-3B53-49E3-BBFB-A4D7F8298749}" srcOrd="0" destOrd="0" presId="urn:microsoft.com/office/officeart/2005/8/layout/default"/>
    <dgm:cxn modelId="{CC79483B-9A0D-453A-909C-CD9B6DDB885F}" srcId="{91201DF0-1350-48A9-B63D-A794B713078A}" destId="{F3B4068F-624C-424A-AD5C-E4DFDE0289C5}" srcOrd="3" destOrd="0" parTransId="{7C6A96AD-A0C1-42B7-AF32-537620968235}" sibTransId="{9F26704D-EA11-416E-B64C-FE734E72A51B}"/>
    <dgm:cxn modelId="{47B25FE3-B8E7-4BDC-A298-9BCB35811D32}" type="presOf" srcId="{4629CB21-3029-437C-BD52-E75B2D173160}" destId="{3CA64A68-CD78-41F3-B0CA-65009B00DD8C}" srcOrd="0" destOrd="0" presId="urn:microsoft.com/office/officeart/2005/8/layout/default"/>
    <dgm:cxn modelId="{6EA134DE-E473-48F5-A3D7-766D2335EA38}" srcId="{91201DF0-1350-48A9-B63D-A794B713078A}" destId="{279E046B-FE64-4B8B-AA8B-3F65EF2837BB}" srcOrd="1" destOrd="0" parTransId="{E5A2A150-BFF1-4BDE-AD0E-06BE767727F0}" sibTransId="{C9B570D3-98EB-4A26-8252-DD5C7B3361A2}"/>
    <dgm:cxn modelId="{6F2E9068-055F-4CF7-98AE-918F38726001}" type="presOf" srcId="{B205EB7D-B0FA-4823-8EC6-AA983C800F51}" destId="{669DA00B-D592-42AD-87D4-8C2D0D48EC0C}" srcOrd="0" destOrd="0" presId="urn:microsoft.com/office/officeart/2005/8/layout/default"/>
    <dgm:cxn modelId="{7F5F9ECA-1AC4-4A49-81D7-42884E14E234}" srcId="{91201DF0-1350-48A9-B63D-A794B713078A}" destId="{41E2804B-36C7-4A9B-B27E-40CF66CAD9F3}" srcOrd="0" destOrd="0" parTransId="{0C29EBDC-A155-42DB-AA50-24F1F69F0A87}" sibTransId="{21D9DBB7-E981-488A-BDBC-ED6715030F6B}"/>
    <dgm:cxn modelId="{F31B2A59-9118-4B80-8865-B03711A40F3D}" type="presOf" srcId="{4E38C897-7D18-4267-BC38-8B6FF04ACF1E}" destId="{0E54AB88-47A3-48D2-8857-932BE2378CA2}" srcOrd="0" destOrd="0" presId="urn:microsoft.com/office/officeart/2005/8/layout/default"/>
    <dgm:cxn modelId="{C95CBE59-354E-48F9-8D17-C227F6BA2F43}" type="presOf" srcId="{1E25FC5D-3107-4164-A0B4-4041163EB292}" destId="{A14BC1A2-F17C-46C9-A6CA-5E69BC221A04}" srcOrd="0" destOrd="0" presId="urn:microsoft.com/office/officeart/2005/8/layout/default"/>
    <dgm:cxn modelId="{DB7658A0-0C6B-411C-B018-18565475AEE1}" srcId="{91201DF0-1350-48A9-B63D-A794B713078A}" destId="{B1EF82D6-8405-4C67-99A8-0431E928E1E4}" srcOrd="9" destOrd="0" parTransId="{E333DF28-8FC1-4183-97DF-0C18FA0029DC}" sibTransId="{29006930-6A37-47DA-9693-AD967E86E57D}"/>
    <dgm:cxn modelId="{6017A550-857A-4A86-A3AD-28D613DB590C}" type="presOf" srcId="{B1EF82D6-8405-4C67-99A8-0431E928E1E4}" destId="{2E449985-4666-482D-BFF9-EA8B3100B69D}" srcOrd="0" destOrd="0" presId="urn:microsoft.com/office/officeart/2005/8/layout/default"/>
    <dgm:cxn modelId="{7749F91D-99F4-41A2-AE09-01DCD087CA40}" srcId="{91201DF0-1350-48A9-B63D-A794B713078A}" destId="{4E38C897-7D18-4267-BC38-8B6FF04ACF1E}" srcOrd="10" destOrd="0" parTransId="{B69AA98B-27B2-4260-A184-58E1D06D425E}" sibTransId="{025BAB56-88D4-4BAF-AC51-DC7FE1A54475}"/>
    <dgm:cxn modelId="{6EC377A9-4225-4FC8-A421-F0F69B108AA1}" type="presOf" srcId="{41E2804B-36C7-4A9B-B27E-40CF66CAD9F3}" destId="{62A872AF-C8BB-4384-91E1-68087F1F5F53}" srcOrd="0" destOrd="0" presId="urn:microsoft.com/office/officeart/2005/8/layout/default"/>
    <dgm:cxn modelId="{31707D55-DB15-438E-BF23-926758ACA28C}" srcId="{91201DF0-1350-48A9-B63D-A794B713078A}" destId="{4629CB21-3029-437C-BD52-E75B2D173160}" srcOrd="11" destOrd="0" parTransId="{B590CB08-5795-4EDA-BA98-1F44D1DAF8D6}" sibTransId="{7D65544E-C391-4AD5-B538-AC07A05A7D9C}"/>
    <dgm:cxn modelId="{312EC7E4-CCE1-4919-AEE5-C1F89635222A}" type="presOf" srcId="{C86B7D4A-B5C6-42A2-B30C-FC85769D4123}" destId="{74E2E7DA-1A42-4B45-BEC5-1AEBDCA96C2D}" srcOrd="0" destOrd="0" presId="urn:microsoft.com/office/officeart/2005/8/layout/default"/>
    <dgm:cxn modelId="{50165EB1-892C-454C-BAD2-AC6C87AA55F3}" srcId="{91201DF0-1350-48A9-B63D-A794B713078A}" destId="{B205EB7D-B0FA-4823-8EC6-AA983C800F51}" srcOrd="8" destOrd="0" parTransId="{848A13A7-0268-4AE2-9E63-3766527510AA}" sibTransId="{0650138A-2674-4AAD-B56C-DD55D502CC35}"/>
    <dgm:cxn modelId="{842286AA-90E9-49A9-8BF5-44A744380722}" type="presOf" srcId="{91201DF0-1350-48A9-B63D-A794B713078A}" destId="{2AE6F41C-3546-4648-B367-A027D3402917}" srcOrd="0" destOrd="0" presId="urn:microsoft.com/office/officeart/2005/8/layout/default"/>
    <dgm:cxn modelId="{C22FCD9D-B11B-49DE-9A36-14B1EB5E5815}" type="presOf" srcId="{279E046B-FE64-4B8B-AA8B-3F65EF2837BB}" destId="{3AD29730-00E0-4980-A21D-482BD6AC67F7}" srcOrd="0" destOrd="0" presId="urn:microsoft.com/office/officeart/2005/8/layout/default"/>
    <dgm:cxn modelId="{0427A61C-6C5D-4546-8E4B-BF0CBB246968}" srcId="{91201DF0-1350-48A9-B63D-A794B713078A}" destId="{C86B7D4A-B5C6-42A2-B30C-FC85769D4123}" srcOrd="7" destOrd="0" parTransId="{40290AE1-B73A-4A78-8516-F4E751C8E1FB}" sibTransId="{7A77227F-44A2-4908-AFD4-7C0EED352E31}"/>
    <dgm:cxn modelId="{4D02D540-2E21-4221-A45E-C16778199DAA}" type="presOf" srcId="{1CAB854A-FC42-4CB2-90B4-E2D66E60AC68}" destId="{D14E1FC8-0CC4-45DC-B98B-9583ECD4BFF6}" srcOrd="0" destOrd="0" presId="urn:microsoft.com/office/officeart/2005/8/layout/default"/>
    <dgm:cxn modelId="{471DFAA3-509C-4396-8C8D-22081007D47A}" srcId="{91201DF0-1350-48A9-B63D-A794B713078A}" destId="{1E25FC5D-3107-4164-A0B4-4041163EB292}" srcOrd="2" destOrd="0" parTransId="{ED180E4D-7028-4D6F-A069-E3462124CDFE}" sibTransId="{50976E55-403A-40C7-B289-A48E1585E6A2}"/>
    <dgm:cxn modelId="{1D102C43-E9D5-4968-B9F3-82A39C14E90E}" type="presOf" srcId="{2A8175A6-351E-42D7-BB1A-59E7D0F441A1}" destId="{5D49573A-A0FD-411B-8B35-4B0A6F625547}" srcOrd="0" destOrd="0" presId="urn:microsoft.com/office/officeart/2005/8/layout/default"/>
    <dgm:cxn modelId="{1BF69E3C-AF0B-4B23-830E-A583DE8E1C25}" type="presOf" srcId="{F3B4068F-624C-424A-AD5C-E4DFDE0289C5}" destId="{AE4C9AF7-05BB-48CE-99A5-CE6A506B5DD4}" srcOrd="0" destOrd="0" presId="urn:microsoft.com/office/officeart/2005/8/layout/default"/>
    <dgm:cxn modelId="{5460809C-3DFF-4725-81B9-15735A982126}" type="presParOf" srcId="{2AE6F41C-3546-4648-B367-A027D3402917}" destId="{62A872AF-C8BB-4384-91E1-68087F1F5F53}" srcOrd="0" destOrd="0" presId="urn:microsoft.com/office/officeart/2005/8/layout/default"/>
    <dgm:cxn modelId="{A916949E-C9CC-4BD6-A2EE-E683C77FF00D}" type="presParOf" srcId="{2AE6F41C-3546-4648-B367-A027D3402917}" destId="{10B46E0E-6032-4A21-B196-2F08A2D06077}" srcOrd="1" destOrd="0" presId="urn:microsoft.com/office/officeart/2005/8/layout/default"/>
    <dgm:cxn modelId="{ECDEB1C7-AE92-4678-BE8F-9D1EA1787A79}" type="presParOf" srcId="{2AE6F41C-3546-4648-B367-A027D3402917}" destId="{3AD29730-00E0-4980-A21D-482BD6AC67F7}" srcOrd="2" destOrd="0" presId="urn:microsoft.com/office/officeart/2005/8/layout/default"/>
    <dgm:cxn modelId="{CBF10E72-CDC6-43EE-A3F6-B0EB916D7FB1}" type="presParOf" srcId="{2AE6F41C-3546-4648-B367-A027D3402917}" destId="{0704DB7E-AD95-48B6-AFC3-0DB0C3EC98D8}" srcOrd="3" destOrd="0" presId="urn:microsoft.com/office/officeart/2005/8/layout/default"/>
    <dgm:cxn modelId="{0DD16DCE-F138-4C4C-9DEC-DAB36EDD463B}" type="presParOf" srcId="{2AE6F41C-3546-4648-B367-A027D3402917}" destId="{A14BC1A2-F17C-46C9-A6CA-5E69BC221A04}" srcOrd="4" destOrd="0" presId="urn:microsoft.com/office/officeart/2005/8/layout/default"/>
    <dgm:cxn modelId="{363ABFC0-3CFA-4A88-9997-1B69586ACB47}" type="presParOf" srcId="{2AE6F41C-3546-4648-B367-A027D3402917}" destId="{437B8520-566B-467B-BD43-78E3BD0C0044}" srcOrd="5" destOrd="0" presId="urn:microsoft.com/office/officeart/2005/8/layout/default"/>
    <dgm:cxn modelId="{40EEEF1A-01DA-4119-983D-CFEA2C59DA09}" type="presParOf" srcId="{2AE6F41C-3546-4648-B367-A027D3402917}" destId="{AE4C9AF7-05BB-48CE-99A5-CE6A506B5DD4}" srcOrd="6" destOrd="0" presId="urn:microsoft.com/office/officeart/2005/8/layout/default"/>
    <dgm:cxn modelId="{8F8CC246-3DC8-4FEC-A3A3-66C58ACA1D2D}" type="presParOf" srcId="{2AE6F41C-3546-4648-B367-A027D3402917}" destId="{179FECC7-2CD4-4378-9C41-FB125A552152}" srcOrd="7" destOrd="0" presId="urn:microsoft.com/office/officeart/2005/8/layout/default"/>
    <dgm:cxn modelId="{F5FFA8DB-F112-4F8B-A9BE-F9053D114418}" type="presParOf" srcId="{2AE6F41C-3546-4648-B367-A027D3402917}" destId="{D14E1FC8-0CC4-45DC-B98B-9583ECD4BFF6}" srcOrd="8" destOrd="0" presId="urn:microsoft.com/office/officeart/2005/8/layout/default"/>
    <dgm:cxn modelId="{253989B7-4E4D-44FD-A94E-D01CC5509444}" type="presParOf" srcId="{2AE6F41C-3546-4648-B367-A027D3402917}" destId="{58444205-1E1C-40F3-BFD3-0ADEB0C28E1F}" srcOrd="9" destOrd="0" presId="urn:microsoft.com/office/officeart/2005/8/layout/default"/>
    <dgm:cxn modelId="{DFC09369-4AF8-490C-A1EE-F584B424BB54}" type="presParOf" srcId="{2AE6F41C-3546-4648-B367-A027D3402917}" destId="{8A7623A5-3B53-49E3-BBFB-A4D7F8298749}" srcOrd="10" destOrd="0" presId="urn:microsoft.com/office/officeart/2005/8/layout/default"/>
    <dgm:cxn modelId="{95AAA1E6-AD5E-437E-ABCF-18245C8CCA4F}" type="presParOf" srcId="{2AE6F41C-3546-4648-B367-A027D3402917}" destId="{6B0BCB6B-D544-4478-BDD6-6D1CD258A6B0}" srcOrd="11" destOrd="0" presId="urn:microsoft.com/office/officeart/2005/8/layout/default"/>
    <dgm:cxn modelId="{0EBC00B8-F89F-426E-ABB2-AAAA2770A155}" type="presParOf" srcId="{2AE6F41C-3546-4648-B367-A027D3402917}" destId="{5D49573A-A0FD-411B-8B35-4B0A6F625547}" srcOrd="12" destOrd="0" presId="urn:microsoft.com/office/officeart/2005/8/layout/default"/>
    <dgm:cxn modelId="{F76075A8-38FF-4DF7-A02F-83E9E136671A}" type="presParOf" srcId="{2AE6F41C-3546-4648-B367-A027D3402917}" destId="{0922E39E-1836-4C83-B348-EC833CDCD410}" srcOrd="13" destOrd="0" presId="urn:microsoft.com/office/officeart/2005/8/layout/default"/>
    <dgm:cxn modelId="{599DEFF9-8FE8-40C2-AEF8-AF75732B5D5C}" type="presParOf" srcId="{2AE6F41C-3546-4648-B367-A027D3402917}" destId="{74E2E7DA-1A42-4B45-BEC5-1AEBDCA96C2D}" srcOrd="14" destOrd="0" presId="urn:microsoft.com/office/officeart/2005/8/layout/default"/>
    <dgm:cxn modelId="{F8E4610E-C4D3-4723-81DF-33FDB718DCC8}" type="presParOf" srcId="{2AE6F41C-3546-4648-B367-A027D3402917}" destId="{E6B2DE81-07ED-42A4-BB4A-BF79582D3E4F}" srcOrd="15" destOrd="0" presId="urn:microsoft.com/office/officeart/2005/8/layout/default"/>
    <dgm:cxn modelId="{F6F65EFD-1177-499E-AB72-3BBAD0BEBC42}" type="presParOf" srcId="{2AE6F41C-3546-4648-B367-A027D3402917}" destId="{669DA00B-D592-42AD-87D4-8C2D0D48EC0C}" srcOrd="16" destOrd="0" presId="urn:microsoft.com/office/officeart/2005/8/layout/default"/>
    <dgm:cxn modelId="{13C0523E-8A9C-4029-8EF7-7E016235CFE6}" type="presParOf" srcId="{2AE6F41C-3546-4648-B367-A027D3402917}" destId="{40E1A8D0-B816-495C-93B0-8AAECEDEB18B}" srcOrd="17" destOrd="0" presId="urn:microsoft.com/office/officeart/2005/8/layout/default"/>
    <dgm:cxn modelId="{82DFDFE5-CC69-4D91-A9F5-25C42331283D}" type="presParOf" srcId="{2AE6F41C-3546-4648-B367-A027D3402917}" destId="{2E449985-4666-482D-BFF9-EA8B3100B69D}" srcOrd="18" destOrd="0" presId="urn:microsoft.com/office/officeart/2005/8/layout/default"/>
    <dgm:cxn modelId="{D91BDFE3-F00B-45E2-8DF2-B889F4957797}" type="presParOf" srcId="{2AE6F41C-3546-4648-B367-A027D3402917}" destId="{24E2606D-C957-4282-89BD-52FE2E95475C}" srcOrd="19" destOrd="0" presId="urn:microsoft.com/office/officeart/2005/8/layout/default"/>
    <dgm:cxn modelId="{82415CF5-BA79-48D8-A10F-1B41D03353ED}" type="presParOf" srcId="{2AE6F41C-3546-4648-B367-A027D3402917}" destId="{0E54AB88-47A3-48D2-8857-932BE2378CA2}" srcOrd="20" destOrd="0" presId="urn:microsoft.com/office/officeart/2005/8/layout/default"/>
    <dgm:cxn modelId="{95CD3EFF-6F72-425E-962A-FF37A9B15204}" type="presParOf" srcId="{2AE6F41C-3546-4648-B367-A027D3402917}" destId="{E788E814-7453-4966-B2B7-87EFF6215473}" srcOrd="21" destOrd="0" presId="urn:microsoft.com/office/officeart/2005/8/layout/default"/>
    <dgm:cxn modelId="{63622683-A01A-4855-B4CB-8DA3FF121384}" type="presParOf" srcId="{2AE6F41C-3546-4648-B367-A027D3402917}" destId="{3CA64A68-CD78-41F3-B0CA-65009B00DD8C}"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D82C1-A416-4A4D-8AE0-7AA43B2641F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45757BA-E97D-49D0-82A7-3FBDAE0B861A}">
      <dgm:prSet phldrT="[Text]"/>
      <dgm:spPr/>
      <dgm:t>
        <a:bodyPr/>
        <a:lstStyle/>
        <a:p>
          <a:r>
            <a:rPr lang="en-GB" dirty="0" smtClean="0"/>
            <a:t>Essays</a:t>
          </a:r>
          <a:endParaRPr lang="en-GB" dirty="0"/>
        </a:p>
      </dgm:t>
    </dgm:pt>
    <dgm:pt modelId="{110230C0-A0D9-4988-AC51-E29E2A067D63}" type="parTrans" cxnId="{D2AFF379-145F-46EE-9191-F1221CEC7A50}">
      <dgm:prSet/>
      <dgm:spPr/>
      <dgm:t>
        <a:bodyPr/>
        <a:lstStyle/>
        <a:p>
          <a:endParaRPr lang="en-GB"/>
        </a:p>
      </dgm:t>
    </dgm:pt>
    <dgm:pt modelId="{17ACBA34-D139-40CE-9DF2-1BD2072DC68E}" type="sibTrans" cxnId="{D2AFF379-145F-46EE-9191-F1221CEC7A50}">
      <dgm:prSet/>
      <dgm:spPr/>
      <dgm:t>
        <a:bodyPr/>
        <a:lstStyle/>
        <a:p>
          <a:endParaRPr lang="en-GB"/>
        </a:p>
      </dgm:t>
    </dgm:pt>
    <dgm:pt modelId="{A917EA1F-AA33-45A4-B527-02FA4817B3A0}">
      <dgm:prSet phldrT="[Text]"/>
      <dgm:spPr/>
      <dgm:t>
        <a:bodyPr/>
        <a:lstStyle/>
        <a:p>
          <a:r>
            <a:rPr lang="en-GB" dirty="0" smtClean="0"/>
            <a:t>PowerPoint Presentations</a:t>
          </a:r>
          <a:endParaRPr lang="en-GB" dirty="0"/>
        </a:p>
      </dgm:t>
    </dgm:pt>
    <dgm:pt modelId="{EF6A191E-F5D0-4C1C-8C43-98D23558BC0A}" type="parTrans" cxnId="{BFCAD033-5021-49B9-9149-282905FED226}">
      <dgm:prSet/>
      <dgm:spPr/>
      <dgm:t>
        <a:bodyPr/>
        <a:lstStyle/>
        <a:p>
          <a:endParaRPr lang="en-GB"/>
        </a:p>
      </dgm:t>
    </dgm:pt>
    <dgm:pt modelId="{30E6C1DB-7679-4B15-A84B-6C284D2CD062}" type="sibTrans" cxnId="{BFCAD033-5021-49B9-9149-282905FED226}">
      <dgm:prSet/>
      <dgm:spPr/>
      <dgm:t>
        <a:bodyPr/>
        <a:lstStyle/>
        <a:p>
          <a:endParaRPr lang="en-GB"/>
        </a:p>
      </dgm:t>
    </dgm:pt>
    <dgm:pt modelId="{25EE6792-8F97-4820-88D7-4C000AE7042E}">
      <dgm:prSet phldrT="[Text]"/>
      <dgm:spPr/>
      <dgm:t>
        <a:bodyPr/>
        <a:lstStyle/>
        <a:p>
          <a:r>
            <a:rPr lang="en-GB" dirty="0" smtClean="0"/>
            <a:t>Poster Presentations</a:t>
          </a:r>
          <a:endParaRPr lang="en-GB" dirty="0"/>
        </a:p>
      </dgm:t>
    </dgm:pt>
    <dgm:pt modelId="{D9CAC380-B8C3-428D-A84A-C89356476D06}" type="parTrans" cxnId="{8B591AFD-4D41-4A69-BB20-8E0B89E60598}">
      <dgm:prSet/>
      <dgm:spPr/>
      <dgm:t>
        <a:bodyPr/>
        <a:lstStyle/>
        <a:p>
          <a:endParaRPr lang="en-GB"/>
        </a:p>
      </dgm:t>
    </dgm:pt>
    <dgm:pt modelId="{4C303580-9726-40AD-A119-CE15A2C2490E}" type="sibTrans" cxnId="{8B591AFD-4D41-4A69-BB20-8E0B89E60598}">
      <dgm:prSet/>
      <dgm:spPr/>
      <dgm:t>
        <a:bodyPr/>
        <a:lstStyle/>
        <a:p>
          <a:endParaRPr lang="en-GB"/>
        </a:p>
      </dgm:t>
    </dgm:pt>
    <dgm:pt modelId="{AF968B69-4620-4CBF-8202-461948AF6543}">
      <dgm:prSet phldrT="[Text]"/>
      <dgm:spPr/>
      <dgm:t>
        <a:bodyPr/>
        <a:lstStyle/>
        <a:p>
          <a:r>
            <a:rPr lang="en-GB" dirty="0" smtClean="0"/>
            <a:t>Skills assessments</a:t>
          </a:r>
          <a:endParaRPr lang="en-GB" dirty="0"/>
        </a:p>
      </dgm:t>
    </dgm:pt>
    <dgm:pt modelId="{5A3C2908-82F9-4BCB-A630-2A7D27AD305F}" type="parTrans" cxnId="{32AA05BE-D703-44D7-8D49-EF1DBE31871D}">
      <dgm:prSet/>
      <dgm:spPr/>
      <dgm:t>
        <a:bodyPr/>
        <a:lstStyle/>
        <a:p>
          <a:endParaRPr lang="en-GB"/>
        </a:p>
      </dgm:t>
    </dgm:pt>
    <dgm:pt modelId="{115720C7-04DE-42A2-8B87-F6C618F120F9}" type="sibTrans" cxnId="{32AA05BE-D703-44D7-8D49-EF1DBE31871D}">
      <dgm:prSet/>
      <dgm:spPr/>
      <dgm:t>
        <a:bodyPr/>
        <a:lstStyle/>
        <a:p>
          <a:endParaRPr lang="en-GB"/>
        </a:p>
      </dgm:t>
    </dgm:pt>
    <dgm:pt modelId="{547241D6-E9E6-42A0-902F-03C06636F024}">
      <dgm:prSet phldrT="[Text]"/>
      <dgm:spPr/>
      <dgm:t>
        <a:bodyPr/>
        <a:lstStyle/>
        <a:p>
          <a:r>
            <a:rPr lang="en-GB" dirty="0" smtClean="0"/>
            <a:t>Academic Interviews</a:t>
          </a:r>
          <a:endParaRPr lang="en-GB" dirty="0"/>
        </a:p>
      </dgm:t>
    </dgm:pt>
    <dgm:pt modelId="{927DCFE7-F346-4930-A14F-109F7367A490}" type="parTrans" cxnId="{B05847A2-72A5-44B7-A7B4-A5ECF26E6F9B}">
      <dgm:prSet/>
      <dgm:spPr/>
      <dgm:t>
        <a:bodyPr/>
        <a:lstStyle/>
        <a:p>
          <a:endParaRPr lang="en-GB"/>
        </a:p>
      </dgm:t>
    </dgm:pt>
    <dgm:pt modelId="{21F83FA2-FEEA-46BD-A38D-E22301F9AA81}" type="sibTrans" cxnId="{B05847A2-72A5-44B7-A7B4-A5ECF26E6F9B}">
      <dgm:prSet/>
      <dgm:spPr/>
      <dgm:t>
        <a:bodyPr/>
        <a:lstStyle/>
        <a:p>
          <a:endParaRPr lang="en-GB"/>
        </a:p>
      </dgm:t>
    </dgm:pt>
    <dgm:pt modelId="{395C8DE8-6D55-40F4-87C0-0535F0983D8F}">
      <dgm:prSet phldrT="[Text]"/>
      <dgm:spPr/>
      <dgm:t>
        <a:bodyPr/>
        <a:lstStyle/>
        <a:p>
          <a:r>
            <a:rPr lang="en-GB" dirty="0" smtClean="0"/>
            <a:t>Research Report Writing</a:t>
          </a:r>
          <a:endParaRPr lang="en-GB" dirty="0"/>
        </a:p>
      </dgm:t>
    </dgm:pt>
    <dgm:pt modelId="{94B6A813-10EC-412B-861D-39D7A60452BF}" type="parTrans" cxnId="{407F4B6F-437E-4846-AB72-F6F0ADE88B3E}">
      <dgm:prSet/>
      <dgm:spPr/>
      <dgm:t>
        <a:bodyPr/>
        <a:lstStyle/>
        <a:p>
          <a:endParaRPr lang="en-GB"/>
        </a:p>
      </dgm:t>
    </dgm:pt>
    <dgm:pt modelId="{CFA53627-FA98-4E59-99F7-DC6C74D57C1E}" type="sibTrans" cxnId="{407F4B6F-437E-4846-AB72-F6F0ADE88B3E}">
      <dgm:prSet/>
      <dgm:spPr/>
      <dgm:t>
        <a:bodyPr/>
        <a:lstStyle/>
        <a:p>
          <a:endParaRPr lang="en-GB"/>
        </a:p>
      </dgm:t>
    </dgm:pt>
    <dgm:pt modelId="{EF4552BB-CDE3-4F03-AA0C-88DBEAEC8D54}">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Portfolios</a:t>
          </a:r>
        </a:p>
        <a:p>
          <a:pPr lvl="0" defTabSz="1022350">
            <a:lnSpc>
              <a:spcPct val="90000"/>
            </a:lnSpc>
            <a:spcBef>
              <a:spcPct val="0"/>
            </a:spcBef>
            <a:spcAft>
              <a:spcPct val="35000"/>
            </a:spcAft>
          </a:pPr>
          <a:endParaRPr lang="en-GB" dirty="0"/>
        </a:p>
      </dgm:t>
    </dgm:pt>
    <dgm:pt modelId="{24DEFC5D-1DAD-44CF-B613-5BCED0D661B0}" type="parTrans" cxnId="{A2992C32-4D5A-4017-97DB-FD57BFF1AD60}">
      <dgm:prSet/>
      <dgm:spPr/>
      <dgm:t>
        <a:bodyPr/>
        <a:lstStyle/>
        <a:p>
          <a:endParaRPr lang="en-GB"/>
        </a:p>
      </dgm:t>
    </dgm:pt>
    <dgm:pt modelId="{E5550E8B-9BCB-48DA-94AF-E1D3DD9A7D26}" type="sibTrans" cxnId="{A2992C32-4D5A-4017-97DB-FD57BFF1AD60}">
      <dgm:prSet/>
      <dgm:spPr/>
      <dgm:t>
        <a:bodyPr/>
        <a:lstStyle/>
        <a:p>
          <a:endParaRPr lang="en-GB"/>
        </a:p>
      </dgm:t>
    </dgm:pt>
    <dgm:pt modelId="{39CD0983-48D3-4C84-A803-89E3F8B3AA02}">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Dissertation</a:t>
          </a:r>
        </a:p>
        <a:p>
          <a:pPr lvl="0" defTabSz="1022350">
            <a:lnSpc>
              <a:spcPct val="90000"/>
            </a:lnSpc>
            <a:spcBef>
              <a:spcPct val="0"/>
            </a:spcBef>
            <a:spcAft>
              <a:spcPct val="35000"/>
            </a:spcAft>
          </a:pPr>
          <a:endParaRPr lang="en-GB" dirty="0"/>
        </a:p>
      </dgm:t>
    </dgm:pt>
    <dgm:pt modelId="{65351B1B-E7DA-4011-AF35-3F9A7CAF543F}" type="parTrans" cxnId="{E8016451-E203-4355-93F7-AED08F2435F3}">
      <dgm:prSet/>
      <dgm:spPr/>
      <dgm:t>
        <a:bodyPr/>
        <a:lstStyle/>
        <a:p>
          <a:endParaRPr lang="en-GB"/>
        </a:p>
      </dgm:t>
    </dgm:pt>
    <dgm:pt modelId="{E155295B-609B-4053-9009-46C8AD734136}" type="sibTrans" cxnId="{E8016451-E203-4355-93F7-AED08F2435F3}">
      <dgm:prSet/>
      <dgm:spPr/>
      <dgm:t>
        <a:bodyPr/>
        <a:lstStyle/>
        <a:p>
          <a:endParaRPr lang="en-GB"/>
        </a:p>
      </dgm:t>
    </dgm:pt>
    <dgm:pt modelId="{BB642FC1-6F23-4AD7-9229-745C90F4714A}">
      <dgm:prSet phldrT="[Text]"/>
      <dgm:spPr/>
      <dgm:t>
        <a:bodyPr/>
        <a:lstStyle/>
        <a:p>
          <a:r>
            <a:rPr lang="en-GB" dirty="0" smtClean="0"/>
            <a:t>Promotional Leaflets</a:t>
          </a:r>
          <a:endParaRPr lang="en-GB" dirty="0"/>
        </a:p>
      </dgm:t>
    </dgm:pt>
    <dgm:pt modelId="{360B5D22-73CF-4D6F-A4EA-BC929DAA04F8}" type="parTrans" cxnId="{5631BAAE-509A-4C0F-9CAF-67E0B27FCB38}">
      <dgm:prSet/>
      <dgm:spPr/>
      <dgm:t>
        <a:bodyPr/>
        <a:lstStyle/>
        <a:p>
          <a:endParaRPr lang="en-GB"/>
        </a:p>
      </dgm:t>
    </dgm:pt>
    <dgm:pt modelId="{66037C8D-76FE-486A-AC0C-48FC774281D5}" type="sibTrans" cxnId="{5631BAAE-509A-4C0F-9CAF-67E0B27FCB38}">
      <dgm:prSet/>
      <dgm:spPr/>
      <dgm:t>
        <a:bodyPr/>
        <a:lstStyle/>
        <a:p>
          <a:endParaRPr lang="en-GB"/>
        </a:p>
      </dgm:t>
    </dgm:pt>
    <dgm:pt modelId="{4381D9F6-D3B4-4B87-AB33-F836A9244883}" type="pres">
      <dgm:prSet presAssocID="{E14D82C1-A416-4A4D-8AE0-7AA43B2641F4}" presName="diagram" presStyleCnt="0">
        <dgm:presLayoutVars>
          <dgm:dir/>
          <dgm:resizeHandles val="exact"/>
        </dgm:presLayoutVars>
      </dgm:prSet>
      <dgm:spPr/>
      <dgm:t>
        <a:bodyPr/>
        <a:lstStyle/>
        <a:p>
          <a:endParaRPr lang="en-GB"/>
        </a:p>
      </dgm:t>
    </dgm:pt>
    <dgm:pt modelId="{7FDAAD6E-F5FC-4516-89D4-51FC7C872BCF}" type="pres">
      <dgm:prSet presAssocID="{145757BA-E97D-49D0-82A7-3FBDAE0B861A}" presName="node" presStyleLbl="node1" presStyleIdx="0" presStyleCnt="9">
        <dgm:presLayoutVars>
          <dgm:bulletEnabled val="1"/>
        </dgm:presLayoutVars>
      </dgm:prSet>
      <dgm:spPr/>
      <dgm:t>
        <a:bodyPr/>
        <a:lstStyle/>
        <a:p>
          <a:endParaRPr lang="en-GB"/>
        </a:p>
      </dgm:t>
    </dgm:pt>
    <dgm:pt modelId="{417FBD19-F085-4D50-A523-0BF9D3699AF2}" type="pres">
      <dgm:prSet presAssocID="{17ACBA34-D139-40CE-9DF2-1BD2072DC68E}" presName="sibTrans" presStyleCnt="0"/>
      <dgm:spPr/>
    </dgm:pt>
    <dgm:pt modelId="{FA3F0593-97BD-405F-90E6-28B4E3205926}" type="pres">
      <dgm:prSet presAssocID="{A917EA1F-AA33-45A4-B527-02FA4817B3A0}" presName="node" presStyleLbl="node1" presStyleIdx="1" presStyleCnt="9">
        <dgm:presLayoutVars>
          <dgm:bulletEnabled val="1"/>
        </dgm:presLayoutVars>
      </dgm:prSet>
      <dgm:spPr/>
      <dgm:t>
        <a:bodyPr/>
        <a:lstStyle/>
        <a:p>
          <a:endParaRPr lang="en-GB"/>
        </a:p>
      </dgm:t>
    </dgm:pt>
    <dgm:pt modelId="{817CB013-47AA-4E6E-90EA-9D737ED071D4}" type="pres">
      <dgm:prSet presAssocID="{30E6C1DB-7679-4B15-A84B-6C284D2CD062}" presName="sibTrans" presStyleCnt="0"/>
      <dgm:spPr/>
    </dgm:pt>
    <dgm:pt modelId="{AD58124D-CDCE-4475-9FD9-26A184747E75}" type="pres">
      <dgm:prSet presAssocID="{25EE6792-8F97-4820-88D7-4C000AE7042E}" presName="node" presStyleLbl="node1" presStyleIdx="2" presStyleCnt="9">
        <dgm:presLayoutVars>
          <dgm:bulletEnabled val="1"/>
        </dgm:presLayoutVars>
      </dgm:prSet>
      <dgm:spPr/>
      <dgm:t>
        <a:bodyPr/>
        <a:lstStyle/>
        <a:p>
          <a:endParaRPr lang="en-GB"/>
        </a:p>
      </dgm:t>
    </dgm:pt>
    <dgm:pt modelId="{951B9965-8A75-4EDC-9B9F-8CE934D8C3B9}" type="pres">
      <dgm:prSet presAssocID="{4C303580-9726-40AD-A119-CE15A2C2490E}" presName="sibTrans" presStyleCnt="0"/>
      <dgm:spPr/>
    </dgm:pt>
    <dgm:pt modelId="{53B53F22-8C89-4737-8CE4-94B1A9135EF4}" type="pres">
      <dgm:prSet presAssocID="{AF968B69-4620-4CBF-8202-461948AF6543}" presName="node" presStyleLbl="node1" presStyleIdx="3" presStyleCnt="9">
        <dgm:presLayoutVars>
          <dgm:bulletEnabled val="1"/>
        </dgm:presLayoutVars>
      </dgm:prSet>
      <dgm:spPr/>
      <dgm:t>
        <a:bodyPr/>
        <a:lstStyle/>
        <a:p>
          <a:endParaRPr lang="en-GB"/>
        </a:p>
      </dgm:t>
    </dgm:pt>
    <dgm:pt modelId="{0C237160-2681-4CAE-A8DB-9B21F9E45B23}" type="pres">
      <dgm:prSet presAssocID="{115720C7-04DE-42A2-8B87-F6C618F120F9}" presName="sibTrans" presStyleCnt="0"/>
      <dgm:spPr/>
    </dgm:pt>
    <dgm:pt modelId="{7DA08099-39AA-4775-AB1E-8885DCE427CA}" type="pres">
      <dgm:prSet presAssocID="{547241D6-E9E6-42A0-902F-03C06636F024}" presName="node" presStyleLbl="node1" presStyleIdx="4" presStyleCnt="9" custLinFactNeighborX="43567" custLinFactNeighborY="6136">
        <dgm:presLayoutVars>
          <dgm:bulletEnabled val="1"/>
        </dgm:presLayoutVars>
      </dgm:prSet>
      <dgm:spPr/>
      <dgm:t>
        <a:bodyPr/>
        <a:lstStyle/>
        <a:p>
          <a:endParaRPr lang="en-GB"/>
        </a:p>
      </dgm:t>
    </dgm:pt>
    <dgm:pt modelId="{2D7DC6C5-2ADD-407E-B078-DC1BBA2C2B4B}" type="pres">
      <dgm:prSet presAssocID="{21F83FA2-FEEA-46BD-A38D-E22301F9AA81}" presName="sibTrans" presStyleCnt="0"/>
      <dgm:spPr/>
    </dgm:pt>
    <dgm:pt modelId="{A29E51D3-F105-4D41-AC27-9C2B6FF9BC3B}" type="pres">
      <dgm:prSet presAssocID="{395C8DE8-6D55-40F4-87C0-0535F0983D8F}" presName="node" presStyleLbl="node1" presStyleIdx="5" presStyleCnt="9" custLinFactNeighborX="48871" custLinFactNeighborY="6136">
        <dgm:presLayoutVars>
          <dgm:bulletEnabled val="1"/>
        </dgm:presLayoutVars>
      </dgm:prSet>
      <dgm:spPr/>
      <dgm:t>
        <a:bodyPr/>
        <a:lstStyle/>
        <a:p>
          <a:endParaRPr lang="en-GB"/>
        </a:p>
      </dgm:t>
    </dgm:pt>
    <dgm:pt modelId="{3BAB8413-B1C1-4DCE-A822-585373E3E0E0}" type="pres">
      <dgm:prSet presAssocID="{CFA53627-FA98-4E59-99F7-DC6C74D57C1E}" presName="sibTrans" presStyleCnt="0"/>
      <dgm:spPr/>
    </dgm:pt>
    <dgm:pt modelId="{B7E6A09B-6DCB-4F64-8C27-D1800A8875A4}" type="pres">
      <dgm:prSet presAssocID="{EF4552BB-CDE3-4F03-AA0C-88DBEAEC8D54}" presName="node" presStyleLbl="node1" presStyleIdx="6" presStyleCnt="9" custLinFactNeighborX="56069" custLinFactNeighborY="6136">
        <dgm:presLayoutVars>
          <dgm:bulletEnabled val="1"/>
        </dgm:presLayoutVars>
      </dgm:prSet>
      <dgm:spPr/>
      <dgm:t>
        <a:bodyPr/>
        <a:lstStyle/>
        <a:p>
          <a:endParaRPr lang="en-GB"/>
        </a:p>
      </dgm:t>
    </dgm:pt>
    <dgm:pt modelId="{61F5528A-AFEA-4BFE-893E-9305F75DEFD6}" type="pres">
      <dgm:prSet presAssocID="{E5550E8B-9BCB-48DA-94AF-E1D3DD9A7D26}" presName="sibTrans" presStyleCnt="0"/>
      <dgm:spPr/>
    </dgm:pt>
    <dgm:pt modelId="{ABAFEF0F-40FA-479B-9F14-BFE5013D5CF0}" type="pres">
      <dgm:prSet presAssocID="{39CD0983-48D3-4C84-A803-89E3F8B3AA02}" presName="node" presStyleLbl="node1" presStyleIdx="7" presStyleCnt="9" custLinFactY="16757" custLinFactNeighborX="-98498" custLinFactNeighborY="100000">
        <dgm:presLayoutVars>
          <dgm:bulletEnabled val="1"/>
        </dgm:presLayoutVars>
      </dgm:prSet>
      <dgm:spPr/>
      <dgm:t>
        <a:bodyPr/>
        <a:lstStyle/>
        <a:p>
          <a:endParaRPr lang="en-GB"/>
        </a:p>
      </dgm:t>
    </dgm:pt>
    <dgm:pt modelId="{602D0098-0ECB-41BC-B792-63BA4AF07FDF}" type="pres">
      <dgm:prSet presAssocID="{E155295B-609B-4053-9009-46C8AD734136}" presName="sibTrans" presStyleCnt="0"/>
      <dgm:spPr/>
    </dgm:pt>
    <dgm:pt modelId="{875E50DF-3F6C-4CBD-852D-75A9964C13B6}" type="pres">
      <dgm:prSet presAssocID="{BB642FC1-6F23-4AD7-9229-745C90F4714A}" presName="node" presStyleLbl="node1" presStyleIdx="8" presStyleCnt="9" custLinFactNeighborX="-65161" custLinFactNeighborY="-541">
        <dgm:presLayoutVars>
          <dgm:bulletEnabled val="1"/>
        </dgm:presLayoutVars>
      </dgm:prSet>
      <dgm:spPr/>
      <dgm:t>
        <a:bodyPr/>
        <a:lstStyle/>
        <a:p>
          <a:endParaRPr lang="en-GB"/>
        </a:p>
      </dgm:t>
    </dgm:pt>
  </dgm:ptLst>
  <dgm:cxnLst>
    <dgm:cxn modelId="{407F4B6F-437E-4846-AB72-F6F0ADE88B3E}" srcId="{E14D82C1-A416-4A4D-8AE0-7AA43B2641F4}" destId="{395C8DE8-6D55-40F4-87C0-0535F0983D8F}" srcOrd="5" destOrd="0" parTransId="{94B6A813-10EC-412B-861D-39D7A60452BF}" sibTransId="{CFA53627-FA98-4E59-99F7-DC6C74D57C1E}"/>
    <dgm:cxn modelId="{47C0084D-E5CD-4471-90CA-CB3130EBD968}" type="presOf" srcId="{39CD0983-48D3-4C84-A803-89E3F8B3AA02}" destId="{ABAFEF0F-40FA-479B-9F14-BFE5013D5CF0}" srcOrd="0" destOrd="0" presId="urn:microsoft.com/office/officeart/2005/8/layout/default"/>
    <dgm:cxn modelId="{8B591AFD-4D41-4A69-BB20-8E0B89E60598}" srcId="{E14D82C1-A416-4A4D-8AE0-7AA43B2641F4}" destId="{25EE6792-8F97-4820-88D7-4C000AE7042E}" srcOrd="2" destOrd="0" parTransId="{D9CAC380-B8C3-428D-A84A-C89356476D06}" sibTransId="{4C303580-9726-40AD-A119-CE15A2C2490E}"/>
    <dgm:cxn modelId="{E8016451-E203-4355-93F7-AED08F2435F3}" srcId="{E14D82C1-A416-4A4D-8AE0-7AA43B2641F4}" destId="{39CD0983-48D3-4C84-A803-89E3F8B3AA02}" srcOrd="7" destOrd="0" parTransId="{65351B1B-E7DA-4011-AF35-3F9A7CAF543F}" sibTransId="{E155295B-609B-4053-9009-46C8AD734136}"/>
    <dgm:cxn modelId="{A2992C32-4D5A-4017-97DB-FD57BFF1AD60}" srcId="{E14D82C1-A416-4A4D-8AE0-7AA43B2641F4}" destId="{EF4552BB-CDE3-4F03-AA0C-88DBEAEC8D54}" srcOrd="6" destOrd="0" parTransId="{24DEFC5D-1DAD-44CF-B613-5BCED0D661B0}" sibTransId="{E5550E8B-9BCB-48DA-94AF-E1D3DD9A7D26}"/>
    <dgm:cxn modelId="{2EE07C50-4652-423D-B881-892FAA04F29B}" type="presOf" srcId="{A917EA1F-AA33-45A4-B527-02FA4817B3A0}" destId="{FA3F0593-97BD-405F-90E6-28B4E3205926}" srcOrd="0" destOrd="0" presId="urn:microsoft.com/office/officeart/2005/8/layout/default"/>
    <dgm:cxn modelId="{F94D0FB8-9540-4E83-B4CC-BE5E0D6654DB}" type="presOf" srcId="{547241D6-E9E6-42A0-902F-03C06636F024}" destId="{7DA08099-39AA-4775-AB1E-8885DCE427CA}" srcOrd="0" destOrd="0" presId="urn:microsoft.com/office/officeart/2005/8/layout/default"/>
    <dgm:cxn modelId="{EAFF94E4-7039-433D-BA35-E3C2B44F9E06}" type="presOf" srcId="{145757BA-E97D-49D0-82A7-3FBDAE0B861A}" destId="{7FDAAD6E-F5FC-4516-89D4-51FC7C872BCF}" srcOrd="0" destOrd="0" presId="urn:microsoft.com/office/officeart/2005/8/layout/default"/>
    <dgm:cxn modelId="{0A50B0B5-1FC5-4F8E-AC41-DCC8F6F6A3FB}" type="presOf" srcId="{AF968B69-4620-4CBF-8202-461948AF6543}" destId="{53B53F22-8C89-4737-8CE4-94B1A9135EF4}" srcOrd="0" destOrd="0" presId="urn:microsoft.com/office/officeart/2005/8/layout/default"/>
    <dgm:cxn modelId="{67FB8A28-7FC0-4904-82AB-2C0B2D8FF583}" type="presOf" srcId="{25EE6792-8F97-4820-88D7-4C000AE7042E}" destId="{AD58124D-CDCE-4475-9FD9-26A184747E75}" srcOrd="0" destOrd="0" presId="urn:microsoft.com/office/officeart/2005/8/layout/default"/>
    <dgm:cxn modelId="{32AA05BE-D703-44D7-8D49-EF1DBE31871D}" srcId="{E14D82C1-A416-4A4D-8AE0-7AA43B2641F4}" destId="{AF968B69-4620-4CBF-8202-461948AF6543}" srcOrd="3" destOrd="0" parTransId="{5A3C2908-82F9-4BCB-A630-2A7D27AD305F}" sibTransId="{115720C7-04DE-42A2-8B87-F6C618F120F9}"/>
    <dgm:cxn modelId="{D2AFF379-145F-46EE-9191-F1221CEC7A50}" srcId="{E14D82C1-A416-4A4D-8AE0-7AA43B2641F4}" destId="{145757BA-E97D-49D0-82A7-3FBDAE0B861A}" srcOrd="0" destOrd="0" parTransId="{110230C0-A0D9-4988-AC51-E29E2A067D63}" sibTransId="{17ACBA34-D139-40CE-9DF2-1BD2072DC68E}"/>
    <dgm:cxn modelId="{BFCAD033-5021-49B9-9149-282905FED226}" srcId="{E14D82C1-A416-4A4D-8AE0-7AA43B2641F4}" destId="{A917EA1F-AA33-45A4-B527-02FA4817B3A0}" srcOrd="1" destOrd="0" parTransId="{EF6A191E-F5D0-4C1C-8C43-98D23558BC0A}" sibTransId="{30E6C1DB-7679-4B15-A84B-6C284D2CD062}"/>
    <dgm:cxn modelId="{59EAB455-7E16-4B41-B309-37949D80A45A}" type="presOf" srcId="{EF4552BB-CDE3-4F03-AA0C-88DBEAEC8D54}" destId="{B7E6A09B-6DCB-4F64-8C27-D1800A8875A4}" srcOrd="0" destOrd="0" presId="urn:microsoft.com/office/officeart/2005/8/layout/default"/>
    <dgm:cxn modelId="{1B6E50E8-6C06-4B83-B6C0-9D2CF55E5588}" type="presOf" srcId="{395C8DE8-6D55-40F4-87C0-0535F0983D8F}" destId="{A29E51D3-F105-4D41-AC27-9C2B6FF9BC3B}" srcOrd="0" destOrd="0" presId="urn:microsoft.com/office/officeart/2005/8/layout/default"/>
    <dgm:cxn modelId="{B05847A2-72A5-44B7-A7B4-A5ECF26E6F9B}" srcId="{E14D82C1-A416-4A4D-8AE0-7AA43B2641F4}" destId="{547241D6-E9E6-42A0-902F-03C06636F024}" srcOrd="4" destOrd="0" parTransId="{927DCFE7-F346-4930-A14F-109F7367A490}" sibTransId="{21F83FA2-FEEA-46BD-A38D-E22301F9AA81}"/>
    <dgm:cxn modelId="{DFDB43B4-BE67-4BC9-A70F-DF03207CEA4F}" type="presOf" srcId="{E14D82C1-A416-4A4D-8AE0-7AA43B2641F4}" destId="{4381D9F6-D3B4-4B87-AB33-F836A9244883}" srcOrd="0" destOrd="0" presId="urn:microsoft.com/office/officeart/2005/8/layout/default"/>
    <dgm:cxn modelId="{6CC8B652-6490-4AFA-B891-76E560D1BC5C}" type="presOf" srcId="{BB642FC1-6F23-4AD7-9229-745C90F4714A}" destId="{875E50DF-3F6C-4CBD-852D-75A9964C13B6}" srcOrd="0" destOrd="0" presId="urn:microsoft.com/office/officeart/2005/8/layout/default"/>
    <dgm:cxn modelId="{5631BAAE-509A-4C0F-9CAF-67E0B27FCB38}" srcId="{E14D82C1-A416-4A4D-8AE0-7AA43B2641F4}" destId="{BB642FC1-6F23-4AD7-9229-745C90F4714A}" srcOrd="8" destOrd="0" parTransId="{360B5D22-73CF-4D6F-A4EA-BC929DAA04F8}" sibTransId="{66037C8D-76FE-486A-AC0C-48FC774281D5}"/>
    <dgm:cxn modelId="{7B8624BE-0541-40B0-AD87-D50258D65AFB}" type="presParOf" srcId="{4381D9F6-D3B4-4B87-AB33-F836A9244883}" destId="{7FDAAD6E-F5FC-4516-89D4-51FC7C872BCF}" srcOrd="0" destOrd="0" presId="urn:microsoft.com/office/officeart/2005/8/layout/default"/>
    <dgm:cxn modelId="{7F0CBAA3-54EB-4065-856D-0B9FB90BBD95}" type="presParOf" srcId="{4381D9F6-D3B4-4B87-AB33-F836A9244883}" destId="{417FBD19-F085-4D50-A523-0BF9D3699AF2}" srcOrd="1" destOrd="0" presId="urn:microsoft.com/office/officeart/2005/8/layout/default"/>
    <dgm:cxn modelId="{B611A430-5736-4D0F-9CF1-30AE43B30C20}" type="presParOf" srcId="{4381D9F6-D3B4-4B87-AB33-F836A9244883}" destId="{FA3F0593-97BD-405F-90E6-28B4E3205926}" srcOrd="2" destOrd="0" presId="urn:microsoft.com/office/officeart/2005/8/layout/default"/>
    <dgm:cxn modelId="{1A476FA1-195D-4303-AF84-3A54308497CC}" type="presParOf" srcId="{4381D9F6-D3B4-4B87-AB33-F836A9244883}" destId="{817CB013-47AA-4E6E-90EA-9D737ED071D4}" srcOrd="3" destOrd="0" presId="urn:microsoft.com/office/officeart/2005/8/layout/default"/>
    <dgm:cxn modelId="{98293634-892E-4ABA-9BA9-F145E08CE897}" type="presParOf" srcId="{4381D9F6-D3B4-4B87-AB33-F836A9244883}" destId="{AD58124D-CDCE-4475-9FD9-26A184747E75}" srcOrd="4" destOrd="0" presId="urn:microsoft.com/office/officeart/2005/8/layout/default"/>
    <dgm:cxn modelId="{553C8BBB-2588-4C46-B69F-175F3020DCA2}" type="presParOf" srcId="{4381D9F6-D3B4-4B87-AB33-F836A9244883}" destId="{951B9965-8A75-4EDC-9B9F-8CE934D8C3B9}" srcOrd="5" destOrd="0" presId="urn:microsoft.com/office/officeart/2005/8/layout/default"/>
    <dgm:cxn modelId="{64F540D1-51DE-4649-AD8E-A3AFB725A292}" type="presParOf" srcId="{4381D9F6-D3B4-4B87-AB33-F836A9244883}" destId="{53B53F22-8C89-4737-8CE4-94B1A9135EF4}" srcOrd="6" destOrd="0" presId="urn:microsoft.com/office/officeart/2005/8/layout/default"/>
    <dgm:cxn modelId="{48270D71-7293-4F6D-9E7F-2F65947028A1}" type="presParOf" srcId="{4381D9F6-D3B4-4B87-AB33-F836A9244883}" destId="{0C237160-2681-4CAE-A8DB-9B21F9E45B23}" srcOrd="7" destOrd="0" presId="urn:microsoft.com/office/officeart/2005/8/layout/default"/>
    <dgm:cxn modelId="{CCC70737-CCEF-45CB-A0E9-8CC5DB7BE7A6}" type="presParOf" srcId="{4381D9F6-D3B4-4B87-AB33-F836A9244883}" destId="{7DA08099-39AA-4775-AB1E-8885DCE427CA}" srcOrd="8" destOrd="0" presId="urn:microsoft.com/office/officeart/2005/8/layout/default"/>
    <dgm:cxn modelId="{933113C2-F438-4C01-A900-C33B9B16E3A1}" type="presParOf" srcId="{4381D9F6-D3B4-4B87-AB33-F836A9244883}" destId="{2D7DC6C5-2ADD-407E-B078-DC1BBA2C2B4B}" srcOrd="9" destOrd="0" presId="urn:microsoft.com/office/officeart/2005/8/layout/default"/>
    <dgm:cxn modelId="{5C15EE84-DEB5-4236-B8C0-8F25CC3FCD2B}" type="presParOf" srcId="{4381D9F6-D3B4-4B87-AB33-F836A9244883}" destId="{A29E51D3-F105-4D41-AC27-9C2B6FF9BC3B}" srcOrd="10" destOrd="0" presId="urn:microsoft.com/office/officeart/2005/8/layout/default"/>
    <dgm:cxn modelId="{2B376855-FC2A-4E4A-A6B1-FB2FF9B9707A}" type="presParOf" srcId="{4381D9F6-D3B4-4B87-AB33-F836A9244883}" destId="{3BAB8413-B1C1-4DCE-A822-585373E3E0E0}" srcOrd="11" destOrd="0" presId="urn:microsoft.com/office/officeart/2005/8/layout/default"/>
    <dgm:cxn modelId="{9E48A9F4-CB27-4554-8753-85F2E33DC793}" type="presParOf" srcId="{4381D9F6-D3B4-4B87-AB33-F836A9244883}" destId="{B7E6A09B-6DCB-4F64-8C27-D1800A8875A4}" srcOrd="12" destOrd="0" presId="urn:microsoft.com/office/officeart/2005/8/layout/default"/>
    <dgm:cxn modelId="{D4E8BF0A-BD42-4B15-9CB1-FA45DBEB495F}" type="presParOf" srcId="{4381D9F6-D3B4-4B87-AB33-F836A9244883}" destId="{61F5528A-AFEA-4BFE-893E-9305F75DEFD6}" srcOrd="13" destOrd="0" presId="urn:microsoft.com/office/officeart/2005/8/layout/default"/>
    <dgm:cxn modelId="{E97A3571-E1D5-4BBD-AA74-CE1F401AD4C5}" type="presParOf" srcId="{4381D9F6-D3B4-4B87-AB33-F836A9244883}" destId="{ABAFEF0F-40FA-479B-9F14-BFE5013D5CF0}" srcOrd="14" destOrd="0" presId="urn:microsoft.com/office/officeart/2005/8/layout/default"/>
    <dgm:cxn modelId="{226E8764-81FD-4E01-B3A4-74538F3C5043}" type="presParOf" srcId="{4381D9F6-D3B4-4B87-AB33-F836A9244883}" destId="{602D0098-0ECB-41BC-B792-63BA4AF07FDF}" srcOrd="15" destOrd="0" presId="urn:microsoft.com/office/officeart/2005/8/layout/default"/>
    <dgm:cxn modelId="{E20C7B80-59D2-4FEF-B727-E5880EEA299A}" type="presParOf" srcId="{4381D9F6-D3B4-4B87-AB33-F836A9244883}" destId="{875E50DF-3F6C-4CBD-852D-75A9964C13B6}"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872AF-C8BB-4384-91E1-68087F1F5F53}">
      <dsp:nvSpPr>
        <dsp:cNvPr id="0" name=""/>
        <dsp:cNvSpPr/>
      </dsp:nvSpPr>
      <dsp:spPr>
        <a:xfrm>
          <a:off x="443447"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Independent Study</a:t>
          </a:r>
          <a:endParaRPr lang="en-GB" sz="2500" kern="1200" dirty="0"/>
        </a:p>
      </dsp:txBody>
      <dsp:txXfrm>
        <a:off x="443447" y="2150"/>
        <a:ext cx="2173518" cy="1304111"/>
      </dsp:txXfrm>
    </dsp:sp>
    <dsp:sp modelId="{3AD29730-00E0-4980-A21D-482BD6AC67F7}">
      <dsp:nvSpPr>
        <dsp:cNvPr id="0" name=""/>
        <dsp:cNvSpPr/>
      </dsp:nvSpPr>
      <dsp:spPr>
        <a:xfrm>
          <a:off x="2834318"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Self Evaluation</a:t>
          </a:r>
          <a:endParaRPr lang="en-GB" sz="2500" kern="1200" dirty="0"/>
        </a:p>
      </dsp:txBody>
      <dsp:txXfrm>
        <a:off x="2834318" y="2150"/>
        <a:ext cx="2173518" cy="1304111"/>
      </dsp:txXfrm>
    </dsp:sp>
    <dsp:sp modelId="{A14BC1A2-F17C-46C9-A6CA-5E69BC221A04}">
      <dsp:nvSpPr>
        <dsp:cNvPr id="0" name=""/>
        <dsp:cNvSpPr/>
      </dsp:nvSpPr>
      <dsp:spPr>
        <a:xfrm>
          <a:off x="5225188"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Working with Others</a:t>
          </a:r>
          <a:endParaRPr lang="en-GB" sz="2500" kern="1200" dirty="0"/>
        </a:p>
      </dsp:txBody>
      <dsp:txXfrm>
        <a:off x="5225188" y="2150"/>
        <a:ext cx="2173518" cy="1304111"/>
      </dsp:txXfrm>
    </dsp:sp>
    <dsp:sp modelId="{AE4C9AF7-05BB-48CE-99A5-CE6A506B5DD4}">
      <dsp:nvSpPr>
        <dsp:cNvPr id="0" name=""/>
        <dsp:cNvSpPr/>
      </dsp:nvSpPr>
      <dsp:spPr>
        <a:xfrm>
          <a:off x="7616058"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Managing Anxieties</a:t>
          </a:r>
          <a:endParaRPr lang="en-GB" sz="2500" kern="1200" dirty="0"/>
        </a:p>
      </dsp:txBody>
      <dsp:txXfrm>
        <a:off x="7616058" y="2150"/>
        <a:ext cx="2173518" cy="1304111"/>
      </dsp:txXfrm>
    </dsp:sp>
    <dsp:sp modelId="{D14E1FC8-0CC4-45DC-B98B-9583ECD4BFF6}">
      <dsp:nvSpPr>
        <dsp:cNvPr id="0" name=""/>
        <dsp:cNvSpPr/>
      </dsp:nvSpPr>
      <dsp:spPr>
        <a:xfrm>
          <a:off x="443447" y="152361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Research Skills</a:t>
          </a:r>
          <a:endParaRPr lang="en-GB" sz="2500" kern="1200" dirty="0"/>
        </a:p>
      </dsp:txBody>
      <dsp:txXfrm>
        <a:off x="443447" y="1523613"/>
        <a:ext cx="2173518" cy="1304111"/>
      </dsp:txXfrm>
    </dsp:sp>
    <dsp:sp modelId="{8A7623A5-3B53-49E3-BBFB-A4D7F8298749}">
      <dsp:nvSpPr>
        <dsp:cNvPr id="0" name=""/>
        <dsp:cNvSpPr/>
      </dsp:nvSpPr>
      <dsp:spPr>
        <a:xfrm>
          <a:off x="2834318" y="152361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Writing Skills</a:t>
          </a:r>
        </a:p>
      </dsp:txBody>
      <dsp:txXfrm>
        <a:off x="2834318" y="1523613"/>
        <a:ext cx="2173518" cy="1304111"/>
      </dsp:txXfrm>
    </dsp:sp>
    <dsp:sp modelId="{5D49573A-A0FD-411B-8B35-4B0A6F625547}">
      <dsp:nvSpPr>
        <dsp:cNvPr id="0" name=""/>
        <dsp:cNvSpPr/>
      </dsp:nvSpPr>
      <dsp:spPr>
        <a:xfrm>
          <a:off x="5225188" y="152361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ITC  / E-Learning Skills</a:t>
          </a:r>
        </a:p>
      </dsp:txBody>
      <dsp:txXfrm>
        <a:off x="5225188" y="1523613"/>
        <a:ext cx="2173518" cy="1304111"/>
      </dsp:txXfrm>
    </dsp:sp>
    <dsp:sp modelId="{74E2E7DA-1A42-4B45-BEC5-1AEBDCA96C2D}">
      <dsp:nvSpPr>
        <dsp:cNvPr id="0" name=""/>
        <dsp:cNvSpPr/>
      </dsp:nvSpPr>
      <dsp:spPr>
        <a:xfrm>
          <a:off x="7616058" y="152361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Note Taking</a:t>
          </a:r>
        </a:p>
      </dsp:txBody>
      <dsp:txXfrm>
        <a:off x="7616058" y="1523613"/>
        <a:ext cx="2173518" cy="1304111"/>
      </dsp:txXfrm>
    </dsp:sp>
    <dsp:sp modelId="{669DA00B-D592-42AD-87D4-8C2D0D48EC0C}">
      <dsp:nvSpPr>
        <dsp:cNvPr id="0" name=""/>
        <dsp:cNvSpPr/>
      </dsp:nvSpPr>
      <dsp:spPr>
        <a:xfrm>
          <a:off x="443447" y="3045076"/>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Presentation Skills</a:t>
          </a:r>
        </a:p>
      </dsp:txBody>
      <dsp:txXfrm>
        <a:off x="443447" y="3045076"/>
        <a:ext cx="2173518" cy="1304111"/>
      </dsp:txXfrm>
    </dsp:sp>
    <dsp:sp modelId="{2E449985-4666-482D-BFF9-EA8B3100B69D}">
      <dsp:nvSpPr>
        <dsp:cNvPr id="0" name=""/>
        <dsp:cNvSpPr/>
      </dsp:nvSpPr>
      <dsp:spPr>
        <a:xfrm>
          <a:off x="2834318" y="3045076"/>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Understanding Learning Styles</a:t>
          </a:r>
        </a:p>
      </dsp:txBody>
      <dsp:txXfrm>
        <a:off x="2834318" y="3045076"/>
        <a:ext cx="2173518" cy="1304111"/>
      </dsp:txXfrm>
    </dsp:sp>
    <dsp:sp modelId="{0E54AB88-47A3-48D2-8857-932BE2378CA2}">
      <dsp:nvSpPr>
        <dsp:cNvPr id="0" name=""/>
        <dsp:cNvSpPr/>
      </dsp:nvSpPr>
      <dsp:spPr>
        <a:xfrm>
          <a:off x="5225188" y="3045076"/>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Time Management Skills</a:t>
          </a:r>
        </a:p>
      </dsp:txBody>
      <dsp:txXfrm>
        <a:off x="5225188" y="3045076"/>
        <a:ext cx="2173518" cy="1304111"/>
      </dsp:txXfrm>
    </dsp:sp>
    <dsp:sp modelId="{3CA64A68-CD78-41F3-B0CA-65009B00DD8C}">
      <dsp:nvSpPr>
        <dsp:cNvPr id="0" name=""/>
        <dsp:cNvSpPr/>
      </dsp:nvSpPr>
      <dsp:spPr>
        <a:xfrm>
          <a:off x="7616058" y="3045076"/>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And Many More</a:t>
          </a:r>
        </a:p>
      </dsp:txBody>
      <dsp:txXfrm>
        <a:off x="7616058" y="3045076"/>
        <a:ext cx="2173518" cy="1304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AAD6E-F5FC-4516-89D4-51FC7C872BCF}">
      <dsp:nvSpPr>
        <dsp:cNvPr id="0" name=""/>
        <dsp:cNvSpPr/>
      </dsp:nvSpPr>
      <dsp:spPr>
        <a:xfrm>
          <a:off x="443447"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Essays</a:t>
          </a:r>
          <a:endParaRPr lang="en-GB" sz="2600" kern="1200" dirty="0"/>
        </a:p>
      </dsp:txBody>
      <dsp:txXfrm>
        <a:off x="443447" y="2150"/>
        <a:ext cx="2173518" cy="1304111"/>
      </dsp:txXfrm>
    </dsp:sp>
    <dsp:sp modelId="{FA3F0593-97BD-405F-90E6-28B4E3205926}">
      <dsp:nvSpPr>
        <dsp:cNvPr id="0" name=""/>
        <dsp:cNvSpPr/>
      </dsp:nvSpPr>
      <dsp:spPr>
        <a:xfrm>
          <a:off x="2834318"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PowerPoint Presentations</a:t>
          </a:r>
          <a:endParaRPr lang="en-GB" sz="2600" kern="1200" dirty="0"/>
        </a:p>
      </dsp:txBody>
      <dsp:txXfrm>
        <a:off x="2834318" y="2150"/>
        <a:ext cx="2173518" cy="1304111"/>
      </dsp:txXfrm>
    </dsp:sp>
    <dsp:sp modelId="{AD58124D-CDCE-4475-9FD9-26A184747E75}">
      <dsp:nvSpPr>
        <dsp:cNvPr id="0" name=""/>
        <dsp:cNvSpPr/>
      </dsp:nvSpPr>
      <dsp:spPr>
        <a:xfrm>
          <a:off x="5225188"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Poster Presentations</a:t>
          </a:r>
          <a:endParaRPr lang="en-GB" sz="2600" kern="1200" dirty="0"/>
        </a:p>
      </dsp:txBody>
      <dsp:txXfrm>
        <a:off x="5225188" y="2150"/>
        <a:ext cx="2173518" cy="1304111"/>
      </dsp:txXfrm>
    </dsp:sp>
    <dsp:sp modelId="{53B53F22-8C89-4737-8CE4-94B1A9135EF4}">
      <dsp:nvSpPr>
        <dsp:cNvPr id="0" name=""/>
        <dsp:cNvSpPr/>
      </dsp:nvSpPr>
      <dsp:spPr>
        <a:xfrm>
          <a:off x="7616058" y="2150"/>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Skills assessments</a:t>
          </a:r>
          <a:endParaRPr lang="en-GB" sz="2600" kern="1200" dirty="0"/>
        </a:p>
      </dsp:txBody>
      <dsp:txXfrm>
        <a:off x="7616058" y="2150"/>
        <a:ext cx="2173518" cy="1304111"/>
      </dsp:txXfrm>
    </dsp:sp>
    <dsp:sp modelId="{7DA08099-39AA-4775-AB1E-8885DCE427CA}">
      <dsp:nvSpPr>
        <dsp:cNvPr id="0" name=""/>
        <dsp:cNvSpPr/>
      </dsp:nvSpPr>
      <dsp:spPr>
        <a:xfrm>
          <a:off x="1390384" y="160363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Academic Interviews</a:t>
          </a:r>
          <a:endParaRPr lang="en-GB" sz="2600" kern="1200" dirty="0"/>
        </a:p>
      </dsp:txBody>
      <dsp:txXfrm>
        <a:off x="1390384" y="1603633"/>
        <a:ext cx="2173518" cy="1304111"/>
      </dsp:txXfrm>
    </dsp:sp>
    <dsp:sp modelId="{A29E51D3-F105-4D41-AC27-9C2B6FF9BC3B}">
      <dsp:nvSpPr>
        <dsp:cNvPr id="0" name=""/>
        <dsp:cNvSpPr/>
      </dsp:nvSpPr>
      <dsp:spPr>
        <a:xfrm>
          <a:off x="3896538" y="160363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Research Report Writing</a:t>
          </a:r>
          <a:endParaRPr lang="en-GB" sz="2600" kern="1200" dirty="0"/>
        </a:p>
      </dsp:txBody>
      <dsp:txXfrm>
        <a:off x="3896538" y="1603633"/>
        <a:ext cx="2173518" cy="1304111"/>
      </dsp:txXfrm>
    </dsp:sp>
    <dsp:sp modelId="{B7E6A09B-6DCB-4F64-8C27-D1800A8875A4}">
      <dsp:nvSpPr>
        <dsp:cNvPr id="0" name=""/>
        <dsp:cNvSpPr/>
      </dsp:nvSpPr>
      <dsp:spPr>
        <a:xfrm>
          <a:off x="6443858" y="1603633"/>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600" kern="1200" dirty="0" smtClean="0"/>
            <a:t>Portfolios</a:t>
          </a:r>
        </a:p>
        <a:p>
          <a:pPr lvl="0" algn="ctr" defTabSz="1022350">
            <a:lnSpc>
              <a:spcPct val="90000"/>
            </a:lnSpc>
            <a:spcBef>
              <a:spcPct val="0"/>
            </a:spcBef>
            <a:spcAft>
              <a:spcPct val="35000"/>
            </a:spcAft>
          </a:pPr>
          <a:endParaRPr lang="en-GB" sz="2600" kern="1200" dirty="0"/>
        </a:p>
      </dsp:txBody>
      <dsp:txXfrm>
        <a:off x="6443858" y="1603633"/>
        <a:ext cx="2173518" cy="1304111"/>
      </dsp:txXfrm>
    </dsp:sp>
    <dsp:sp modelId="{ABAFEF0F-40FA-479B-9F14-BFE5013D5CF0}">
      <dsp:nvSpPr>
        <dsp:cNvPr id="0" name=""/>
        <dsp:cNvSpPr/>
      </dsp:nvSpPr>
      <dsp:spPr>
        <a:xfrm>
          <a:off x="5475186" y="3046254"/>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600" kern="1200" dirty="0" smtClean="0"/>
            <a:t>Dissertation</a:t>
          </a:r>
        </a:p>
        <a:p>
          <a:pPr lvl="0" algn="ctr" defTabSz="1022350">
            <a:lnSpc>
              <a:spcPct val="90000"/>
            </a:lnSpc>
            <a:spcBef>
              <a:spcPct val="0"/>
            </a:spcBef>
            <a:spcAft>
              <a:spcPct val="35000"/>
            </a:spcAft>
          </a:pPr>
          <a:endParaRPr lang="en-GB" sz="2600" kern="1200" dirty="0"/>
        </a:p>
      </dsp:txBody>
      <dsp:txXfrm>
        <a:off x="5475186" y="3046254"/>
        <a:ext cx="2173518" cy="1304111"/>
      </dsp:txXfrm>
    </dsp:sp>
    <dsp:sp modelId="{875E50DF-3F6C-4CBD-852D-75A9964C13B6}">
      <dsp:nvSpPr>
        <dsp:cNvPr id="0" name=""/>
        <dsp:cNvSpPr/>
      </dsp:nvSpPr>
      <dsp:spPr>
        <a:xfrm>
          <a:off x="2613466" y="3038021"/>
          <a:ext cx="2173518" cy="13041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smtClean="0"/>
            <a:t>Promotional Leaflets</a:t>
          </a:r>
          <a:endParaRPr lang="en-GB" sz="2600" kern="1200" dirty="0"/>
        </a:p>
      </dsp:txBody>
      <dsp:txXfrm>
        <a:off x="2613466" y="3038021"/>
        <a:ext cx="2173518" cy="130411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FFDBC891-A636-4F9C-8CF6-91F9BEE4AD40}" type="datetimeFigureOut">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3702266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DBC891-A636-4F9C-8CF6-91F9BEE4AD40}"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982310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FDBC891-A636-4F9C-8CF6-91F9BEE4AD40}"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3737348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3373069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FDBC891-A636-4F9C-8CF6-91F9BEE4AD40}" type="datetimeFigureOut">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206908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FDBC891-A636-4F9C-8CF6-91F9BEE4AD40}" type="datetimeFigureOut">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772913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DBC891-A636-4F9C-8CF6-91F9BEE4AD40}" type="datetimeFigureOut">
              <a:rPr lang="en-GB" smtClean="0"/>
              <a:t>05/10/2017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1357581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047433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59627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19035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101116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45497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DBC891-A636-4F9C-8CF6-91F9BEE4AD40}"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7635041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FFDBC891-A636-4F9C-8CF6-91F9BEE4AD40}" type="datetimeFigureOut">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145378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FFDBC891-A636-4F9C-8CF6-91F9BEE4AD40}" type="datetimeFigureOut">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2339412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DBC891-A636-4F9C-8CF6-91F9BEE4AD40}"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1619939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DBC891-A636-4F9C-8CF6-91F9BEE4AD40}"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2AEE9-9BC1-4A5A-9A1F-656DEA097728}" type="slidenum">
              <a:rPr lang="en-GB" smtClean="0"/>
              <a:t>‹#›</a:t>
            </a:fld>
            <a:endParaRPr lang="en-GB"/>
          </a:p>
        </p:txBody>
      </p:sp>
    </p:spTree>
    <p:extLst>
      <p:ext uri="{BB962C8B-B14F-4D97-AF65-F5344CB8AC3E}">
        <p14:creationId xmlns:p14="http://schemas.microsoft.com/office/powerpoint/2010/main" val="3015379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FDBC891-A636-4F9C-8CF6-91F9BEE4AD40}" type="datetimeFigureOut">
              <a:rPr lang="en-GB" smtClean="0"/>
              <a:t>05/10/2017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292AEE9-9BC1-4A5A-9A1F-656DEA097728}" type="slidenum">
              <a:rPr lang="en-GB" smtClean="0"/>
              <a:t>‹#›</a:t>
            </a:fld>
            <a:endParaRPr lang="en-GB"/>
          </a:p>
        </p:txBody>
      </p:sp>
    </p:spTree>
    <p:extLst>
      <p:ext uri="{BB962C8B-B14F-4D97-AF65-F5344CB8AC3E}">
        <p14:creationId xmlns:p14="http://schemas.microsoft.com/office/powerpoint/2010/main" val="294818193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hyperlink" Target="http://moodle.uwtsd.ac.uk/course/view.php?id=3443#section-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Academic/Study Skills</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8146812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academic skills and why do you think we need them?</a:t>
            </a:r>
            <a:endParaRPr lang="en-GB" dirty="0"/>
          </a:p>
        </p:txBody>
      </p:sp>
      <p:sp>
        <p:nvSpPr>
          <p:cNvPr id="3" name="Content Placeholder 2"/>
          <p:cNvSpPr>
            <a:spLocks noGrp="1"/>
          </p:cNvSpPr>
          <p:nvPr>
            <p:ph idx="1"/>
          </p:nvPr>
        </p:nvSpPr>
        <p:spPr/>
        <p:txBody>
          <a:bodyPr/>
          <a:lstStyle/>
          <a:p>
            <a:r>
              <a:rPr lang="en-GB" dirty="0" smtClean="0"/>
              <a:t>Spend a few minutes talking to the person next to you about your understanding of academic skills and why you think this might important.</a:t>
            </a:r>
          </a:p>
          <a:p>
            <a:r>
              <a:rPr lang="en-GB" dirty="0" smtClean="0"/>
              <a:t>Develop a mind map of your ideas.</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6983" y="3654356"/>
            <a:ext cx="4901513" cy="2435439"/>
          </a:xfrm>
          <a:prstGeom prst="rect">
            <a:avLst/>
          </a:prstGeom>
        </p:spPr>
      </p:pic>
    </p:spTree>
    <p:custDataLst>
      <p:tags r:id="rId1"/>
    </p:custDataLst>
    <p:extLst>
      <p:ext uri="{BB962C8B-B14F-4D97-AF65-F5344CB8AC3E}">
        <p14:creationId xmlns:p14="http://schemas.microsoft.com/office/powerpoint/2010/main" val="39164218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academic skills and why do we need them?</a:t>
            </a:r>
            <a:endParaRPr lang="en-GB" dirty="0"/>
          </a:p>
        </p:txBody>
      </p:sp>
      <p:sp>
        <p:nvSpPr>
          <p:cNvPr id="3" name="Content Placeholder 2"/>
          <p:cNvSpPr>
            <a:spLocks noGrp="1"/>
          </p:cNvSpPr>
          <p:nvPr>
            <p:ph idx="1"/>
          </p:nvPr>
        </p:nvSpPr>
        <p:spPr/>
        <p:txBody>
          <a:bodyPr/>
          <a:lstStyle/>
          <a:p>
            <a:r>
              <a:rPr lang="en-GB" dirty="0" smtClean="0"/>
              <a:t>Academic skills will enable you to engage in, and recognise the importance of academic reading, writing, referencing and develop confidence in communication and presenting to different audiences and for different purposes.</a:t>
            </a:r>
          </a:p>
          <a:p>
            <a:r>
              <a:rPr lang="en-GB" dirty="0" smtClean="0"/>
              <a:t>Academic skills will enable you to explore different communication styles and systems.</a:t>
            </a:r>
          </a:p>
        </p:txBody>
      </p:sp>
    </p:spTree>
    <p:custDataLst>
      <p:tags r:id="rId1"/>
    </p:custDataLst>
    <p:extLst>
      <p:ext uri="{BB962C8B-B14F-4D97-AF65-F5344CB8AC3E}">
        <p14:creationId xmlns:p14="http://schemas.microsoft.com/office/powerpoint/2010/main" val="149005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academic skills and why do we need them?</a:t>
            </a:r>
            <a:endParaRPr lang="en-GB" dirty="0"/>
          </a:p>
        </p:txBody>
      </p:sp>
      <p:sp>
        <p:nvSpPr>
          <p:cNvPr id="3" name="Content Placeholder 2"/>
          <p:cNvSpPr>
            <a:spLocks noGrp="1"/>
          </p:cNvSpPr>
          <p:nvPr>
            <p:ph idx="1"/>
          </p:nvPr>
        </p:nvSpPr>
        <p:spPr/>
        <p:txBody>
          <a:bodyPr/>
          <a:lstStyle/>
          <a:p>
            <a:r>
              <a:rPr lang="en-GB" dirty="0" smtClean="0"/>
              <a:t>Academic skills enable you to develop digital competency and numeracy skills in line with the academic demands of the programme.</a:t>
            </a:r>
          </a:p>
          <a:p>
            <a:r>
              <a:rPr lang="en-GB" dirty="0" smtClean="0"/>
              <a:t>It will also help you to develop your learning effectively and reflect upon your progress and future development.</a:t>
            </a:r>
          </a:p>
          <a:p>
            <a:endParaRPr lang="en-GB" dirty="0"/>
          </a:p>
        </p:txBody>
      </p:sp>
    </p:spTree>
    <p:extLst>
      <p:ext uri="{BB962C8B-B14F-4D97-AF65-F5344CB8AC3E}">
        <p14:creationId xmlns:p14="http://schemas.microsoft.com/office/powerpoint/2010/main" val="216877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academic skills and why do we need them?</a:t>
            </a:r>
            <a:endParaRPr lang="en-GB"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endParaRPr lang="en-GB" dirty="0" smtClean="0"/>
          </a:p>
          <a:p>
            <a:pPr marL="0" indent="0" algn="ctr">
              <a:buNone/>
            </a:pPr>
            <a:r>
              <a:rPr lang="en-GB" dirty="0" smtClean="0"/>
              <a:t>“Academic competence is associated with the knowledge and application of effective study skills. Capable students at all grade levels may experience difficulty in school, not because they lack ability, but because they lack good study skills.” </a:t>
            </a:r>
            <a:r>
              <a:rPr lang="en-GB" dirty="0" err="1" smtClean="0"/>
              <a:t>Gettinger</a:t>
            </a:r>
            <a:r>
              <a:rPr lang="en-GB" dirty="0" smtClean="0"/>
              <a:t> and Seibert (2002, p350)</a:t>
            </a:r>
          </a:p>
          <a:p>
            <a:endParaRPr lang="en-GB" dirty="0"/>
          </a:p>
        </p:txBody>
      </p:sp>
    </p:spTree>
    <p:extLst>
      <p:ext uri="{BB962C8B-B14F-4D97-AF65-F5344CB8AC3E}">
        <p14:creationId xmlns:p14="http://schemas.microsoft.com/office/powerpoint/2010/main" val="41965138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study skills are needed for this course?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37176703"/>
              </p:ext>
            </p:extLst>
          </p:nvPr>
        </p:nvGraphicFramePr>
        <p:xfrm>
          <a:off x="1120775" y="1825625"/>
          <a:ext cx="1023302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16440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62A872AF-C8BB-4384-91E1-68087F1F5F53}"/>
                                            </p:graphicEl>
                                          </p:spTgt>
                                        </p:tgtEl>
                                        <p:attrNameLst>
                                          <p:attrName>style.visibility</p:attrName>
                                        </p:attrNameLst>
                                      </p:cBhvr>
                                      <p:to>
                                        <p:strVal val="visible"/>
                                      </p:to>
                                    </p:set>
                                    <p:anim calcmode="lin" valueType="num">
                                      <p:cBhvr additive="base">
                                        <p:cTn id="7" dur="500" fill="hold"/>
                                        <p:tgtEl>
                                          <p:spTgt spid="4">
                                            <p:graphicEl>
                                              <a:dgm id="{62A872AF-C8BB-4384-91E1-68087F1F5F5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62A872AF-C8BB-4384-91E1-68087F1F5F5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3AD29730-00E0-4980-A21D-482BD6AC67F7}"/>
                                            </p:graphicEl>
                                          </p:spTgt>
                                        </p:tgtEl>
                                        <p:attrNameLst>
                                          <p:attrName>style.visibility</p:attrName>
                                        </p:attrNameLst>
                                      </p:cBhvr>
                                      <p:to>
                                        <p:strVal val="visible"/>
                                      </p:to>
                                    </p:set>
                                    <p:anim calcmode="lin" valueType="num">
                                      <p:cBhvr additive="base">
                                        <p:cTn id="13" dur="500" fill="hold"/>
                                        <p:tgtEl>
                                          <p:spTgt spid="4">
                                            <p:graphicEl>
                                              <a:dgm id="{3AD29730-00E0-4980-A21D-482BD6AC67F7}"/>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3AD29730-00E0-4980-A21D-482BD6AC67F7}"/>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A14BC1A2-F17C-46C9-A6CA-5E69BC221A04}"/>
                                            </p:graphicEl>
                                          </p:spTgt>
                                        </p:tgtEl>
                                        <p:attrNameLst>
                                          <p:attrName>style.visibility</p:attrName>
                                        </p:attrNameLst>
                                      </p:cBhvr>
                                      <p:to>
                                        <p:strVal val="visible"/>
                                      </p:to>
                                    </p:set>
                                    <p:anim calcmode="lin" valueType="num">
                                      <p:cBhvr additive="base">
                                        <p:cTn id="19" dur="500" fill="hold"/>
                                        <p:tgtEl>
                                          <p:spTgt spid="4">
                                            <p:graphicEl>
                                              <a:dgm id="{A14BC1A2-F17C-46C9-A6CA-5E69BC221A0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A14BC1A2-F17C-46C9-A6CA-5E69BC221A0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AE4C9AF7-05BB-48CE-99A5-CE6A506B5DD4}"/>
                                            </p:graphicEl>
                                          </p:spTgt>
                                        </p:tgtEl>
                                        <p:attrNameLst>
                                          <p:attrName>style.visibility</p:attrName>
                                        </p:attrNameLst>
                                      </p:cBhvr>
                                      <p:to>
                                        <p:strVal val="visible"/>
                                      </p:to>
                                    </p:set>
                                    <p:anim calcmode="lin" valueType="num">
                                      <p:cBhvr additive="base">
                                        <p:cTn id="25" dur="500" fill="hold"/>
                                        <p:tgtEl>
                                          <p:spTgt spid="4">
                                            <p:graphicEl>
                                              <a:dgm id="{AE4C9AF7-05BB-48CE-99A5-CE6A506B5DD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AE4C9AF7-05BB-48CE-99A5-CE6A506B5DD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D14E1FC8-0CC4-45DC-B98B-9583ECD4BFF6}"/>
                                            </p:graphicEl>
                                          </p:spTgt>
                                        </p:tgtEl>
                                        <p:attrNameLst>
                                          <p:attrName>style.visibility</p:attrName>
                                        </p:attrNameLst>
                                      </p:cBhvr>
                                      <p:to>
                                        <p:strVal val="visible"/>
                                      </p:to>
                                    </p:set>
                                    <p:anim calcmode="lin" valueType="num">
                                      <p:cBhvr additive="base">
                                        <p:cTn id="31" dur="500" fill="hold"/>
                                        <p:tgtEl>
                                          <p:spTgt spid="4">
                                            <p:graphicEl>
                                              <a:dgm id="{D14E1FC8-0CC4-45DC-B98B-9583ECD4BFF6}"/>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D14E1FC8-0CC4-45DC-B98B-9583ECD4BFF6}"/>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8A7623A5-3B53-49E3-BBFB-A4D7F8298749}"/>
                                            </p:graphicEl>
                                          </p:spTgt>
                                        </p:tgtEl>
                                        <p:attrNameLst>
                                          <p:attrName>style.visibility</p:attrName>
                                        </p:attrNameLst>
                                      </p:cBhvr>
                                      <p:to>
                                        <p:strVal val="visible"/>
                                      </p:to>
                                    </p:set>
                                    <p:anim calcmode="lin" valueType="num">
                                      <p:cBhvr additive="base">
                                        <p:cTn id="37" dur="500" fill="hold"/>
                                        <p:tgtEl>
                                          <p:spTgt spid="4">
                                            <p:graphicEl>
                                              <a:dgm id="{8A7623A5-3B53-49E3-BBFB-A4D7F829874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8A7623A5-3B53-49E3-BBFB-A4D7F829874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5D49573A-A0FD-411B-8B35-4B0A6F625547}"/>
                                            </p:graphicEl>
                                          </p:spTgt>
                                        </p:tgtEl>
                                        <p:attrNameLst>
                                          <p:attrName>style.visibility</p:attrName>
                                        </p:attrNameLst>
                                      </p:cBhvr>
                                      <p:to>
                                        <p:strVal val="visible"/>
                                      </p:to>
                                    </p:set>
                                    <p:anim calcmode="lin" valueType="num">
                                      <p:cBhvr additive="base">
                                        <p:cTn id="43" dur="500" fill="hold"/>
                                        <p:tgtEl>
                                          <p:spTgt spid="4">
                                            <p:graphicEl>
                                              <a:dgm id="{5D49573A-A0FD-411B-8B35-4B0A6F62554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5D49573A-A0FD-411B-8B35-4B0A6F625547}"/>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74E2E7DA-1A42-4B45-BEC5-1AEBDCA96C2D}"/>
                                            </p:graphicEl>
                                          </p:spTgt>
                                        </p:tgtEl>
                                        <p:attrNameLst>
                                          <p:attrName>style.visibility</p:attrName>
                                        </p:attrNameLst>
                                      </p:cBhvr>
                                      <p:to>
                                        <p:strVal val="visible"/>
                                      </p:to>
                                    </p:set>
                                    <p:anim calcmode="lin" valueType="num">
                                      <p:cBhvr additive="base">
                                        <p:cTn id="49" dur="500" fill="hold"/>
                                        <p:tgtEl>
                                          <p:spTgt spid="4">
                                            <p:graphicEl>
                                              <a:dgm id="{74E2E7DA-1A42-4B45-BEC5-1AEBDCA96C2D}"/>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74E2E7DA-1A42-4B45-BEC5-1AEBDCA96C2D}"/>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669DA00B-D592-42AD-87D4-8C2D0D48EC0C}"/>
                                            </p:graphicEl>
                                          </p:spTgt>
                                        </p:tgtEl>
                                        <p:attrNameLst>
                                          <p:attrName>style.visibility</p:attrName>
                                        </p:attrNameLst>
                                      </p:cBhvr>
                                      <p:to>
                                        <p:strVal val="visible"/>
                                      </p:to>
                                    </p:set>
                                    <p:anim calcmode="lin" valueType="num">
                                      <p:cBhvr additive="base">
                                        <p:cTn id="55" dur="500" fill="hold"/>
                                        <p:tgtEl>
                                          <p:spTgt spid="4">
                                            <p:graphicEl>
                                              <a:dgm id="{669DA00B-D592-42AD-87D4-8C2D0D48EC0C}"/>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669DA00B-D592-42AD-87D4-8C2D0D48EC0C}"/>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2E449985-4666-482D-BFF9-EA8B3100B69D}"/>
                                            </p:graphicEl>
                                          </p:spTgt>
                                        </p:tgtEl>
                                        <p:attrNameLst>
                                          <p:attrName>style.visibility</p:attrName>
                                        </p:attrNameLst>
                                      </p:cBhvr>
                                      <p:to>
                                        <p:strVal val="visible"/>
                                      </p:to>
                                    </p:set>
                                    <p:anim calcmode="lin" valueType="num">
                                      <p:cBhvr additive="base">
                                        <p:cTn id="61" dur="500" fill="hold"/>
                                        <p:tgtEl>
                                          <p:spTgt spid="4">
                                            <p:graphicEl>
                                              <a:dgm id="{2E449985-4666-482D-BFF9-EA8B3100B69D}"/>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2E449985-4666-482D-BFF9-EA8B3100B69D}"/>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0E54AB88-47A3-48D2-8857-932BE2378CA2}"/>
                                            </p:graphicEl>
                                          </p:spTgt>
                                        </p:tgtEl>
                                        <p:attrNameLst>
                                          <p:attrName>style.visibility</p:attrName>
                                        </p:attrNameLst>
                                      </p:cBhvr>
                                      <p:to>
                                        <p:strVal val="visible"/>
                                      </p:to>
                                    </p:set>
                                    <p:anim calcmode="lin" valueType="num">
                                      <p:cBhvr additive="base">
                                        <p:cTn id="67" dur="500" fill="hold"/>
                                        <p:tgtEl>
                                          <p:spTgt spid="4">
                                            <p:graphicEl>
                                              <a:dgm id="{0E54AB88-47A3-48D2-8857-932BE2378CA2}"/>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0E54AB88-47A3-48D2-8857-932BE2378CA2}"/>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3CA64A68-CD78-41F3-B0CA-65009B00DD8C}"/>
                                            </p:graphicEl>
                                          </p:spTgt>
                                        </p:tgtEl>
                                        <p:attrNameLst>
                                          <p:attrName>style.visibility</p:attrName>
                                        </p:attrNameLst>
                                      </p:cBhvr>
                                      <p:to>
                                        <p:strVal val="visible"/>
                                      </p:to>
                                    </p:set>
                                    <p:anim calcmode="lin" valueType="num">
                                      <p:cBhvr additive="base">
                                        <p:cTn id="73" dur="500" fill="hold"/>
                                        <p:tgtEl>
                                          <p:spTgt spid="4">
                                            <p:graphicEl>
                                              <a:dgm id="{3CA64A68-CD78-41F3-B0CA-65009B00DD8C}"/>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3CA64A68-CD78-41F3-B0CA-65009B00DD8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University expect?</a:t>
            </a:r>
            <a:endParaRPr lang="en-GB" dirty="0"/>
          </a:p>
        </p:txBody>
      </p:sp>
      <p:sp>
        <p:nvSpPr>
          <p:cNvPr id="3" name="Content Placeholder 2"/>
          <p:cNvSpPr>
            <a:spLocks noGrp="1"/>
          </p:cNvSpPr>
          <p:nvPr>
            <p:ph idx="1"/>
          </p:nvPr>
        </p:nvSpPr>
        <p:spPr/>
        <p:txBody>
          <a:bodyPr/>
          <a:lstStyle/>
          <a:p>
            <a:r>
              <a:rPr lang="en-GB" dirty="0" smtClean="0"/>
              <a:t>To progress on to the next level of study you will need to complete 120 credits at your current level.</a:t>
            </a:r>
          </a:p>
          <a:p>
            <a:r>
              <a:rPr lang="en-GB" dirty="0" smtClean="0"/>
              <a:t>A pass mark is set at 40% for under-graduate degree students.</a:t>
            </a:r>
          </a:p>
          <a:p>
            <a:r>
              <a:rPr lang="en-GB" dirty="0" smtClean="0"/>
              <a:t>Your modules are either 20 credits or 40 credits (practicum)</a:t>
            </a:r>
            <a:endParaRPr lang="en-GB" dirty="0"/>
          </a:p>
        </p:txBody>
      </p:sp>
    </p:spTree>
    <p:extLst>
      <p:ext uri="{BB962C8B-B14F-4D97-AF65-F5344CB8AC3E}">
        <p14:creationId xmlns:p14="http://schemas.microsoft.com/office/powerpoint/2010/main" val="35517779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types of assessments might you have?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51813710"/>
              </p:ext>
            </p:extLst>
          </p:nvPr>
        </p:nvGraphicFramePr>
        <p:xfrm>
          <a:off x="1120775" y="1825625"/>
          <a:ext cx="102330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11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7FDAAD6E-F5FC-4516-89D4-51FC7C872BCF}"/>
                                            </p:graphicEl>
                                          </p:spTgt>
                                        </p:tgtEl>
                                        <p:attrNameLst>
                                          <p:attrName>style.visibility</p:attrName>
                                        </p:attrNameLst>
                                      </p:cBhvr>
                                      <p:to>
                                        <p:strVal val="visible"/>
                                      </p:to>
                                    </p:set>
                                    <p:anim calcmode="lin" valueType="num">
                                      <p:cBhvr additive="base">
                                        <p:cTn id="7" dur="500" fill="hold"/>
                                        <p:tgtEl>
                                          <p:spTgt spid="4">
                                            <p:graphicEl>
                                              <a:dgm id="{7FDAAD6E-F5FC-4516-89D4-51FC7C872BC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7FDAAD6E-F5FC-4516-89D4-51FC7C872BCF}"/>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A3F0593-97BD-405F-90E6-28B4E3205926}"/>
                                            </p:graphicEl>
                                          </p:spTgt>
                                        </p:tgtEl>
                                        <p:attrNameLst>
                                          <p:attrName>style.visibility</p:attrName>
                                        </p:attrNameLst>
                                      </p:cBhvr>
                                      <p:to>
                                        <p:strVal val="visible"/>
                                      </p:to>
                                    </p:set>
                                    <p:anim calcmode="lin" valueType="num">
                                      <p:cBhvr additive="base">
                                        <p:cTn id="13" dur="500" fill="hold"/>
                                        <p:tgtEl>
                                          <p:spTgt spid="4">
                                            <p:graphicEl>
                                              <a:dgm id="{FA3F0593-97BD-405F-90E6-28B4E320592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A3F0593-97BD-405F-90E6-28B4E320592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AD58124D-CDCE-4475-9FD9-26A184747E75}"/>
                                            </p:graphicEl>
                                          </p:spTgt>
                                        </p:tgtEl>
                                        <p:attrNameLst>
                                          <p:attrName>style.visibility</p:attrName>
                                        </p:attrNameLst>
                                      </p:cBhvr>
                                      <p:to>
                                        <p:strVal val="visible"/>
                                      </p:to>
                                    </p:set>
                                    <p:anim calcmode="lin" valueType="num">
                                      <p:cBhvr additive="base">
                                        <p:cTn id="19" dur="500" fill="hold"/>
                                        <p:tgtEl>
                                          <p:spTgt spid="4">
                                            <p:graphicEl>
                                              <a:dgm id="{AD58124D-CDCE-4475-9FD9-26A184747E75}"/>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AD58124D-CDCE-4475-9FD9-26A184747E75}"/>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53B53F22-8C89-4737-8CE4-94B1A9135EF4}"/>
                                            </p:graphicEl>
                                          </p:spTgt>
                                        </p:tgtEl>
                                        <p:attrNameLst>
                                          <p:attrName>style.visibility</p:attrName>
                                        </p:attrNameLst>
                                      </p:cBhvr>
                                      <p:to>
                                        <p:strVal val="visible"/>
                                      </p:to>
                                    </p:set>
                                    <p:anim calcmode="lin" valueType="num">
                                      <p:cBhvr additive="base">
                                        <p:cTn id="25" dur="500" fill="hold"/>
                                        <p:tgtEl>
                                          <p:spTgt spid="4">
                                            <p:graphicEl>
                                              <a:dgm id="{53B53F22-8C89-4737-8CE4-94B1A9135EF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53B53F22-8C89-4737-8CE4-94B1A9135EF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7DA08099-39AA-4775-AB1E-8885DCE427CA}"/>
                                            </p:graphicEl>
                                          </p:spTgt>
                                        </p:tgtEl>
                                        <p:attrNameLst>
                                          <p:attrName>style.visibility</p:attrName>
                                        </p:attrNameLst>
                                      </p:cBhvr>
                                      <p:to>
                                        <p:strVal val="visible"/>
                                      </p:to>
                                    </p:set>
                                    <p:anim calcmode="lin" valueType="num">
                                      <p:cBhvr additive="base">
                                        <p:cTn id="31" dur="500" fill="hold"/>
                                        <p:tgtEl>
                                          <p:spTgt spid="4">
                                            <p:graphicEl>
                                              <a:dgm id="{7DA08099-39AA-4775-AB1E-8885DCE427C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7DA08099-39AA-4775-AB1E-8885DCE427CA}"/>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A29E51D3-F105-4D41-AC27-9C2B6FF9BC3B}"/>
                                            </p:graphicEl>
                                          </p:spTgt>
                                        </p:tgtEl>
                                        <p:attrNameLst>
                                          <p:attrName>style.visibility</p:attrName>
                                        </p:attrNameLst>
                                      </p:cBhvr>
                                      <p:to>
                                        <p:strVal val="visible"/>
                                      </p:to>
                                    </p:set>
                                    <p:anim calcmode="lin" valueType="num">
                                      <p:cBhvr additive="base">
                                        <p:cTn id="37" dur="500" fill="hold"/>
                                        <p:tgtEl>
                                          <p:spTgt spid="4">
                                            <p:graphicEl>
                                              <a:dgm id="{A29E51D3-F105-4D41-AC27-9C2B6FF9BC3B}"/>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A29E51D3-F105-4D41-AC27-9C2B6FF9BC3B}"/>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B7E6A09B-6DCB-4F64-8C27-D1800A8875A4}"/>
                                            </p:graphicEl>
                                          </p:spTgt>
                                        </p:tgtEl>
                                        <p:attrNameLst>
                                          <p:attrName>style.visibility</p:attrName>
                                        </p:attrNameLst>
                                      </p:cBhvr>
                                      <p:to>
                                        <p:strVal val="visible"/>
                                      </p:to>
                                    </p:set>
                                    <p:anim calcmode="lin" valueType="num">
                                      <p:cBhvr additive="base">
                                        <p:cTn id="43" dur="500" fill="hold"/>
                                        <p:tgtEl>
                                          <p:spTgt spid="4">
                                            <p:graphicEl>
                                              <a:dgm id="{B7E6A09B-6DCB-4F64-8C27-D1800A8875A4}"/>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B7E6A09B-6DCB-4F64-8C27-D1800A8875A4}"/>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ABAFEF0F-40FA-479B-9F14-BFE5013D5CF0}"/>
                                            </p:graphicEl>
                                          </p:spTgt>
                                        </p:tgtEl>
                                        <p:attrNameLst>
                                          <p:attrName>style.visibility</p:attrName>
                                        </p:attrNameLst>
                                      </p:cBhvr>
                                      <p:to>
                                        <p:strVal val="visible"/>
                                      </p:to>
                                    </p:set>
                                    <p:anim calcmode="lin" valueType="num">
                                      <p:cBhvr additive="base">
                                        <p:cTn id="49" dur="500" fill="hold"/>
                                        <p:tgtEl>
                                          <p:spTgt spid="4">
                                            <p:graphicEl>
                                              <a:dgm id="{ABAFEF0F-40FA-479B-9F14-BFE5013D5CF0}"/>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ABAFEF0F-40FA-479B-9F14-BFE5013D5CF0}"/>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875E50DF-3F6C-4CBD-852D-75A9964C13B6}"/>
                                            </p:graphicEl>
                                          </p:spTgt>
                                        </p:tgtEl>
                                        <p:attrNameLst>
                                          <p:attrName>style.visibility</p:attrName>
                                        </p:attrNameLst>
                                      </p:cBhvr>
                                      <p:to>
                                        <p:strVal val="visible"/>
                                      </p:to>
                                    </p:set>
                                    <p:anim calcmode="lin" valueType="num">
                                      <p:cBhvr additive="base">
                                        <p:cTn id="55" dur="500" fill="hold"/>
                                        <p:tgtEl>
                                          <p:spTgt spid="4">
                                            <p:graphicEl>
                                              <a:dgm id="{875E50DF-3F6C-4CBD-852D-75A9964C13B6}"/>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875E50DF-3F6C-4CBD-852D-75A9964C13B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With your course we use the </a:t>
            </a:r>
            <a:r>
              <a:rPr lang="en-GB" u="sng" dirty="0" smtClean="0"/>
              <a:t>Harvard Style of Referencing</a:t>
            </a:r>
          </a:p>
          <a:p>
            <a:r>
              <a:rPr lang="en-GB" dirty="0" smtClean="0"/>
              <a:t>You will find your Harvard referencing guide on Moodle, on your programme page:</a:t>
            </a:r>
          </a:p>
          <a:p>
            <a:pPr marL="0" indent="0">
              <a:buNone/>
            </a:pPr>
            <a:endParaRPr lang="en-GB" dirty="0" smtClean="0"/>
          </a:p>
          <a:p>
            <a:pPr marL="0" indent="0">
              <a:buNone/>
            </a:pPr>
            <a:r>
              <a:rPr lang="en-GB" dirty="0" smtClean="0">
                <a:hlinkClick r:id="rId2"/>
              </a:rPr>
              <a:t>Harvard Referencing Guide</a:t>
            </a:r>
            <a:endParaRPr lang="en-GB" dirty="0" smtClean="0"/>
          </a:p>
        </p:txBody>
      </p:sp>
    </p:spTree>
    <p:extLst>
      <p:ext uri="{BB962C8B-B14F-4D97-AF65-F5344CB8AC3E}">
        <p14:creationId xmlns:p14="http://schemas.microsoft.com/office/powerpoint/2010/main" val="39556303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Suggested Reading</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829728521"/>
              </p:ext>
            </p:extLst>
          </p:nvPr>
        </p:nvGraphicFramePr>
        <p:xfrm>
          <a:off x="1499286" y="1524001"/>
          <a:ext cx="7232821" cy="5022486"/>
        </p:xfrm>
        <a:graphic>
          <a:graphicData uri="http://schemas.openxmlformats.org/drawingml/2006/table">
            <a:tbl>
              <a:tblPr firstRow="1" firstCol="1" bandRow="1">
                <a:tableStyleId>{616DA210-FB5B-4158-B5E0-FEB733F419BA}</a:tableStyleId>
              </a:tblPr>
              <a:tblGrid>
                <a:gridCol w="5891699"/>
                <a:gridCol w="1341122"/>
              </a:tblGrid>
              <a:tr h="615213">
                <a:tc>
                  <a:txBody>
                    <a:bodyPr/>
                    <a:lstStyle/>
                    <a:p>
                      <a:pPr algn="just">
                        <a:lnSpc>
                          <a:spcPct val="150000"/>
                        </a:lnSpc>
                        <a:spcAft>
                          <a:spcPts val="1000"/>
                        </a:spcAft>
                      </a:pPr>
                      <a:r>
                        <a:rPr lang="en-US" sz="1200" dirty="0">
                          <a:effectLst/>
                        </a:rPr>
                        <a:t>Burns, T., &amp; </a:t>
                      </a:r>
                      <a:r>
                        <a:rPr lang="en-US" sz="1200" dirty="0" err="1">
                          <a:effectLst/>
                        </a:rPr>
                        <a:t>Sinfield</a:t>
                      </a:r>
                      <a:r>
                        <a:rPr lang="en-US" sz="1200" dirty="0">
                          <a:effectLst/>
                        </a:rPr>
                        <a:t>, S. (2016) Essential study skills: the complete guide to success at university (4th </a:t>
                      </a:r>
                      <a:r>
                        <a:rPr lang="en-US" sz="1200" dirty="0" err="1">
                          <a:effectLst/>
                        </a:rPr>
                        <a:t>ed</a:t>
                      </a:r>
                      <a:r>
                        <a:rPr lang="en-US" sz="1200" dirty="0">
                          <a:effectLst/>
                        </a:rPr>
                        <a:t>). London: Sage.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368323">
                <a:tc>
                  <a:txBody>
                    <a:bodyPr/>
                    <a:lstStyle/>
                    <a:p>
                      <a:pPr algn="just">
                        <a:lnSpc>
                          <a:spcPct val="150000"/>
                        </a:lnSpc>
                        <a:spcAft>
                          <a:spcPts val="1000"/>
                        </a:spcAft>
                      </a:pPr>
                      <a:r>
                        <a:rPr lang="en-US" sz="1200" dirty="0">
                          <a:effectLst/>
                        </a:rPr>
                        <a:t>Cottrell, S. (2013) The Study Skills Handbook (4th </a:t>
                      </a:r>
                      <a:r>
                        <a:rPr lang="en-US" sz="1200" dirty="0" err="1">
                          <a:effectLst/>
                        </a:rPr>
                        <a:t>ed</a:t>
                      </a:r>
                      <a:r>
                        <a:rPr lang="en-US" sz="1200" dirty="0">
                          <a:effectLst/>
                        </a:rPr>
                        <a:t>). Basingstoke: Palgrave MacMillan.</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552485">
                <a:tc>
                  <a:txBody>
                    <a:bodyPr/>
                    <a:lstStyle/>
                    <a:p>
                      <a:pPr algn="just">
                        <a:lnSpc>
                          <a:spcPct val="150000"/>
                        </a:lnSpc>
                        <a:spcAft>
                          <a:spcPts val="1000"/>
                        </a:spcAft>
                      </a:pPr>
                      <a:r>
                        <a:rPr lang="en-US" sz="1200">
                          <a:effectLst/>
                        </a:rPr>
                        <a:t>Godfrey, J. (2013) How to use your reading in your essays (2nd ed). Basingstoke: Palgrave MacMillan.</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736646">
                <a:tc>
                  <a:txBody>
                    <a:bodyPr/>
                    <a:lstStyle/>
                    <a:p>
                      <a:pPr algn="just">
                        <a:lnSpc>
                          <a:spcPct val="150000"/>
                        </a:lnSpc>
                        <a:spcAft>
                          <a:spcPts val="1000"/>
                        </a:spcAft>
                      </a:pPr>
                      <a:r>
                        <a:rPr lang="en-US" sz="1200">
                          <a:effectLst/>
                        </a:rPr>
                        <a:t>Moore, S., Neville, C., &amp; Murphy, M. (2010) The ultimate study skills handbook. Maidenhead: McGraw-Hill, Open University Press.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552485">
                <a:tc>
                  <a:txBody>
                    <a:bodyPr/>
                    <a:lstStyle/>
                    <a:p>
                      <a:pPr algn="just">
                        <a:lnSpc>
                          <a:spcPct val="150000"/>
                        </a:lnSpc>
                        <a:spcAft>
                          <a:spcPts val="1000"/>
                        </a:spcAft>
                      </a:pPr>
                      <a:r>
                        <a:rPr lang="en-US" sz="1200">
                          <a:effectLst/>
                        </a:rPr>
                        <a:t>Pears, R. &amp; Shields, G. (2017) Cite them right: the essential referencing guide. Basingstoke: Palgrave MacMillan.</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736646">
                <a:tc>
                  <a:txBody>
                    <a:bodyPr/>
                    <a:lstStyle/>
                    <a:p>
                      <a:pPr algn="just">
                        <a:lnSpc>
                          <a:spcPct val="150000"/>
                        </a:lnSpc>
                        <a:spcAft>
                          <a:spcPts val="1000"/>
                        </a:spcAft>
                      </a:pPr>
                      <a:r>
                        <a:rPr lang="en-US" sz="1200">
                          <a:effectLst/>
                        </a:rPr>
                        <a:t>Seely, J. (2013). Oxford Guide to Effective Writing and Speaking: How to communicate Clearly. (2nd ed.) Oxford: Open University Press.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423571">
                <a:tc>
                  <a:txBody>
                    <a:bodyPr/>
                    <a:lstStyle/>
                    <a:p>
                      <a:pPr>
                        <a:lnSpc>
                          <a:spcPct val="115000"/>
                        </a:lnSpc>
                        <a:spcAft>
                          <a:spcPts val="0"/>
                        </a:spcAft>
                      </a:pPr>
                      <a:r>
                        <a:rPr lang="en-GB" sz="1200">
                          <a:effectLst/>
                        </a:rPr>
                        <a:t>Pritchards, A. M. (2008) Studying and Learning at University: Vital Skills for Success in your Degree. London: Sage Publications.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endParaRPr lang="en-GB" sz="1100"/>
                    </a:p>
                  </a:txBody>
                  <a:tcPr marL="57702" marR="57702" marT="28851" marB="28851"/>
                </a:tc>
              </a:tr>
              <a:tr h="171261">
                <a:tc>
                  <a:txBody>
                    <a:bodyPr/>
                    <a:lstStyle/>
                    <a:p>
                      <a:pPr algn="just">
                        <a:lnSpc>
                          <a:spcPct val="115000"/>
                        </a:lnSpc>
                        <a:spcAft>
                          <a:spcPts val="0"/>
                        </a:spcAft>
                      </a:pPr>
                      <a:r>
                        <a:rPr lang="en-GB" sz="1200">
                          <a:effectLst/>
                        </a:rPr>
                        <a:t> </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a:effectLst/>
                        </a:rPr>
                        <a:t>☒</a:t>
                      </a:r>
                      <a:endParaRPr lang="en-GB" sz="7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552485">
                <a:tc>
                  <a:txBody>
                    <a:bodyPr/>
                    <a:lstStyle/>
                    <a:p>
                      <a:pPr algn="just">
                        <a:lnSpc>
                          <a:spcPct val="150000"/>
                        </a:lnSpc>
                        <a:spcAft>
                          <a:spcPts val="1000"/>
                        </a:spcAft>
                      </a:pPr>
                      <a:r>
                        <a:rPr lang="en-GB" sz="1200">
                          <a:effectLst/>
                        </a:rPr>
                        <a:t>van Emden, J. &amp; Becker, L. (2010) Presentation Skills for Students (2nd ed). Basingstoke: Palgrave Macmillan.</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dirty="0">
                          <a:effectLst/>
                        </a:rPr>
                        <a:t>☐</a:t>
                      </a:r>
                      <a:endParaRPr lang="en-GB" sz="700" dirty="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r h="184162">
                <a:tc>
                  <a:txBody>
                    <a:bodyPr/>
                    <a:lstStyle/>
                    <a:p>
                      <a:pPr algn="just">
                        <a:lnSpc>
                          <a:spcPct val="150000"/>
                        </a:lnSpc>
                        <a:spcAft>
                          <a:spcPts val="1000"/>
                        </a:spcAft>
                      </a:pPr>
                      <a:r>
                        <a:rPr lang="en-US" sz="1200" dirty="0">
                          <a:effectLst/>
                        </a:rPr>
                        <a:t>http://www.skills4studycampus.com/palgrave/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c>
                  <a:txBody>
                    <a:bodyPr/>
                    <a:lstStyle/>
                    <a:p>
                      <a:pPr algn="ctr">
                        <a:lnSpc>
                          <a:spcPct val="115000"/>
                        </a:lnSpc>
                        <a:spcAft>
                          <a:spcPts val="0"/>
                        </a:spcAft>
                      </a:pPr>
                      <a:r>
                        <a:rPr lang="en-GB" sz="600" dirty="0">
                          <a:effectLst/>
                        </a:rPr>
                        <a:t>☒</a:t>
                      </a:r>
                      <a:endParaRPr lang="en-GB" sz="700" dirty="0">
                        <a:effectLst/>
                        <a:latin typeface="Arial" panose="020B0604020202020204" pitchFamily="34" charset="0"/>
                        <a:ea typeface="Calibri" panose="020F0502020204030204" pitchFamily="34" charset="0"/>
                        <a:cs typeface="Times New Roman" panose="02020603050405020304" pitchFamily="18" charset="0"/>
                      </a:endParaRPr>
                    </a:p>
                  </a:txBody>
                  <a:tcPr marL="43276" marR="43276" marT="0" marB="0"/>
                </a:tc>
              </a:tr>
            </a:tbl>
          </a:graphicData>
        </a:graphic>
      </p:graphicFrame>
    </p:spTree>
    <p:extLst>
      <p:ext uri="{BB962C8B-B14F-4D97-AF65-F5344CB8AC3E}">
        <p14:creationId xmlns:p14="http://schemas.microsoft.com/office/powerpoint/2010/main" val="202116558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5</TotalTime>
  <Words>592</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Times New Roman</vt:lpstr>
      <vt:lpstr>Depth</vt:lpstr>
      <vt:lpstr>Academic/Study Skills</vt:lpstr>
      <vt:lpstr>What are academic skills and why do you think we need them?</vt:lpstr>
      <vt:lpstr>What are academic skills and why do we need them?</vt:lpstr>
      <vt:lpstr>What are academic skills and why do we need them?</vt:lpstr>
      <vt:lpstr>What are academic skills and why do we need them?</vt:lpstr>
      <vt:lpstr>What study skills are needed for this course?</vt:lpstr>
      <vt:lpstr>What does the University expect?</vt:lpstr>
      <vt:lpstr>What types of assessments might you have?</vt:lpstr>
      <vt:lpstr>Referencing</vt:lpstr>
      <vt:lpstr>Suggested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Academic/Study Skills</dc:title>
  <dc:creator>Catherine Slade</dc:creator>
  <cp:lastModifiedBy>Catherine Slade</cp:lastModifiedBy>
  <cp:revision>3</cp:revision>
  <dcterms:created xsi:type="dcterms:W3CDTF">2017-10-04T09:58:53Z</dcterms:created>
  <dcterms:modified xsi:type="dcterms:W3CDTF">2017-10-05T12:25:41Z</dcterms:modified>
</cp:coreProperties>
</file>