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87187D-734E-1249-BCCD-8CAE7D28D0AD}" v="3755" dt="2026-02-23T01:39:30.147"/>
    <p1510:client id="{771BE981-CF18-AE2F-E1E5-9AA985AF007E}" v="5" dt="2026-02-22T23:50:26.7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4"/>
    <p:restoredTop sz="94646"/>
  </p:normalViewPr>
  <p:slideViewPr>
    <p:cSldViewPr snapToGrid="0">
      <p:cViewPr varScale="1">
        <p:scale>
          <a:sx n="88" d="100"/>
          <a:sy n="88" d="100"/>
        </p:scale>
        <p:origin x="176" y="5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ela Valkova (2243479)" userId="48ae02d1-ed04-4aa3-9556-27d4f4b039be" providerId="ADAL" clId="{9C82C32B-363C-5514-8207-816330849139}"/>
    <pc:docChg chg="undo custSel addSld modSld modMainMaster">
      <pc:chgData name="Mihaela Valkova (2243479)" userId="48ae02d1-ed04-4aa3-9556-27d4f4b039be" providerId="ADAL" clId="{9C82C32B-363C-5514-8207-816330849139}" dt="2026-02-23T01:39:30.148" v="3767" actId="20577"/>
      <pc:docMkLst>
        <pc:docMk/>
      </pc:docMkLst>
      <pc:sldChg chg="addSp delSp modSp mod setBg">
        <pc:chgData name="Mihaela Valkova (2243479)" userId="48ae02d1-ed04-4aa3-9556-27d4f4b039be" providerId="ADAL" clId="{9C82C32B-363C-5514-8207-816330849139}" dt="2026-02-23T01:31:17.207" v="3506" actId="20577"/>
        <pc:sldMkLst>
          <pc:docMk/>
          <pc:sldMk cId="109857222" sldId="256"/>
        </pc:sldMkLst>
        <pc:spChg chg="mod">
          <ac:chgData name="Mihaela Valkova (2243479)" userId="48ae02d1-ed04-4aa3-9556-27d4f4b039be" providerId="ADAL" clId="{9C82C32B-363C-5514-8207-816330849139}" dt="2026-02-23T01:25:13.492" v="3483" actId="2660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ihaela Valkova (2243479)" userId="48ae02d1-ed04-4aa3-9556-27d4f4b039be" providerId="ADAL" clId="{9C82C32B-363C-5514-8207-816330849139}" dt="2026-02-23T01:31:17.207" v="3506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ihaela Valkova (2243479)" userId="48ae02d1-ed04-4aa3-9556-27d4f4b039be" providerId="ADAL" clId="{9C82C32B-363C-5514-8207-816330849139}" dt="2026-02-23T01:25:04.658" v="3480" actId="26606"/>
          <ac:spMkLst>
            <pc:docMk/>
            <pc:sldMk cId="109857222" sldId="256"/>
            <ac:spMk id="9" creationId="{93245F62-CCC4-49E4-B95B-EA6C1E790510}"/>
          </ac:spMkLst>
        </pc:spChg>
        <pc:spChg chg="add del">
          <ac:chgData name="Mihaela Valkova (2243479)" userId="48ae02d1-ed04-4aa3-9556-27d4f4b039be" providerId="ADAL" clId="{9C82C32B-363C-5514-8207-816330849139}" dt="2026-02-23T01:25:04.658" v="3480" actId="26606"/>
          <ac:spMkLst>
            <pc:docMk/>
            <pc:sldMk cId="109857222" sldId="256"/>
            <ac:spMk id="11" creationId="{E6C0DD6B-6AA3-448F-9B99-8386295BC1B4}"/>
          </ac:spMkLst>
        </pc:spChg>
        <pc:spChg chg="add del">
          <ac:chgData name="Mihaela Valkova (2243479)" userId="48ae02d1-ed04-4aa3-9556-27d4f4b039be" providerId="ADAL" clId="{9C82C32B-363C-5514-8207-816330849139}" dt="2026-02-23T01:25:13.479" v="3482" actId="26606"/>
          <ac:spMkLst>
            <pc:docMk/>
            <pc:sldMk cId="109857222" sldId="256"/>
            <ac:spMk id="18" creationId="{1E020063-2385-44AC-BD67-258E1F0B9FCE}"/>
          </ac:spMkLst>
        </pc:spChg>
        <pc:spChg chg="add del">
          <ac:chgData name="Mihaela Valkova (2243479)" userId="48ae02d1-ed04-4aa3-9556-27d4f4b039be" providerId="ADAL" clId="{9C82C32B-363C-5514-8207-816330849139}" dt="2026-02-23T01:25:13.479" v="3482" actId="26606"/>
          <ac:spMkLst>
            <pc:docMk/>
            <pc:sldMk cId="109857222" sldId="256"/>
            <ac:spMk id="24" creationId="{7E014A0B-5338-4077-AFE9-A90D04D4492B}"/>
          </ac:spMkLst>
        </pc:spChg>
        <pc:spChg chg="add">
          <ac:chgData name="Mihaela Valkova (2243479)" userId="48ae02d1-ed04-4aa3-9556-27d4f4b039be" providerId="ADAL" clId="{9C82C32B-363C-5514-8207-816330849139}" dt="2026-02-23T01:25:13.492" v="3483" actId="26606"/>
          <ac:spMkLst>
            <pc:docMk/>
            <pc:sldMk cId="109857222" sldId="256"/>
            <ac:spMk id="26" creationId="{19D32F93-50AC-4C46-A5DB-291C60DDB7BD}"/>
          </ac:spMkLst>
        </pc:spChg>
        <pc:spChg chg="add">
          <ac:chgData name="Mihaela Valkova (2243479)" userId="48ae02d1-ed04-4aa3-9556-27d4f4b039be" providerId="ADAL" clId="{9C82C32B-363C-5514-8207-816330849139}" dt="2026-02-23T01:25:13.492" v="3483" actId="26606"/>
          <ac:spMkLst>
            <pc:docMk/>
            <pc:sldMk cId="109857222" sldId="256"/>
            <ac:spMk id="27" creationId="{827DC2C4-B485-428A-BF4A-472D2967F47F}"/>
          </ac:spMkLst>
        </pc:spChg>
        <pc:spChg chg="add">
          <ac:chgData name="Mihaela Valkova (2243479)" userId="48ae02d1-ed04-4aa3-9556-27d4f4b039be" providerId="ADAL" clId="{9C82C32B-363C-5514-8207-816330849139}" dt="2026-02-23T01:25:13.492" v="3483" actId="26606"/>
          <ac:spMkLst>
            <pc:docMk/>
            <pc:sldMk cId="109857222" sldId="256"/>
            <ac:spMk id="28" creationId="{EE04B5EB-F158-4507-90DD-BD23620C7CC9}"/>
          </ac:spMkLst>
        </pc:spChg>
        <pc:grpChg chg="add del">
          <ac:chgData name="Mihaela Valkova (2243479)" userId="48ae02d1-ed04-4aa3-9556-27d4f4b039be" providerId="ADAL" clId="{9C82C32B-363C-5514-8207-816330849139}" dt="2026-02-23T01:25:13.479" v="3482" actId="26606"/>
          <ac:grpSpMkLst>
            <pc:docMk/>
            <pc:sldMk cId="109857222" sldId="256"/>
            <ac:grpSpMk id="13" creationId="{78127680-150F-4A90-9950-F66392578116}"/>
          </ac:grpSpMkLst>
        </pc:grpChg>
        <pc:grpChg chg="add del">
          <ac:chgData name="Mihaela Valkova (2243479)" userId="48ae02d1-ed04-4aa3-9556-27d4f4b039be" providerId="ADAL" clId="{9C82C32B-363C-5514-8207-816330849139}" dt="2026-02-23T01:25:13.479" v="3482" actId="26606"/>
          <ac:grpSpMkLst>
            <pc:docMk/>
            <pc:sldMk cId="109857222" sldId="256"/>
            <ac:grpSpMk id="19" creationId="{466920E5-8640-4C24-A775-8647637094A7}"/>
          </ac:grpSpMkLst>
        </pc:grpChg>
        <pc:picChg chg="add mod">
          <ac:chgData name="Mihaela Valkova (2243479)" userId="48ae02d1-ed04-4aa3-9556-27d4f4b039be" providerId="ADAL" clId="{9C82C32B-363C-5514-8207-816330849139}" dt="2026-02-23T01:25:13.492" v="3483" actId="26606"/>
          <ac:picMkLst>
            <pc:docMk/>
            <pc:sldMk cId="109857222" sldId="256"/>
            <ac:picMk id="4" creationId="{ABBA88AA-4794-B8F3-6431-9B1ED7711119}"/>
          </ac:picMkLst>
        </pc:picChg>
      </pc:sldChg>
      <pc:sldChg chg="addSp modSp new mod setBg">
        <pc:chgData name="Mihaela Valkova (2243479)" userId="48ae02d1-ed04-4aa3-9556-27d4f4b039be" providerId="ADAL" clId="{9C82C32B-363C-5514-8207-816330849139}" dt="2026-02-23T01:33:32.448" v="3546" actId="1076"/>
        <pc:sldMkLst>
          <pc:docMk/>
          <pc:sldMk cId="2060330562" sldId="257"/>
        </pc:sldMkLst>
        <pc:spChg chg="mod">
          <ac:chgData name="Mihaela Valkova (2243479)" userId="48ae02d1-ed04-4aa3-9556-27d4f4b039be" providerId="ADAL" clId="{9C82C32B-363C-5514-8207-816330849139}" dt="2026-02-23T01:21:23.674" v="3476" actId="26606"/>
          <ac:spMkLst>
            <pc:docMk/>
            <pc:sldMk cId="2060330562" sldId="257"/>
            <ac:spMk id="2" creationId="{4667B2C6-3C3E-62E2-369E-50DA4296694D}"/>
          </ac:spMkLst>
        </pc:spChg>
        <pc:spChg chg="mod">
          <ac:chgData name="Mihaela Valkova (2243479)" userId="48ae02d1-ed04-4aa3-9556-27d4f4b039be" providerId="ADAL" clId="{9C82C32B-363C-5514-8207-816330849139}" dt="2026-02-23T01:21:23.674" v="3476" actId="26606"/>
          <ac:spMkLst>
            <pc:docMk/>
            <pc:sldMk cId="2060330562" sldId="257"/>
            <ac:spMk id="3" creationId="{7855CEB8-6FB9-70B0-ABFD-49CBCB69E8F7}"/>
          </ac:spMkLst>
        </pc:spChg>
        <pc:spChg chg="add mod">
          <ac:chgData name="Mihaela Valkova (2243479)" userId="48ae02d1-ed04-4aa3-9556-27d4f4b039be" providerId="ADAL" clId="{9C82C32B-363C-5514-8207-816330849139}" dt="2026-02-23T01:33:02.233" v="3533" actId="1076"/>
          <ac:spMkLst>
            <pc:docMk/>
            <pc:sldMk cId="2060330562" sldId="257"/>
            <ac:spMk id="6" creationId="{9D59D513-F5C0-B4CB-2DCC-C470BED0DE6B}"/>
          </ac:spMkLst>
        </pc:spChg>
        <pc:spChg chg="add mod">
          <ac:chgData name="Mihaela Valkova (2243479)" userId="48ae02d1-ed04-4aa3-9556-27d4f4b039be" providerId="ADAL" clId="{9C82C32B-363C-5514-8207-816330849139}" dt="2026-02-23T01:33:32.448" v="3546" actId="1076"/>
          <ac:spMkLst>
            <pc:docMk/>
            <pc:sldMk cId="2060330562" sldId="257"/>
            <ac:spMk id="7" creationId="{233B9134-2940-C8A4-0182-93E99657699B}"/>
          </ac:spMkLst>
        </pc:spChg>
        <pc:spChg chg="add">
          <ac:chgData name="Mihaela Valkova (2243479)" userId="48ae02d1-ed04-4aa3-9556-27d4f4b039be" providerId="ADAL" clId="{9C82C32B-363C-5514-8207-816330849139}" dt="2026-02-23T01:21:23.674" v="3476" actId="26606"/>
          <ac:spMkLst>
            <pc:docMk/>
            <pc:sldMk cId="2060330562" sldId="257"/>
            <ac:spMk id="10" creationId="{45D37F4E-DDB4-456B-97E0-9937730A039F}"/>
          </ac:spMkLst>
        </pc:spChg>
        <pc:spChg chg="add">
          <ac:chgData name="Mihaela Valkova (2243479)" userId="48ae02d1-ed04-4aa3-9556-27d4f4b039be" providerId="ADAL" clId="{9C82C32B-363C-5514-8207-816330849139}" dt="2026-02-23T01:21:23.674" v="3476" actId="26606"/>
          <ac:spMkLst>
            <pc:docMk/>
            <pc:sldMk cId="2060330562" sldId="257"/>
            <ac:spMk id="12" creationId="{B2DD41CD-8F47-4F56-AD12-4E2FF7696987}"/>
          </ac:spMkLst>
        </pc:spChg>
        <pc:picChg chg="add mod">
          <ac:chgData name="Mihaela Valkova (2243479)" userId="48ae02d1-ed04-4aa3-9556-27d4f4b039be" providerId="ADAL" clId="{9C82C32B-363C-5514-8207-816330849139}" dt="2026-02-23T01:21:23.674" v="3476" actId="26606"/>
          <ac:picMkLst>
            <pc:docMk/>
            <pc:sldMk cId="2060330562" sldId="257"/>
            <ac:picMk id="5" creationId="{36E7ED96-6A1B-6D63-CC6C-4532B25B58F2}"/>
          </ac:picMkLst>
        </pc:picChg>
      </pc:sldChg>
      <pc:sldChg chg="addSp modSp new mod setBg">
        <pc:chgData name="Mihaela Valkova (2243479)" userId="48ae02d1-ed04-4aa3-9556-27d4f4b039be" providerId="ADAL" clId="{9C82C32B-363C-5514-8207-816330849139}" dt="2026-02-23T01:34:22.316" v="3577" actId="1076"/>
        <pc:sldMkLst>
          <pc:docMk/>
          <pc:sldMk cId="291216058" sldId="258"/>
        </pc:sldMkLst>
        <pc:spChg chg="mod">
          <ac:chgData name="Mihaela Valkova (2243479)" userId="48ae02d1-ed04-4aa3-9556-27d4f4b039be" providerId="ADAL" clId="{9C82C32B-363C-5514-8207-816330849139}" dt="2026-02-23T01:22:26.500" v="3477" actId="26606"/>
          <ac:spMkLst>
            <pc:docMk/>
            <pc:sldMk cId="291216058" sldId="258"/>
            <ac:spMk id="2" creationId="{5A544184-E26E-93C3-DD9C-052AEDE96FE7}"/>
          </ac:spMkLst>
        </pc:spChg>
        <pc:spChg chg="mod">
          <ac:chgData name="Mihaela Valkova (2243479)" userId="48ae02d1-ed04-4aa3-9556-27d4f4b039be" providerId="ADAL" clId="{9C82C32B-363C-5514-8207-816330849139}" dt="2026-02-23T01:22:26.500" v="3477" actId="26606"/>
          <ac:spMkLst>
            <pc:docMk/>
            <pc:sldMk cId="291216058" sldId="258"/>
            <ac:spMk id="3" creationId="{414359B8-51A4-750D-70F6-D701FA27BBEA}"/>
          </ac:spMkLst>
        </pc:spChg>
        <pc:spChg chg="add mod">
          <ac:chgData name="Mihaela Valkova (2243479)" userId="48ae02d1-ed04-4aa3-9556-27d4f4b039be" providerId="ADAL" clId="{9C82C32B-363C-5514-8207-816330849139}" dt="2026-02-23T01:34:03.905" v="3564" actId="1076"/>
          <ac:spMkLst>
            <pc:docMk/>
            <pc:sldMk cId="291216058" sldId="258"/>
            <ac:spMk id="6" creationId="{573C49B2-D9A6-A151-0918-7E70E0D46B53}"/>
          </ac:spMkLst>
        </pc:spChg>
        <pc:spChg chg="add mod">
          <ac:chgData name="Mihaela Valkova (2243479)" userId="48ae02d1-ed04-4aa3-9556-27d4f4b039be" providerId="ADAL" clId="{9C82C32B-363C-5514-8207-816330849139}" dt="2026-02-23T01:34:22.316" v="3577" actId="1076"/>
          <ac:spMkLst>
            <pc:docMk/>
            <pc:sldMk cId="291216058" sldId="258"/>
            <ac:spMk id="7" creationId="{6D9D9B82-1C55-D1BD-A022-7E4E5C74413D}"/>
          </ac:spMkLst>
        </pc:spChg>
        <pc:spChg chg="add">
          <ac:chgData name="Mihaela Valkova (2243479)" userId="48ae02d1-ed04-4aa3-9556-27d4f4b039be" providerId="ADAL" clId="{9C82C32B-363C-5514-8207-816330849139}" dt="2026-02-23T01:22:26.500" v="3477" actId="26606"/>
          <ac:spMkLst>
            <pc:docMk/>
            <pc:sldMk cId="291216058" sldId="258"/>
            <ac:spMk id="10" creationId="{C0763A76-9F1C-4FC5-82B7-DD475DA461B2}"/>
          </ac:spMkLst>
        </pc:spChg>
        <pc:spChg chg="add">
          <ac:chgData name="Mihaela Valkova (2243479)" userId="48ae02d1-ed04-4aa3-9556-27d4f4b039be" providerId="ADAL" clId="{9C82C32B-363C-5514-8207-816330849139}" dt="2026-02-23T01:22:26.500" v="3477" actId="26606"/>
          <ac:spMkLst>
            <pc:docMk/>
            <pc:sldMk cId="291216058" sldId="258"/>
            <ac:spMk id="12" creationId="{E81BF4F6-F2CF-4984-9D14-D6966D92F99F}"/>
          </ac:spMkLst>
        </pc:spChg>
        <pc:picChg chg="add mod">
          <ac:chgData name="Mihaela Valkova (2243479)" userId="48ae02d1-ed04-4aa3-9556-27d4f4b039be" providerId="ADAL" clId="{9C82C32B-363C-5514-8207-816330849139}" dt="2026-02-23T01:22:26.500" v="3477" actId="26606"/>
          <ac:picMkLst>
            <pc:docMk/>
            <pc:sldMk cId="291216058" sldId="258"/>
            <ac:picMk id="5" creationId="{87D85423-41A8-A38B-06C5-4A79A6EE36C4}"/>
          </ac:picMkLst>
        </pc:picChg>
      </pc:sldChg>
      <pc:sldChg chg="addSp delSp modSp new mod setBg">
        <pc:chgData name="Mihaela Valkova (2243479)" userId="48ae02d1-ed04-4aa3-9556-27d4f4b039be" providerId="ADAL" clId="{9C82C32B-363C-5514-8207-816330849139}" dt="2026-02-23T01:36:11.661" v="3630" actId="1076"/>
        <pc:sldMkLst>
          <pc:docMk/>
          <pc:sldMk cId="2672376622" sldId="259"/>
        </pc:sldMkLst>
        <pc:spChg chg="mod">
          <ac:chgData name="Mihaela Valkova (2243479)" userId="48ae02d1-ed04-4aa3-9556-27d4f4b039be" providerId="ADAL" clId="{9C82C32B-363C-5514-8207-816330849139}" dt="2026-02-23T01:26:06.989" v="3484" actId="26606"/>
          <ac:spMkLst>
            <pc:docMk/>
            <pc:sldMk cId="2672376622" sldId="259"/>
            <ac:spMk id="2" creationId="{0EBAAAD7-B052-8537-78D3-250A23653652}"/>
          </ac:spMkLst>
        </pc:spChg>
        <pc:spChg chg="mod">
          <ac:chgData name="Mihaela Valkova (2243479)" userId="48ae02d1-ed04-4aa3-9556-27d4f4b039be" providerId="ADAL" clId="{9C82C32B-363C-5514-8207-816330849139}" dt="2026-02-23T01:26:06.989" v="3484" actId="26606"/>
          <ac:spMkLst>
            <pc:docMk/>
            <pc:sldMk cId="2672376622" sldId="259"/>
            <ac:spMk id="3" creationId="{5B73A704-C920-1B99-0B39-B7AC65EA77D9}"/>
          </ac:spMkLst>
        </pc:spChg>
        <pc:spChg chg="add del mod">
          <ac:chgData name="Mihaela Valkova (2243479)" userId="48ae02d1-ed04-4aa3-9556-27d4f4b039be" providerId="ADAL" clId="{9C82C32B-363C-5514-8207-816330849139}" dt="2026-02-23T01:26:56.027" v="3493"/>
          <ac:spMkLst>
            <pc:docMk/>
            <pc:sldMk cId="2672376622" sldId="259"/>
            <ac:spMk id="6" creationId="{76823C1C-3CAC-57E5-FEEE-57A164A03901}"/>
          </ac:spMkLst>
        </pc:spChg>
        <pc:spChg chg="add mod">
          <ac:chgData name="Mihaela Valkova (2243479)" userId="48ae02d1-ed04-4aa3-9556-27d4f4b039be" providerId="ADAL" clId="{9C82C32B-363C-5514-8207-816330849139}" dt="2026-02-23T01:34:54.785" v="3601" actId="1076"/>
          <ac:spMkLst>
            <pc:docMk/>
            <pc:sldMk cId="2672376622" sldId="259"/>
            <ac:spMk id="7" creationId="{46313F83-35E5-3D16-5159-C927FF50CBCA}"/>
          </ac:spMkLst>
        </pc:spChg>
        <pc:spChg chg="add mod">
          <ac:chgData name="Mihaela Valkova (2243479)" userId="48ae02d1-ed04-4aa3-9556-27d4f4b039be" providerId="ADAL" clId="{9C82C32B-363C-5514-8207-816330849139}" dt="2026-02-23T01:35:21.522" v="3614" actId="1076"/>
          <ac:spMkLst>
            <pc:docMk/>
            <pc:sldMk cId="2672376622" sldId="259"/>
            <ac:spMk id="8" creationId="{A7A45227-B1C3-3C2F-BF99-374E3F8CED61}"/>
          </ac:spMkLst>
        </pc:spChg>
        <pc:spChg chg="add mod">
          <ac:chgData name="Mihaela Valkova (2243479)" userId="48ae02d1-ed04-4aa3-9556-27d4f4b039be" providerId="ADAL" clId="{9C82C32B-363C-5514-8207-816330849139}" dt="2026-02-23T01:36:11.661" v="3630" actId="1076"/>
          <ac:spMkLst>
            <pc:docMk/>
            <pc:sldMk cId="2672376622" sldId="259"/>
            <ac:spMk id="9" creationId="{90B05F00-DD50-5980-1F88-F51D766BD8F2}"/>
          </ac:spMkLst>
        </pc:spChg>
        <pc:spChg chg="add">
          <ac:chgData name="Mihaela Valkova (2243479)" userId="48ae02d1-ed04-4aa3-9556-27d4f4b039be" providerId="ADAL" clId="{9C82C32B-363C-5514-8207-816330849139}" dt="2026-02-23T01:26:06.989" v="3484" actId="26606"/>
          <ac:spMkLst>
            <pc:docMk/>
            <pc:sldMk cId="2672376622" sldId="259"/>
            <ac:spMk id="10" creationId="{04812C46-200A-4DEB-A05E-3ED6C68C2387}"/>
          </ac:spMkLst>
        </pc:spChg>
        <pc:spChg chg="add">
          <ac:chgData name="Mihaela Valkova (2243479)" userId="48ae02d1-ed04-4aa3-9556-27d4f4b039be" providerId="ADAL" clId="{9C82C32B-363C-5514-8207-816330849139}" dt="2026-02-23T01:26:06.989" v="3484" actId="26606"/>
          <ac:spMkLst>
            <pc:docMk/>
            <pc:sldMk cId="2672376622" sldId="259"/>
            <ac:spMk id="12" creationId="{D1EA859B-E555-4109-94F3-6700E046E008}"/>
          </ac:spMkLst>
        </pc:spChg>
        <pc:picChg chg="add mod ord">
          <ac:chgData name="Mihaela Valkova (2243479)" userId="48ae02d1-ed04-4aa3-9556-27d4f4b039be" providerId="ADAL" clId="{9C82C32B-363C-5514-8207-816330849139}" dt="2026-02-23T01:26:06.989" v="3484" actId="26606"/>
          <ac:picMkLst>
            <pc:docMk/>
            <pc:sldMk cId="2672376622" sldId="259"/>
            <ac:picMk id="5" creationId="{5BBB48CA-5A3B-DFF1-737C-F189D85BE80A}"/>
          </ac:picMkLst>
        </pc:picChg>
      </pc:sldChg>
      <pc:sldChg chg="addSp delSp modSp new mod setBg">
        <pc:chgData name="Mihaela Valkova (2243479)" userId="48ae02d1-ed04-4aa3-9556-27d4f4b039be" providerId="ADAL" clId="{9C82C32B-363C-5514-8207-816330849139}" dt="2026-02-23T01:37:38.660" v="3686" actId="1076"/>
        <pc:sldMkLst>
          <pc:docMk/>
          <pc:sldMk cId="1007076994" sldId="260"/>
        </pc:sldMkLst>
        <pc:spChg chg="mod">
          <ac:chgData name="Mihaela Valkova (2243479)" userId="48ae02d1-ed04-4aa3-9556-27d4f4b039be" providerId="ADAL" clId="{9C82C32B-363C-5514-8207-816330849139}" dt="2026-02-23T01:15:29.885" v="3470" actId="26606"/>
          <ac:spMkLst>
            <pc:docMk/>
            <pc:sldMk cId="1007076994" sldId="260"/>
            <ac:spMk id="2" creationId="{3256030C-C380-CF82-C584-5A1CECFF2CB6}"/>
          </ac:spMkLst>
        </pc:spChg>
        <pc:spChg chg="add del mod">
          <ac:chgData name="Mihaela Valkova (2243479)" userId="48ae02d1-ed04-4aa3-9556-27d4f4b039be" providerId="ADAL" clId="{9C82C32B-363C-5514-8207-816330849139}" dt="2026-02-23T01:15:29.885" v="3470" actId="26606"/>
          <ac:spMkLst>
            <pc:docMk/>
            <pc:sldMk cId="1007076994" sldId="260"/>
            <ac:spMk id="3" creationId="{5A9EB129-3C71-1805-F9DD-E3B050334144}"/>
          </ac:spMkLst>
        </pc:spChg>
        <pc:spChg chg="add mod">
          <ac:chgData name="Mihaela Valkova (2243479)" userId="48ae02d1-ed04-4aa3-9556-27d4f4b039be" providerId="ADAL" clId="{9C82C32B-363C-5514-8207-816330849139}" dt="2026-02-23T01:37:38.660" v="3686" actId="1076"/>
          <ac:spMkLst>
            <pc:docMk/>
            <pc:sldMk cId="1007076994" sldId="260"/>
            <ac:spMk id="4" creationId="{8533959E-3F7A-0684-E03D-0A7647E086A9}"/>
          </ac:spMkLst>
        </pc:spChg>
        <pc:spChg chg="add del">
          <ac:chgData name="Mihaela Valkova (2243479)" userId="48ae02d1-ed04-4aa3-9556-27d4f4b039be" providerId="ADAL" clId="{9C82C32B-363C-5514-8207-816330849139}" dt="2026-02-23T01:15:29.845" v="3469" actId="26606"/>
          <ac:spMkLst>
            <pc:docMk/>
            <pc:sldMk cId="1007076994" sldId="260"/>
            <ac:spMk id="9" creationId="{BACC6370-2D7E-4714-9D71-7542949D7D5D}"/>
          </ac:spMkLst>
        </pc:spChg>
        <pc:spChg chg="add del">
          <ac:chgData name="Mihaela Valkova (2243479)" userId="48ae02d1-ed04-4aa3-9556-27d4f4b039be" providerId="ADAL" clId="{9C82C32B-363C-5514-8207-816330849139}" dt="2026-02-23T01:15:29.845" v="3469" actId="26606"/>
          <ac:spMkLst>
            <pc:docMk/>
            <pc:sldMk cId="1007076994" sldId="260"/>
            <ac:spMk id="11" creationId="{256B2C21-A230-48C0-8DF1-C46611373C44}"/>
          </ac:spMkLst>
        </pc:spChg>
        <pc:spChg chg="add del">
          <ac:chgData name="Mihaela Valkova (2243479)" userId="48ae02d1-ed04-4aa3-9556-27d4f4b039be" providerId="ADAL" clId="{9C82C32B-363C-5514-8207-816330849139}" dt="2026-02-23T01:15:29.845" v="3469" actId="26606"/>
          <ac:spMkLst>
            <pc:docMk/>
            <pc:sldMk cId="1007076994" sldId="260"/>
            <ac:spMk id="13" creationId="{3847E18C-932D-4C95-AABA-FEC7C9499AD7}"/>
          </ac:spMkLst>
        </pc:spChg>
        <pc:spChg chg="add del">
          <ac:chgData name="Mihaela Valkova (2243479)" userId="48ae02d1-ed04-4aa3-9556-27d4f4b039be" providerId="ADAL" clId="{9C82C32B-363C-5514-8207-816330849139}" dt="2026-02-23T01:15:29.845" v="3469" actId="26606"/>
          <ac:spMkLst>
            <pc:docMk/>
            <pc:sldMk cId="1007076994" sldId="260"/>
            <ac:spMk id="15" creationId="{3150CB11-0C61-439E-910F-5787759E72A0}"/>
          </ac:spMkLst>
        </pc:spChg>
        <pc:spChg chg="add del">
          <ac:chgData name="Mihaela Valkova (2243479)" userId="48ae02d1-ed04-4aa3-9556-27d4f4b039be" providerId="ADAL" clId="{9C82C32B-363C-5514-8207-816330849139}" dt="2026-02-23T01:15:29.845" v="3469" actId="26606"/>
          <ac:spMkLst>
            <pc:docMk/>
            <pc:sldMk cId="1007076994" sldId="260"/>
            <ac:spMk id="17" creationId="{43F8A58B-5155-44CE-A5FF-7647B47D0A7A}"/>
          </ac:spMkLst>
        </pc:spChg>
        <pc:spChg chg="add del">
          <ac:chgData name="Mihaela Valkova (2243479)" userId="48ae02d1-ed04-4aa3-9556-27d4f4b039be" providerId="ADAL" clId="{9C82C32B-363C-5514-8207-816330849139}" dt="2026-02-23T01:15:29.845" v="3469" actId="26606"/>
          <ac:spMkLst>
            <pc:docMk/>
            <pc:sldMk cId="1007076994" sldId="260"/>
            <ac:spMk id="19" creationId="{443F2ACA-E6D6-4028-82DD-F03C262D5DE6}"/>
          </ac:spMkLst>
        </pc:spChg>
        <pc:spChg chg="add">
          <ac:chgData name="Mihaela Valkova (2243479)" userId="48ae02d1-ed04-4aa3-9556-27d4f4b039be" providerId="ADAL" clId="{9C82C32B-363C-5514-8207-816330849139}" dt="2026-02-23T01:15:29.885" v="3470" actId="26606"/>
          <ac:spMkLst>
            <pc:docMk/>
            <pc:sldMk cId="1007076994" sldId="260"/>
            <ac:spMk id="21" creationId="{BACC6370-2D7E-4714-9D71-7542949D7D5D}"/>
          </ac:spMkLst>
        </pc:spChg>
        <pc:spChg chg="add">
          <ac:chgData name="Mihaela Valkova (2243479)" userId="48ae02d1-ed04-4aa3-9556-27d4f4b039be" providerId="ADAL" clId="{9C82C32B-363C-5514-8207-816330849139}" dt="2026-02-23T01:15:29.885" v="3470" actId="26606"/>
          <ac:spMkLst>
            <pc:docMk/>
            <pc:sldMk cId="1007076994" sldId="260"/>
            <ac:spMk id="22" creationId="{F68B3F68-107C-434F-AA38-110D5EA91B85}"/>
          </ac:spMkLst>
        </pc:spChg>
        <pc:spChg chg="add">
          <ac:chgData name="Mihaela Valkova (2243479)" userId="48ae02d1-ed04-4aa3-9556-27d4f4b039be" providerId="ADAL" clId="{9C82C32B-363C-5514-8207-816330849139}" dt="2026-02-23T01:15:29.885" v="3470" actId="26606"/>
          <ac:spMkLst>
            <pc:docMk/>
            <pc:sldMk cId="1007076994" sldId="260"/>
            <ac:spMk id="23" creationId="{AAD0DBB9-1A4B-4391-81D4-CB19F9AB918A}"/>
          </ac:spMkLst>
        </pc:spChg>
        <pc:spChg chg="add">
          <ac:chgData name="Mihaela Valkova (2243479)" userId="48ae02d1-ed04-4aa3-9556-27d4f4b039be" providerId="ADAL" clId="{9C82C32B-363C-5514-8207-816330849139}" dt="2026-02-23T01:15:29.885" v="3470" actId="26606"/>
          <ac:spMkLst>
            <pc:docMk/>
            <pc:sldMk cId="1007076994" sldId="260"/>
            <ac:spMk id="24" creationId="{063BBA22-50EA-4C4D-BE05-F1CE4E63AA56}"/>
          </ac:spMkLst>
        </pc:spChg>
        <pc:graphicFrameChg chg="add del">
          <ac:chgData name="Mihaela Valkova (2243479)" userId="48ae02d1-ed04-4aa3-9556-27d4f4b039be" providerId="ADAL" clId="{9C82C32B-363C-5514-8207-816330849139}" dt="2026-02-23T01:15:29.845" v="3469" actId="26606"/>
          <ac:graphicFrameMkLst>
            <pc:docMk/>
            <pc:sldMk cId="1007076994" sldId="260"/>
            <ac:graphicFrameMk id="5" creationId="{C515DBD3-E278-B36E-1A68-343A751B88C4}"/>
          </ac:graphicFrameMkLst>
        </pc:graphicFrameChg>
        <pc:graphicFrameChg chg="add">
          <ac:chgData name="Mihaela Valkova (2243479)" userId="48ae02d1-ed04-4aa3-9556-27d4f4b039be" providerId="ADAL" clId="{9C82C32B-363C-5514-8207-816330849139}" dt="2026-02-23T01:15:29.885" v="3470" actId="26606"/>
          <ac:graphicFrameMkLst>
            <pc:docMk/>
            <pc:sldMk cId="1007076994" sldId="260"/>
            <ac:graphicFrameMk id="25" creationId="{7AE80807-E0F3-E0CA-9D8B-BBD48B493D32}"/>
          </ac:graphicFrameMkLst>
        </pc:graphicFrameChg>
      </pc:sldChg>
      <pc:sldChg chg="addSp delSp modSp new mod setBg">
        <pc:chgData name="Mihaela Valkova (2243479)" userId="48ae02d1-ed04-4aa3-9556-27d4f4b039be" providerId="ADAL" clId="{9C82C32B-363C-5514-8207-816330849139}" dt="2026-02-23T01:38:06.519" v="3709" actId="20577"/>
        <pc:sldMkLst>
          <pc:docMk/>
          <pc:sldMk cId="2123514354" sldId="261"/>
        </pc:sldMkLst>
        <pc:spChg chg="mod">
          <ac:chgData name="Mihaela Valkova (2243479)" userId="48ae02d1-ed04-4aa3-9556-27d4f4b039be" providerId="ADAL" clId="{9C82C32B-363C-5514-8207-816330849139}" dt="2026-02-23T01:16:38.792" v="3473" actId="26606"/>
          <ac:spMkLst>
            <pc:docMk/>
            <pc:sldMk cId="2123514354" sldId="261"/>
            <ac:spMk id="2" creationId="{2092B826-DDC1-B8FE-F211-600618982286}"/>
          </ac:spMkLst>
        </pc:spChg>
        <pc:spChg chg="add del mod">
          <ac:chgData name="Mihaela Valkova (2243479)" userId="48ae02d1-ed04-4aa3-9556-27d4f4b039be" providerId="ADAL" clId="{9C82C32B-363C-5514-8207-816330849139}" dt="2026-02-23T01:16:38.792" v="3473" actId="26606"/>
          <ac:spMkLst>
            <pc:docMk/>
            <pc:sldMk cId="2123514354" sldId="261"/>
            <ac:spMk id="3" creationId="{E79A889E-B8D0-D91A-224B-A98CEF446103}"/>
          </ac:spMkLst>
        </pc:spChg>
        <pc:spChg chg="add mod">
          <ac:chgData name="Mihaela Valkova (2243479)" userId="48ae02d1-ed04-4aa3-9556-27d4f4b039be" providerId="ADAL" clId="{9C82C32B-363C-5514-8207-816330849139}" dt="2026-02-23T01:38:06.519" v="3709" actId="20577"/>
          <ac:spMkLst>
            <pc:docMk/>
            <pc:sldMk cId="2123514354" sldId="261"/>
            <ac:spMk id="4" creationId="{F216202F-EA85-755F-826F-428940E3883F}"/>
          </ac:spMkLst>
        </pc:spChg>
        <pc:spChg chg="add del">
          <ac:chgData name="Mihaela Valkova (2243479)" userId="48ae02d1-ed04-4aa3-9556-27d4f4b039be" providerId="ADAL" clId="{9C82C32B-363C-5514-8207-816330849139}" dt="2026-02-23T01:16:38.767" v="3472" actId="26606"/>
          <ac:spMkLst>
            <pc:docMk/>
            <pc:sldMk cId="2123514354" sldId="261"/>
            <ac:spMk id="9" creationId="{BACC6370-2D7E-4714-9D71-7542949D7D5D}"/>
          </ac:spMkLst>
        </pc:spChg>
        <pc:spChg chg="add">
          <ac:chgData name="Mihaela Valkova (2243479)" userId="48ae02d1-ed04-4aa3-9556-27d4f4b039be" providerId="ADAL" clId="{9C82C32B-363C-5514-8207-816330849139}" dt="2026-02-23T01:16:38.792" v="3473" actId="26606"/>
          <ac:spMkLst>
            <pc:docMk/>
            <pc:sldMk cId="2123514354" sldId="261"/>
            <ac:spMk id="10" creationId="{D1D34770-47A8-402C-AF23-2B653F2D88C1}"/>
          </ac:spMkLst>
        </pc:spChg>
        <pc:spChg chg="add del">
          <ac:chgData name="Mihaela Valkova (2243479)" userId="48ae02d1-ed04-4aa3-9556-27d4f4b039be" providerId="ADAL" clId="{9C82C32B-363C-5514-8207-816330849139}" dt="2026-02-23T01:16:38.767" v="3472" actId="26606"/>
          <ac:spMkLst>
            <pc:docMk/>
            <pc:sldMk cId="2123514354" sldId="261"/>
            <ac:spMk id="11" creationId="{F68B3F68-107C-434F-AA38-110D5EA91B85}"/>
          </ac:spMkLst>
        </pc:spChg>
        <pc:spChg chg="add del">
          <ac:chgData name="Mihaela Valkova (2243479)" userId="48ae02d1-ed04-4aa3-9556-27d4f4b039be" providerId="ADAL" clId="{9C82C32B-363C-5514-8207-816330849139}" dt="2026-02-23T01:16:38.767" v="3472" actId="26606"/>
          <ac:spMkLst>
            <pc:docMk/>
            <pc:sldMk cId="2123514354" sldId="261"/>
            <ac:spMk id="13" creationId="{AAD0DBB9-1A4B-4391-81D4-CB19F9AB918A}"/>
          </ac:spMkLst>
        </pc:spChg>
        <pc:spChg chg="add del">
          <ac:chgData name="Mihaela Valkova (2243479)" userId="48ae02d1-ed04-4aa3-9556-27d4f4b039be" providerId="ADAL" clId="{9C82C32B-363C-5514-8207-816330849139}" dt="2026-02-23T01:16:38.767" v="3472" actId="26606"/>
          <ac:spMkLst>
            <pc:docMk/>
            <pc:sldMk cId="2123514354" sldId="261"/>
            <ac:spMk id="15" creationId="{063BBA22-50EA-4C4D-BE05-F1CE4E63AA56}"/>
          </ac:spMkLst>
        </pc:spChg>
        <pc:graphicFrameChg chg="add del">
          <ac:chgData name="Mihaela Valkova (2243479)" userId="48ae02d1-ed04-4aa3-9556-27d4f4b039be" providerId="ADAL" clId="{9C82C32B-363C-5514-8207-816330849139}" dt="2026-02-23T01:16:38.767" v="3472" actId="26606"/>
          <ac:graphicFrameMkLst>
            <pc:docMk/>
            <pc:sldMk cId="2123514354" sldId="261"/>
            <ac:graphicFrameMk id="5" creationId="{ADC04A37-F545-60A5-0B53-9E5F2B87C695}"/>
          </ac:graphicFrameMkLst>
        </pc:graphicFrameChg>
        <pc:graphicFrameChg chg="add">
          <ac:chgData name="Mihaela Valkova (2243479)" userId="48ae02d1-ed04-4aa3-9556-27d4f4b039be" providerId="ADAL" clId="{9C82C32B-363C-5514-8207-816330849139}" dt="2026-02-23T01:16:38.792" v="3473" actId="26606"/>
          <ac:graphicFrameMkLst>
            <pc:docMk/>
            <pc:sldMk cId="2123514354" sldId="261"/>
            <ac:graphicFrameMk id="17" creationId="{978E1F07-A02C-5A3A-AFCB-3E33640303F1}"/>
          </ac:graphicFrameMkLst>
        </pc:graphicFrameChg>
        <pc:picChg chg="add">
          <ac:chgData name="Mihaela Valkova (2243479)" userId="48ae02d1-ed04-4aa3-9556-27d4f4b039be" providerId="ADAL" clId="{9C82C32B-363C-5514-8207-816330849139}" dt="2026-02-23T01:16:38.792" v="3473" actId="26606"/>
          <ac:picMkLst>
            <pc:docMk/>
            <pc:sldMk cId="2123514354" sldId="261"/>
            <ac:picMk id="6" creationId="{0E1B3104-175A-B6FA-1FC5-7250EEB8C230}"/>
          </ac:picMkLst>
        </pc:picChg>
      </pc:sldChg>
      <pc:sldChg chg="addSp delSp modSp new mod">
        <pc:chgData name="Mihaela Valkova (2243479)" userId="48ae02d1-ed04-4aa3-9556-27d4f4b039be" providerId="ADAL" clId="{9C82C32B-363C-5514-8207-816330849139}" dt="2026-02-23T00:32:05.634" v="3050"/>
        <pc:sldMkLst>
          <pc:docMk/>
          <pc:sldMk cId="3639999625" sldId="262"/>
        </pc:sldMkLst>
        <pc:spChg chg="mod">
          <ac:chgData name="Mihaela Valkova (2243479)" userId="48ae02d1-ed04-4aa3-9556-27d4f4b039be" providerId="ADAL" clId="{9C82C32B-363C-5514-8207-816330849139}" dt="2026-02-23T00:32:05.634" v="3050"/>
          <ac:spMkLst>
            <pc:docMk/>
            <pc:sldMk cId="3639999625" sldId="262"/>
            <ac:spMk id="2" creationId="{5CADB286-3BD8-D62D-1B02-9886AA6DE16E}"/>
          </ac:spMkLst>
        </pc:spChg>
        <pc:spChg chg="del">
          <ac:chgData name="Mihaela Valkova (2243479)" userId="48ae02d1-ed04-4aa3-9556-27d4f4b039be" providerId="ADAL" clId="{9C82C32B-363C-5514-8207-816330849139}" dt="2026-02-23T00:17:08.420" v="1890" actId="1032"/>
          <ac:spMkLst>
            <pc:docMk/>
            <pc:sldMk cId="3639999625" sldId="262"/>
            <ac:spMk id="3" creationId="{329805FD-467D-A5E3-EA91-D87A1E2AA3C5}"/>
          </ac:spMkLst>
        </pc:spChg>
        <pc:graphicFrameChg chg="add mod modGraphic">
          <ac:chgData name="Mihaela Valkova (2243479)" userId="48ae02d1-ed04-4aa3-9556-27d4f4b039be" providerId="ADAL" clId="{9C82C32B-363C-5514-8207-816330849139}" dt="2026-02-23T00:32:05.634" v="3050"/>
          <ac:graphicFrameMkLst>
            <pc:docMk/>
            <pc:sldMk cId="3639999625" sldId="262"/>
            <ac:graphicFrameMk id="4" creationId="{744DAF99-6BCB-A037-3365-952273EA4854}"/>
          </ac:graphicFrameMkLst>
        </pc:graphicFrameChg>
      </pc:sldChg>
      <pc:sldChg chg="addSp delSp modSp new mod setBg">
        <pc:chgData name="Mihaela Valkova (2243479)" userId="48ae02d1-ed04-4aa3-9556-27d4f4b039be" providerId="ADAL" clId="{9C82C32B-363C-5514-8207-816330849139}" dt="2026-02-23T01:38:48.045" v="3735" actId="1076"/>
        <pc:sldMkLst>
          <pc:docMk/>
          <pc:sldMk cId="1543668759" sldId="263"/>
        </pc:sldMkLst>
        <pc:spChg chg="mod">
          <ac:chgData name="Mihaela Valkova (2243479)" userId="48ae02d1-ed04-4aa3-9556-27d4f4b039be" providerId="ADAL" clId="{9C82C32B-363C-5514-8207-816330849139}" dt="2026-02-23T01:19:31.526" v="3474" actId="26606"/>
          <ac:spMkLst>
            <pc:docMk/>
            <pc:sldMk cId="1543668759" sldId="263"/>
            <ac:spMk id="2" creationId="{CCF18E62-ACAA-898C-257E-2040FBFCDE04}"/>
          </ac:spMkLst>
        </pc:spChg>
        <pc:spChg chg="del mod">
          <ac:chgData name="Mihaela Valkova (2243479)" userId="48ae02d1-ed04-4aa3-9556-27d4f4b039be" providerId="ADAL" clId="{9C82C32B-363C-5514-8207-816330849139}" dt="2026-02-23T01:19:31.526" v="3474" actId="26606"/>
          <ac:spMkLst>
            <pc:docMk/>
            <pc:sldMk cId="1543668759" sldId="263"/>
            <ac:spMk id="3" creationId="{683871F6-DA87-26C1-7A16-B4869D9F0B6C}"/>
          </ac:spMkLst>
        </pc:spChg>
        <pc:spChg chg="add del mod">
          <ac:chgData name="Mihaela Valkova (2243479)" userId="48ae02d1-ed04-4aa3-9556-27d4f4b039be" providerId="ADAL" clId="{9C82C32B-363C-5514-8207-816330849139}" dt="2026-02-23T01:27:44.079" v="3499"/>
          <ac:spMkLst>
            <pc:docMk/>
            <pc:sldMk cId="1543668759" sldId="263"/>
            <ac:spMk id="4" creationId="{26565439-25EE-75DA-EC0E-1939A85D82D1}"/>
          </ac:spMkLst>
        </pc:spChg>
        <pc:spChg chg="add del mod">
          <ac:chgData name="Mihaela Valkova (2243479)" userId="48ae02d1-ed04-4aa3-9556-27d4f4b039be" providerId="ADAL" clId="{9C82C32B-363C-5514-8207-816330849139}" dt="2026-02-23T01:27:43.073" v="3497"/>
          <ac:spMkLst>
            <pc:docMk/>
            <pc:sldMk cId="1543668759" sldId="263"/>
            <ac:spMk id="6" creationId="{FB873BFE-7157-30EE-BA6C-9812DA9C2E28}"/>
          </ac:spMkLst>
        </pc:spChg>
        <pc:spChg chg="add mod">
          <ac:chgData name="Mihaela Valkova (2243479)" userId="48ae02d1-ed04-4aa3-9556-27d4f4b039be" providerId="ADAL" clId="{9C82C32B-363C-5514-8207-816330849139}" dt="2026-02-23T01:38:48.045" v="3735" actId="1076"/>
          <ac:spMkLst>
            <pc:docMk/>
            <pc:sldMk cId="1543668759" sldId="263"/>
            <ac:spMk id="7" creationId="{B0479B39-C177-1D42-2B3D-54BFCA9D754C}"/>
          </ac:spMkLst>
        </pc:spChg>
        <pc:spChg chg="add">
          <ac:chgData name="Mihaela Valkova (2243479)" userId="48ae02d1-ed04-4aa3-9556-27d4f4b039be" providerId="ADAL" clId="{9C82C32B-363C-5514-8207-816330849139}" dt="2026-02-23T01:19:31.526" v="3474" actId="26606"/>
          <ac:spMkLst>
            <pc:docMk/>
            <pc:sldMk cId="1543668759" sldId="263"/>
            <ac:spMk id="9" creationId="{2E442304-DDBD-4F7B-8017-36BCC863FB40}"/>
          </ac:spMkLst>
        </pc:spChg>
        <pc:spChg chg="add">
          <ac:chgData name="Mihaela Valkova (2243479)" userId="48ae02d1-ed04-4aa3-9556-27d4f4b039be" providerId="ADAL" clId="{9C82C32B-363C-5514-8207-816330849139}" dt="2026-02-23T01:19:31.526" v="3474" actId="26606"/>
          <ac:spMkLst>
            <pc:docMk/>
            <pc:sldMk cId="1543668759" sldId="263"/>
            <ac:spMk id="11" creationId="{5E107275-3853-46FD-A241-DE4355A42675}"/>
          </ac:spMkLst>
        </pc:spChg>
        <pc:graphicFrameChg chg="add">
          <ac:chgData name="Mihaela Valkova (2243479)" userId="48ae02d1-ed04-4aa3-9556-27d4f4b039be" providerId="ADAL" clId="{9C82C32B-363C-5514-8207-816330849139}" dt="2026-02-23T01:19:31.526" v="3474" actId="26606"/>
          <ac:graphicFrameMkLst>
            <pc:docMk/>
            <pc:sldMk cId="1543668759" sldId="263"/>
            <ac:graphicFrameMk id="5" creationId="{8F0E679A-679B-579B-C036-DD2C630FAE62}"/>
          </ac:graphicFrameMkLst>
        </pc:graphicFrameChg>
      </pc:sldChg>
      <pc:sldChg chg="addSp delSp modSp new mod setBg">
        <pc:chgData name="Mihaela Valkova (2243479)" userId="48ae02d1-ed04-4aa3-9556-27d4f4b039be" providerId="ADAL" clId="{9C82C32B-363C-5514-8207-816330849139}" dt="2026-02-23T01:39:30.148" v="3767" actId="20577"/>
        <pc:sldMkLst>
          <pc:docMk/>
          <pc:sldMk cId="2045875706" sldId="264"/>
        </pc:sldMkLst>
        <pc:spChg chg="mod">
          <ac:chgData name="Mihaela Valkova (2243479)" userId="48ae02d1-ed04-4aa3-9556-27d4f4b039be" providerId="ADAL" clId="{9C82C32B-363C-5514-8207-816330849139}" dt="2026-02-23T01:19:41.599" v="3475" actId="26606"/>
          <ac:spMkLst>
            <pc:docMk/>
            <pc:sldMk cId="2045875706" sldId="264"/>
            <ac:spMk id="2" creationId="{2B24B49B-0D34-B852-8C4D-7C2BEDB8FEA5}"/>
          </ac:spMkLst>
        </pc:spChg>
        <pc:spChg chg="del mod">
          <ac:chgData name="Mihaela Valkova (2243479)" userId="48ae02d1-ed04-4aa3-9556-27d4f4b039be" providerId="ADAL" clId="{9C82C32B-363C-5514-8207-816330849139}" dt="2026-02-23T01:19:41.599" v="3475" actId="26606"/>
          <ac:spMkLst>
            <pc:docMk/>
            <pc:sldMk cId="2045875706" sldId="264"/>
            <ac:spMk id="3" creationId="{F286BE01-86C8-A183-EEE8-87ECEC746F28}"/>
          </ac:spMkLst>
        </pc:spChg>
        <pc:spChg chg="add mod">
          <ac:chgData name="Mihaela Valkova (2243479)" userId="48ae02d1-ed04-4aa3-9556-27d4f4b039be" providerId="ADAL" clId="{9C82C32B-363C-5514-8207-816330849139}" dt="2026-02-23T01:39:30.148" v="3767" actId="20577"/>
          <ac:spMkLst>
            <pc:docMk/>
            <pc:sldMk cId="2045875706" sldId="264"/>
            <ac:spMk id="4" creationId="{2680BE81-FE40-0123-3D6C-4614977DFD43}"/>
          </ac:spMkLst>
        </pc:spChg>
        <pc:spChg chg="add">
          <ac:chgData name="Mihaela Valkova (2243479)" userId="48ae02d1-ed04-4aa3-9556-27d4f4b039be" providerId="ADAL" clId="{9C82C32B-363C-5514-8207-816330849139}" dt="2026-02-23T01:19:41.599" v="3475" actId="26606"/>
          <ac:spMkLst>
            <pc:docMk/>
            <pc:sldMk cId="2045875706" sldId="264"/>
            <ac:spMk id="9" creationId="{2E442304-DDBD-4F7B-8017-36BCC863FB40}"/>
          </ac:spMkLst>
        </pc:spChg>
        <pc:spChg chg="add">
          <ac:chgData name="Mihaela Valkova (2243479)" userId="48ae02d1-ed04-4aa3-9556-27d4f4b039be" providerId="ADAL" clId="{9C82C32B-363C-5514-8207-816330849139}" dt="2026-02-23T01:19:41.599" v="3475" actId="26606"/>
          <ac:spMkLst>
            <pc:docMk/>
            <pc:sldMk cId="2045875706" sldId="264"/>
            <ac:spMk id="11" creationId="{5E107275-3853-46FD-A241-DE4355A42675}"/>
          </ac:spMkLst>
        </pc:spChg>
        <pc:graphicFrameChg chg="add">
          <ac:chgData name="Mihaela Valkova (2243479)" userId="48ae02d1-ed04-4aa3-9556-27d4f4b039be" providerId="ADAL" clId="{9C82C32B-363C-5514-8207-816330849139}" dt="2026-02-23T01:19:41.599" v="3475" actId="26606"/>
          <ac:graphicFrameMkLst>
            <pc:docMk/>
            <pc:sldMk cId="2045875706" sldId="264"/>
            <ac:graphicFrameMk id="5" creationId="{84C5A408-F9F9-1F2E-9BFB-2111BA26BA9B}"/>
          </ac:graphicFrameMkLst>
        </pc:graphicFrameChg>
      </pc:sldChg>
      <pc:sldChg chg="modSp new mod">
        <pc:chgData name="Mihaela Valkova (2243479)" userId="48ae02d1-ed04-4aa3-9556-27d4f4b039be" providerId="ADAL" clId="{9C82C32B-363C-5514-8207-816330849139}" dt="2026-02-23T00:36:29.119" v="3198" actId="2711"/>
        <pc:sldMkLst>
          <pc:docMk/>
          <pc:sldMk cId="140683621" sldId="265"/>
        </pc:sldMkLst>
        <pc:spChg chg="mod">
          <ac:chgData name="Mihaela Valkova (2243479)" userId="48ae02d1-ed04-4aa3-9556-27d4f4b039be" providerId="ADAL" clId="{9C82C32B-363C-5514-8207-816330849139}" dt="2026-02-23T00:36:29.119" v="3198" actId="2711"/>
          <ac:spMkLst>
            <pc:docMk/>
            <pc:sldMk cId="140683621" sldId="265"/>
            <ac:spMk id="2" creationId="{98FF0D52-CA21-6245-8524-8F1C1CC1FC45}"/>
          </ac:spMkLst>
        </pc:spChg>
        <pc:spChg chg="mod">
          <ac:chgData name="Mihaela Valkova (2243479)" userId="48ae02d1-ed04-4aa3-9556-27d4f4b039be" providerId="ADAL" clId="{9C82C32B-363C-5514-8207-816330849139}" dt="2026-02-23T00:36:17.232" v="3197" actId="2711"/>
          <ac:spMkLst>
            <pc:docMk/>
            <pc:sldMk cId="140683621" sldId="265"/>
            <ac:spMk id="3" creationId="{567AB93B-40D3-DABB-E9C0-86B5906AFBC1}"/>
          </ac:spMkLst>
        </pc:spChg>
      </pc:sldChg>
      <pc:sldMasterChg chg="setBg modSldLayout">
        <pc:chgData name="Mihaela Valkova (2243479)" userId="48ae02d1-ed04-4aa3-9556-27d4f4b039be" providerId="ADAL" clId="{9C82C32B-363C-5514-8207-816330849139}" dt="2026-02-23T01:26:34.167" v="3486"/>
        <pc:sldMasterMkLst>
          <pc:docMk/>
          <pc:sldMasterMk cId="1306676483" sldId="2147483744"/>
        </pc:sldMasterMkLst>
        <pc:sldLayoutChg chg="setBg">
          <pc:chgData name="Mihaela Valkova (2243479)" userId="48ae02d1-ed04-4aa3-9556-27d4f4b039be" providerId="ADAL" clId="{9C82C32B-363C-5514-8207-816330849139}" dt="2026-02-23T01:26:34.167" v="3486"/>
          <pc:sldLayoutMkLst>
            <pc:docMk/>
            <pc:sldMasterMk cId="1306676483" sldId="2147483744"/>
            <pc:sldLayoutMk cId="2694695121" sldId="2147483745"/>
          </pc:sldLayoutMkLst>
        </pc:sldLayoutChg>
        <pc:sldLayoutChg chg="setBg">
          <pc:chgData name="Mihaela Valkova (2243479)" userId="48ae02d1-ed04-4aa3-9556-27d4f4b039be" providerId="ADAL" clId="{9C82C32B-363C-5514-8207-816330849139}" dt="2026-02-23T01:26:34.167" v="3486"/>
          <pc:sldLayoutMkLst>
            <pc:docMk/>
            <pc:sldMasterMk cId="1306676483" sldId="2147483744"/>
            <pc:sldLayoutMk cId="2446412323" sldId="2147483746"/>
          </pc:sldLayoutMkLst>
        </pc:sldLayoutChg>
        <pc:sldLayoutChg chg="setBg">
          <pc:chgData name="Mihaela Valkova (2243479)" userId="48ae02d1-ed04-4aa3-9556-27d4f4b039be" providerId="ADAL" clId="{9C82C32B-363C-5514-8207-816330849139}" dt="2026-02-23T01:26:34.167" v="3486"/>
          <pc:sldLayoutMkLst>
            <pc:docMk/>
            <pc:sldMasterMk cId="1306676483" sldId="2147483744"/>
            <pc:sldLayoutMk cId="2824706548" sldId="2147483747"/>
          </pc:sldLayoutMkLst>
        </pc:sldLayoutChg>
        <pc:sldLayoutChg chg="setBg">
          <pc:chgData name="Mihaela Valkova (2243479)" userId="48ae02d1-ed04-4aa3-9556-27d4f4b039be" providerId="ADAL" clId="{9C82C32B-363C-5514-8207-816330849139}" dt="2026-02-23T01:26:34.167" v="3486"/>
          <pc:sldLayoutMkLst>
            <pc:docMk/>
            <pc:sldMasterMk cId="1306676483" sldId="2147483744"/>
            <pc:sldLayoutMk cId="1188230582" sldId="2147483748"/>
          </pc:sldLayoutMkLst>
        </pc:sldLayoutChg>
        <pc:sldLayoutChg chg="setBg">
          <pc:chgData name="Mihaela Valkova (2243479)" userId="48ae02d1-ed04-4aa3-9556-27d4f4b039be" providerId="ADAL" clId="{9C82C32B-363C-5514-8207-816330849139}" dt="2026-02-23T01:26:34.167" v="3486"/>
          <pc:sldLayoutMkLst>
            <pc:docMk/>
            <pc:sldMasterMk cId="1306676483" sldId="2147483744"/>
            <pc:sldLayoutMk cId="1870815718" sldId="2147483749"/>
          </pc:sldLayoutMkLst>
        </pc:sldLayoutChg>
        <pc:sldLayoutChg chg="setBg">
          <pc:chgData name="Mihaela Valkova (2243479)" userId="48ae02d1-ed04-4aa3-9556-27d4f4b039be" providerId="ADAL" clId="{9C82C32B-363C-5514-8207-816330849139}" dt="2026-02-23T01:26:34.167" v="3486"/>
          <pc:sldLayoutMkLst>
            <pc:docMk/>
            <pc:sldMasterMk cId="1306676483" sldId="2147483744"/>
            <pc:sldLayoutMk cId="1434848435" sldId="2147483750"/>
          </pc:sldLayoutMkLst>
        </pc:sldLayoutChg>
        <pc:sldLayoutChg chg="setBg">
          <pc:chgData name="Mihaela Valkova (2243479)" userId="48ae02d1-ed04-4aa3-9556-27d4f4b039be" providerId="ADAL" clId="{9C82C32B-363C-5514-8207-816330849139}" dt="2026-02-23T01:26:34.167" v="3486"/>
          <pc:sldLayoutMkLst>
            <pc:docMk/>
            <pc:sldMasterMk cId="1306676483" sldId="2147483744"/>
            <pc:sldLayoutMk cId="440702584" sldId="2147483751"/>
          </pc:sldLayoutMkLst>
        </pc:sldLayoutChg>
        <pc:sldLayoutChg chg="setBg">
          <pc:chgData name="Mihaela Valkova (2243479)" userId="48ae02d1-ed04-4aa3-9556-27d4f4b039be" providerId="ADAL" clId="{9C82C32B-363C-5514-8207-816330849139}" dt="2026-02-23T01:26:34.167" v="3486"/>
          <pc:sldLayoutMkLst>
            <pc:docMk/>
            <pc:sldMasterMk cId="1306676483" sldId="2147483744"/>
            <pc:sldLayoutMk cId="4123712949" sldId="2147483752"/>
          </pc:sldLayoutMkLst>
        </pc:sldLayoutChg>
        <pc:sldLayoutChg chg="setBg">
          <pc:chgData name="Mihaela Valkova (2243479)" userId="48ae02d1-ed04-4aa3-9556-27d4f4b039be" providerId="ADAL" clId="{9C82C32B-363C-5514-8207-816330849139}" dt="2026-02-23T01:26:34.167" v="3486"/>
          <pc:sldLayoutMkLst>
            <pc:docMk/>
            <pc:sldMasterMk cId="1306676483" sldId="2147483744"/>
            <pc:sldLayoutMk cId="2321610880" sldId="2147483753"/>
          </pc:sldLayoutMkLst>
        </pc:sldLayoutChg>
        <pc:sldLayoutChg chg="setBg">
          <pc:chgData name="Mihaela Valkova (2243479)" userId="48ae02d1-ed04-4aa3-9556-27d4f4b039be" providerId="ADAL" clId="{9C82C32B-363C-5514-8207-816330849139}" dt="2026-02-23T01:26:34.167" v="3486"/>
          <pc:sldLayoutMkLst>
            <pc:docMk/>
            <pc:sldMasterMk cId="1306676483" sldId="2147483744"/>
            <pc:sldLayoutMk cId="1075216417" sldId="2147483754"/>
          </pc:sldLayoutMkLst>
        </pc:sldLayoutChg>
        <pc:sldLayoutChg chg="setBg">
          <pc:chgData name="Mihaela Valkova (2243479)" userId="48ae02d1-ed04-4aa3-9556-27d4f4b039be" providerId="ADAL" clId="{9C82C32B-363C-5514-8207-816330849139}" dt="2026-02-23T01:26:34.167" v="3486"/>
          <pc:sldLayoutMkLst>
            <pc:docMk/>
            <pc:sldMasterMk cId="1306676483" sldId="2147483744"/>
            <pc:sldLayoutMk cId="2039407330" sldId="2147483755"/>
          </pc:sldLayoutMkLst>
        </pc:sldLayoutChg>
      </pc:sldMasterChg>
    </pc:docChg>
  </pc:docChgLst>
  <pc:docChgLst>
    <pc:chgData name="Mihaela Valkova (2243479)" userId="S::2243479@student.uwtsd.ac.uk::48ae02d1-ed04-4aa3-9556-27d4f4b039be" providerId="AD" clId="Web-{771BE981-CF18-AE2F-E1E5-9AA985AF007E}"/>
    <pc:docChg chg="modSld">
      <pc:chgData name="Mihaela Valkova (2243479)" userId="S::2243479@student.uwtsd.ac.uk::48ae02d1-ed04-4aa3-9556-27d4f4b039be" providerId="AD" clId="Web-{771BE981-CF18-AE2F-E1E5-9AA985AF007E}" dt="2026-02-22T23:50:26.716" v="5" actId="20577"/>
      <pc:docMkLst>
        <pc:docMk/>
      </pc:docMkLst>
      <pc:sldChg chg="modSp">
        <pc:chgData name="Mihaela Valkova (2243479)" userId="S::2243479@student.uwtsd.ac.uk::48ae02d1-ed04-4aa3-9556-27d4f4b039be" providerId="AD" clId="Web-{771BE981-CF18-AE2F-E1E5-9AA985AF007E}" dt="2026-02-22T23:50:26.716" v="5" actId="20577"/>
        <pc:sldMkLst>
          <pc:docMk/>
          <pc:sldMk cId="109857222" sldId="256"/>
        </pc:sldMkLst>
        <pc:spChg chg="mod">
          <ac:chgData name="Mihaela Valkova (2243479)" userId="S::2243479@student.uwtsd.ac.uk::48ae02d1-ed04-4aa3-9556-27d4f4b039be" providerId="AD" clId="Web-{771BE981-CF18-AE2F-E1E5-9AA985AF007E}" dt="2026-02-22T23:50:26.716" v="5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BBBA052-62E3-4B25-A389-2123E3EBF76E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047B7692-C3DE-4A06-879A-1C1140668108}">
      <dgm:prSet/>
      <dgm:spPr/>
      <dgm:t>
        <a:bodyPr/>
        <a:lstStyle/>
        <a:p>
          <a:r>
            <a:rPr lang="en-US"/>
            <a:t>Brainstorming and the Five ways require analytical reasoning to identify root causes.</a:t>
          </a:r>
        </a:p>
      </dgm:t>
    </dgm:pt>
    <dgm:pt modelId="{8DDAAC04-FEC0-490F-B4CB-93258AFB4CC5}" type="parTrans" cxnId="{3FC66030-CE45-4F36-9751-5FF36D30295C}">
      <dgm:prSet/>
      <dgm:spPr/>
      <dgm:t>
        <a:bodyPr/>
        <a:lstStyle/>
        <a:p>
          <a:endParaRPr lang="en-US"/>
        </a:p>
      </dgm:t>
    </dgm:pt>
    <dgm:pt modelId="{5DB15B59-1576-439E-A231-50F62FF8D181}" type="sibTrans" cxnId="{3FC66030-CE45-4F36-9751-5FF36D30295C}">
      <dgm:prSet/>
      <dgm:spPr/>
      <dgm:t>
        <a:bodyPr/>
        <a:lstStyle/>
        <a:p>
          <a:endParaRPr lang="en-US"/>
        </a:p>
      </dgm:t>
    </dgm:pt>
    <dgm:pt modelId="{9A0BD6F2-E620-4141-A2A7-C1B89D0D1E72}">
      <dgm:prSet/>
      <dgm:spPr/>
      <dgm:t>
        <a:bodyPr/>
        <a:lstStyle/>
        <a:p>
          <a:r>
            <a:rPr lang="en-US"/>
            <a:t>Structured techniques prevent superficial or reactive decision-making</a:t>
          </a:r>
        </a:p>
      </dgm:t>
    </dgm:pt>
    <dgm:pt modelId="{515D5D09-A1A3-4146-8FAB-299692E435DA}" type="parTrans" cxnId="{087EE091-2256-467B-9331-C52F6F02461A}">
      <dgm:prSet/>
      <dgm:spPr/>
      <dgm:t>
        <a:bodyPr/>
        <a:lstStyle/>
        <a:p>
          <a:endParaRPr lang="en-US"/>
        </a:p>
      </dgm:t>
    </dgm:pt>
    <dgm:pt modelId="{DBBCD5F2-565E-4C26-8B49-401B2F7DBC06}" type="sibTrans" cxnId="{087EE091-2256-467B-9331-C52F6F02461A}">
      <dgm:prSet/>
      <dgm:spPr/>
      <dgm:t>
        <a:bodyPr/>
        <a:lstStyle/>
        <a:p>
          <a:endParaRPr lang="en-US"/>
        </a:p>
      </dgm:t>
    </dgm:pt>
    <dgm:pt modelId="{369086AD-5A1A-447A-9495-30BC602D87C8}">
      <dgm:prSet/>
      <dgm:spPr/>
      <dgm:t>
        <a:bodyPr/>
        <a:lstStyle/>
        <a:p>
          <a:r>
            <a:rPr lang="en-US"/>
            <a:t>Critical Thinking strengthens evaluation of proposed solutions.</a:t>
          </a:r>
        </a:p>
      </dgm:t>
    </dgm:pt>
    <dgm:pt modelId="{74FF30BE-C130-4EED-86D1-468E6EDAEFEC}" type="parTrans" cxnId="{10E44786-1FDB-404E-B28A-513865A52A31}">
      <dgm:prSet/>
      <dgm:spPr/>
      <dgm:t>
        <a:bodyPr/>
        <a:lstStyle/>
        <a:p>
          <a:endParaRPr lang="en-US"/>
        </a:p>
      </dgm:t>
    </dgm:pt>
    <dgm:pt modelId="{1B843AAC-FFA5-4EE7-AA75-225E60944D01}" type="sibTrans" cxnId="{10E44786-1FDB-404E-B28A-513865A52A31}">
      <dgm:prSet/>
      <dgm:spPr/>
      <dgm:t>
        <a:bodyPr/>
        <a:lstStyle/>
        <a:p>
          <a:endParaRPr lang="en-US"/>
        </a:p>
      </dgm:t>
    </dgm:pt>
    <dgm:pt modelId="{DE0C4029-0459-4D2B-AA78-0D19830E7187}">
      <dgm:prSet/>
      <dgm:spPr/>
      <dgm:t>
        <a:bodyPr/>
        <a:lstStyle/>
        <a:p>
          <a:r>
            <a:rPr lang="en-US"/>
            <a:t>Applying structured reasoning reduces professional risk.</a:t>
          </a:r>
        </a:p>
      </dgm:t>
    </dgm:pt>
    <dgm:pt modelId="{547543FE-AAA5-438F-9715-DA8CBFE7A36A}" type="parTrans" cxnId="{FFF8C037-ACA4-4519-B2F9-AF5D6182E5F1}">
      <dgm:prSet/>
      <dgm:spPr/>
      <dgm:t>
        <a:bodyPr/>
        <a:lstStyle/>
        <a:p>
          <a:endParaRPr lang="en-US"/>
        </a:p>
      </dgm:t>
    </dgm:pt>
    <dgm:pt modelId="{2BCE7491-7B72-4875-9F55-732747830566}" type="sibTrans" cxnId="{FFF8C037-ACA4-4519-B2F9-AF5D6182E5F1}">
      <dgm:prSet/>
      <dgm:spPr/>
      <dgm:t>
        <a:bodyPr/>
        <a:lstStyle/>
        <a:p>
          <a:endParaRPr lang="en-US"/>
        </a:p>
      </dgm:t>
    </dgm:pt>
    <dgm:pt modelId="{F58FB81C-476C-4AB6-9DC4-02301F5F355B}" type="pres">
      <dgm:prSet presAssocID="{0BBBA052-62E3-4B25-A389-2123E3EBF76E}" presName="root" presStyleCnt="0">
        <dgm:presLayoutVars>
          <dgm:dir/>
          <dgm:resizeHandles val="exact"/>
        </dgm:presLayoutVars>
      </dgm:prSet>
      <dgm:spPr/>
    </dgm:pt>
    <dgm:pt modelId="{66FA604A-21BB-4A0F-BAB4-643424C20435}" type="pres">
      <dgm:prSet presAssocID="{0BBBA052-62E3-4B25-A389-2123E3EBF76E}" presName="container" presStyleCnt="0">
        <dgm:presLayoutVars>
          <dgm:dir/>
          <dgm:resizeHandles val="exact"/>
        </dgm:presLayoutVars>
      </dgm:prSet>
      <dgm:spPr/>
    </dgm:pt>
    <dgm:pt modelId="{FAD8B939-67F7-4484-B687-5A19159C0554}" type="pres">
      <dgm:prSet presAssocID="{047B7692-C3DE-4A06-879A-1C1140668108}" presName="compNode" presStyleCnt="0"/>
      <dgm:spPr/>
    </dgm:pt>
    <dgm:pt modelId="{611D1983-0087-4F1B-AD01-6B49DFEDC7D0}" type="pres">
      <dgm:prSet presAssocID="{047B7692-C3DE-4A06-879A-1C1140668108}" presName="iconBgRect" presStyleLbl="bgShp" presStyleIdx="0" presStyleCnt="4"/>
      <dgm:spPr/>
    </dgm:pt>
    <dgm:pt modelId="{675DD0AB-334F-492A-A7C1-A2EDBCA717C4}" type="pres">
      <dgm:prSet presAssocID="{047B7692-C3DE-4A06-879A-1C114066810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A532D03-F538-440C-BF02-D237C13FAEE1}" type="pres">
      <dgm:prSet presAssocID="{047B7692-C3DE-4A06-879A-1C1140668108}" presName="spaceRect" presStyleCnt="0"/>
      <dgm:spPr/>
    </dgm:pt>
    <dgm:pt modelId="{27830025-A7C3-4062-8689-721F628A6033}" type="pres">
      <dgm:prSet presAssocID="{047B7692-C3DE-4A06-879A-1C1140668108}" presName="textRect" presStyleLbl="revTx" presStyleIdx="0" presStyleCnt="4">
        <dgm:presLayoutVars>
          <dgm:chMax val="1"/>
          <dgm:chPref val="1"/>
        </dgm:presLayoutVars>
      </dgm:prSet>
      <dgm:spPr/>
    </dgm:pt>
    <dgm:pt modelId="{48AD2E7D-CB93-44C3-8E00-65A257DEE6EF}" type="pres">
      <dgm:prSet presAssocID="{5DB15B59-1576-439E-A231-50F62FF8D181}" presName="sibTrans" presStyleLbl="sibTrans2D1" presStyleIdx="0" presStyleCnt="0"/>
      <dgm:spPr/>
    </dgm:pt>
    <dgm:pt modelId="{14F84051-43F1-4154-8F14-CF8FA0F75A21}" type="pres">
      <dgm:prSet presAssocID="{9A0BD6F2-E620-4141-A2A7-C1B89D0D1E72}" presName="compNode" presStyleCnt="0"/>
      <dgm:spPr/>
    </dgm:pt>
    <dgm:pt modelId="{8AADB823-B1A5-4C32-B134-8790BE91F17E}" type="pres">
      <dgm:prSet presAssocID="{9A0BD6F2-E620-4141-A2A7-C1B89D0D1E72}" presName="iconBgRect" presStyleLbl="bgShp" presStyleIdx="1" presStyleCnt="4"/>
      <dgm:spPr/>
    </dgm:pt>
    <dgm:pt modelId="{FE1B81A2-BD56-40AA-9648-EA525220224D}" type="pres">
      <dgm:prSet presAssocID="{9A0BD6F2-E620-4141-A2A7-C1B89D0D1E7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032EEF20-D789-42C3-9874-ED16F661AB2E}" type="pres">
      <dgm:prSet presAssocID="{9A0BD6F2-E620-4141-A2A7-C1B89D0D1E72}" presName="spaceRect" presStyleCnt="0"/>
      <dgm:spPr/>
    </dgm:pt>
    <dgm:pt modelId="{8543E41F-8B9C-4A8E-AE23-B39AEC8EEBD7}" type="pres">
      <dgm:prSet presAssocID="{9A0BD6F2-E620-4141-A2A7-C1B89D0D1E72}" presName="textRect" presStyleLbl="revTx" presStyleIdx="1" presStyleCnt="4">
        <dgm:presLayoutVars>
          <dgm:chMax val="1"/>
          <dgm:chPref val="1"/>
        </dgm:presLayoutVars>
      </dgm:prSet>
      <dgm:spPr/>
    </dgm:pt>
    <dgm:pt modelId="{89714ADD-CE2E-4355-9EB3-884D91B6690A}" type="pres">
      <dgm:prSet presAssocID="{DBBCD5F2-565E-4C26-8B49-401B2F7DBC06}" presName="sibTrans" presStyleLbl="sibTrans2D1" presStyleIdx="0" presStyleCnt="0"/>
      <dgm:spPr/>
    </dgm:pt>
    <dgm:pt modelId="{EADD094C-5495-4F04-9CD1-8B5710C14F40}" type="pres">
      <dgm:prSet presAssocID="{369086AD-5A1A-447A-9495-30BC602D87C8}" presName="compNode" presStyleCnt="0"/>
      <dgm:spPr/>
    </dgm:pt>
    <dgm:pt modelId="{D9203F57-A84E-43C7-ACA3-2D16C160424E}" type="pres">
      <dgm:prSet presAssocID="{369086AD-5A1A-447A-9495-30BC602D87C8}" presName="iconBgRect" presStyleLbl="bgShp" presStyleIdx="2" presStyleCnt="4"/>
      <dgm:spPr/>
    </dgm:pt>
    <dgm:pt modelId="{2E89B991-E3B9-47B3-ABD5-0BE96E30433E}" type="pres">
      <dgm:prSet presAssocID="{369086AD-5A1A-447A-9495-30BC602D87C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4AFC25C1-AE19-48A9-B68E-9A295C2CF97C}" type="pres">
      <dgm:prSet presAssocID="{369086AD-5A1A-447A-9495-30BC602D87C8}" presName="spaceRect" presStyleCnt="0"/>
      <dgm:spPr/>
    </dgm:pt>
    <dgm:pt modelId="{96B95D88-6CB5-4979-9391-2701C3749F7F}" type="pres">
      <dgm:prSet presAssocID="{369086AD-5A1A-447A-9495-30BC602D87C8}" presName="textRect" presStyleLbl="revTx" presStyleIdx="2" presStyleCnt="4">
        <dgm:presLayoutVars>
          <dgm:chMax val="1"/>
          <dgm:chPref val="1"/>
        </dgm:presLayoutVars>
      </dgm:prSet>
      <dgm:spPr/>
    </dgm:pt>
    <dgm:pt modelId="{AD6C3D4F-8B21-4191-8960-97F018849F61}" type="pres">
      <dgm:prSet presAssocID="{1B843AAC-FFA5-4EE7-AA75-225E60944D01}" presName="sibTrans" presStyleLbl="sibTrans2D1" presStyleIdx="0" presStyleCnt="0"/>
      <dgm:spPr/>
    </dgm:pt>
    <dgm:pt modelId="{D9B7782E-451D-4FB5-877C-4FC5EED40DFE}" type="pres">
      <dgm:prSet presAssocID="{DE0C4029-0459-4D2B-AA78-0D19830E7187}" presName="compNode" presStyleCnt="0"/>
      <dgm:spPr/>
    </dgm:pt>
    <dgm:pt modelId="{99266483-AF4B-458D-9A82-FF1100F67472}" type="pres">
      <dgm:prSet presAssocID="{DE0C4029-0459-4D2B-AA78-0D19830E7187}" presName="iconBgRect" presStyleLbl="bgShp" presStyleIdx="3" presStyleCnt="4"/>
      <dgm:spPr/>
    </dgm:pt>
    <dgm:pt modelId="{307079B0-662F-4AA0-9DCD-7708827AD03F}" type="pres">
      <dgm:prSet presAssocID="{DE0C4029-0459-4D2B-AA78-0D19830E718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8BEE071C-3784-4305-A10E-8FFC9412BDFB}" type="pres">
      <dgm:prSet presAssocID="{DE0C4029-0459-4D2B-AA78-0D19830E7187}" presName="spaceRect" presStyleCnt="0"/>
      <dgm:spPr/>
    </dgm:pt>
    <dgm:pt modelId="{DD592FE7-FD04-43E5-B56D-4F730B890238}" type="pres">
      <dgm:prSet presAssocID="{DE0C4029-0459-4D2B-AA78-0D19830E718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7140112-BD72-43FE-8C8B-5AF0DE326F45}" type="presOf" srcId="{5DB15B59-1576-439E-A231-50F62FF8D181}" destId="{48AD2E7D-CB93-44C3-8E00-65A257DEE6EF}" srcOrd="0" destOrd="0" presId="urn:microsoft.com/office/officeart/2018/2/layout/IconCircleList"/>
    <dgm:cxn modelId="{3FC66030-CE45-4F36-9751-5FF36D30295C}" srcId="{0BBBA052-62E3-4B25-A389-2123E3EBF76E}" destId="{047B7692-C3DE-4A06-879A-1C1140668108}" srcOrd="0" destOrd="0" parTransId="{8DDAAC04-FEC0-490F-B4CB-93258AFB4CC5}" sibTransId="{5DB15B59-1576-439E-A231-50F62FF8D181}"/>
    <dgm:cxn modelId="{FFF8C037-ACA4-4519-B2F9-AF5D6182E5F1}" srcId="{0BBBA052-62E3-4B25-A389-2123E3EBF76E}" destId="{DE0C4029-0459-4D2B-AA78-0D19830E7187}" srcOrd="3" destOrd="0" parTransId="{547543FE-AAA5-438F-9715-DA8CBFE7A36A}" sibTransId="{2BCE7491-7B72-4875-9F55-732747830566}"/>
    <dgm:cxn modelId="{143A723A-698B-413C-BCB2-51440C54DF19}" type="presOf" srcId="{1B843AAC-FFA5-4EE7-AA75-225E60944D01}" destId="{AD6C3D4F-8B21-4191-8960-97F018849F61}" srcOrd="0" destOrd="0" presId="urn:microsoft.com/office/officeart/2018/2/layout/IconCircleList"/>
    <dgm:cxn modelId="{702C297C-71CC-4C19-8A99-C24750E4D600}" type="presOf" srcId="{047B7692-C3DE-4A06-879A-1C1140668108}" destId="{27830025-A7C3-4062-8689-721F628A6033}" srcOrd="0" destOrd="0" presId="urn:microsoft.com/office/officeart/2018/2/layout/IconCircleList"/>
    <dgm:cxn modelId="{10E44786-1FDB-404E-B28A-513865A52A31}" srcId="{0BBBA052-62E3-4B25-A389-2123E3EBF76E}" destId="{369086AD-5A1A-447A-9495-30BC602D87C8}" srcOrd="2" destOrd="0" parTransId="{74FF30BE-C130-4EED-86D1-468E6EDAEFEC}" sibTransId="{1B843AAC-FFA5-4EE7-AA75-225E60944D01}"/>
    <dgm:cxn modelId="{087EE091-2256-467B-9331-C52F6F02461A}" srcId="{0BBBA052-62E3-4B25-A389-2123E3EBF76E}" destId="{9A0BD6F2-E620-4141-A2A7-C1B89D0D1E72}" srcOrd="1" destOrd="0" parTransId="{515D5D09-A1A3-4146-8FAB-299692E435DA}" sibTransId="{DBBCD5F2-565E-4C26-8B49-401B2F7DBC06}"/>
    <dgm:cxn modelId="{33368C9C-6768-41C3-B095-B9CDF5D563C0}" type="presOf" srcId="{DBBCD5F2-565E-4C26-8B49-401B2F7DBC06}" destId="{89714ADD-CE2E-4355-9EB3-884D91B6690A}" srcOrd="0" destOrd="0" presId="urn:microsoft.com/office/officeart/2018/2/layout/IconCircleList"/>
    <dgm:cxn modelId="{7035769F-A6CA-47C2-B73E-82E20836F407}" type="presOf" srcId="{0BBBA052-62E3-4B25-A389-2123E3EBF76E}" destId="{F58FB81C-476C-4AB6-9DC4-02301F5F355B}" srcOrd="0" destOrd="0" presId="urn:microsoft.com/office/officeart/2018/2/layout/IconCircleList"/>
    <dgm:cxn modelId="{682D2CB7-D120-4526-94C0-83A0AD2EF5A2}" type="presOf" srcId="{DE0C4029-0459-4D2B-AA78-0D19830E7187}" destId="{DD592FE7-FD04-43E5-B56D-4F730B890238}" srcOrd="0" destOrd="0" presId="urn:microsoft.com/office/officeart/2018/2/layout/IconCircleList"/>
    <dgm:cxn modelId="{912E40E5-D60C-4819-A4D5-9C5548B0A3AF}" type="presOf" srcId="{9A0BD6F2-E620-4141-A2A7-C1B89D0D1E72}" destId="{8543E41F-8B9C-4A8E-AE23-B39AEC8EEBD7}" srcOrd="0" destOrd="0" presId="urn:microsoft.com/office/officeart/2018/2/layout/IconCircleList"/>
    <dgm:cxn modelId="{5193C6FF-644C-404C-853D-DE19D048472B}" type="presOf" srcId="{369086AD-5A1A-447A-9495-30BC602D87C8}" destId="{96B95D88-6CB5-4979-9391-2701C3749F7F}" srcOrd="0" destOrd="0" presId="urn:microsoft.com/office/officeart/2018/2/layout/IconCircleList"/>
    <dgm:cxn modelId="{D4897E29-5F3F-4FB2-BF11-6AD43ABD925E}" type="presParOf" srcId="{F58FB81C-476C-4AB6-9DC4-02301F5F355B}" destId="{66FA604A-21BB-4A0F-BAB4-643424C20435}" srcOrd="0" destOrd="0" presId="urn:microsoft.com/office/officeart/2018/2/layout/IconCircleList"/>
    <dgm:cxn modelId="{0CA5A453-FC47-405D-90CB-CD3558891B30}" type="presParOf" srcId="{66FA604A-21BB-4A0F-BAB4-643424C20435}" destId="{FAD8B939-67F7-4484-B687-5A19159C0554}" srcOrd="0" destOrd="0" presId="urn:microsoft.com/office/officeart/2018/2/layout/IconCircleList"/>
    <dgm:cxn modelId="{A3645799-B9F8-4B61-8A0D-49FD89A332AC}" type="presParOf" srcId="{FAD8B939-67F7-4484-B687-5A19159C0554}" destId="{611D1983-0087-4F1B-AD01-6B49DFEDC7D0}" srcOrd="0" destOrd="0" presId="urn:microsoft.com/office/officeart/2018/2/layout/IconCircleList"/>
    <dgm:cxn modelId="{CBD3A4C5-D4B2-4B3E-A1D3-1292F404BBAE}" type="presParOf" srcId="{FAD8B939-67F7-4484-B687-5A19159C0554}" destId="{675DD0AB-334F-492A-A7C1-A2EDBCA717C4}" srcOrd="1" destOrd="0" presId="urn:microsoft.com/office/officeart/2018/2/layout/IconCircleList"/>
    <dgm:cxn modelId="{FF88E559-5C95-48AF-B5AA-B90C0B22F2E9}" type="presParOf" srcId="{FAD8B939-67F7-4484-B687-5A19159C0554}" destId="{7A532D03-F538-440C-BF02-D237C13FAEE1}" srcOrd="2" destOrd="0" presId="urn:microsoft.com/office/officeart/2018/2/layout/IconCircleList"/>
    <dgm:cxn modelId="{853D2BF6-074D-40DD-B2A8-F83EAC813F20}" type="presParOf" srcId="{FAD8B939-67F7-4484-B687-5A19159C0554}" destId="{27830025-A7C3-4062-8689-721F628A6033}" srcOrd="3" destOrd="0" presId="urn:microsoft.com/office/officeart/2018/2/layout/IconCircleList"/>
    <dgm:cxn modelId="{E8CB8DAD-CCDE-45C8-9A48-A4847C07FE6E}" type="presParOf" srcId="{66FA604A-21BB-4A0F-BAB4-643424C20435}" destId="{48AD2E7D-CB93-44C3-8E00-65A257DEE6EF}" srcOrd="1" destOrd="0" presId="urn:microsoft.com/office/officeart/2018/2/layout/IconCircleList"/>
    <dgm:cxn modelId="{09FEA79E-D723-4F2D-B080-B44A0CFDF23E}" type="presParOf" srcId="{66FA604A-21BB-4A0F-BAB4-643424C20435}" destId="{14F84051-43F1-4154-8F14-CF8FA0F75A21}" srcOrd="2" destOrd="0" presId="urn:microsoft.com/office/officeart/2018/2/layout/IconCircleList"/>
    <dgm:cxn modelId="{BC819632-3643-4606-BAA7-A5D023824312}" type="presParOf" srcId="{14F84051-43F1-4154-8F14-CF8FA0F75A21}" destId="{8AADB823-B1A5-4C32-B134-8790BE91F17E}" srcOrd="0" destOrd="0" presId="urn:microsoft.com/office/officeart/2018/2/layout/IconCircleList"/>
    <dgm:cxn modelId="{DBC03913-BDAA-42B4-9ECE-7D64311CC568}" type="presParOf" srcId="{14F84051-43F1-4154-8F14-CF8FA0F75A21}" destId="{FE1B81A2-BD56-40AA-9648-EA525220224D}" srcOrd="1" destOrd="0" presId="urn:microsoft.com/office/officeart/2018/2/layout/IconCircleList"/>
    <dgm:cxn modelId="{3B881B7E-83EC-4058-9CE9-26B6E58E3D10}" type="presParOf" srcId="{14F84051-43F1-4154-8F14-CF8FA0F75A21}" destId="{032EEF20-D789-42C3-9874-ED16F661AB2E}" srcOrd="2" destOrd="0" presId="urn:microsoft.com/office/officeart/2018/2/layout/IconCircleList"/>
    <dgm:cxn modelId="{F7CE4B5A-AAAD-4C2E-9745-A6A3B0D70B5F}" type="presParOf" srcId="{14F84051-43F1-4154-8F14-CF8FA0F75A21}" destId="{8543E41F-8B9C-4A8E-AE23-B39AEC8EEBD7}" srcOrd="3" destOrd="0" presId="urn:microsoft.com/office/officeart/2018/2/layout/IconCircleList"/>
    <dgm:cxn modelId="{7F202ADE-F70D-4761-B746-DDFDAF44B06D}" type="presParOf" srcId="{66FA604A-21BB-4A0F-BAB4-643424C20435}" destId="{89714ADD-CE2E-4355-9EB3-884D91B6690A}" srcOrd="3" destOrd="0" presId="urn:microsoft.com/office/officeart/2018/2/layout/IconCircleList"/>
    <dgm:cxn modelId="{0EB485C2-9CEC-4D13-BBC9-55B23B7131D8}" type="presParOf" srcId="{66FA604A-21BB-4A0F-BAB4-643424C20435}" destId="{EADD094C-5495-4F04-9CD1-8B5710C14F40}" srcOrd="4" destOrd="0" presId="urn:microsoft.com/office/officeart/2018/2/layout/IconCircleList"/>
    <dgm:cxn modelId="{9FC555B0-B176-4089-9B30-005A378ECDEE}" type="presParOf" srcId="{EADD094C-5495-4F04-9CD1-8B5710C14F40}" destId="{D9203F57-A84E-43C7-ACA3-2D16C160424E}" srcOrd="0" destOrd="0" presId="urn:microsoft.com/office/officeart/2018/2/layout/IconCircleList"/>
    <dgm:cxn modelId="{EA411F4B-FCFF-4D0C-B9E7-2E8F36D6DA8F}" type="presParOf" srcId="{EADD094C-5495-4F04-9CD1-8B5710C14F40}" destId="{2E89B991-E3B9-47B3-ABD5-0BE96E30433E}" srcOrd="1" destOrd="0" presId="urn:microsoft.com/office/officeart/2018/2/layout/IconCircleList"/>
    <dgm:cxn modelId="{7297B3E7-F31C-4171-863D-C1A97DDA6DED}" type="presParOf" srcId="{EADD094C-5495-4F04-9CD1-8B5710C14F40}" destId="{4AFC25C1-AE19-48A9-B68E-9A295C2CF97C}" srcOrd="2" destOrd="0" presId="urn:microsoft.com/office/officeart/2018/2/layout/IconCircleList"/>
    <dgm:cxn modelId="{A0F276D4-3876-4073-B5F1-8C03E8D68657}" type="presParOf" srcId="{EADD094C-5495-4F04-9CD1-8B5710C14F40}" destId="{96B95D88-6CB5-4979-9391-2701C3749F7F}" srcOrd="3" destOrd="0" presId="urn:microsoft.com/office/officeart/2018/2/layout/IconCircleList"/>
    <dgm:cxn modelId="{5A2B7688-1356-4650-9B10-A53C7962F6C6}" type="presParOf" srcId="{66FA604A-21BB-4A0F-BAB4-643424C20435}" destId="{AD6C3D4F-8B21-4191-8960-97F018849F61}" srcOrd="5" destOrd="0" presId="urn:microsoft.com/office/officeart/2018/2/layout/IconCircleList"/>
    <dgm:cxn modelId="{1C26B9D4-E7DB-4EE6-9C96-5F05D4C264EC}" type="presParOf" srcId="{66FA604A-21BB-4A0F-BAB4-643424C20435}" destId="{D9B7782E-451D-4FB5-877C-4FC5EED40DFE}" srcOrd="6" destOrd="0" presId="urn:microsoft.com/office/officeart/2018/2/layout/IconCircleList"/>
    <dgm:cxn modelId="{E2275FFD-305B-4AE0-BF43-9510724FE158}" type="presParOf" srcId="{D9B7782E-451D-4FB5-877C-4FC5EED40DFE}" destId="{99266483-AF4B-458D-9A82-FF1100F67472}" srcOrd="0" destOrd="0" presId="urn:microsoft.com/office/officeart/2018/2/layout/IconCircleList"/>
    <dgm:cxn modelId="{47299E3F-EC30-40E4-96C3-7EA58405BC47}" type="presParOf" srcId="{D9B7782E-451D-4FB5-877C-4FC5EED40DFE}" destId="{307079B0-662F-4AA0-9DCD-7708827AD03F}" srcOrd="1" destOrd="0" presId="urn:microsoft.com/office/officeart/2018/2/layout/IconCircleList"/>
    <dgm:cxn modelId="{A47B7AA6-508C-4B16-A1D6-E540722DC068}" type="presParOf" srcId="{D9B7782E-451D-4FB5-877C-4FC5EED40DFE}" destId="{8BEE071C-3784-4305-A10E-8FFC9412BDFB}" srcOrd="2" destOrd="0" presId="urn:microsoft.com/office/officeart/2018/2/layout/IconCircleList"/>
    <dgm:cxn modelId="{FAABF0D2-69F8-4432-9CE1-5DF81DB82F99}" type="presParOf" srcId="{D9B7782E-451D-4FB5-877C-4FC5EED40DFE}" destId="{DD592FE7-FD04-43E5-B56D-4F730B89023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8D46517-A9F9-42CA-84B6-010CBBAED2D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4D8CA7A-07E0-4212-B03C-091DA6E20512}">
      <dgm:prSet/>
      <dgm:spPr/>
      <dgm:t>
        <a:bodyPr/>
        <a:lstStyle/>
        <a:p>
          <a:r>
            <a:rPr lang="en-US"/>
            <a:t>Effective reasoning must meet standards such as clarity, accuracy and relevance.</a:t>
          </a:r>
        </a:p>
      </dgm:t>
    </dgm:pt>
    <dgm:pt modelId="{547DDA25-C8F6-4748-8C4B-FD1C000AC6F7}" type="parTrans" cxnId="{F1491D10-C375-41BD-BEAE-ED5335ED2DEB}">
      <dgm:prSet/>
      <dgm:spPr/>
      <dgm:t>
        <a:bodyPr/>
        <a:lstStyle/>
        <a:p>
          <a:endParaRPr lang="en-US"/>
        </a:p>
      </dgm:t>
    </dgm:pt>
    <dgm:pt modelId="{CCA6A8EA-2C57-4C65-B8C7-9BCA80E60C9C}" type="sibTrans" cxnId="{F1491D10-C375-41BD-BEAE-ED5335ED2DEB}">
      <dgm:prSet/>
      <dgm:spPr/>
      <dgm:t>
        <a:bodyPr/>
        <a:lstStyle/>
        <a:p>
          <a:endParaRPr lang="en-US"/>
        </a:p>
      </dgm:t>
    </dgm:pt>
    <dgm:pt modelId="{7F2AAD8A-3C69-4E1A-B382-A4123308B145}">
      <dgm:prSet/>
      <dgm:spPr/>
      <dgm:t>
        <a:bodyPr/>
        <a:lstStyle/>
        <a:p>
          <a:r>
            <a:rPr lang="en-US"/>
            <a:t>Professionals must identify assumptions and evaluate the quality of evidence.</a:t>
          </a:r>
        </a:p>
      </dgm:t>
    </dgm:pt>
    <dgm:pt modelId="{31367F03-E529-4EBD-8529-4C185787FF37}" type="parTrans" cxnId="{340F5FE8-543D-4E14-AC1B-A6ADE06A1F62}">
      <dgm:prSet/>
      <dgm:spPr/>
      <dgm:t>
        <a:bodyPr/>
        <a:lstStyle/>
        <a:p>
          <a:endParaRPr lang="en-US"/>
        </a:p>
      </dgm:t>
    </dgm:pt>
    <dgm:pt modelId="{37A360E8-7BD9-4EF0-82A2-581627957817}" type="sibTrans" cxnId="{340F5FE8-543D-4E14-AC1B-A6ADE06A1F62}">
      <dgm:prSet/>
      <dgm:spPr/>
      <dgm:t>
        <a:bodyPr/>
        <a:lstStyle/>
        <a:p>
          <a:endParaRPr lang="en-US"/>
        </a:p>
      </dgm:t>
    </dgm:pt>
    <dgm:pt modelId="{F6803C62-B5B1-4437-BDD4-770767390EA7}">
      <dgm:prSet/>
      <dgm:spPr/>
      <dgm:t>
        <a:bodyPr/>
        <a:lstStyle/>
        <a:p>
          <a:r>
            <a:rPr lang="en-US"/>
            <a:t>Considering implications strengthens safeguarding and ethnical judgment.</a:t>
          </a:r>
        </a:p>
      </dgm:t>
    </dgm:pt>
    <dgm:pt modelId="{AE9F3B4D-3734-4A96-8D8D-ABE82C02513C}" type="parTrans" cxnId="{C12A1E23-884A-4CF0-B5F9-2AA9FF50C037}">
      <dgm:prSet/>
      <dgm:spPr/>
      <dgm:t>
        <a:bodyPr/>
        <a:lstStyle/>
        <a:p>
          <a:endParaRPr lang="en-US"/>
        </a:p>
      </dgm:t>
    </dgm:pt>
    <dgm:pt modelId="{D0802EF5-0B58-4A1E-B5B0-F1120A32DA24}" type="sibTrans" cxnId="{C12A1E23-884A-4CF0-B5F9-2AA9FF50C037}">
      <dgm:prSet/>
      <dgm:spPr/>
      <dgm:t>
        <a:bodyPr/>
        <a:lstStyle/>
        <a:p>
          <a:endParaRPr lang="en-US"/>
        </a:p>
      </dgm:t>
    </dgm:pt>
    <dgm:pt modelId="{284A17CA-B7ED-4A9B-BF26-F41C08A77C38}">
      <dgm:prSet/>
      <dgm:spPr/>
      <dgm:t>
        <a:bodyPr/>
        <a:lstStyle/>
        <a:p>
          <a:r>
            <a:rPr lang="en-US"/>
            <a:t>The framework promotes fairness and reduces unconscious bias.</a:t>
          </a:r>
        </a:p>
      </dgm:t>
    </dgm:pt>
    <dgm:pt modelId="{D7E5BE3F-B5D9-497F-B418-3CB0EFDBBA77}" type="parTrans" cxnId="{371EB6D5-DE95-4F56-BF80-D115733DE37E}">
      <dgm:prSet/>
      <dgm:spPr/>
      <dgm:t>
        <a:bodyPr/>
        <a:lstStyle/>
        <a:p>
          <a:endParaRPr lang="en-US"/>
        </a:p>
      </dgm:t>
    </dgm:pt>
    <dgm:pt modelId="{AD87B299-B34F-4E0E-8453-B4FE16D17AB4}" type="sibTrans" cxnId="{371EB6D5-DE95-4F56-BF80-D115733DE37E}">
      <dgm:prSet/>
      <dgm:spPr/>
      <dgm:t>
        <a:bodyPr/>
        <a:lstStyle/>
        <a:p>
          <a:endParaRPr lang="en-US"/>
        </a:p>
      </dgm:t>
    </dgm:pt>
    <dgm:pt modelId="{0CEC9468-3D71-C349-9FBD-74D130AD4CFA}" type="pres">
      <dgm:prSet presAssocID="{18D46517-A9F9-42CA-84B6-010CBBAED2D9}" presName="linear" presStyleCnt="0">
        <dgm:presLayoutVars>
          <dgm:animLvl val="lvl"/>
          <dgm:resizeHandles val="exact"/>
        </dgm:presLayoutVars>
      </dgm:prSet>
      <dgm:spPr/>
    </dgm:pt>
    <dgm:pt modelId="{D6498132-BAC8-2C4F-8317-E06D3B6A28F1}" type="pres">
      <dgm:prSet presAssocID="{F4D8CA7A-07E0-4212-B03C-091DA6E2051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1FB1075-34C1-6145-82D9-D0815AAC0556}" type="pres">
      <dgm:prSet presAssocID="{CCA6A8EA-2C57-4C65-B8C7-9BCA80E60C9C}" presName="spacer" presStyleCnt="0"/>
      <dgm:spPr/>
    </dgm:pt>
    <dgm:pt modelId="{62B4F819-EDF2-084A-9AC3-D2095A246363}" type="pres">
      <dgm:prSet presAssocID="{7F2AAD8A-3C69-4E1A-B382-A4123308B14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0F77802-985A-9740-AA32-7B2F8BCC63A7}" type="pres">
      <dgm:prSet presAssocID="{37A360E8-7BD9-4EF0-82A2-581627957817}" presName="spacer" presStyleCnt="0"/>
      <dgm:spPr/>
    </dgm:pt>
    <dgm:pt modelId="{976927FC-6F68-C347-9964-873C9EBF7F2B}" type="pres">
      <dgm:prSet presAssocID="{F6803C62-B5B1-4437-BDD4-770767390EA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F42FFAC-33B0-F841-ACDC-7EC2DEECD754}" type="pres">
      <dgm:prSet presAssocID="{D0802EF5-0B58-4A1E-B5B0-F1120A32DA24}" presName="spacer" presStyleCnt="0"/>
      <dgm:spPr/>
    </dgm:pt>
    <dgm:pt modelId="{5364BDD0-8E91-A844-9D08-B25C74AD9EA1}" type="pres">
      <dgm:prSet presAssocID="{284A17CA-B7ED-4A9B-BF26-F41C08A77C3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1491D10-C375-41BD-BEAE-ED5335ED2DEB}" srcId="{18D46517-A9F9-42CA-84B6-010CBBAED2D9}" destId="{F4D8CA7A-07E0-4212-B03C-091DA6E20512}" srcOrd="0" destOrd="0" parTransId="{547DDA25-C8F6-4748-8C4B-FD1C000AC6F7}" sibTransId="{CCA6A8EA-2C57-4C65-B8C7-9BCA80E60C9C}"/>
    <dgm:cxn modelId="{C12A1E23-884A-4CF0-B5F9-2AA9FF50C037}" srcId="{18D46517-A9F9-42CA-84B6-010CBBAED2D9}" destId="{F6803C62-B5B1-4437-BDD4-770767390EA7}" srcOrd="2" destOrd="0" parTransId="{AE9F3B4D-3734-4A96-8D8D-ABE82C02513C}" sibTransId="{D0802EF5-0B58-4A1E-B5B0-F1120A32DA24}"/>
    <dgm:cxn modelId="{CD07CD47-9362-314C-9928-7BA7CEBB0A4A}" type="presOf" srcId="{F4D8CA7A-07E0-4212-B03C-091DA6E20512}" destId="{D6498132-BAC8-2C4F-8317-E06D3B6A28F1}" srcOrd="0" destOrd="0" presId="urn:microsoft.com/office/officeart/2005/8/layout/vList2"/>
    <dgm:cxn modelId="{0A49B055-F9B9-6341-83BF-E8303BA74098}" type="presOf" srcId="{F6803C62-B5B1-4437-BDD4-770767390EA7}" destId="{976927FC-6F68-C347-9964-873C9EBF7F2B}" srcOrd="0" destOrd="0" presId="urn:microsoft.com/office/officeart/2005/8/layout/vList2"/>
    <dgm:cxn modelId="{284D818E-0D05-8240-A1DD-FB4C2D9CEAF8}" type="presOf" srcId="{284A17CA-B7ED-4A9B-BF26-F41C08A77C38}" destId="{5364BDD0-8E91-A844-9D08-B25C74AD9EA1}" srcOrd="0" destOrd="0" presId="urn:microsoft.com/office/officeart/2005/8/layout/vList2"/>
    <dgm:cxn modelId="{E563DFB8-089F-104A-B0D6-7ECE6B2A499C}" type="presOf" srcId="{7F2AAD8A-3C69-4E1A-B382-A4123308B145}" destId="{62B4F819-EDF2-084A-9AC3-D2095A246363}" srcOrd="0" destOrd="0" presId="urn:microsoft.com/office/officeart/2005/8/layout/vList2"/>
    <dgm:cxn modelId="{44EF2ED2-1C19-8F45-B3CE-F8C33595D85C}" type="presOf" srcId="{18D46517-A9F9-42CA-84B6-010CBBAED2D9}" destId="{0CEC9468-3D71-C349-9FBD-74D130AD4CFA}" srcOrd="0" destOrd="0" presId="urn:microsoft.com/office/officeart/2005/8/layout/vList2"/>
    <dgm:cxn modelId="{371EB6D5-DE95-4F56-BF80-D115733DE37E}" srcId="{18D46517-A9F9-42CA-84B6-010CBBAED2D9}" destId="{284A17CA-B7ED-4A9B-BF26-F41C08A77C38}" srcOrd="3" destOrd="0" parTransId="{D7E5BE3F-B5D9-497F-B418-3CB0EFDBBA77}" sibTransId="{AD87B299-B34F-4E0E-8453-B4FE16D17AB4}"/>
    <dgm:cxn modelId="{340F5FE8-543D-4E14-AC1B-A6ADE06A1F62}" srcId="{18D46517-A9F9-42CA-84B6-010CBBAED2D9}" destId="{7F2AAD8A-3C69-4E1A-B382-A4123308B145}" srcOrd="1" destOrd="0" parTransId="{31367F03-E529-4EBD-8529-4C185787FF37}" sibTransId="{37A360E8-7BD9-4EF0-82A2-581627957817}"/>
    <dgm:cxn modelId="{C9F44B85-B6FF-A047-8D86-85875720A9DB}" type="presParOf" srcId="{0CEC9468-3D71-C349-9FBD-74D130AD4CFA}" destId="{D6498132-BAC8-2C4F-8317-E06D3B6A28F1}" srcOrd="0" destOrd="0" presId="urn:microsoft.com/office/officeart/2005/8/layout/vList2"/>
    <dgm:cxn modelId="{B20B6D8D-8F10-E24C-BBF5-B77FE6A8742A}" type="presParOf" srcId="{0CEC9468-3D71-C349-9FBD-74D130AD4CFA}" destId="{01FB1075-34C1-6145-82D9-D0815AAC0556}" srcOrd="1" destOrd="0" presId="urn:microsoft.com/office/officeart/2005/8/layout/vList2"/>
    <dgm:cxn modelId="{7306BDE9-532B-0E4E-99B4-7BC7C9F5E5B4}" type="presParOf" srcId="{0CEC9468-3D71-C349-9FBD-74D130AD4CFA}" destId="{62B4F819-EDF2-084A-9AC3-D2095A246363}" srcOrd="2" destOrd="0" presId="urn:microsoft.com/office/officeart/2005/8/layout/vList2"/>
    <dgm:cxn modelId="{65171C21-7F92-7E4B-89FD-E379E594DFB8}" type="presParOf" srcId="{0CEC9468-3D71-C349-9FBD-74D130AD4CFA}" destId="{B0F77802-985A-9740-AA32-7B2F8BCC63A7}" srcOrd="3" destOrd="0" presId="urn:microsoft.com/office/officeart/2005/8/layout/vList2"/>
    <dgm:cxn modelId="{54CD3F6F-803C-5F47-9365-39E12EF88485}" type="presParOf" srcId="{0CEC9468-3D71-C349-9FBD-74D130AD4CFA}" destId="{976927FC-6F68-C347-9964-873C9EBF7F2B}" srcOrd="4" destOrd="0" presId="urn:microsoft.com/office/officeart/2005/8/layout/vList2"/>
    <dgm:cxn modelId="{97D90A03-6F41-3344-B84D-BF0C220B231B}" type="presParOf" srcId="{0CEC9468-3D71-C349-9FBD-74D130AD4CFA}" destId="{6F42FFAC-33B0-F841-ACDC-7EC2DEECD754}" srcOrd="5" destOrd="0" presId="urn:microsoft.com/office/officeart/2005/8/layout/vList2"/>
    <dgm:cxn modelId="{FF227E83-B566-864C-800D-4CAD9C8458CA}" type="presParOf" srcId="{0CEC9468-3D71-C349-9FBD-74D130AD4CFA}" destId="{5364BDD0-8E91-A844-9D08-B25C74AD9EA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4596B31-73CF-9F45-A0DA-B2E31229CF59}" type="doc">
      <dgm:prSet loTypeId="urn:microsoft.com/office/officeart/2005/8/layout/process5" loCatId="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888EFD19-9831-3647-B42F-0D2FEB21E7B3}">
      <dgm:prSet phldrT="[Text]"/>
      <dgm:spPr/>
      <dgm:t>
        <a:bodyPr/>
        <a:lstStyle/>
        <a:p>
          <a:r>
            <a:rPr lang="en-GB" dirty="0"/>
            <a:t>Purpose</a:t>
          </a:r>
        </a:p>
      </dgm:t>
    </dgm:pt>
    <dgm:pt modelId="{EB1FC9CC-0856-F44E-88CD-F7E80BD30710}" type="parTrans" cxnId="{9E16192D-0B4A-AB4F-B27F-98803105C456}">
      <dgm:prSet/>
      <dgm:spPr/>
      <dgm:t>
        <a:bodyPr/>
        <a:lstStyle/>
        <a:p>
          <a:endParaRPr lang="en-GB"/>
        </a:p>
      </dgm:t>
    </dgm:pt>
    <dgm:pt modelId="{3701F64E-B3FF-7E48-93CC-10DE5DCD4E8E}" type="sibTrans" cxnId="{9E16192D-0B4A-AB4F-B27F-98803105C456}">
      <dgm:prSet/>
      <dgm:spPr/>
      <dgm:t>
        <a:bodyPr/>
        <a:lstStyle/>
        <a:p>
          <a:endParaRPr lang="en-GB"/>
        </a:p>
      </dgm:t>
    </dgm:pt>
    <dgm:pt modelId="{D8CAE767-D0C4-EC4A-B6DE-DF562ACDBCC6}">
      <dgm:prSet phldrT="[Text]"/>
      <dgm:spPr/>
      <dgm:t>
        <a:bodyPr/>
        <a:lstStyle/>
        <a:p>
          <a:r>
            <a:rPr lang="en-GB" dirty="0"/>
            <a:t>Questions</a:t>
          </a:r>
        </a:p>
      </dgm:t>
    </dgm:pt>
    <dgm:pt modelId="{A6D476A0-219A-A840-BA20-F8FC5DD2C784}" type="parTrans" cxnId="{CB2D1F50-DAEA-024B-995F-1C5A0A46BC16}">
      <dgm:prSet/>
      <dgm:spPr/>
      <dgm:t>
        <a:bodyPr/>
        <a:lstStyle/>
        <a:p>
          <a:endParaRPr lang="en-GB"/>
        </a:p>
      </dgm:t>
    </dgm:pt>
    <dgm:pt modelId="{5CAA3DD8-633A-AE49-861E-504F8F040EC1}" type="sibTrans" cxnId="{CB2D1F50-DAEA-024B-995F-1C5A0A46BC16}">
      <dgm:prSet/>
      <dgm:spPr/>
      <dgm:t>
        <a:bodyPr/>
        <a:lstStyle/>
        <a:p>
          <a:endParaRPr lang="en-GB"/>
        </a:p>
      </dgm:t>
    </dgm:pt>
    <dgm:pt modelId="{1B5B503C-017F-7B4E-A835-DC31A1B26B44}">
      <dgm:prSet phldrT="[Text]"/>
      <dgm:spPr/>
      <dgm:t>
        <a:bodyPr/>
        <a:lstStyle/>
        <a:p>
          <a:r>
            <a:rPr lang="en-GB" dirty="0"/>
            <a:t>Assumptions</a:t>
          </a:r>
        </a:p>
      </dgm:t>
    </dgm:pt>
    <dgm:pt modelId="{FF83A110-EA8F-D145-833A-ABF08E2B2A10}" type="parTrans" cxnId="{B42FEF2E-B0B8-464C-B745-9CD65A6CB502}">
      <dgm:prSet/>
      <dgm:spPr/>
      <dgm:t>
        <a:bodyPr/>
        <a:lstStyle/>
        <a:p>
          <a:endParaRPr lang="en-GB"/>
        </a:p>
      </dgm:t>
    </dgm:pt>
    <dgm:pt modelId="{252158DB-9EE0-8C40-A044-6CBE63A07A6F}" type="sibTrans" cxnId="{B42FEF2E-B0B8-464C-B745-9CD65A6CB502}">
      <dgm:prSet/>
      <dgm:spPr/>
      <dgm:t>
        <a:bodyPr/>
        <a:lstStyle/>
        <a:p>
          <a:endParaRPr lang="en-GB"/>
        </a:p>
      </dgm:t>
    </dgm:pt>
    <dgm:pt modelId="{942C407D-59C1-5E44-A2C5-79BCBAE8C644}">
      <dgm:prSet phldrT="[Text]"/>
      <dgm:spPr/>
      <dgm:t>
        <a:bodyPr/>
        <a:lstStyle/>
        <a:p>
          <a:r>
            <a:rPr lang="en-GB" dirty="0"/>
            <a:t>Evidence </a:t>
          </a:r>
        </a:p>
      </dgm:t>
    </dgm:pt>
    <dgm:pt modelId="{218EC94E-C012-EF46-B08A-B7F10FFE3A25}" type="parTrans" cxnId="{7A361AA7-110F-3245-83AF-43688F768AF2}">
      <dgm:prSet/>
      <dgm:spPr/>
      <dgm:t>
        <a:bodyPr/>
        <a:lstStyle/>
        <a:p>
          <a:endParaRPr lang="en-GB"/>
        </a:p>
      </dgm:t>
    </dgm:pt>
    <dgm:pt modelId="{712A6762-B6E1-4841-BFB1-A3C27F8279AF}" type="sibTrans" cxnId="{7A361AA7-110F-3245-83AF-43688F768AF2}">
      <dgm:prSet/>
      <dgm:spPr/>
      <dgm:t>
        <a:bodyPr/>
        <a:lstStyle/>
        <a:p>
          <a:endParaRPr lang="en-GB"/>
        </a:p>
      </dgm:t>
    </dgm:pt>
    <dgm:pt modelId="{77B58C74-A431-3C4B-AF33-C79FCAC5D117}">
      <dgm:prSet phldrT="[Text]"/>
      <dgm:spPr/>
      <dgm:t>
        <a:bodyPr/>
        <a:lstStyle/>
        <a:p>
          <a:r>
            <a:rPr lang="en-GB" dirty="0"/>
            <a:t>Interpretations</a:t>
          </a:r>
        </a:p>
      </dgm:t>
    </dgm:pt>
    <dgm:pt modelId="{8F064EC5-FC68-064A-B662-CE2264FB5FF7}" type="parTrans" cxnId="{EDF0FD4B-28C8-004B-8C4E-42D7D6A85265}">
      <dgm:prSet/>
      <dgm:spPr/>
      <dgm:t>
        <a:bodyPr/>
        <a:lstStyle/>
        <a:p>
          <a:endParaRPr lang="en-GB"/>
        </a:p>
      </dgm:t>
    </dgm:pt>
    <dgm:pt modelId="{3C34AAB2-4D9B-EE4B-A9B9-DE3D8F3604C7}" type="sibTrans" cxnId="{EDF0FD4B-28C8-004B-8C4E-42D7D6A85265}">
      <dgm:prSet/>
      <dgm:spPr/>
      <dgm:t>
        <a:bodyPr/>
        <a:lstStyle/>
        <a:p>
          <a:endParaRPr lang="en-GB"/>
        </a:p>
      </dgm:t>
    </dgm:pt>
    <dgm:pt modelId="{881D343C-1D77-6D4C-A8A4-9B22FEC8026D}">
      <dgm:prSet phldrT="[Text]"/>
      <dgm:spPr/>
      <dgm:t>
        <a:bodyPr/>
        <a:lstStyle/>
        <a:p>
          <a:r>
            <a:rPr lang="en-GB" dirty="0"/>
            <a:t>Implications</a:t>
          </a:r>
        </a:p>
      </dgm:t>
    </dgm:pt>
    <dgm:pt modelId="{9E7C4672-7FB6-FE43-9F36-F5794C482CDE}" type="parTrans" cxnId="{1D55F57B-C6B0-1E4B-B389-6A114A5F9649}">
      <dgm:prSet/>
      <dgm:spPr/>
      <dgm:t>
        <a:bodyPr/>
        <a:lstStyle/>
        <a:p>
          <a:endParaRPr lang="en-GB"/>
        </a:p>
      </dgm:t>
    </dgm:pt>
    <dgm:pt modelId="{A4E6E31C-47D2-6241-A8B0-BCEA5EFC6407}" type="sibTrans" cxnId="{1D55F57B-C6B0-1E4B-B389-6A114A5F9649}">
      <dgm:prSet/>
      <dgm:spPr/>
      <dgm:t>
        <a:bodyPr/>
        <a:lstStyle/>
        <a:p>
          <a:endParaRPr lang="en-GB"/>
        </a:p>
      </dgm:t>
    </dgm:pt>
    <dgm:pt modelId="{A365B5D6-CEBA-0643-B9C1-A5A0A8B46FD5}" type="pres">
      <dgm:prSet presAssocID="{04596B31-73CF-9F45-A0DA-B2E31229CF59}" presName="diagram" presStyleCnt="0">
        <dgm:presLayoutVars>
          <dgm:dir/>
          <dgm:resizeHandles val="exact"/>
        </dgm:presLayoutVars>
      </dgm:prSet>
      <dgm:spPr/>
    </dgm:pt>
    <dgm:pt modelId="{9D11EEC8-06A7-D24C-BA3E-12957540770E}" type="pres">
      <dgm:prSet presAssocID="{888EFD19-9831-3647-B42F-0D2FEB21E7B3}" presName="node" presStyleLbl="node1" presStyleIdx="0" presStyleCnt="6">
        <dgm:presLayoutVars>
          <dgm:bulletEnabled val="1"/>
        </dgm:presLayoutVars>
      </dgm:prSet>
      <dgm:spPr/>
    </dgm:pt>
    <dgm:pt modelId="{768A0D1B-D493-CD45-9367-62C55724D376}" type="pres">
      <dgm:prSet presAssocID="{3701F64E-B3FF-7E48-93CC-10DE5DCD4E8E}" presName="sibTrans" presStyleLbl="sibTrans2D1" presStyleIdx="0" presStyleCnt="5"/>
      <dgm:spPr/>
    </dgm:pt>
    <dgm:pt modelId="{F90D3DC9-6FD8-DD4B-8157-81E685274F7D}" type="pres">
      <dgm:prSet presAssocID="{3701F64E-B3FF-7E48-93CC-10DE5DCD4E8E}" presName="connectorText" presStyleLbl="sibTrans2D1" presStyleIdx="0" presStyleCnt="5"/>
      <dgm:spPr/>
    </dgm:pt>
    <dgm:pt modelId="{943C82EC-7FD1-2D45-BD40-B13A55D3E051}" type="pres">
      <dgm:prSet presAssocID="{D8CAE767-D0C4-EC4A-B6DE-DF562ACDBCC6}" presName="node" presStyleLbl="node1" presStyleIdx="1" presStyleCnt="6">
        <dgm:presLayoutVars>
          <dgm:bulletEnabled val="1"/>
        </dgm:presLayoutVars>
      </dgm:prSet>
      <dgm:spPr/>
    </dgm:pt>
    <dgm:pt modelId="{E695FDC3-34EF-D14B-B4A8-FD8A5E7EA37A}" type="pres">
      <dgm:prSet presAssocID="{5CAA3DD8-633A-AE49-861E-504F8F040EC1}" presName="sibTrans" presStyleLbl="sibTrans2D1" presStyleIdx="1" presStyleCnt="5"/>
      <dgm:spPr/>
    </dgm:pt>
    <dgm:pt modelId="{DA608607-2446-5843-A982-3779AA48C61C}" type="pres">
      <dgm:prSet presAssocID="{5CAA3DD8-633A-AE49-861E-504F8F040EC1}" presName="connectorText" presStyleLbl="sibTrans2D1" presStyleIdx="1" presStyleCnt="5"/>
      <dgm:spPr/>
    </dgm:pt>
    <dgm:pt modelId="{C18E75E8-3A13-C948-AE58-C8707D40F041}" type="pres">
      <dgm:prSet presAssocID="{1B5B503C-017F-7B4E-A835-DC31A1B26B44}" presName="node" presStyleLbl="node1" presStyleIdx="2" presStyleCnt="6">
        <dgm:presLayoutVars>
          <dgm:bulletEnabled val="1"/>
        </dgm:presLayoutVars>
      </dgm:prSet>
      <dgm:spPr/>
    </dgm:pt>
    <dgm:pt modelId="{6DA8DD57-0929-4841-85E4-934283FFD89F}" type="pres">
      <dgm:prSet presAssocID="{252158DB-9EE0-8C40-A044-6CBE63A07A6F}" presName="sibTrans" presStyleLbl="sibTrans2D1" presStyleIdx="2" presStyleCnt="5"/>
      <dgm:spPr/>
    </dgm:pt>
    <dgm:pt modelId="{238CBD2A-6491-ED4F-A3B1-EF66C23AD08E}" type="pres">
      <dgm:prSet presAssocID="{252158DB-9EE0-8C40-A044-6CBE63A07A6F}" presName="connectorText" presStyleLbl="sibTrans2D1" presStyleIdx="2" presStyleCnt="5"/>
      <dgm:spPr/>
    </dgm:pt>
    <dgm:pt modelId="{73CF742B-AC6C-714D-933E-530EC6FFADA5}" type="pres">
      <dgm:prSet presAssocID="{942C407D-59C1-5E44-A2C5-79BCBAE8C644}" presName="node" presStyleLbl="node1" presStyleIdx="3" presStyleCnt="6">
        <dgm:presLayoutVars>
          <dgm:bulletEnabled val="1"/>
        </dgm:presLayoutVars>
      </dgm:prSet>
      <dgm:spPr/>
    </dgm:pt>
    <dgm:pt modelId="{F89CB1EB-3539-8347-98C3-78BE8D78DEC4}" type="pres">
      <dgm:prSet presAssocID="{712A6762-B6E1-4841-BFB1-A3C27F8279AF}" presName="sibTrans" presStyleLbl="sibTrans2D1" presStyleIdx="3" presStyleCnt="5"/>
      <dgm:spPr/>
    </dgm:pt>
    <dgm:pt modelId="{8200D077-BE4D-A14A-ADE1-99A3C2EF7785}" type="pres">
      <dgm:prSet presAssocID="{712A6762-B6E1-4841-BFB1-A3C27F8279AF}" presName="connectorText" presStyleLbl="sibTrans2D1" presStyleIdx="3" presStyleCnt="5"/>
      <dgm:spPr/>
    </dgm:pt>
    <dgm:pt modelId="{4A42EB80-6DF8-DB49-B837-65988170E35D}" type="pres">
      <dgm:prSet presAssocID="{77B58C74-A431-3C4B-AF33-C79FCAC5D117}" presName="node" presStyleLbl="node1" presStyleIdx="4" presStyleCnt="6">
        <dgm:presLayoutVars>
          <dgm:bulletEnabled val="1"/>
        </dgm:presLayoutVars>
      </dgm:prSet>
      <dgm:spPr/>
    </dgm:pt>
    <dgm:pt modelId="{DBF8E629-CB3D-4445-9960-8691D8CC3CC0}" type="pres">
      <dgm:prSet presAssocID="{3C34AAB2-4D9B-EE4B-A9B9-DE3D8F3604C7}" presName="sibTrans" presStyleLbl="sibTrans2D1" presStyleIdx="4" presStyleCnt="5"/>
      <dgm:spPr/>
    </dgm:pt>
    <dgm:pt modelId="{AF25FA11-FD9E-EF46-A31B-9EEA1B4B2858}" type="pres">
      <dgm:prSet presAssocID="{3C34AAB2-4D9B-EE4B-A9B9-DE3D8F3604C7}" presName="connectorText" presStyleLbl="sibTrans2D1" presStyleIdx="4" presStyleCnt="5"/>
      <dgm:spPr/>
    </dgm:pt>
    <dgm:pt modelId="{85ED383A-DAEA-E14A-A192-A8CD09DBE8AF}" type="pres">
      <dgm:prSet presAssocID="{881D343C-1D77-6D4C-A8A4-9B22FEC8026D}" presName="node" presStyleLbl="node1" presStyleIdx="5" presStyleCnt="6">
        <dgm:presLayoutVars>
          <dgm:bulletEnabled val="1"/>
        </dgm:presLayoutVars>
      </dgm:prSet>
      <dgm:spPr/>
    </dgm:pt>
  </dgm:ptLst>
  <dgm:cxnLst>
    <dgm:cxn modelId="{FBD31F02-C8BD-F74A-83F2-91168DD4558D}" type="presOf" srcId="{712A6762-B6E1-4841-BFB1-A3C27F8279AF}" destId="{F89CB1EB-3539-8347-98C3-78BE8D78DEC4}" srcOrd="0" destOrd="0" presId="urn:microsoft.com/office/officeart/2005/8/layout/process5"/>
    <dgm:cxn modelId="{5E736405-86BF-294E-835D-D4CEE4641B90}" type="presOf" srcId="{3C34AAB2-4D9B-EE4B-A9B9-DE3D8F3604C7}" destId="{DBF8E629-CB3D-4445-9960-8691D8CC3CC0}" srcOrd="0" destOrd="0" presId="urn:microsoft.com/office/officeart/2005/8/layout/process5"/>
    <dgm:cxn modelId="{A6BE1C1D-3F19-A444-94EB-F8BB2BA0F130}" type="presOf" srcId="{5CAA3DD8-633A-AE49-861E-504F8F040EC1}" destId="{DA608607-2446-5843-A982-3779AA48C61C}" srcOrd="1" destOrd="0" presId="urn:microsoft.com/office/officeart/2005/8/layout/process5"/>
    <dgm:cxn modelId="{15FCCA27-F07E-2A4F-9182-B8B16DE839B0}" type="presOf" srcId="{D8CAE767-D0C4-EC4A-B6DE-DF562ACDBCC6}" destId="{943C82EC-7FD1-2D45-BD40-B13A55D3E051}" srcOrd="0" destOrd="0" presId="urn:microsoft.com/office/officeart/2005/8/layout/process5"/>
    <dgm:cxn modelId="{9E16192D-0B4A-AB4F-B27F-98803105C456}" srcId="{04596B31-73CF-9F45-A0DA-B2E31229CF59}" destId="{888EFD19-9831-3647-B42F-0D2FEB21E7B3}" srcOrd="0" destOrd="0" parTransId="{EB1FC9CC-0856-F44E-88CD-F7E80BD30710}" sibTransId="{3701F64E-B3FF-7E48-93CC-10DE5DCD4E8E}"/>
    <dgm:cxn modelId="{B42FEF2E-B0B8-464C-B745-9CD65A6CB502}" srcId="{04596B31-73CF-9F45-A0DA-B2E31229CF59}" destId="{1B5B503C-017F-7B4E-A835-DC31A1B26B44}" srcOrd="2" destOrd="0" parTransId="{FF83A110-EA8F-D145-833A-ABF08E2B2A10}" sibTransId="{252158DB-9EE0-8C40-A044-6CBE63A07A6F}"/>
    <dgm:cxn modelId="{CAB4F23E-C248-6940-9AEF-8F6EA4B35FFC}" type="presOf" srcId="{3C34AAB2-4D9B-EE4B-A9B9-DE3D8F3604C7}" destId="{AF25FA11-FD9E-EF46-A31B-9EEA1B4B2858}" srcOrd="1" destOrd="0" presId="urn:microsoft.com/office/officeart/2005/8/layout/process5"/>
    <dgm:cxn modelId="{EDF0FD4B-28C8-004B-8C4E-42D7D6A85265}" srcId="{04596B31-73CF-9F45-A0DA-B2E31229CF59}" destId="{77B58C74-A431-3C4B-AF33-C79FCAC5D117}" srcOrd="4" destOrd="0" parTransId="{8F064EC5-FC68-064A-B662-CE2264FB5FF7}" sibTransId="{3C34AAB2-4D9B-EE4B-A9B9-DE3D8F3604C7}"/>
    <dgm:cxn modelId="{CB2D1F50-DAEA-024B-995F-1C5A0A46BC16}" srcId="{04596B31-73CF-9F45-A0DA-B2E31229CF59}" destId="{D8CAE767-D0C4-EC4A-B6DE-DF562ACDBCC6}" srcOrd="1" destOrd="0" parTransId="{A6D476A0-219A-A840-BA20-F8FC5DD2C784}" sibTransId="{5CAA3DD8-633A-AE49-861E-504F8F040EC1}"/>
    <dgm:cxn modelId="{E6AD1253-B3DC-FA44-8894-2B43B0B79BE6}" type="presOf" srcId="{712A6762-B6E1-4841-BFB1-A3C27F8279AF}" destId="{8200D077-BE4D-A14A-ADE1-99A3C2EF7785}" srcOrd="1" destOrd="0" presId="urn:microsoft.com/office/officeart/2005/8/layout/process5"/>
    <dgm:cxn modelId="{FDE2245D-66D3-0948-B307-3477755E7679}" type="presOf" srcId="{5CAA3DD8-633A-AE49-861E-504F8F040EC1}" destId="{E695FDC3-34EF-D14B-B4A8-FD8A5E7EA37A}" srcOrd="0" destOrd="0" presId="urn:microsoft.com/office/officeart/2005/8/layout/process5"/>
    <dgm:cxn modelId="{6D274866-CF7F-9142-8887-8157E881F6C1}" type="presOf" srcId="{252158DB-9EE0-8C40-A044-6CBE63A07A6F}" destId="{6DA8DD57-0929-4841-85E4-934283FFD89F}" srcOrd="0" destOrd="0" presId="urn:microsoft.com/office/officeart/2005/8/layout/process5"/>
    <dgm:cxn modelId="{1D55F57B-C6B0-1E4B-B389-6A114A5F9649}" srcId="{04596B31-73CF-9F45-A0DA-B2E31229CF59}" destId="{881D343C-1D77-6D4C-A8A4-9B22FEC8026D}" srcOrd="5" destOrd="0" parTransId="{9E7C4672-7FB6-FE43-9F36-F5794C482CDE}" sibTransId="{A4E6E31C-47D2-6241-A8B0-BCEA5EFC6407}"/>
    <dgm:cxn modelId="{7B32708D-2E1E-8B40-825C-F99B1FBAC306}" type="presOf" srcId="{942C407D-59C1-5E44-A2C5-79BCBAE8C644}" destId="{73CF742B-AC6C-714D-933E-530EC6FFADA5}" srcOrd="0" destOrd="0" presId="urn:microsoft.com/office/officeart/2005/8/layout/process5"/>
    <dgm:cxn modelId="{ACE7D88F-8543-0647-9695-69A1B67006AB}" type="presOf" srcId="{252158DB-9EE0-8C40-A044-6CBE63A07A6F}" destId="{238CBD2A-6491-ED4F-A3B1-EF66C23AD08E}" srcOrd="1" destOrd="0" presId="urn:microsoft.com/office/officeart/2005/8/layout/process5"/>
    <dgm:cxn modelId="{F31CF998-CF2E-9F4D-8C8C-5869ECC8B53E}" type="presOf" srcId="{1B5B503C-017F-7B4E-A835-DC31A1B26B44}" destId="{C18E75E8-3A13-C948-AE58-C8707D40F041}" srcOrd="0" destOrd="0" presId="urn:microsoft.com/office/officeart/2005/8/layout/process5"/>
    <dgm:cxn modelId="{4CE5159C-5184-F241-B796-B689B5135167}" type="presOf" srcId="{04596B31-73CF-9F45-A0DA-B2E31229CF59}" destId="{A365B5D6-CEBA-0643-B9C1-A5A0A8B46FD5}" srcOrd="0" destOrd="0" presId="urn:microsoft.com/office/officeart/2005/8/layout/process5"/>
    <dgm:cxn modelId="{41ED78A2-9D61-7747-AC89-2C5C62EAAF6D}" type="presOf" srcId="{888EFD19-9831-3647-B42F-0D2FEB21E7B3}" destId="{9D11EEC8-06A7-D24C-BA3E-12957540770E}" srcOrd="0" destOrd="0" presId="urn:microsoft.com/office/officeart/2005/8/layout/process5"/>
    <dgm:cxn modelId="{33F67DA3-2CEC-9A4F-85AC-FDC9CA25BB52}" type="presOf" srcId="{3701F64E-B3FF-7E48-93CC-10DE5DCD4E8E}" destId="{F90D3DC9-6FD8-DD4B-8157-81E685274F7D}" srcOrd="1" destOrd="0" presId="urn:microsoft.com/office/officeart/2005/8/layout/process5"/>
    <dgm:cxn modelId="{7A361AA7-110F-3245-83AF-43688F768AF2}" srcId="{04596B31-73CF-9F45-A0DA-B2E31229CF59}" destId="{942C407D-59C1-5E44-A2C5-79BCBAE8C644}" srcOrd="3" destOrd="0" parTransId="{218EC94E-C012-EF46-B08A-B7F10FFE3A25}" sibTransId="{712A6762-B6E1-4841-BFB1-A3C27F8279AF}"/>
    <dgm:cxn modelId="{EBDF4BAC-2981-9F46-B73B-19ED2BB026C0}" type="presOf" srcId="{77B58C74-A431-3C4B-AF33-C79FCAC5D117}" destId="{4A42EB80-6DF8-DB49-B837-65988170E35D}" srcOrd="0" destOrd="0" presId="urn:microsoft.com/office/officeart/2005/8/layout/process5"/>
    <dgm:cxn modelId="{A2CC81E0-279B-744B-B5D6-7E4CA436FFC4}" type="presOf" srcId="{3701F64E-B3FF-7E48-93CC-10DE5DCD4E8E}" destId="{768A0D1B-D493-CD45-9367-62C55724D376}" srcOrd="0" destOrd="0" presId="urn:microsoft.com/office/officeart/2005/8/layout/process5"/>
    <dgm:cxn modelId="{77ADDAFB-2EBE-024D-B034-47F550E868D5}" type="presOf" srcId="{881D343C-1D77-6D4C-A8A4-9B22FEC8026D}" destId="{85ED383A-DAEA-E14A-A192-A8CD09DBE8AF}" srcOrd="0" destOrd="0" presId="urn:microsoft.com/office/officeart/2005/8/layout/process5"/>
    <dgm:cxn modelId="{1003E06E-226A-1E48-8C74-19D64531DEC3}" type="presParOf" srcId="{A365B5D6-CEBA-0643-B9C1-A5A0A8B46FD5}" destId="{9D11EEC8-06A7-D24C-BA3E-12957540770E}" srcOrd="0" destOrd="0" presId="urn:microsoft.com/office/officeart/2005/8/layout/process5"/>
    <dgm:cxn modelId="{D0762B0E-BA24-D448-9573-5AA0DAC19E40}" type="presParOf" srcId="{A365B5D6-CEBA-0643-B9C1-A5A0A8B46FD5}" destId="{768A0D1B-D493-CD45-9367-62C55724D376}" srcOrd="1" destOrd="0" presId="urn:microsoft.com/office/officeart/2005/8/layout/process5"/>
    <dgm:cxn modelId="{9B5F4A7F-AF12-A34B-B08B-02B1A7DBD81F}" type="presParOf" srcId="{768A0D1B-D493-CD45-9367-62C55724D376}" destId="{F90D3DC9-6FD8-DD4B-8157-81E685274F7D}" srcOrd="0" destOrd="0" presId="urn:microsoft.com/office/officeart/2005/8/layout/process5"/>
    <dgm:cxn modelId="{65786698-0EB7-4A40-8D63-F63D3F6B0D6C}" type="presParOf" srcId="{A365B5D6-CEBA-0643-B9C1-A5A0A8B46FD5}" destId="{943C82EC-7FD1-2D45-BD40-B13A55D3E051}" srcOrd="2" destOrd="0" presId="urn:microsoft.com/office/officeart/2005/8/layout/process5"/>
    <dgm:cxn modelId="{00E415EA-9204-D445-A161-CA1584C43759}" type="presParOf" srcId="{A365B5D6-CEBA-0643-B9C1-A5A0A8B46FD5}" destId="{E695FDC3-34EF-D14B-B4A8-FD8A5E7EA37A}" srcOrd="3" destOrd="0" presId="urn:microsoft.com/office/officeart/2005/8/layout/process5"/>
    <dgm:cxn modelId="{DB6A0072-7446-E948-8AD2-7AEF41889EA8}" type="presParOf" srcId="{E695FDC3-34EF-D14B-B4A8-FD8A5E7EA37A}" destId="{DA608607-2446-5843-A982-3779AA48C61C}" srcOrd="0" destOrd="0" presId="urn:microsoft.com/office/officeart/2005/8/layout/process5"/>
    <dgm:cxn modelId="{413769E8-EA97-214C-89D1-DCC76F09B6FB}" type="presParOf" srcId="{A365B5D6-CEBA-0643-B9C1-A5A0A8B46FD5}" destId="{C18E75E8-3A13-C948-AE58-C8707D40F041}" srcOrd="4" destOrd="0" presId="urn:microsoft.com/office/officeart/2005/8/layout/process5"/>
    <dgm:cxn modelId="{CEB9EBDB-FCEB-5046-A9AD-F72B5189055E}" type="presParOf" srcId="{A365B5D6-CEBA-0643-B9C1-A5A0A8B46FD5}" destId="{6DA8DD57-0929-4841-85E4-934283FFD89F}" srcOrd="5" destOrd="0" presId="urn:microsoft.com/office/officeart/2005/8/layout/process5"/>
    <dgm:cxn modelId="{ED74FCCB-9899-6643-B718-11AC29E241F5}" type="presParOf" srcId="{6DA8DD57-0929-4841-85E4-934283FFD89F}" destId="{238CBD2A-6491-ED4F-A3B1-EF66C23AD08E}" srcOrd="0" destOrd="0" presId="urn:microsoft.com/office/officeart/2005/8/layout/process5"/>
    <dgm:cxn modelId="{EFE89360-D5E0-5B4D-92E2-9631414DC74A}" type="presParOf" srcId="{A365B5D6-CEBA-0643-B9C1-A5A0A8B46FD5}" destId="{73CF742B-AC6C-714D-933E-530EC6FFADA5}" srcOrd="6" destOrd="0" presId="urn:microsoft.com/office/officeart/2005/8/layout/process5"/>
    <dgm:cxn modelId="{46A29F78-1AF2-E84D-9DCC-1B9F011BC672}" type="presParOf" srcId="{A365B5D6-CEBA-0643-B9C1-A5A0A8B46FD5}" destId="{F89CB1EB-3539-8347-98C3-78BE8D78DEC4}" srcOrd="7" destOrd="0" presId="urn:microsoft.com/office/officeart/2005/8/layout/process5"/>
    <dgm:cxn modelId="{3542858C-25AF-A14C-872F-196C895864F6}" type="presParOf" srcId="{F89CB1EB-3539-8347-98C3-78BE8D78DEC4}" destId="{8200D077-BE4D-A14A-ADE1-99A3C2EF7785}" srcOrd="0" destOrd="0" presId="urn:microsoft.com/office/officeart/2005/8/layout/process5"/>
    <dgm:cxn modelId="{E821437A-67F9-AD4D-A362-20F663826A7F}" type="presParOf" srcId="{A365B5D6-CEBA-0643-B9C1-A5A0A8B46FD5}" destId="{4A42EB80-6DF8-DB49-B837-65988170E35D}" srcOrd="8" destOrd="0" presId="urn:microsoft.com/office/officeart/2005/8/layout/process5"/>
    <dgm:cxn modelId="{BECA6BB8-B470-124E-8417-FAA7FBAF5CC3}" type="presParOf" srcId="{A365B5D6-CEBA-0643-B9C1-A5A0A8B46FD5}" destId="{DBF8E629-CB3D-4445-9960-8691D8CC3CC0}" srcOrd="9" destOrd="0" presId="urn:microsoft.com/office/officeart/2005/8/layout/process5"/>
    <dgm:cxn modelId="{591C11AB-67FA-744D-AFF9-322E110C4112}" type="presParOf" srcId="{DBF8E629-CB3D-4445-9960-8691D8CC3CC0}" destId="{AF25FA11-FD9E-EF46-A31B-9EEA1B4B2858}" srcOrd="0" destOrd="0" presId="urn:microsoft.com/office/officeart/2005/8/layout/process5"/>
    <dgm:cxn modelId="{1C65E7A8-C0E5-344A-BE0D-AF4DE01E3238}" type="presParOf" srcId="{A365B5D6-CEBA-0643-B9C1-A5A0A8B46FD5}" destId="{85ED383A-DAEA-E14A-A192-A8CD09DBE8AF}" srcOrd="10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E6ED7B8-0564-40EA-BFD6-B85E232CF88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4924EAF-E6B0-46D0-923B-38EEA62178DF}">
      <dgm:prSet/>
      <dgm:spPr/>
      <dgm:t>
        <a:bodyPr/>
        <a:lstStyle/>
        <a:p>
          <a:r>
            <a:rPr lang="en-US" dirty="0"/>
            <a:t>A care worker in a residential care home facility observes unexplained bruising and </a:t>
          </a:r>
          <a:r>
            <a:rPr lang="en-US" dirty="0" err="1"/>
            <a:t>behavioural</a:t>
          </a:r>
          <a:r>
            <a:rPr lang="en-US" dirty="0"/>
            <a:t> change in a vulnerable adult.</a:t>
          </a:r>
        </a:p>
      </dgm:t>
    </dgm:pt>
    <dgm:pt modelId="{A9C65204-4555-41FD-BE83-900611F069F8}" type="parTrans" cxnId="{6CDB5506-9265-4773-B37C-DB834D8BA3D4}">
      <dgm:prSet/>
      <dgm:spPr/>
      <dgm:t>
        <a:bodyPr/>
        <a:lstStyle/>
        <a:p>
          <a:endParaRPr lang="en-US"/>
        </a:p>
      </dgm:t>
    </dgm:pt>
    <dgm:pt modelId="{910ED28E-EB17-4EBD-A965-237C99E7301E}" type="sibTrans" cxnId="{6CDB5506-9265-4773-B37C-DB834D8BA3D4}">
      <dgm:prSet/>
      <dgm:spPr/>
      <dgm:t>
        <a:bodyPr/>
        <a:lstStyle/>
        <a:p>
          <a:endParaRPr lang="en-US"/>
        </a:p>
      </dgm:t>
    </dgm:pt>
    <dgm:pt modelId="{8C89C7BD-EA4F-4663-90A8-3AF81D4C0C29}">
      <dgm:prSet/>
      <dgm:spPr/>
      <dgm:t>
        <a:bodyPr/>
        <a:lstStyle/>
        <a:p>
          <a:r>
            <a:rPr lang="en-US"/>
            <a:t>Assumptions are questioned and evidence is gathered objectively before action.</a:t>
          </a:r>
        </a:p>
      </dgm:t>
    </dgm:pt>
    <dgm:pt modelId="{059E4393-8D37-4744-863E-F1449CE70072}" type="parTrans" cxnId="{2C856B65-5F4D-432D-B29E-3D5AB9FA933D}">
      <dgm:prSet/>
      <dgm:spPr/>
      <dgm:t>
        <a:bodyPr/>
        <a:lstStyle/>
        <a:p>
          <a:endParaRPr lang="en-US"/>
        </a:p>
      </dgm:t>
    </dgm:pt>
    <dgm:pt modelId="{F1517D70-A2AB-4A56-8025-00793AE9FE48}" type="sibTrans" cxnId="{2C856B65-5F4D-432D-B29E-3D5AB9FA933D}">
      <dgm:prSet/>
      <dgm:spPr/>
      <dgm:t>
        <a:bodyPr/>
        <a:lstStyle/>
        <a:p>
          <a:endParaRPr lang="en-US"/>
        </a:p>
      </dgm:t>
    </dgm:pt>
    <dgm:pt modelId="{20545125-DFBE-43C0-A620-AFE17A934C39}">
      <dgm:prSet/>
      <dgm:spPr/>
      <dgm:t>
        <a:bodyPr/>
        <a:lstStyle/>
        <a:p>
          <a:r>
            <a:rPr lang="en-US"/>
            <a:t>Information is documented clearly and escalated according to safeguarding policy.</a:t>
          </a:r>
        </a:p>
      </dgm:t>
    </dgm:pt>
    <dgm:pt modelId="{3291A225-6A75-4FFD-B854-778468238770}" type="parTrans" cxnId="{05C5E76F-9A1F-4E15-9240-7A8BB183A521}">
      <dgm:prSet/>
      <dgm:spPr/>
      <dgm:t>
        <a:bodyPr/>
        <a:lstStyle/>
        <a:p>
          <a:endParaRPr lang="en-US"/>
        </a:p>
      </dgm:t>
    </dgm:pt>
    <dgm:pt modelId="{BA6A87C4-0F59-4EDD-9E48-8523BE9B565E}" type="sibTrans" cxnId="{05C5E76F-9A1F-4E15-9240-7A8BB183A521}">
      <dgm:prSet/>
      <dgm:spPr/>
      <dgm:t>
        <a:bodyPr/>
        <a:lstStyle/>
        <a:p>
          <a:endParaRPr lang="en-US"/>
        </a:p>
      </dgm:t>
    </dgm:pt>
    <dgm:pt modelId="{76548F02-1172-4B53-85B0-2409EE98156F}">
      <dgm:prSet/>
      <dgm:spPr/>
      <dgm:t>
        <a:bodyPr/>
        <a:lstStyle/>
        <a:p>
          <a:r>
            <a:rPr lang="en-US"/>
            <a:t>Critical thinking prevents premature conclusions and protects service users.</a:t>
          </a:r>
        </a:p>
      </dgm:t>
    </dgm:pt>
    <dgm:pt modelId="{9A23B4A7-0AF1-4F7A-8056-8FCABCE06DE7}" type="parTrans" cxnId="{8349FDF5-EAA9-43E7-A58E-56DC132CF154}">
      <dgm:prSet/>
      <dgm:spPr/>
      <dgm:t>
        <a:bodyPr/>
        <a:lstStyle/>
        <a:p>
          <a:endParaRPr lang="en-US"/>
        </a:p>
      </dgm:t>
    </dgm:pt>
    <dgm:pt modelId="{6A230E97-EDCC-44C1-BD8F-5456F08F175F}" type="sibTrans" cxnId="{8349FDF5-EAA9-43E7-A58E-56DC132CF154}">
      <dgm:prSet/>
      <dgm:spPr/>
      <dgm:t>
        <a:bodyPr/>
        <a:lstStyle/>
        <a:p>
          <a:endParaRPr lang="en-US"/>
        </a:p>
      </dgm:t>
    </dgm:pt>
    <dgm:pt modelId="{69359C5F-68FB-6C49-9DFC-4B769DDB18A5}" type="pres">
      <dgm:prSet presAssocID="{EE6ED7B8-0564-40EA-BFD6-B85E232CF88A}" presName="vert0" presStyleCnt="0">
        <dgm:presLayoutVars>
          <dgm:dir/>
          <dgm:animOne val="branch"/>
          <dgm:animLvl val="lvl"/>
        </dgm:presLayoutVars>
      </dgm:prSet>
      <dgm:spPr/>
    </dgm:pt>
    <dgm:pt modelId="{1DBF0151-706B-1549-8F56-DABB86AD6E0E}" type="pres">
      <dgm:prSet presAssocID="{14924EAF-E6B0-46D0-923B-38EEA62178DF}" presName="thickLine" presStyleLbl="alignNode1" presStyleIdx="0" presStyleCnt="4"/>
      <dgm:spPr/>
    </dgm:pt>
    <dgm:pt modelId="{66A5709B-DB6C-844A-B10A-9D30D6E74C4A}" type="pres">
      <dgm:prSet presAssocID="{14924EAF-E6B0-46D0-923B-38EEA62178DF}" presName="horz1" presStyleCnt="0"/>
      <dgm:spPr/>
    </dgm:pt>
    <dgm:pt modelId="{B0A01C90-C60D-834D-8E74-C894081CB615}" type="pres">
      <dgm:prSet presAssocID="{14924EAF-E6B0-46D0-923B-38EEA62178DF}" presName="tx1" presStyleLbl="revTx" presStyleIdx="0" presStyleCnt="4"/>
      <dgm:spPr/>
    </dgm:pt>
    <dgm:pt modelId="{FECC30E2-47AE-D746-BEC0-01E089F8873D}" type="pres">
      <dgm:prSet presAssocID="{14924EAF-E6B0-46D0-923B-38EEA62178DF}" presName="vert1" presStyleCnt="0"/>
      <dgm:spPr/>
    </dgm:pt>
    <dgm:pt modelId="{9A69020A-A405-CB4D-B320-1DA88703CA35}" type="pres">
      <dgm:prSet presAssocID="{8C89C7BD-EA4F-4663-90A8-3AF81D4C0C29}" presName="thickLine" presStyleLbl="alignNode1" presStyleIdx="1" presStyleCnt="4"/>
      <dgm:spPr/>
    </dgm:pt>
    <dgm:pt modelId="{75537825-C826-F743-89A0-726519179E52}" type="pres">
      <dgm:prSet presAssocID="{8C89C7BD-EA4F-4663-90A8-3AF81D4C0C29}" presName="horz1" presStyleCnt="0"/>
      <dgm:spPr/>
    </dgm:pt>
    <dgm:pt modelId="{93B099EE-9C45-5D4C-8866-F41C589730FC}" type="pres">
      <dgm:prSet presAssocID="{8C89C7BD-EA4F-4663-90A8-3AF81D4C0C29}" presName="tx1" presStyleLbl="revTx" presStyleIdx="1" presStyleCnt="4"/>
      <dgm:spPr/>
    </dgm:pt>
    <dgm:pt modelId="{940C1E4E-A3DA-F747-8EC9-BADB42E1BA1A}" type="pres">
      <dgm:prSet presAssocID="{8C89C7BD-EA4F-4663-90A8-3AF81D4C0C29}" presName="vert1" presStyleCnt="0"/>
      <dgm:spPr/>
    </dgm:pt>
    <dgm:pt modelId="{61185566-3013-F74F-A7DD-68964D5F38C0}" type="pres">
      <dgm:prSet presAssocID="{20545125-DFBE-43C0-A620-AFE17A934C39}" presName="thickLine" presStyleLbl="alignNode1" presStyleIdx="2" presStyleCnt="4"/>
      <dgm:spPr/>
    </dgm:pt>
    <dgm:pt modelId="{FAFCF00B-831B-3342-A0BD-59112F96DF16}" type="pres">
      <dgm:prSet presAssocID="{20545125-DFBE-43C0-A620-AFE17A934C39}" presName="horz1" presStyleCnt="0"/>
      <dgm:spPr/>
    </dgm:pt>
    <dgm:pt modelId="{0D80D692-6F27-204B-B091-B486DADA92EB}" type="pres">
      <dgm:prSet presAssocID="{20545125-DFBE-43C0-A620-AFE17A934C39}" presName="tx1" presStyleLbl="revTx" presStyleIdx="2" presStyleCnt="4"/>
      <dgm:spPr/>
    </dgm:pt>
    <dgm:pt modelId="{B1681D2E-6BB9-F24B-A2C6-F7BF218B7653}" type="pres">
      <dgm:prSet presAssocID="{20545125-DFBE-43C0-A620-AFE17A934C39}" presName="vert1" presStyleCnt="0"/>
      <dgm:spPr/>
    </dgm:pt>
    <dgm:pt modelId="{43044EEA-05DF-2B47-B7AA-1DE596AAFA66}" type="pres">
      <dgm:prSet presAssocID="{76548F02-1172-4B53-85B0-2409EE98156F}" presName="thickLine" presStyleLbl="alignNode1" presStyleIdx="3" presStyleCnt="4"/>
      <dgm:spPr/>
    </dgm:pt>
    <dgm:pt modelId="{59C4183D-B2A0-1B40-BCC4-7E0CC32F761A}" type="pres">
      <dgm:prSet presAssocID="{76548F02-1172-4B53-85B0-2409EE98156F}" presName="horz1" presStyleCnt="0"/>
      <dgm:spPr/>
    </dgm:pt>
    <dgm:pt modelId="{E3F3055F-71A6-5742-B82A-0959135309A0}" type="pres">
      <dgm:prSet presAssocID="{76548F02-1172-4B53-85B0-2409EE98156F}" presName="tx1" presStyleLbl="revTx" presStyleIdx="3" presStyleCnt="4"/>
      <dgm:spPr/>
    </dgm:pt>
    <dgm:pt modelId="{4CD72348-44B4-3F49-8951-B9FAC8DBA31F}" type="pres">
      <dgm:prSet presAssocID="{76548F02-1172-4B53-85B0-2409EE98156F}" presName="vert1" presStyleCnt="0"/>
      <dgm:spPr/>
    </dgm:pt>
  </dgm:ptLst>
  <dgm:cxnLst>
    <dgm:cxn modelId="{6CDB5506-9265-4773-B37C-DB834D8BA3D4}" srcId="{EE6ED7B8-0564-40EA-BFD6-B85E232CF88A}" destId="{14924EAF-E6B0-46D0-923B-38EEA62178DF}" srcOrd="0" destOrd="0" parTransId="{A9C65204-4555-41FD-BE83-900611F069F8}" sibTransId="{910ED28E-EB17-4EBD-A965-237C99E7301E}"/>
    <dgm:cxn modelId="{FA0F8C22-1F7B-7142-9AD8-5EE14AAE6893}" type="presOf" srcId="{EE6ED7B8-0564-40EA-BFD6-B85E232CF88A}" destId="{69359C5F-68FB-6C49-9DFC-4B769DDB18A5}" srcOrd="0" destOrd="0" presId="urn:microsoft.com/office/officeart/2008/layout/LinedList"/>
    <dgm:cxn modelId="{B709FB23-9F06-5E4D-8A31-6F7E3F4E596F}" type="presOf" srcId="{8C89C7BD-EA4F-4663-90A8-3AF81D4C0C29}" destId="{93B099EE-9C45-5D4C-8866-F41C589730FC}" srcOrd="0" destOrd="0" presId="urn:microsoft.com/office/officeart/2008/layout/LinedList"/>
    <dgm:cxn modelId="{2C856B65-5F4D-432D-B29E-3D5AB9FA933D}" srcId="{EE6ED7B8-0564-40EA-BFD6-B85E232CF88A}" destId="{8C89C7BD-EA4F-4663-90A8-3AF81D4C0C29}" srcOrd="1" destOrd="0" parTransId="{059E4393-8D37-4744-863E-F1449CE70072}" sibTransId="{F1517D70-A2AB-4A56-8025-00793AE9FE48}"/>
    <dgm:cxn modelId="{05C5E76F-9A1F-4E15-9240-7A8BB183A521}" srcId="{EE6ED7B8-0564-40EA-BFD6-B85E232CF88A}" destId="{20545125-DFBE-43C0-A620-AFE17A934C39}" srcOrd="2" destOrd="0" parTransId="{3291A225-6A75-4FFD-B854-778468238770}" sibTransId="{BA6A87C4-0F59-4EDD-9E48-8523BE9B565E}"/>
    <dgm:cxn modelId="{BD068E7B-0621-E04A-ACB3-E391D4380173}" type="presOf" srcId="{76548F02-1172-4B53-85B0-2409EE98156F}" destId="{E3F3055F-71A6-5742-B82A-0959135309A0}" srcOrd="0" destOrd="0" presId="urn:microsoft.com/office/officeart/2008/layout/LinedList"/>
    <dgm:cxn modelId="{E63EC585-E2F3-BB48-BED8-C34169183439}" type="presOf" srcId="{20545125-DFBE-43C0-A620-AFE17A934C39}" destId="{0D80D692-6F27-204B-B091-B486DADA92EB}" srcOrd="0" destOrd="0" presId="urn:microsoft.com/office/officeart/2008/layout/LinedList"/>
    <dgm:cxn modelId="{350C45DF-FE9D-B948-9D49-CE485FA82D07}" type="presOf" srcId="{14924EAF-E6B0-46D0-923B-38EEA62178DF}" destId="{B0A01C90-C60D-834D-8E74-C894081CB615}" srcOrd="0" destOrd="0" presId="urn:microsoft.com/office/officeart/2008/layout/LinedList"/>
    <dgm:cxn modelId="{8349FDF5-EAA9-43E7-A58E-56DC132CF154}" srcId="{EE6ED7B8-0564-40EA-BFD6-B85E232CF88A}" destId="{76548F02-1172-4B53-85B0-2409EE98156F}" srcOrd="3" destOrd="0" parTransId="{9A23B4A7-0AF1-4F7A-8056-8FCABCE06DE7}" sibTransId="{6A230E97-EDCC-44C1-BD8F-5456F08F175F}"/>
    <dgm:cxn modelId="{6D0034C3-D86C-2849-8919-A07930B88458}" type="presParOf" srcId="{69359C5F-68FB-6C49-9DFC-4B769DDB18A5}" destId="{1DBF0151-706B-1549-8F56-DABB86AD6E0E}" srcOrd="0" destOrd="0" presId="urn:microsoft.com/office/officeart/2008/layout/LinedList"/>
    <dgm:cxn modelId="{108B5892-5C6B-1343-A9F6-09228802F125}" type="presParOf" srcId="{69359C5F-68FB-6C49-9DFC-4B769DDB18A5}" destId="{66A5709B-DB6C-844A-B10A-9D30D6E74C4A}" srcOrd="1" destOrd="0" presId="urn:microsoft.com/office/officeart/2008/layout/LinedList"/>
    <dgm:cxn modelId="{171D9024-D0C6-AC46-822C-08B09F97A6D7}" type="presParOf" srcId="{66A5709B-DB6C-844A-B10A-9D30D6E74C4A}" destId="{B0A01C90-C60D-834D-8E74-C894081CB615}" srcOrd="0" destOrd="0" presId="urn:microsoft.com/office/officeart/2008/layout/LinedList"/>
    <dgm:cxn modelId="{394370D1-7CFE-B84B-AEED-F37E0EAA3BCB}" type="presParOf" srcId="{66A5709B-DB6C-844A-B10A-9D30D6E74C4A}" destId="{FECC30E2-47AE-D746-BEC0-01E089F8873D}" srcOrd="1" destOrd="0" presId="urn:microsoft.com/office/officeart/2008/layout/LinedList"/>
    <dgm:cxn modelId="{331A5D57-5395-DD4F-9DEC-9C8172D95309}" type="presParOf" srcId="{69359C5F-68FB-6C49-9DFC-4B769DDB18A5}" destId="{9A69020A-A405-CB4D-B320-1DA88703CA35}" srcOrd="2" destOrd="0" presId="urn:microsoft.com/office/officeart/2008/layout/LinedList"/>
    <dgm:cxn modelId="{062BF7D5-1CE9-C847-AFF5-A64A78563757}" type="presParOf" srcId="{69359C5F-68FB-6C49-9DFC-4B769DDB18A5}" destId="{75537825-C826-F743-89A0-726519179E52}" srcOrd="3" destOrd="0" presId="urn:microsoft.com/office/officeart/2008/layout/LinedList"/>
    <dgm:cxn modelId="{18070F36-B786-C148-A387-AF3961ECE3EC}" type="presParOf" srcId="{75537825-C826-F743-89A0-726519179E52}" destId="{93B099EE-9C45-5D4C-8866-F41C589730FC}" srcOrd="0" destOrd="0" presId="urn:microsoft.com/office/officeart/2008/layout/LinedList"/>
    <dgm:cxn modelId="{FDEA3588-B659-D048-996E-F2837D4749CF}" type="presParOf" srcId="{75537825-C826-F743-89A0-726519179E52}" destId="{940C1E4E-A3DA-F747-8EC9-BADB42E1BA1A}" srcOrd="1" destOrd="0" presId="urn:microsoft.com/office/officeart/2008/layout/LinedList"/>
    <dgm:cxn modelId="{E14D69C5-97A5-9F46-BD1E-175D41D910D5}" type="presParOf" srcId="{69359C5F-68FB-6C49-9DFC-4B769DDB18A5}" destId="{61185566-3013-F74F-A7DD-68964D5F38C0}" srcOrd="4" destOrd="0" presId="urn:microsoft.com/office/officeart/2008/layout/LinedList"/>
    <dgm:cxn modelId="{E4458EF0-8215-1C48-925D-088409BAC43C}" type="presParOf" srcId="{69359C5F-68FB-6C49-9DFC-4B769DDB18A5}" destId="{FAFCF00B-831B-3342-A0BD-59112F96DF16}" srcOrd="5" destOrd="0" presId="urn:microsoft.com/office/officeart/2008/layout/LinedList"/>
    <dgm:cxn modelId="{F1810BCC-2EB5-E349-BDDE-DF2A2EAB6DF4}" type="presParOf" srcId="{FAFCF00B-831B-3342-A0BD-59112F96DF16}" destId="{0D80D692-6F27-204B-B091-B486DADA92EB}" srcOrd="0" destOrd="0" presId="urn:microsoft.com/office/officeart/2008/layout/LinedList"/>
    <dgm:cxn modelId="{389FA0A6-A9F4-E94C-92AD-3BFC8E8AB20F}" type="presParOf" srcId="{FAFCF00B-831B-3342-A0BD-59112F96DF16}" destId="{B1681D2E-6BB9-F24B-A2C6-F7BF218B7653}" srcOrd="1" destOrd="0" presId="urn:microsoft.com/office/officeart/2008/layout/LinedList"/>
    <dgm:cxn modelId="{3F292671-A389-464A-B4FF-9A8855713332}" type="presParOf" srcId="{69359C5F-68FB-6C49-9DFC-4B769DDB18A5}" destId="{43044EEA-05DF-2B47-B7AA-1DE596AAFA66}" srcOrd="6" destOrd="0" presId="urn:microsoft.com/office/officeart/2008/layout/LinedList"/>
    <dgm:cxn modelId="{D02491A4-EA08-F144-95A1-849FEFC71482}" type="presParOf" srcId="{69359C5F-68FB-6C49-9DFC-4B769DDB18A5}" destId="{59C4183D-B2A0-1B40-BCC4-7E0CC32F761A}" srcOrd="7" destOrd="0" presId="urn:microsoft.com/office/officeart/2008/layout/LinedList"/>
    <dgm:cxn modelId="{5FF1D5F9-5535-044B-BC5E-8DBDF549E373}" type="presParOf" srcId="{59C4183D-B2A0-1B40-BCC4-7E0CC32F761A}" destId="{E3F3055F-71A6-5742-B82A-0959135309A0}" srcOrd="0" destOrd="0" presId="urn:microsoft.com/office/officeart/2008/layout/LinedList"/>
    <dgm:cxn modelId="{D1B64CDC-5328-1745-A504-4918A56AD166}" type="presParOf" srcId="{59C4183D-B2A0-1B40-BCC4-7E0CC32F761A}" destId="{4CD72348-44B4-3F49-8951-B9FAC8DBA31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143CFFF-C34F-40CA-96AC-DE164817B6B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69DC7BD-9C91-45C8-A0EC-BBDD33DB935B}">
      <dgm:prSet/>
      <dgm:spPr/>
      <dgm:t>
        <a:bodyPr/>
        <a:lstStyle/>
        <a:p>
          <a:r>
            <a:rPr lang="en-US"/>
            <a:t>Critical thinking develops through reflection, supervision and continuous learning.</a:t>
          </a:r>
        </a:p>
      </dgm:t>
    </dgm:pt>
    <dgm:pt modelId="{E90ABED4-C235-4E2B-AA8E-DDE2519B5EAD}" type="parTrans" cxnId="{69CE21AB-992E-4B3C-BFD6-E739FBAB6A4E}">
      <dgm:prSet/>
      <dgm:spPr/>
      <dgm:t>
        <a:bodyPr/>
        <a:lstStyle/>
        <a:p>
          <a:endParaRPr lang="en-US"/>
        </a:p>
      </dgm:t>
    </dgm:pt>
    <dgm:pt modelId="{D10E43A7-1F99-4B2F-A29C-504F468DA5B0}" type="sibTrans" cxnId="{69CE21AB-992E-4B3C-BFD6-E739FBAB6A4E}">
      <dgm:prSet/>
      <dgm:spPr/>
      <dgm:t>
        <a:bodyPr/>
        <a:lstStyle/>
        <a:p>
          <a:endParaRPr lang="en-US"/>
        </a:p>
      </dgm:t>
    </dgm:pt>
    <dgm:pt modelId="{8D5B9C93-65E1-4BB7-9C1C-BA0F8E41A3B9}">
      <dgm:prSet/>
      <dgm:spPr/>
      <dgm:t>
        <a:bodyPr/>
        <a:lstStyle/>
        <a:p>
          <a:r>
            <a:rPr lang="en-US"/>
            <a:t>Emotional intelligence supports balanced and ethnical judgment under pressure.</a:t>
          </a:r>
        </a:p>
      </dgm:t>
    </dgm:pt>
    <dgm:pt modelId="{93C6636A-1B72-47CC-A3C5-52F4323CD974}" type="parTrans" cxnId="{7D7A12CA-3B87-4920-9AD6-ABCB9AF177E9}">
      <dgm:prSet/>
      <dgm:spPr/>
      <dgm:t>
        <a:bodyPr/>
        <a:lstStyle/>
        <a:p>
          <a:endParaRPr lang="en-US"/>
        </a:p>
      </dgm:t>
    </dgm:pt>
    <dgm:pt modelId="{EED79DF5-E41F-4424-8FE5-6ACDBD000A47}" type="sibTrans" cxnId="{7D7A12CA-3B87-4920-9AD6-ABCB9AF177E9}">
      <dgm:prSet/>
      <dgm:spPr/>
      <dgm:t>
        <a:bodyPr/>
        <a:lstStyle/>
        <a:p>
          <a:endParaRPr lang="en-US"/>
        </a:p>
      </dgm:t>
    </dgm:pt>
    <dgm:pt modelId="{CD6FAFA0-22F7-4C3F-A5CF-37C729B7EAB3}">
      <dgm:prSet/>
      <dgm:spPr/>
      <dgm:t>
        <a:bodyPr/>
        <a:lstStyle/>
        <a:p>
          <a:r>
            <a:rPr lang="en-US"/>
            <a:t>Structured reasoning enhances multidisciplinary teamwork.</a:t>
          </a:r>
        </a:p>
      </dgm:t>
    </dgm:pt>
    <dgm:pt modelId="{9B3207CE-4D7B-414A-96B9-B9DDB242BA0B}" type="parTrans" cxnId="{5E750BF4-375C-4974-BE08-120A0B68C1FE}">
      <dgm:prSet/>
      <dgm:spPr/>
      <dgm:t>
        <a:bodyPr/>
        <a:lstStyle/>
        <a:p>
          <a:endParaRPr lang="en-US"/>
        </a:p>
      </dgm:t>
    </dgm:pt>
    <dgm:pt modelId="{6AED6390-2C4A-4012-984B-3B5A35739C69}" type="sibTrans" cxnId="{5E750BF4-375C-4974-BE08-120A0B68C1FE}">
      <dgm:prSet/>
      <dgm:spPr/>
      <dgm:t>
        <a:bodyPr/>
        <a:lstStyle/>
        <a:p>
          <a:endParaRPr lang="en-US"/>
        </a:p>
      </dgm:t>
    </dgm:pt>
    <dgm:pt modelId="{F5FFFC81-5416-4609-8860-4DDFA38A3C87}">
      <dgm:prSet/>
      <dgm:spPr/>
      <dgm:t>
        <a:bodyPr/>
        <a:lstStyle/>
        <a:p>
          <a:r>
            <a:rPr lang="en-US"/>
            <a:t>Strong analytical skills increase employability and leadership potential.</a:t>
          </a:r>
        </a:p>
      </dgm:t>
    </dgm:pt>
    <dgm:pt modelId="{C8FC4A1B-5475-4E5C-B220-377776E64177}" type="parTrans" cxnId="{D1483B17-2A68-4CEE-9502-D4FFF24C8694}">
      <dgm:prSet/>
      <dgm:spPr/>
      <dgm:t>
        <a:bodyPr/>
        <a:lstStyle/>
        <a:p>
          <a:endParaRPr lang="en-US"/>
        </a:p>
      </dgm:t>
    </dgm:pt>
    <dgm:pt modelId="{D6C105D7-348A-4DFF-94EF-9EFE67392468}" type="sibTrans" cxnId="{D1483B17-2A68-4CEE-9502-D4FFF24C8694}">
      <dgm:prSet/>
      <dgm:spPr/>
      <dgm:t>
        <a:bodyPr/>
        <a:lstStyle/>
        <a:p>
          <a:endParaRPr lang="en-US"/>
        </a:p>
      </dgm:t>
    </dgm:pt>
    <dgm:pt modelId="{02D70F20-F03A-3B42-BD34-5833AE90BF8C}" type="pres">
      <dgm:prSet presAssocID="{9143CFFF-C34F-40CA-96AC-DE164817B6B1}" presName="linear" presStyleCnt="0">
        <dgm:presLayoutVars>
          <dgm:animLvl val="lvl"/>
          <dgm:resizeHandles val="exact"/>
        </dgm:presLayoutVars>
      </dgm:prSet>
      <dgm:spPr/>
    </dgm:pt>
    <dgm:pt modelId="{6AE9AB2B-F709-7A45-A787-0FC928899410}" type="pres">
      <dgm:prSet presAssocID="{A69DC7BD-9C91-45C8-A0EC-BBDD33DB935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1222DE5-F2B0-8F40-BCE9-5EB1318CD212}" type="pres">
      <dgm:prSet presAssocID="{D10E43A7-1F99-4B2F-A29C-504F468DA5B0}" presName="spacer" presStyleCnt="0"/>
      <dgm:spPr/>
    </dgm:pt>
    <dgm:pt modelId="{6526958A-06A1-8A41-BC9E-0A3718A2AE37}" type="pres">
      <dgm:prSet presAssocID="{8D5B9C93-65E1-4BB7-9C1C-BA0F8E41A3B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6C3FA43-00FC-304A-B849-C795097D5773}" type="pres">
      <dgm:prSet presAssocID="{EED79DF5-E41F-4424-8FE5-6ACDBD000A47}" presName="spacer" presStyleCnt="0"/>
      <dgm:spPr/>
    </dgm:pt>
    <dgm:pt modelId="{B04DE13C-3AE4-014A-89E5-BE8C9DF470BD}" type="pres">
      <dgm:prSet presAssocID="{CD6FAFA0-22F7-4C3F-A5CF-37C729B7EAB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1EC10A3-D0D2-BF40-8B07-54C7B741CFEF}" type="pres">
      <dgm:prSet presAssocID="{6AED6390-2C4A-4012-984B-3B5A35739C69}" presName="spacer" presStyleCnt="0"/>
      <dgm:spPr/>
    </dgm:pt>
    <dgm:pt modelId="{F4217354-B365-FE48-8E9C-31C11A79FC99}" type="pres">
      <dgm:prSet presAssocID="{F5FFFC81-5416-4609-8860-4DDFA38A3C8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1483B17-2A68-4CEE-9502-D4FFF24C8694}" srcId="{9143CFFF-C34F-40CA-96AC-DE164817B6B1}" destId="{F5FFFC81-5416-4609-8860-4DDFA38A3C87}" srcOrd="3" destOrd="0" parTransId="{C8FC4A1B-5475-4E5C-B220-377776E64177}" sibTransId="{D6C105D7-348A-4DFF-94EF-9EFE67392468}"/>
    <dgm:cxn modelId="{8433DD43-FAC0-024E-9869-9530B72E587A}" type="presOf" srcId="{A69DC7BD-9C91-45C8-A0EC-BBDD33DB935B}" destId="{6AE9AB2B-F709-7A45-A787-0FC928899410}" srcOrd="0" destOrd="0" presId="urn:microsoft.com/office/officeart/2005/8/layout/vList2"/>
    <dgm:cxn modelId="{CAAA304E-95C9-0948-8CCA-EF72C951753A}" type="presOf" srcId="{8D5B9C93-65E1-4BB7-9C1C-BA0F8E41A3B9}" destId="{6526958A-06A1-8A41-BC9E-0A3718A2AE37}" srcOrd="0" destOrd="0" presId="urn:microsoft.com/office/officeart/2005/8/layout/vList2"/>
    <dgm:cxn modelId="{11E57680-7913-0A45-8B76-0703B34CDCD1}" type="presOf" srcId="{F5FFFC81-5416-4609-8860-4DDFA38A3C87}" destId="{F4217354-B365-FE48-8E9C-31C11A79FC99}" srcOrd="0" destOrd="0" presId="urn:microsoft.com/office/officeart/2005/8/layout/vList2"/>
    <dgm:cxn modelId="{69CE21AB-992E-4B3C-BFD6-E739FBAB6A4E}" srcId="{9143CFFF-C34F-40CA-96AC-DE164817B6B1}" destId="{A69DC7BD-9C91-45C8-A0EC-BBDD33DB935B}" srcOrd="0" destOrd="0" parTransId="{E90ABED4-C235-4E2B-AA8E-DDE2519B5EAD}" sibTransId="{D10E43A7-1F99-4B2F-A29C-504F468DA5B0}"/>
    <dgm:cxn modelId="{7D7A12CA-3B87-4920-9AD6-ABCB9AF177E9}" srcId="{9143CFFF-C34F-40CA-96AC-DE164817B6B1}" destId="{8D5B9C93-65E1-4BB7-9C1C-BA0F8E41A3B9}" srcOrd="1" destOrd="0" parTransId="{93C6636A-1B72-47CC-A3C5-52F4323CD974}" sibTransId="{EED79DF5-E41F-4424-8FE5-6ACDBD000A47}"/>
    <dgm:cxn modelId="{F22394CB-8507-B34A-A0CE-CA3661F36A04}" type="presOf" srcId="{9143CFFF-C34F-40CA-96AC-DE164817B6B1}" destId="{02D70F20-F03A-3B42-BD34-5833AE90BF8C}" srcOrd="0" destOrd="0" presId="urn:microsoft.com/office/officeart/2005/8/layout/vList2"/>
    <dgm:cxn modelId="{A4916CE8-E3F6-8F49-83DA-E414EBA7F264}" type="presOf" srcId="{CD6FAFA0-22F7-4C3F-A5CF-37C729B7EAB3}" destId="{B04DE13C-3AE4-014A-89E5-BE8C9DF470BD}" srcOrd="0" destOrd="0" presId="urn:microsoft.com/office/officeart/2005/8/layout/vList2"/>
    <dgm:cxn modelId="{5E750BF4-375C-4974-BE08-120A0B68C1FE}" srcId="{9143CFFF-C34F-40CA-96AC-DE164817B6B1}" destId="{CD6FAFA0-22F7-4C3F-A5CF-37C729B7EAB3}" srcOrd="2" destOrd="0" parTransId="{9B3207CE-4D7B-414A-96B9-B9DDB242BA0B}" sibTransId="{6AED6390-2C4A-4012-984B-3B5A35739C69}"/>
    <dgm:cxn modelId="{16BB119C-A5CC-5547-87F0-3F25C9C759DA}" type="presParOf" srcId="{02D70F20-F03A-3B42-BD34-5833AE90BF8C}" destId="{6AE9AB2B-F709-7A45-A787-0FC928899410}" srcOrd="0" destOrd="0" presId="urn:microsoft.com/office/officeart/2005/8/layout/vList2"/>
    <dgm:cxn modelId="{16893AF8-465C-414B-B8ED-D02E9CB5C235}" type="presParOf" srcId="{02D70F20-F03A-3B42-BD34-5833AE90BF8C}" destId="{71222DE5-F2B0-8F40-BCE9-5EB1318CD212}" srcOrd="1" destOrd="0" presId="urn:microsoft.com/office/officeart/2005/8/layout/vList2"/>
    <dgm:cxn modelId="{472B4FF6-47C9-3C49-87D4-087DC3444426}" type="presParOf" srcId="{02D70F20-F03A-3B42-BD34-5833AE90BF8C}" destId="{6526958A-06A1-8A41-BC9E-0A3718A2AE37}" srcOrd="2" destOrd="0" presId="urn:microsoft.com/office/officeart/2005/8/layout/vList2"/>
    <dgm:cxn modelId="{33AA0124-0BCD-024C-A8EF-F5A87FC4231D}" type="presParOf" srcId="{02D70F20-F03A-3B42-BD34-5833AE90BF8C}" destId="{F6C3FA43-00FC-304A-B849-C795097D5773}" srcOrd="3" destOrd="0" presId="urn:microsoft.com/office/officeart/2005/8/layout/vList2"/>
    <dgm:cxn modelId="{4E6CBE17-8222-F840-A4FE-FAC9C1488D9E}" type="presParOf" srcId="{02D70F20-F03A-3B42-BD34-5833AE90BF8C}" destId="{B04DE13C-3AE4-014A-89E5-BE8C9DF470BD}" srcOrd="4" destOrd="0" presId="urn:microsoft.com/office/officeart/2005/8/layout/vList2"/>
    <dgm:cxn modelId="{381E366E-ED60-E84D-8EDE-94FF73CC84CD}" type="presParOf" srcId="{02D70F20-F03A-3B42-BD34-5833AE90BF8C}" destId="{21EC10A3-D0D2-BF40-8B07-54C7B741CFEF}" srcOrd="5" destOrd="0" presId="urn:microsoft.com/office/officeart/2005/8/layout/vList2"/>
    <dgm:cxn modelId="{B624E138-ECF9-8A41-B7C7-C78476166CFE}" type="presParOf" srcId="{02D70F20-F03A-3B42-BD34-5833AE90BF8C}" destId="{F4217354-B365-FE48-8E9C-31C11A79FC9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1D1983-0087-4F1B-AD01-6B49DFEDC7D0}">
      <dsp:nvSpPr>
        <dsp:cNvPr id="0" name=""/>
        <dsp:cNvSpPr/>
      </dsp:nvSpPr>
      <dsp:spPr>
        <a:xfrm>
          <a:off x="282221" y="368029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5DD0AB-334F-492A-A7C1-A2EDBCA717C4}">
      <dsp:nvSpPr>
        <dsp:cNvPr id="0" name=""/>
        <dsp:cNvSpPr/>
      </dsp:nvSpPr>
      <dsp:spPr>
        <a:xfrm>
          <a:off x="570337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830025-A7C3-4062-8689-721F628A6033}">
      <dsp:nvSpPr>
        <dsp:cNvPr id="0" name=""/>
        <dsp:cNvSpPr/>
      </dsp:nvSpPr>
      <dsp:spPr>
        <a:xfrm>
          <a:off x="1948202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Brainstorming and the Five ways require analytical reasoning to identify root causes.</a:t>
          </a:r>
        </a:p>
      </dsp:txBody>
      <dsp:txXfrm>
        <a:off x="1948202" y="368029"/>
        <a:ext cx="3233964" cy="1371985"/>
      </dsp:txXfrm>
    </dsp:sp>
    <dsp:sp modelId="{8AADB823-B1A5-4C32-B134-8790BE91F17E}">
      <dsp:nvSpPr>
        <dsp:cNvPr id="0" name=""/>
        <dsp:cNvSpPr/>
      </dsp:nvSpPr>
      <dsp:spPr>
        <a:xfrm>
          <a:off x="5745661" y="368029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1B81A2-BD56-40AA-9648-EA525220224D}">
      <dsp:nvSpPr>
        <dsp:cNvPr id="0" name=""/>
        <dsp:cNvSpPr/>
      </dsp:nvSpPr>
      <dsp:spPr>
        <a:xfrm>
          <a:off x="6033778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43E41F-8B9C-4A8E-AE23-B39AEC8EEBD7}">
      <dsp:nvSpPr>
        <dsp:cNvPr id="0" name=""/>
        <dsp:cNvSpPr/>
      </dsp:nvSpPr>
      <dsp:spPr>
        <a:xfrm>
          <a:off x="7411643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Structured techniques prevent superficial or reactive decision-making</a:t>
          </a:r>
        </a:p>
      </dsp:txBody>
      <dsp:txXfrm>
        <a:off x="7411643" y="368029"/>
        <a:ext cx="3233964" cy="1371985"/>
      </dsp:txXfrm>
    </dsp:sp>
    <dsp:sp modelId="{D9203F57-A84E-43C7-ACA3-2D16C160424E}">
      <dsp:nvSpPr>
        <dsp:cNvPr id="0" name=""/>
        <dsp:cNvSpPr/>
      </dsp:nvSpPr>
      <dsp:spPr>
        <a:xfrm>
          <a:off x="282221" y="2452790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89B991-E3B9-47B3-ABD5-0BE96E30433E}">
      <dsp:nvSpPr>
        <dsp:cNvPr id="0" name=""/>
        <dsp:cNvSpPr/>
      </dsp:nvSpPr>
      <dsp:spPr>
        <a:xfrm>
          <a:off x="570337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B95D88-6CB5-4979-9391-2701C3749F7F}">
      <dsp:nvSpPr>
        <dsp:cNvPr id="0" name=""/>
        <dsp:cNvSpPr/>
      </dsp:nvSpPr>
      <dsp:spPr>
        <a:xfrm>
          <a:off x="1948202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Critical Thinking strengthens evaluation of proposed solutions.</a:t>
          </a:r>
        </a:p>
      </dsp:txBody>
      <dsp:txXfrm>
        <a:off x="1948202" y="2452790"/>
        <a:ext cx="3233964" cy="1371985"/>
      </dsp:txXfrm>
    </dsp:sp>
    <dsp:sp modelId="{99266483-AF4B-458D-9A82-FF1100F67472}">
      <dsp:nvSpPr>
        <dsp:cNvPr id="0" name=""/>
        <dsp:cNvSpPr/>
      </dsp:nvSpPr>
      <dsp:spPr>
        <a:xfrm>
          <a:off x="5745661" y="2452790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7079B0-662F-4AA0-9DCD-7708827AD03F}">
      <dsp:nvSpPr>
        <dsp:cNvPr id="0" name=""/>
        <dsp:cNvSpPr/>
      </dsp:nvSpPr>
      <dsp:spPr>
        <a:xfrm>
          <a:off x="6033778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592FE7-FD04-43E5-B56D-4F730B890238}">
      <dsp:nvSpPr>
        <dsp:cNvPr id="0" name=""/>
        <dsp:cNvSpPr/>
      </dsp:nvSpPr>
      <dsp:spPr>
        <a:xfrm>
          <a:off x="7411643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Applying structured reasoning reduces professional risk.</a:t>
          </a:r>
        </a:p>
      </dsp:txBody>
      <dsp:txXfrm>
        <a:off x="7411643" y="2452790"/>
        <a:ext cx="3233964" cy="13719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498132-BAC8-2C4F-8317-E06D3B6A28F1}">
      <dsp:nvSpPr>
        <dsp:cNvPr id="0" name=""/>
        <dsp:cNvSpPr/>
      </dsp:nvSpPr>
      <dsp:spPr>
        <a:xfrm>
          <a:off x="0" y="19156"/>
          <a:ext cx="6002110" cy="8751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Effective reasoning must meet standards such as clarity, accuracy and relevance.</a:t>
          </a:r>
        </a:p>
      </dsp:txBody>
      <dsp:txXfrm>
        <a:off x="42722" y="61878"/>
        <a:ext cx="5916666" cy="789716"/>
      </dsp:txXfrm>
    </dsp:sp>
    <dsp:sp modelId="{62B4F819-EDF2-084A-9AC3-D2095A246363}">
      <dsp:nvSpPr>
        <dsp:cNvPr id="0" name=""/>
        <dsp:cNvSpPr/>
      </dsp:nvSpPr>
      <dsp:spPr>
        <a:xfrm>
          <a:off x="0" y="957676"/>
          <a:ext cx="6002110" cy="875160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Professionals must identify assumptions and evaluate the quality of evidence.</a:t>
          </a:r>
        </a:p>
      </dsp:txBody>
      <dsp:txXfrm>
        <a:off x="42722" y="1000398"/>
        <a:ext cx="5916666" cy="789716"/>
      </dsp:txXfrm>
    </dsp:sp>
    <dsp:sp modelId="{976927FC-6F68-C347-9964-873C9EBF7F2B}">
      <dsp:nvSpPr>
        <dsp:cNvPr id="0" name=""/>
        <dsp:cNvSpPr/>
      </dsp:nvSpPr>
      <dsp:spPr>
        <a:xfrm>
          <a:off x="0" y="1896197"/>
          <a:ext cx="6002110" cy="875160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Considering implications strengthens safeguarding and ethnical judgment.</a:t>
          </a:r>
        </a:p>
      </dsp:txBody>
      <dsp:txXfrm>
        <a:off x="42722" y="1938919"/>
        <a:ext cx="5916666" cy="789716"/>
      </dsp:txXfrm>
    </dsp:sp>
    <dsp:sp modelId="{5364BDD0-8E91-A844-9D08-B25C74AD9EA1}">
      <dsp:nvSpPr>
        <dsp:cNvPr id="0" name=""/>
        <dsp:cNvSpPr/>
      </dsp:nvSpPr>
      <dsp:spPr>
        <a:xfrm>
          <a:off x="0" y="2834717"/>
          <a:ext cx="6002110" cy="87516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framework promotes fairness and reduces unconscious bias.</a:t>
          </a:r>
        </a:p>
      </dsp:txBody>
      <dsp:txXfrm>
        <a:off x="42722" y="2877439"/>
        <a:ext cx="5916666" cy="7897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11EEC8-06A7-D24C-BA3E-12957540770E}">
      <dsp:nvSpPr>
        <dsp:cNvPr id="0" name=""/>
        <dsp:cNvSpPr/>
      </dsp:nvSpPr>
      <dsp:spPr>
        <a:xfrm>
          <a:off x="97043" y="2718"/>
          <a:ext cx="2716187" cy="162971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Purpose</a:t>
          </a:r>
        </a:p>
      </dsp:txBody>
      <dsp:txXfrm>
        <a:off x="144776" y="50451"/>
        <a:ext cx="2620721" cy="1534246"/>
      </dsp:txXfrm>
    </dsp:sp>
    <dsp:sp modelId="{768A0D1B-D493-CD45-9367-62C55724D376}">
      <dsp:nvSpPr>
        <dsp:cNvPr id="0" name=""/>
        <dsp:cNvSpPr/>
      </dsp:nvSpPr>
      <dsp:spPr>
        <a:xfrm>
          <a:off x="3052255" y="480767"/>
          <a:ext cx="575831" cy="67361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/>
        </a:p>
      </dsp:txBody>
      <dsp:txXfrm>
        <a:off x="3052255" y="615490"/>
        <a:ext cx="403082" cy="404168"/>
      </dsp:txXfrm>
    </dsp:sp>
    <dsp:sp modelId="{943C82EC-7FD1-2D45-BD40-B13A55D3E051}">
      <dsp:nvSpPr>
        <dsp:cNvPr id="0" name=""/>
        <dsp:cNvSpPr/>
      </dsp:nvSpPr>
      <dsp:spPr>
        <a:xfrm>
          <a:off x="3899706" y="2718"/>
          <a:ext cx="2716187" cy="162971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1319987"/>
                <a:satOff val="-5840"/>
                <a:lumOff val="-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319987"/>
                <a:satOff val="-5840"/>
                <a:lumOff val="-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319987"/>
                <a:satOff val="-5840"/>
                <a:lumOff val="-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Questions</a:t>
          </a:r>
        </a:p>
      </dsp:txBody>
      <dsp:txXfrm>
        <a:off x="3947439" y="50451"/>
        <a:ext cx="2620721" cy="1534246"/>
      </dsp:txXfrm>
    </dsp:sp>
    <dsp:sp modelId="{E695FDC3-34EF-D14B-B4A8-FD8A5E7EA37A}">
      <dsp:nvSpPr>
        <dsp:cNvPr id="0" name=""/>
        <dsp:cNvSpPr/>
      </dsp:nvSpPr>
      <dsp:spPr>
        <a:xfrm>
          <a:off x="6854918" y="480767"/>
          <a:ext cx="575831" cy="67361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1649984"/>
                <a:satOff val="-7300"/>
                <a:lumOff val="-122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649984"/>
                <a:satOff val="-7300"/>
                <a:lumOff val="-122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649984"/>
                <a:satOff val="-7300"/>
                <a:lumOff val="-122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/>
        </a:p>
      </dsp:txBody>
      <dsp:txXfrm>
        <a:off x="6854918" y="615490"/>
        <a:ext cx="403082" cy="404168"/>
      </dsp:txXfrm>
    </dsp:sp>
    <dsp:sp modelId="{C18E75E8-3A13-C948-AE58-C8707D40F041}">
      <dsp:nvSpPr>
        <dsp:cNvPr id="0" name=""/>
        <dsp:cNvSpPr/>
      </dsp:nvSpPr>
      <dsp:spPr>
        <a:xfrm>
          <a:off x="7702368" y="2718"/>
          <a:ext cx="2716187" cy="162971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2639975"/>
                <a:satOff val="-11681"/>
                <a:lumOff val="-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2639975"/>
                <a:satOff val="-11681"/>
                <a:lumOff val="-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2639975"/>
                <a:satOff val="-11681"/>
                <a:lumOff val="-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Assumptions</a:t>
          </a:r>
        </a:p>
      </dsp:txBody>
      <dsp:txXfrm>
        <a:off x="7750101" y="50451"/>
        <a:ext cx="2620721" cy="1534246"/>
      </dsp:txXfrm>
    </dsp:sp>
    <dsp:sp modelId="{6DA8DD57-0929-4841-85E4-934283FFD89F}">
      <dsp:nvSpPr>
        <dsp:cNvPr id="0" name=""/>
        <dsp:cNvSpPr/>
      </dsp:nvSpPr>
      <dsp:spPr>
        <a:xfrm rot="5400000">
          <a:off x="8772546" y="1822564"/>
          <a:ext cx="575831" cy="67361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3299968"/>
                <a:satOff val="-14601"/>
                <a:lumOff val="-24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3299968"/>
                <a:satOff val="-14601"/>
                <a:lumOff val="-24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3299968"/>
                <a:satOff val="-14601"/>
                <a:lumOff val="-24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/>
        </a:p>
      </dsp:txBody>
      <dsp:txXfrm rot="-5400000">
        <a:off x="8858378" y="1871456"/>
        <a:ext cx="404168" cy="403082"/>
      </dsp:txXfrm>
    </dsp:sp>
    <dsp:sp modelId="{73CF742B-AC6C-714D-933E-530EC6FFADA5}">
      <dsp:nvSpPr>
        <dsp:cNvPr id="0" name=""/>
        <dsp:cNvSpPr/>
      </dsp:nvSpPr>
      <dsp:spPr>
        <a:xfrm>
          <a:off x="7702368" y="2718906"/>
          <a:ext cx="2716187" cy="162971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3959962"/>
                <a:satOff val="-17521"/>
                <a:lumOff val="-294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3959962"/>
                <a:satOff val="-17521"/>
                <a:lumOff val="-294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3959962"/>
                <a:satOff val="-17521"/>
                <a:lumOff val="-294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Evidence </a:t>
          </a:r>
        </a:p>
      </dsp:txBody>
      <dsp:txXfrm>
        <a:off x="7750101" y="2766639"/>
        <a:ext cx="2620721" cy="1534246"/>
      </dsp:txXfrm>
    </dsp:sp>
    <dsp:sp modelId="{F89CB1EB-3539-8347-98C3-78BE8D78DEC4}">
      <dsp:nvSpPr>
        <dsp:cNvPr id="0" name=""/>
        <dsp:cNvSpPr/>
      </dsp:nvSpPr>
      <dsp:spPr>
        <a:xfrm rot="10800000">
          <a:off x="6887512" y="3196955"/>
          <a:ext cx="575831" cy="67361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4949952"/>
                <a:satOff val="-21901"/>
                <a:lumOff val="-36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4949952"/>
                <a:satOff val="-21901"/>
                <a:lumOff val="-36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4949952"/>
                <a:satOff val="-21901"/>
                <a:lumOff val="-36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/>
        </a:p>
      </dsp:txBody>
      <dsp:txXfrm rot="10800000">
        <a:off x="7060261" y="3331678"/>
        <a:ext cx="403082" cy="404168"/>
      </dsp:txXfrm>
    </dsp:sp>
    <dsp:sp modelId="{4A42EB80-6DF8-DB49-B837-65988170E35D}">
      <dsp:nvSpPr>
        <dsp:cNvPr id="0" name=""/>
        <dsp:cNvSpPr/>
      </dsp:nvSpPr>
      <dsp:spPr>
        <a:xfrm>
          <a:off x="3899706" y="2718906"/>
          <a:ext cx="2716187" cy="162971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5279950"/>
                <a:satOff val="-23362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5279950"/>
                <a:satOff val="-23362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5279950"/>
                <a:satOff val="-23362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Interpretations</a:t>
          </a:r>
        </a:p>
      </dsp:txBody>
      <dsp:txXfrm>
        <a:off x="3947439" y="2766639"/>
        <a:ext cx="2620721" cy="1534246"/>
      </dsp:txXfrm>
    </dsp:sp>
    <dsp:sp modelId="{DBF8E629-CB3D-4445-9960-8691D8CC3CC0}">
      <dsp:nvSpPr>
        <dsp:cNvPr id="0" name=""/>
        <dsp:cNvSpPr/>
      </dsp:nvSpPr>
      <dsp:spPr>
        <a:xfrm rot="10800000">
          <a:off x="3084849" y="3196955"/>
          <a:ext cx="575831" cy="67361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6599937"/>
                <a:satOff val="-29202"/>
                <a:lumOff val="-490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6599937"/>
                <a:satOff val="-29202"/>
                <a:lumOff val="-490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6599937"/>
                <a:satOff val="-29202"/>
                <a:lumOff val="-490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/>
        </a:p>
      </dsp:txBody>
      <dsp:txXfrm rot="10800000">
        <a:off x="3257598" y="3331678"/>
        <a:ext cx="403082" cy="404168"/>
      </dsp:txXfrm>
    </dsp:sp>
    <dsp:sp modelId="{85ED383A-DAEA-E14A-A192-A8CD09DBE8AF}">
      <dsp:nvSpPr>
        <dsp:cNvPr id="0" name=""/>
        <dsp:cNvSpPr/>
      </dsp:nvSpPr>
      <dsp:spPr>
        <a:xfrm>
          <a:off x="97043" y="2718906"/>
          <a:ext cx="2716187" cy="162971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6599937"/>
                <a:satOff val="-29202"/>
                <a:lumOff val="-490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6599937"/>
                <a:satOff val="-29202"/>
                <a:lumOff val="-490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6599937"/>
                <a:satOff val="-29202"/>
                <a:lumOff val="-490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Implications</a:t>
          </a:r>
        </a:p>
      </dsp:txBody>
      <dsp:txXfrm>
        <a:off x="144776" y="2766639"/>
        <a:ext cx="2620721" cy="153424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BF0151-706B-1549-8F56-DABB86AD6E0E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A01C90-C60D-834D-8E74-C894081CB615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A care worker in a residential care home facility observes unexplained bruising and </a:t>
          </a:r>
          <a:r>
            <a:rPr lang="en-US" sz="2700" kern="1200" dirty="0" err="1"/>
            <a:t>behavioural</a:t>
          </a:r>
          <a:r>
            <a:rPr lang="en-US" sz="2700" kern="1200" dirty="0"/>
            <a:t> change in a vulnerable adult.</a:t>
          </a:r>
        </a:p>
      </dsp:txBody>
      <dsp:txXfrm>
        <a:off x="0" y="0"/>
        <a:ext cx="6900512" cy="1384035"/>
      </dsp:txXfrm>
    </dsp:sp>
    <dsp:sp modelId="{9A69020A-A405-CB4D-B320-1DA88703CA35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B099EE-9C45-5D4C-8866-F41C589730FC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Assumptions are questioned and evidence is gathered objectively before action.</a:t>
          </a:r>
        </a:p>
      </dsp:txBody>
      <dsp:txXfrm>
        <a:off x="0" y="1384035"/>
        <a:ext cx="6900512" cy="1384035"/>
      </dsp:txXfrm>
    </dsp:sp>
    <dsp:sp modelId="{61185566-3013-F74F-A7DD-68964D5F38C0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80D692-6F27-204B-B091-B486DADA92EB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Information is documented clearly and escalated according to safeguarding policy.</a:t>
          </a:r>
        </a:p>
      </dsp:txBody>
      <dsp:txXfrm>
        <a:off x="0" y="2768070"/>
        <a:ext cx="6900512" cy="1384035"/>
      </dsp:txXfrm>
    </dsp:sp>
    <dsp:sp modelId="{43044EEA-05DF-2B47-B7AA-1DE596AAFA66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F3055F-71A6-5742-B82A-0959135309A0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Critical thinking prevents premature conclusions and protects service users.</a:t>
          </a:r>
        </a:p>
      </dsp:txBody>
      <dsp:txXfrm>
        <a:off x="0" y="4152105"/>
        <a:ext cx="6900512" cy="13840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E9AB2B-F709-7A45-A787-0FC928899410}">
      <dsp:nvSpPr>
        <dsp:cNvPr id="0" name=""/>
        <dsp:cNvSpPr/>
      </dsp:nvSpPr>
      <dsp:spPr>
        <a:xfrm>
          <a:off x="0" y="503310"/>
          <a:ext cx="6900512" cy="10740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Critical thinking develops through reflection, supervision and continuous learning.</a:t>
          </a:r>
        </a:p>
      </dsp:txBody>
      <dsp:txXfrm>
        <a:off x="52431" y="555741"/>
        <a:ext cx="6795650" cy="969198"/>
      </dsp:txXfrm>
    </dsp:sp>
    <dsp:sp modelId="{6526958A-06A1-8A41-BC9E-0A3718A2AE37}">
      <dsp:nvSpPr>
        <dsp:cNvPr id="0" name=""/>
        <dsp:cNvSpPr/>
      </dsp:nvSpPr>
      <dsp:spPr>
        <a:xfrm>
          <a:off x="0" y="1655130"/>
          <a:ext cx="6900512" cy="1074060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Emotional intelligence supports balanced and ethnical judgment under pressure.</a:t>
          </a:r>
        </a:p>
      </dsp:txBody>
      <dsp:txXfrm>
        <a:off x="52431" y="1707561"/>
        <a:ext cx="6795650" cy="969198"/>
      </dsp:txXfrm>
    </dsp:sp>
    <dsp:sp modelId="{B04DE13C-3AE4-014A-89E5-BE8C9DF470BD}">
      <dsp:nvSpPr>
        <dsp:cNvPr id="0" name=""/>
        <dsp:cNvSpPr/>
      </dsp:nvSpPr>
      <dsp:spPr>
        <a:xfrm>
          <a:off x="0" y="2806950"/>
          <a:ext cx="6900512" cy="1074060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Structured reasoning enhances multidisciplinary teamwork.</a:t>
          </a:r>
        </a:p>
      </dsp:txBody>
      <dsp:txXfrm>
        <a:off x="52431" y="2859381"/>
        <a:ext cx="6795650" cy="969198"/>
      </dsp:txXfrm>
    </dsp:sp>
    <dsp:sp modelId="{F4217354-B365-FE48-8E9C-31C11A79FC99}">
      <dsp:nvSpPr>
        <dsp:cNvPr id="0" name=""/>
        <dsp:cNvSpPr/>
      </dsp:nvSpPr>
      <dsp:spPr>
        <a:xfrm>
          <a:off x="0" y="3958770"/>
          <a:ext cx="6900512" cy="107406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Strong analytical skills increase employability and leadership potential.</a:t>
          </a:r>
        </a:p>
      </dsp:txBody>
      <dsp:txXfrm>
        <a:off x="52431" y="4011201"/>
        <a:ext cx="6795650" cy="969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E765C-EA68-EB65-59DC-18ADBBAFFD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21237F-6DDF-2FB5-9260-372E45F6B8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86F30-CE61-4EB8-CA77-FEC99D7A2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203397-E062-6B0E-76B4-86DE43E34E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7E2C77-D06E-9EB3-673C-364A05710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6951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34644-5986-AF50-EA22-4496A2196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78F307-2899-4A52-4D54-A596182E1F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753D6A-2DCB-CA08-6771-CAA341CAC3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DCBE8-A363-603F-0315-74AC521E56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2B35AE-476D-ED30-4158-12F8D4EE5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4123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51247C-A713-D85E-8405-64381ADEA7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D27993-97F7-3554-67DC-CBF38AD24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51730-6643-181B-BE68-7AA8D3994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0F83CF-8CFE-4E73-E833-342D6D76D4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639E55-A705-A966-5E87-20E0D9961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706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B11873-BE8B-793A-EDE4-38DEB0D85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7BB08B-0758-B024-36A4-888677A53B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7D3EB2-C1E6-BF31-712E-9D0DD9DA29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B453BF-3164-DBB0-CC43-59401D90E9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5DCBCB-BA10-EC01-4249-9C636DB436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8B751D-0FEB-9613-E752-2B3C7235F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2305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BBDD4-F91B-7B8D-B781-64F87B5BB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14141C-C16A-ECC3-F8EB-725463D713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733E2F-BEA3-4E88-D43C-CC84E393F1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9EC97F-2D87-3DF2-646B-BD13F6D53D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74ADD9-0F82-9495-AC33-03672794E0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63BC59-58F2-1EC5-99AC-395F806860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EC7CAAD-F9EC-2E25-A563-A505277F9B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F0D86C-234B-4D88-5622-CBF4E80D66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8157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BDEA1-77BC-B7DB-83D0-D693E9925D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4CBB3F8-8446-F2F6-09EE-A3F6ECA253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6E6AF9-5447-8331-FF15-8E4B9494A6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C780E5-E851-E7CE-7A18-2B130FC3C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848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82BFA96-47A1-9790-F2F8-962B0C375A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3FBD99-9A5C-E9D3-03A7-8FA916AC6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8C897A-7681-2D03-87F8-4AE5E3685B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7025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E86B3-CA5D-4FD6-1957-EDE360B02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BBB6C-2E9C-16D9-94FD-C267795B1F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3F623D-FD92-121F-8DF7-406CCDB742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B36EA7-00C4-9921-E38C-6853A52FC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A83DF7-A31F-8EE7-E977-BDF2CBE79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DECA5D-7FB8-31C0-06D3-7779C5A716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7129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CC214-B886-6D2C-6BAF-AA3EC9932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2257DC-5957-9349-0AFD-250A875377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7685D4-CAC8-0868-8337-D61878D54D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274AB1-8643-C943-2D03-6FFD0A8573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024B52-707E-2EE3-CCBA-212C12CDF4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CB81D3-0CE4-90CF-4E0B-463B838154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6108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277E1-25C8-5708-33CC-59FD0C11A8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F6FE04-C30F-8AF2-B576-2647098EFE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249C52-AF7E-0FDD-87C2-831EDE87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6082CF-EA8B-3451-0CA4-0BE5C6CCD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084F3C-9B75-2B6B-AFDC-36B8393C3B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216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A5203EC-3E88-EB8C-CA8E-C0EEDE11AAD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6F7AB6-A7FB-3DE1-8B80-A9D2CEE9E5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D882B5-623C-9671-597A-1F3F7E2C7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158181-1BED-C538-F60A-4D151971B7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014A09-F82A-3D7D-4424-14CDE1191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4073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5000"/>
                <a:lumOff val="95000"/>
              </a:schemeClr>
            </a:gs>
            <a:gs pos="100000">
              <a:schemeClr val="accent5">
                <a:lumMod val="0"/>
                <a:lumOff val="100000"/>
              </a:schemeClr>
            </a:gs>
            <a:gs pos="99000">
              <a:schemeClr val="accent5">
                <a:lumMod val="24739"/>
                <a:lumOff val="75261"/>
              </a:schemeClr>
            </a:gs>
            <a:gs pos="100000">
              <a:schemeClr val="accent5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D133129-9971-5358-F13A-2E9576A1E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8665DB-8845-EA15-4D07-9E77ADA94F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2903F1-2DB6-0A8F-3B2F-673A53CD0B2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2CD70F-C0FA-1D0F-6885-DA5C81BAAD6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59020B-D658-C985-CDD2-D1D1B1EF12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6764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ight Triangle 26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5200" y="1383528"/>
            <a:ext cx="5925989" cy="3167510"/>
          </a:xfrm>
        </p:spPr>
        <p:txBody>
          <a:bodyPr anchor="b">
            <a:normAutofit/>
          </a:bodyPr>
          <a:lstStyle/>
          <a:p>
            <a:pPr algn="r"/>
            <a:r>
              <a:rPr lang="en-GB" sz="5300" b="1"/>
              <a:t>Professional Development within Health and Social Care</a:t>
            </a:r>
            <a:endParaRPr lang="en-GB" sz="53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5201" y="4582814"/>
            <a:ext cx="5925987" cy="1312657"/>
          </a:xfrm>
        </p:spPr>
        <p:txBody>
          <a:bodyPr anchor="t">
            <a:normAutofit/>
          </a:bodyPr>
          <a:lstStyle/>
          <a:p>
            <a:pPr algn="r"/>
            <a:r>
              <a:rPr lang="en-GB" sz="1500" dirty="0"/>
              <a:t>Module code: LCHS4009_BIRM</a:t>
            </a:r>
          </a:p>
          <a:p>
            <a:pPr algn="r"/>
            <a:r>
              <a:rPr lang="en-GB" sz="1500" dirty="0"/>
              <a:t>Lecture name: Dr Aishat Bakre</a:t>
            </a:r>
          </a:p>
          <a:p>
            <a:pPr algn="r"/>
            <a:r>
              <a:rPr lang="en-GB" sz="1500" dirty="0"/>
              <a:t>Student name: Mihaela Valkova</a:t>
            </a:r>
          </a:p>
          <a:p>
            <a:pPr algn="r"/>
            <a:r>
              <a:rPr lang="en-GB" sz="1500" dirty="0"/>
              <a:t>Student ID: 2243479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BA88AA-4794-B8F3-6431-9B1ED77111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2962" y="2667650"/>
            <a:ext cx="2621772" cy="1573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67B2C6-3C3E-62E2-369E-50DA42966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4600">
                <a:latin typeface="Arial" panose="020B0604020202020204" pitchFamily="34" charset="0"/>
                <a:cs typeface="Arial" panose="020B0604020202020204" pitchFamily="34" charset="0"/>
              </a:rPr>
              <a:t>Developing Critical Thinking in Health and Social Care 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5CEB8-6FB9-70B0-ABFD-49CBCB69E8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US" sz="2200" dirty="0"/>
              <a:t>Critical thinking strengthens safe, ethical and evidence-base professional decision- making.</a:t>
            </a:r>
          </a:p>
          <a:p>
            <a:r>
              <a:rPr lang="en-US" sz="2200" dirty="0"/>
              <a:t>Actively questioning assumptions and underlying biases.</a:t>
            </a:r>
          </a:p>
          <a:p>
            <a:r>
              <a:rPr lang="en-US" sz="2200" dirty="0" err="1"/>
              <a:t>Analysing</a:t>
            </a:r>
            <a:r>
              <a:rPr lang="en-US" sz="2200" dirty="0"/>
              <a:t> complex and sometimes conflicting evidence.</a:t>
            </a:r>
          </a:p>
          <a:p>
            <a:r>
              <a:rPr lang="en-US" sz="2200" dirty="0"/>
              <a:t>Using structured reflection like SWOT analysis, Socratic method.</a:t>
            </a:r>
          </a:p>
          <a:p>
            <a:r>
              <a:rPr lang="en-US" sz="2200" dirty="0"/>
              <a:t>Engaging in reflective practice to refine clinical judgement</a:t>
            </a:r>
          </a:p>
          <a:p>
            <a:endParaRPr lang="en-US" sz="2200" dirty="0"/>
          </a:p>
        </p:txBody>
      </p:sp>
      <p:pic>
        <p:nvPicPr>
          <p:cNvPr id="5" name="Picture 4" descr="Mental health awareness mural">
            <a:extLst>
              <a:ext uri="{FF2B5EF4-FFF2-40B4-BE49-F238E27FC236}">
                <a16:creationId xmlns:a16="http://schemas.microsoft.com/office/drawing/2014/main" id="{36E7ED96-6A1B-6D63-CC6C-4532B25B58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352" b="-1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59D513-F5C0-B4CB-2DCC-C470BED0DE6B}"/>
              </a:ext>
            </a:extLst>
          </p:cNvPr>
          <p:cNvSpPr txBox="1"/>
          <p:nvPr/>
        </p:nvSpPr>
        <p:spPr>
          <a:xfrm>
            <a:off x="4759161" y="3244334"/>
            <a:ext cx="26706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(Paul and Elder,2020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3B9134-2940-C8A4-0182-93E99657699B}"/>
              </a:ext>
            </a:extLst>
          </p:cNvPr>
          <p:cNvSpPr txBox="1"/>
          <p:nvPr/>
        </p:nvSpPr>
        <p:spPr>
          <a:xfrm>
            <a:off x="4949371" y="5450259"/>
            <a:ext cx="1986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(HCPC,2023)</a:t>
            </a:r>
          </a:p>
        </p:txBody>
      </p:sp>
    </p:spTree>
    <p:extLst>
      <p:ext uri="{BB962C8B-B14F-4D97-AF65-F5344CB8AC3E}">
        <p14:creationId xmlns:p14="http://schemas.microsoft.com/office/powerpoint/2010/main" val="20603305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544184-E26E-93C3-DD9C-052AEDE96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What is Critical Thinking?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4359B8-51A4-750D-70F6-D701FA27BB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US" sz="1900" dirty="0"/>
              <a:t>Critical thinking involves </a:t>
            </a:r>
            <a:r>
              <a:rPr lang="en-US" sz="1900" dirty="0" err="1"/>
              <a:t>analysing</a:t>
            </a:r>
            <a:r>
              <a:rPr lang="en-US" sz="1900" dirty="0"/>
              <a:t> ,evaluating and interpreting information before forming professional judgements.</a:t>
            </a:r>
          </a:p>
          <a:p>
            <a:r>
              <a:rPr lang="en-US" sz="1900" dirty="0"/>
              <a:t>It requires questioning assumptions and </a:t>
            </a:r>
            <a:r>
              <a:rPr lang="en-US" sz="1900" dirty="0" err="1"/>
              <a:t>recognising</a:t>
            </a:r>
            <a:r>
              <a:rPr lang="en-US" sz="1900" dirty="0"/>
              <a:t> personal bias in complex situations.</a:t>
            </a:r>
          </a:p>
          <a:p>
            <a:r>
              <a:rPr lang="en-US" sz="1900" dirty="0"/>
              <a:t>It integrates evidence, experience and ethnical reasoning in decision-making.</a:t>
            </a:r>
          </a:p>
          <a:p>
            <a:r>
              <a:rPr lang="en-US" sz="1900" dirty="0"/>
              <a:t>It underpins accountability and personal-</a:t>
            </a:r>
            <a:r>
              <a:rPr lang="en-US" sz="1900" dirty="0" err="1"/>
              <a:t>centred</a:t>
            </a:r>
            <a:r>
              <a:rPr lang="en-US" sz="1900" dirty="0"/>
              <a:t> care in health and social care practice.</a:t>
            </a:r>
          </a:p>
          <a:p>
            <a:endParaRPr lang="en-US" sz="1900" dirty="0"/>
          </a:p>
        </p:txBody>
      </p:sp>
      <p:pic>
        <p:nvPicPr>
          <p:cNvPr id="5" name="Picture 4" descr="People discussing diagrams in office setting">
            <a:extLst>
              <a:ext uri="{FF2B5EF4-FFF2-40B4-BE49-F238E27FC236}">
                <a16:creationId xmlns:a16="http://schemas.microsoft.com/office/drawing/2014/main" id="{87D85423-41A8-A38B-06C5-4A79A6EE36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00" r="31799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73C49B2-D9A6-A151-0918-7E70E0D46B53}"/>
              </a:ext>
            </a:extLst>
          </p:cNvPr>
          <p:cNvSpPr txBox="1"/>
          <p:nvPr/>
        </p:nvSpPr>
        <p:spPr>
          <a:xfrm>
            <a:off x="3637964" y="4202670"/>
            <a:ext cx="17707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(Cottrell,2024)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9D9B82-1C55-D1BD-A022-7E4E5C74413D}"/>
              </a:ext>
            </a:extLst>
          </p:cNvPr>
          <p:cNvSpPr txBox="1"/>
          <p:nvPr/>
        </p:nvSpPr>
        <p:spPr>
          <a:xfrm>
            <a:off x="3637964" y="5662140"/>
            <a:ext cx="1867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(Moon,2013)</a:t>
            </a:r>
          </a:p>
        </p:txBody>
      </p:sp>
    </p:spTree>
    <p:extLst>
      <p:ext uri="{BB962C8B-B14F-4D97-AF65-F5344CB8AC3E}">
        <p14:creationId xmlns:p14="http://schemas.microsoft.com/office/powerpoint/2010/main" val="2912160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nsulting with senior patient at home">
            <a:extLst>
              <a:ext uri="{FF2B5EF4-FFF2-40B4-BE49-F238E27FC236}">
                <a16:creationId xmlns:a16="http://schemas.microsoft.com/office/drawing/2014/main" id="{5BBB48CA-5A3B-DFF1-737C-F189D85BE8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37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BAAAD7-B052-8537-78D3-250A23653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>
                <a:latin typeface="Arial" panose="020B0604020202020204" pitchFamily="34" charset="0"/>
                <a:cs typeface="Arial" panose="020B0604020202020204" pitchFamily="34" charset="0"/>
              </a:rPr>
              <a:t>Why Critical Thinking is Essential?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3A704-C920-1B99-0B39-B7AC65EA77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1900">
                <a:latin typeface="Arial" panose="020B0604020202020204" pitchFamily="34" charset="0"/>
                <a:cs typeface="Arial" panose="020B0604020202020204" pitchFamily="34" charset="0"/>
              </a:rPr>
              <a:t>Service users often presents with multi-factorial and unpredictable needs.</a:t>
            </a:r>
          </a:p>
          <a:p>
            <a:r>
              <a:rPr lang="en-US" sz="1900">
                <a:latin typeface="Arial" panose="020B0604020202020204" pitchFamily="34" charset="0"/>
                <a:cs typeface="Arial" panose="020B0604020202020204" pitchFamily="34" charset="0"/>
              </a:rPr>
              <a:t>Failure to think critically can contribute to safeguarding errors and avoidable harm.</a:t>
            </a:r>
          </a:p>
          <a:p>
            <a:r>
              <a:rPr lang="en-US" sz="1900">
                <a:latin typeface="Arial" panose="020B0604020202020204" pitchFamily="34" charset="0"/>
                <a:cs typeface="Arial" panose="020B0604020202020204" pitchFamily="34" charset="0"/>
              </a:rPr>
              <a:t>Evidence-based practice requires the ability to appraise research rigorously.</a:t>
            </a:r>
          </a:p>
          <a:p>
            <a:r>
              <a:rPr lang="en-US" sz="1900">
                <a:latin typeface="Arial" panose="020B0604020202020204" pitchFamily="34" charset="0"/>
                <a:cs typeface="Arial" panose="020B0604020202020204" pitchFamily="34" charset="0"/>
              </a:rPr>
              <a:t>Professional standards require clear justification of decisions.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313F83-35E5-3D16-5159-C927FF50CBCA}"/>
              </a:ext>
            </a:extLst>
          </p:cNvPr>
          <p:cNvSpPr txBox="1"/>
          <p:nvPr/>
        </p:nvSpPr>
        <p:spPr>
          <a:xfrm>
            <a:off x="10203543" y="3059668"/>
            <a:ext cx="1767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(NICE,2022)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A45227-B1C3-3C2F-BF99-374E3F8CED61}"/>
              </a:ext>
            </a:extLst>
          </p:cNvPr>
          <p:cNvSpPr txBox="1"/>
          <p:nvPr/>
        </p:nvSpPr>
        <p:spPr>
          <a:xfrm>
            <a:off x="10479314" y="4223631"/>
            <a:ext cx="1767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(NMC,2018)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B05F00-DD50-5980-1F88-F51D766BD8F2}"/>
              </a:ext>
            </a:extLst>
          </p:cNvPr>
          <p:cNvSpPr txBox="1"/>
          <p:nvPr/>
        </p:nvSpPr>
        <p:spPr>
          <a:xfrm>
            <a:off x="10203543" y="5807631"/>
            <a:ext cx="17676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(HCPC,2023)</a:t>
            </a:r>
          </a:p>
        </p:txBody>
      </p:sp>
    </p:spTree>
    <p:extLst>
      <p:ext uri="{BB962C8B-B14F-4D97-AF65-F5344CB8AC3E}">
        <p14:creationId xmlns:p14="http://schemas.microsoft.com/office/powerpoint/2010/main" val="26723766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56030C-C380-CF82-C584-5A1CECFF2C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Linking to Problem-Solving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7AE80807-E0F3-E0CA-9D8B-BBD48B493D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753625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8533959E-3F7A-0684-E03D-0A7647E086A9}"/>
              </a:ext>
            </a:extLst>
          </p:cNvPr>
          <p:cNvSpPr txBox="1"/>
          <p:nvPr/>
        </p:nvSpPr>
        <p:spPr>
          <a:xfrm>
            <a:off x="8045771" y="6304231"/>
            <a:ext cx="40631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(Puccio et al., 2018; Loredana, 2017)</a:t>
            </a:r>
          </a:p>
        </p:txBody>
      </p:sp>
    </p:spTree>
    <p:extLst>
      <p:ext uri="{BB962C8B-B14F-4D97-AF65-F5344CB8AC3E}">
        <p14:creationId xmlns:p14="http://schemas.microsoft.com/office/powerpoint/2010/main" val="10070769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92B826-DDC1-B8FE-F211-600618982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US" sz="4000">
                <a:latin typeface="Arial" panose="020B0604020202020204" pitchFamily="34" charset="0"/>
                <a:cs typeface="Arial" panose="020B0604020202020204" pitchFamily="34" charset="0"/>
              </a:rPr>
              <a:t>Paul and Elder’s Critical Thinking Framework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E1B3104-175A-B6FA-1FC5-7250EEB8C2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070" r="10336" b="-1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978E1F07-A02C-5A3A-AFCB-3E33640303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0468320"/>
              </p:ext>
            </p:extLst>
          </p:nvPr>
        </p:nvGraphicFramePr>
        <p:xfrm>
          <a:off x="836680" y="2405067"/>
          <a:ext cx="6002110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216202F-EA85-755F-826F-428940E3883F}"/>
              </a:ext>
            </a:extLst>
          </p:cNvPr>
          <p:cNvSpPr txBox="1"/>
          <p:nvPr/>
        </p:nvSpPr>
        <p:spPr>
          <a:xfrm>
            <a:off x="4122057" y="6299200"/>
            <a:ext cx="2496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(Paul and Elder, 2020)</a:t>
            </a:r>
          </a:p>
        </p:txBody>
      </p:sp>
    </p:spTree>
    <p:extLst>
      <p:ext uri="{BB962C8B-B14F-4D97-AF65-F5344CB8AC3E}">
        <p14:creationId xmlns:p14="http://schemas.microsoft.com/office/powerpoint/2010/main" val="21235143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DB286-3BD8-D62D-1B02-9886AA6DE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Elements of Reasoning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44DAF99-6BCB-A037-3365-952273EA48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454594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399996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F18E62-ACAA-898C-257E-2040FBFCD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4200">
                <a:latin typeface="Arial" panose="020B0604020202020204" pitchFamily="34" charset="0"/>
                <a:cs typeface="Arial" panose="020B0604020202020204" pitchFamily="34" charset="0"/>
              </a:rPr>
              <a:t>Application to Practice: Safeguarding Scenario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0E679A-679B-579B-C036-DD2C630FAE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85903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B0479B39-C177-1D42-2B3D-54BFCA9D754C}"/>
              </a:ext>
            </a:extLst>
          </p:cNvPr>
          <p:cNvSpPr txBox="1"/>
          <p:nvPr/>
        </p:nvSpPr>
        <p:spPr>
          <a:xfrm>
            <a:off x="8610600" y="6223971"/>
            <a:ext cx="2946400" cy="3800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(NICE, 2020; DHSC, 2023)</a:t>
            </a:r>
          </a:p>
        </p:txBody>
      </p:sp>
    </p:spTree>
    <p:extLst>
      <p:ext uri="{BB962C8B-B14F-4D97-AF65-F5344CB8AC3E}">
        <p14:creationId xmlns:p14="http://schemas.microsoft.com/office/powerpoint/2010/main" val="15436687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24B49B-0D34-B852-8C4D-7C2BEDB8FE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4600">
                <a:latin typeface="Arial" panose="020B0604020202020204" pitchFamily="34" charset="0"/>
                <a:cs typeface="Arial" panose="020B0604020202020204" pitchFamily="34" charset="0"/>
              </a:rPr>
              <a:t>Critical Thinking and Professional Growth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C5A408-F9F9-1F2E-9BFB-2111BA26BA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351814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680BE81-FE40-0123-3D6C-4614977DFD43}"/>
              </a:ext>
            </a:extLst>
          </p:cNvPr>
          <p:cNvSpPr txBox="1"/>
          <p:nvPr/>
        </p:nvSpPr>
        <p:spPr>
          <a:xfrm>
            <a:off x="9114971" y="6223971"/>
            <a:ext cx="25545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(Goleman, 2021)</a:t>
            </a:r>
          </a:p>
        </p:txBody>
      </p:sp>
    </p:spTree>
    <p:extLst>
      <p:ext uri="{BB962C8B-B14F-4D97-AF65-F5344CB8AC3E}">
        <p14:creationId xmlns:p14="http://schemas.microsoft.com/office/powerpoint/2010/main" val="20458757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FF0D52-CA21-6245-8524-8F1C1CC1F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AB93B-40D3-DABB-E9C0-86B5906AFB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Cottrell, S.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study skills handbook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6th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Bloomsbury Academic.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Care and support statutory guidance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DHSC.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Goleman, D.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intelligence: Why it can matter more than IQ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Bloomsbury.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and Care Professions Council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Standards of conduct, performance and ethics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HCPC.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Moon, J. (2013)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Reflection in learning and professional development: Theory and practice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Routledge.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(2022)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Safeguarding adults in care settings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NICE.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Nursing and Midwifery Council (2018)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Code: Professional standards of practice and behaviour for nurses, midwives and nursing associates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NMC.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Paul, R. and Elder, L. (2020)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Critical thinking: Tools for taking charge of your learning and your life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4th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Pearson.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Puccio, G.J., Mance, M. and Barbero Switalski, L. (2018)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Creative leadership: Skills that drive change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2nd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Thousand Oaks, CA: SAGE.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6836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667</Words>
  <Application>Microsoft Macintosh PowerPoint</Application>
  <PresentationFormat>Widescreen</PresentationFormat>
  <Paragraphs>69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Professional Development within Health and Social Care</vt:lpstr>
      <vt:lpstr>Developing Critical Thinking in Health and Social Care </vt:lpstr>
      <vt:lpstr>What is Critical Thinking?</vt:lpstr>
      <vt:lpstr>Why Critical Thinking is Essential?</vt:lpstr>
      <vt:lpstr>Linking to Problem-Solving</vt:lpstr>
      <vt:lpstr>Paul and Elder’s Critical Thinking Framework</vt:lpstr>
      <vt:lpstr>Elements of Reasoning</vt:lpstr>
      <vt:lpstr>Application to Practice: Safeguarding Scenario</vt:lpstr>
      <vt:lpstr>Critical Thinking and Professional Growth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Mihaela Valkova (2243479)</cp:lastModifiedBy>
  <cp:revision>1</cp:revision>
  <dcterms:created xsi:type="dcterms:W3CDTF">2026-02-22T23:47:14Z</dcterms:created>
  <dcterms:modified xsi:type="dcterms:W3CDTF">2026-02-23T01:40:37Z</dcterms:modified>
</cp:coreProperties>
</file>