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sldIdLst>
    <p:sldId id="256" r:id="rId5"/>
    <p:sldId id="260" r:id="rId6"/>
    <p:sldId id="261" r:id="rId7"/>
    <p:sldId id="262" r:id="rId8"/>
    <p:sldId id="272" r:id="rId9"/>
    <p:sldId id="273" r:id="rId10"/>
    <p:sldId id="282" r:id="rId11"/>
    <p:sldId id="25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BEFA88-A2FD-9630-0C3D-DD92323EA509}" v="13" dt="2025-01-11T17:06:13.604"/>
    <p1510:client id="{12472D1A-241E-C9DF-8941-D0D0F823C4A8}" v="637" dt="2025-01-11T15:33:40.485"/>
    <p1510:client id="{3AC2815F-0F6E-D998-5F14-3D890C87568C}" v="900" dt="2025-01-12T15:48:33.346"/>
    <p1510:client id="{4B1B9D71-D8FD-E568-52A4-227C2E437646}" v="581" dt="2025-01-11T15:25:36.273"/>
    <p1510:client id="{69F1D97D-63E6-F599-513E-FEDEF445B00E}" v="276" dt="2025-01-12T16:07:12.238"/>
    <p1510:client id="{7EA0EEF4-EAAA-9E92-4C37-A1AE6B088AAF}" v="21" dt="2025-01-13T13:56:44.4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via Lovell (2201654)" userId="S::2201654@student.uwtsd.ac.uk::8badfff6-2305-4474-b36a-ec03ac702356" providerId="AD" clId="Web-{5B765B53-11B6-F79F-B284-6B03C6A673AB}"/>
    <pc:docChg chg="addSld modSld">
      <pc:chgData name="Olivia Lovell (2201654)" userId="S::2201654@student.uwtsd.ac.uk::8badfff6-2305-4474-b36a-ec03ac702356" providerId="AD" clId="Web-{5B765B53-11B6-F79F-B284-6B03C6A673AB}" dt="2025-01-06T13:53:52.980" v="9" actId="20577"/>
      <pc:docMkLst>
        <pc:docMk/>
      </pc:docMkLst>
      <pc:sldChg chg="modSp">
        <pc:chgData name="Olivia Lovell (2201654)" userId="S::2201654@student.uwtsd.ac.uk::8badfff6-2305-4474-b36a-ec03ac702356" providerId="AD" clId="Web-{5B765B53-11B6-F79F-B284-6B03C6A673AB}" dt="2025-01-06T13:53:20.026" v="2" actId="20577"/>
        <pc:sldMkLst>
          <pc:docMk/>
          <pc:sldMk cId="974128000" sldId="262"/>
        </pc:sldMkLst>
        <pc:spChg chg="mod">
          <ac:chgData name="Olivia Lovell (2201654)" userId="S::2201654@student.uwtsd.ac.uk::8badfff6-2305-4474-b36a-ec03ac702356" providerId="AD" clId="Web-{5B765B53-11B6-F79F-B284-6B03C6A673AB}" dt="2025-01-06T13:53:20.026" v="2" actId="20577"/>
          <ac:spMkLst>
            <pc:docMk/>
            <pc:sldMk cId="974128000" sldId="262"/>
            <ac:spMk id="2" creationId="{BA026432-C516-97B2-B6EE-D45998D207CC}"/>
          </ac:spMkLst>
        </pc:spChg>
      </pc:sldChg>
      <pc:sldChg chg="modSp add replId">
        <pc:chgData name="Olivia Lovell (2201654)" userId="S::2201654@student.uwtsd.ac.uk::8badfff6-2305-4474-b36a-ec03ac702356" providerId="AD" clId="Web-{5B765B53-11B6-F79F-B284-6B03C6A673AB}" dt="2025-01-06T13:53:27.386" v="4" actId="20577"/>
        <pc:sldMkLst>
          <pc:docMk/>
          <pc:sldMk cId="2493617300" sldId="272"/>
        </pc:sldMkLst>
        <pc:spChg chg="mod">
          <ac:chgData name="Olivia Lovell (2201654)" userId="S::2201654@student.uwtsd.ac.uk::8badfff6-2305-4474-b36a-ec03ac702356" providerId="AD" clId="Web-{5B765B53-11B6-F79F-B284-6B03C6A673AB}" dt="2025-01-06T13:53:27.386" v="4" actId="20577"/>
          <ac:spMkLst>
            <pc:docMk/>
            <pc:sldMk cId="2493617300" sldId="272"/>
            <ac:spMk id="2" creationId="{BA026432-C516-97B2-B6EE-D45998D207CC}"/>
          </ac:spMkLst>
        </pc:spChg>
      </pc:sldChg>
      <pc:sldChg chg="modSp add replId">
        <pc:chgData name="Olivia Lovell (2201654)" userId="S::2201654@student.uwtsd.ac.uk::8badfff6-2305-4474-b36a-ec03ac702356" providerId="AD" clId="Web-{5B765B53-11B6-F79F-B284-6B03C6A673AB}" dt="2025-01-06T13:53:52.980" v="9" actId="20577"/>
        <pc:sldMkLst>
          <pc:docMk/>
          <pc:sldMk cId="3719927077" sldId="273"/>
        </pc:sldMkLst>
        <pc:spChg chg="mod">
          <ac:chgData name="Olivia Lovell (2201654)" userId="S::2201654@student.uwtsd.ac.uk::8badfff6-2305-4474-b36a-ec03ac702356" providerId="AD" clId="Web-{5B765B53-11B6-F79F-B284-6B03C6A673AB}" dt="2025-01-06T13:53:52.980" v="9" actId="20577"/>
          <ac:spMkLst>
            <pc:docMk/>
            <pc:sldMk cId="3719927077" sldId="273"/>
            <ac:spMk id="2" creationId="{BA026432-C516-97B2-B6EE-D45998D207CC}"/>
          </ac:spMkLst>
        </pc:spChg>
      </pc:sldChg>
    </pc:docChg>
  </pc:docChgLst>
  <pc:docChgLst>
    <pc:chgData name="Olivia Lovell (2201654)" userId="S::2201654@student.uwtsd.ac.uk::8badfff6-2305-4474-b36a-ec03ac702356" providerId="AD" clId="Web-{69F1D97D-63E6-F599-513E-FEDEF445B00E}"/>
    <pc:docChg chg="addSld modSld">
      <pc:chgData name="Olivia Lovell (2201654)" userId="S::2201654@student.uwtsd.ac.uk::8badfff6-2305-4474-b36a-ec03ac702356" providerId="AD" clId="Web-{69F1D97D-63E6-F599-513E-FEDEF445B00E}" dt="2025-01-12T16:06:25.829" v="261" actId="14100"/>
      <pc:docMkLst>
        <pc:docMk/>
      </pc:docMkLst>
      <pc:sldChg chg="modSp">
        <pc:chgData name="Olivia Lovell (2201654)" userId="S::2201654@student.uwtsd.ac.uk::8badfff6-2305-4474-b36a-ec03ac702356" providerId="AD" clId="Web-{69F1D97D-63E6-F599-513E-FEDEF445B00E}" dt="2025-01-12T15:00:42.195" v="127" actId="20577"/>
        <pc:sldMkLst>
          <pc:docMk/>
          <pc:sldMk cId="3235387669" sldId="258"/>
        </pc:sldMkLst>
        <pc:spChg chg="mod">
          <ac:chgData name="Olivia Lovell (2201654)" userId="S::2201654@student.uwtsd.ac.uk::8badfff6-2305-4474-b36a-ec03ac702356" providerId="AD" clId="Web-{69F1D97D-63E6-F599-513E-FEDEF445B00E}" dt="2025-01-12T15:00:42.195" v="127" actId="20577"/>
          <ac:spMkLst>
            <pc:docMk/>
            <pc:sldMk cId="3235387669" sldId="258"/>
            <ac:spMk id="3" creationId="{70BA89E1-2A3D-F920-A84A-BE1B9D0BB225}"/>
          </ac:spMkLst>
        </pc:spChg>
      </pc:sldChg>
      <pc:sldChg chg="modSp">
        <pc:chgData name="Olivia Lovell (2201654)" userId="S::2201654@student.uwtsd.ac.uk::8badfff6-2305-4474-b36a-ec03ac702356" providerId="AD" clId="Web-{69F1D97D-63E6-F599-513E-FEDEF445B00E}" dt="2025-01-12T14:45:24.212" v="40" actId="20577"/>
        <pc:sldMkLst>
          <pc:docMk/>
          <pc:sldMk cId="2046930839" sldId="260"/>
        </pc:sldMkLst>
        <pc:spChg chg="mod">
          <ac:chgData name="Olivia Lovell (2201654)" userId="S::2201654@student.uwtsd.ac.uk::8badfff6-2305-4474-b36a-ec03ac702356" providerId="AD" clId="Web-{69F1D97D-63E6-F599-513E-FEDEF445B00E}" dt="2025-01-12T14:45:24.212" v="40" actId="20577"/>
          <ac:spMkLst>
            <pc:docMk/>
            <pc:sldMk cId="2046930839" sldId="260"/>
            <ac:spMk id="3" creationId="{050833B7-D85E-2AED-F39F-5E7C038F8261}"/>
          </ac:spMkLst>
        </pc:spChg>
      </pc:sldChg>
      <pc:sldChg chg="modSp">
        <pc:chgData name="Olivia Lovell (2201654)" userId="S::2201654@student.uwtsd.ac.uk::8badfff6-2305-4474-b36a-ec03ac702356" providerId="AD" clId="Web-{69F1D97D-63E6-F599-513E-FEDEF445B00E}" dt="2025-01-12T15:43:06.263" v="139" actId="20577"/>
        <pc:sldMkLst>
          <pc:docMk/>
          <pc:sldMk cId="85229189" sldId="261"/>
        </pc:sldMkLst>
        <pc:spChg chg="mod">
          <ac:chgData name="Olivia Lovell (2201654)" userId="S::2201654@student.uwtsd.ac.uk::8badfff6-2305-4474-b36a-ec03ac702356" providerId="AD" clId="Web-{69F1D97D-63E6-F599-513E-FEDEF445B00E}" dt="2025-01-12T15:43:06.263" v="139" actId="20577"/>
          <ac:spMkLst>
            <pc:docMk/>
            <pc:sldMk cId="85229189" sldId="261"/>
            <ac:spMk id="3" creationId="{61A30543-B133-35D0-BC89-A64A9D809E0D}"/>
          </ac:spMkLst>
        </pc:spChg>
      </pc:sldChg>
      <pc:sldChg chg="modSp">
        <pc:chgData name="Olivia Lovell (2201654)" userId="S::2201654@student.uwtsd.ac.uk::8badfff6-2305-4474-b36a-ec03ac702356" providerId="AD" clId="Web-{69F1D97D-63E6-F599-513E-FEDEF445B00E}" dt="2025-01-12T16:05:14.013" v="254" actId="20577"/>
        <pc:sldMkLst>
          <pc:docMk/>
          <pc:sldMk cId="2972151193" sldId="266"/>
        </pc:sldMkLst>
        <pc:spChg chg="mod">
          <ac:chgData name="Olivia Lovell (2201654)" userId="S::2201654@student.uwtsd.ac.uk::8badfff6-2305-4474-b36a-ec03ac702356" providerId="AD" clId="Web-{69F1D97D-63E6-F599-513E-FEDEF445B00E}" dt="2025-01-12T16:05:14.013" v="254" actId="20577"/>
          <ac:spMkLst>
            <pc:docMk/>
            <pc:sldMk cId="2972151193" sldId="266"/>
            <ac:spMk id="3" creationId="{74DFF01C-B94E-6672-E451-B67E169BCA08}"/>
          </ac:spMkLst>
        </pc:spChg>
      </pc:sldChg>
      <pc:sldChg chg="modSp">
        <pc:chgData name="Olivia Lovell (2201654)" userId="S::2201654@student.uwtsd.ac.uk::8badfff6-2305-4474-b36a-ec03ac702356" providerId="AD" clId="Web-{69F1D97D-63E6-F599-513E-FEDEF445B00E}" dt="2025-01-12T15:55:55.449" v="145" actId="20577"/>
        <pc:sldMkLst>
          <pc:docMk/>
          <pc:sldMk cId="178845709" sldId="267"/>
        </pc:sldMkLst>
        <pc:spChg chg="mod">
          <ac:chgData name="Olivia Lovell (2201654)" userId="S::2201654@student.uwtsd.ac.uk::8badfff6-2305-4474-b36a-ec03ac702356" providerId="AD" clId="Web-{69F1D97D-63E6-F599-513E-FEDEF445B00E}" dt="2025-01-12T15:55:55.449" v="145" actId="20577"/>
          <ac:spMkLst>
            <pc:docMk/>
            <pc:sldMk cId="178845709" sldId="267"/>
            <ac:spMk id="2" creationId="{9B28D11E-348A-C63A-8735-09F4F53376AF}"/>
          </ac:spMkLst>
        </pc:spChg>
      </pc:sldChg>
      <pc:sldChg chg="modSp">
        <pc:chgData name="Olivia Lovell (2201654)" userId="S::2201654@student.uwtsd.ac.uk::8badfff6-2305-4474-b36a-ec03ac702356" providerId="AD" clId="Web-{69F1D97D-63E6-F599-513E-FEDEF445B00E}" dt="2025-01-12T16:04:41.276" v="251" actId="20577"/>
        <pc:sldMkLst>
          <pc:docMk/>
          <pc:sldMk cId="2493617300" sldId="272"/>
        </pc:sldMkLst>
        <pc:spChg chg="mod">
          <ac:chgData name="Olivia Lovell (2201654)" userId="S::2201654@student.uwtsd.ac.uk::8badfff6-2305-4474-b36a-ec03ac702356" providerId="AD" clId="Web-{69F1D97D-63E6-F599-513E-FEDEF445B00E}" dt="2025-01-12T15:01:32.400" v="133" actId="20577"/>
          <ac:spMkLst>
            <pc:docMk/>
            <pc:sldMk cId="2493617300" sldId="272"/>
            <ac:spMk id="2" creationId="{BA026432-C516-97B2-B6EE-D45998D207CC}"/>
          </ac:spMkLst>
        </pc:spChg>
        <pc:spChg chg="mod">
          <ac:chgData name="Olivia Lovell (2201654)" userId="S::2201654@student.uwtsd.ac.uk::8badfff6-2305-4474-b36a-ec03ac702356" providerId="AD" clId="Web-{69F1D97D-63E6-F599-513E-FEDEF445B00E}" dt="2025-01-12T16:04:41.276" v="251" actId="20577"/>
          <ac:spMkLst>
            <pc:docMk/>
            <pc:sldMk cId="2493617300" sldId="272"/>
            <ac:spMk id="3" creationId="{DD2869DE-08F4-92A9-7DCA-8F7DB33EF33D}"/>
          </ac:spMkLst>
        </pc:spChg>
      </pc:sldChg>
      <pc:sldChg chg="modSp">
        <pc:chgData name="Olivia Lovell (2201654)" userId="S::2201654@student.uwtsd.ac.uk::8badfff6-2305-4474-b36a-ec03ac702356" providerId="AD" clId="Web-{69F1D97D-63E6-F599-513E-FEDEF445B00E}" dt="2025-01-12T16:04:03.399" v="248" actId="20577"/>
        <pc:sldMkLst>
          <pc:docMk/>
          <pc:sldMk cId="3719927077" sldId="273"/>
        </pc:sldMkLst>
        <pc:spChg chg="mod">
          <ac:chgData name="Olivia Lovell (2201654)" userId="S::2201654@student.uwtsd.ac.uk::8badfff6-2305-4474-b36a-ec03ac702356" providerId="AD" clId="Web-{69F1D97D-63E6-F599-513E-FEDEF445B00E}" dt="2025-01-12T15:01:25.931" v="129" actId="20577"/>
          <ac:spMkLst>
            <pc:docMk/>
            <pc:sldMk cId="3719927077" sldId="273"/>
            <ac:spMk id="2" creationId="{BA026432-C516-97B2-B6EE-D45998D207CC}"/>
          </ac:spMkLst>
        </pc:spChg>
        <pc:spChg chg="mod">
          <ac:chgData name="Olivia Lovell (2201654)" userId="S::2201654@student.uwtsd.ac.uk::8badfff6-2305-4474-b36a-ec03ac702356" providerId="AD" clId="Web-{69F1D97D-63E6-F599-513E-FEDEF445B00E}" dt="2025-01-12T16:04:03.399" v="248" actId="20577"/>
          <ac:spMkLst>
            <pc:docMk/>
            <pc:sldMk cId="3719927077" sldId="273"/>
            <ac:spMk id="3" creationId="{DD2869DE-08F4-92A9-7DCA-8F7DB33EF33D}"/>
          </ac:spMkLst>
        </pc:spChg>
      </pc:sldChg>
      <pc:sldChg chg="modSp">
        <pc:chgData name="Olivia Lovell (2201654)" userId="S::2201654@student.uwtsd.ac.uk::8badfff6-2305-4474-b36a-ec03ac702356" providerId="AD" clId="Web-{69F1D97D-63E6-F599-513E-FEDEF445B00E}" dt="2025-01-12T15:56:00.230" v="148" actId="20577"/>
        <pc:sldMkLst>
          <pc:docMk/>
          <pc:sldMk cId="4211344711" sldId="279"/>
        </pc:sldMkLst>
        <pc:spChg chg="mod">
          <ac:chgData name="Olivia Lovell (2201654)" userId="S::2201654@student.uwtsd.ac.uk::8badfff6-2305-4474-b36a-ec03ac702356" providerId="AD" clId="Web-{69F1D97D-63E6-F599-513E-FEDEF445B00E}" dt="2025-01-12T15:56:00.230" v="148" actId="20577"/>
          <ac:spMkLst>
            <pc:docMk/>
            <pc:sldMk cId="4211344711" sldId="279"/>
            <ac:spMk id="2" creationId="{0DDAC707-DE3A-535A-46A3-253507C30A69}"/>
          </ac:spMkLst>
        </pc:spChg>
      </pc:sldChg>
      <pc:sldChg chg="modSp">
        <pc:chgData name="Olivia Lovell (2201654)" userId="S::2201654@student.uwtsd.ac.uk::8badfff6-2305-4474-b36a-ec03ac702356" providerId="AD" clId="Web-{69F1D97D-63E6-F599-513E-FEDEF445B00E}" dt="2025-01-12T15:56:02.777" v="150" actId="20577"/>
        <pc:sldMkLst>
          <pc:docMk/>
          <pc:sldMk cId="308432153" sldId="280"/>
        </pc:sldMkLst>
        <pc:spChg chg="mod">
          <ac:chgData name="Olivia Lovell (2201654)" userId="S::2201654@student.uwtsd.ac.uk::8badfff6-2305-4474-b36a-ec03ac702356" providerId="AD" clId="Web-{69F1D97D-63E6-F599-513E-FEDEF445B00E}" dt="2025-01-12T15:56:02.777" v="150" actId="20577"/>
          <ac:spMkLst>
            <pc:docMk/>
            <pc:sldMk cId="308432153" sldId="280"/>
            <ac:spMk id="2" creationId="{067DF35C-1440-5030-54B0-C0A6158C6FEE}"/>
          </ac:spMkLst>
        </pc:spChg>
      </pc:sldChg>
      <pc:sldChg chg="modSp">
        <pc:chgData name="Olivia Lovell (2201654)" userId="S::2201654@student.uwtsd.ac.uk::8badfff6-2305-4474-b36a-ec03ac702356" providerId="AD" clId="Web-{69F1D97D-63E6-F599-513E-FEDEF445B00E}" dt="2025-01-12T15:56:08.497" v="153" actId="20577"/>
        <pc:sldMkLst>
          <pc:docMk/>
          <pc:sldMk cId="1790808974" sldId="281"/>
        </pc:sldMkLst>
        <pc:spChg chg="mod">
          <ac:chgData name="Olivia Lovell (2201654)" userId="S::2201654@student.uwtsd.ac.uk::8badfff6-2305-4474-b36a-ec03ac702356" providerId="AD" clId="Web-{69F1D97D-63E6-F599-513E-FEDEF445B00E}" dt="2025-01-12T15:56:08.497" v="153" actId="20577"/>
          <ac:spMkLst>
            <pc:docMk/>
            <pc:sldMk cId="1790808974" sldId="281"/>
            <ac:spMk id="2" creationId="{C0133B83-F8CC-865E-E765-F7B40B869C44}"/>
          </ac:spMkLst>
        </pc:spChg>
      </pc:sldChg>
      <pc:sldChg chg="modSp new">
        <pc:chgData name="Olivia Lovell (2201654)" userId="S::2201654@student.uwtsd.ac.uk::8badfff6-2305-4474-b36a-ec03ac702356" providerId="AD" clId="Web-{69F1D97D-63E6-F599-513E-FEDEF445B00E}" dt="2025-01-12T16:06:25.829" v="261" actId="14100"/>
        <pc:sldMkLst>
          <pc:docMk/>
          <pc:sldMk cId="1217272208" sldId="282"/>
        </pc:sldMkLst>
        <pc:spChg chg="mod">
          <ac:chgData name="Olivia Lovell (2201654)" userId="S::2201654@student.uwtsd.ac.uk::8badfff6-2305-4474-b36a-ec03ac702356" providerId="AD" clId="Web-{69F1D97D-63E6-F599-513E-FEDEF445B00E}" dt="2025-01-12T15:56:32.139" v="162" actId="20577"/>
          <ac:spMkLst>
            <pc:docMk/>
            <pc:sldMk cId="1217272208" sldId="282"/>
            <ac:spMk id="2" creationId="{9BCFD6D9-1960-FE41-C3B3-F4AF5AA9FD16}"/>
          </ac:spMkLst>
        </pc:spChg>
        <pc:spChg chg="mod">
          <ac:chgData name="Olivia Lovell (2201654)" userId="S::2201654@student.uwtsd.ac.uk::8badfff6-2305-4474-b36a-ec03ac702356" providerId="AD" clId="Web-{69F1D97D-63E6-F599-513E-FEDEF445B00E}" dt="2025-01-12T16:06:25.829" v="261" actId="14100"/>
          <ac:spMkLst>
            <pc:docMk/>
            <pc:sldMk cId="1217272208" sldId="282"/>
            <ac:spMk id="3" creationId="{0A26D6C9-9B9A-505B-CCBD-5ADA0B91027C}"/>
          </ac:spMkLst>
        </pc:spChg>
      </pc:sldChg>
      <pc:sldChg chg="modSp new">
        <pc:chgData name="Olivia Lovell (2201654)" userId="S::2201654@student.uwtsd.ac.uk::8badfff6-2305-4474-b36a-ec03ac702356" providerId="AD" clId="Web-{69F1D97D-63E6-F599-513E-FEDEF445B00E}" dt="2025-01-12T15:56:43.139" v="168" actId="20577"/>
        <pc:sldMkLst>
          <pc:docMk/>
          <pc:sldMk cId="4237608538" sldId="283"/>
        </pc:sldMkLst>
        <pc:spChg chg="mod">
          <ac:chgData name="Olivia Lovell (2201654)" userId="S::2201654@student.uwtsd.ac.uk::8badfff6-2305-4474-b36a-ec03ac702356" providerId="AD" clId="Web-{69F1D97D-63E6-F599-513E-FEDEF445B00E}" dt="2025-01-12T15:56:43.139" v="168" actId="20577"/>
          <ac:spMkLst>
            <pc:docMk/>
            <pc:sldMk cId="4237608538" sldId="283"/>
            <ac:spMk id="2" creationId="{68C06023-0165-5FCB-5C30-35F07BE9F351}"/>
          </ac:spMkLst>
        </pc:spChg>
      </pc:sldChg>
    </pc:docChg>
  </pc:docChgLst>
  <pc:docChgLst>
    <pc:chgData name="Olivia Lovell (2201654)" userId="S::2201654@student.uwtsd.ac.uk::8badfff6-2305-4474-b36a-ec03ac702356" providerId="AD" clId="Web-{4B1B9D71-D8FD-E568-52A4-227C2E437646}"/>
    <pc:docChg chg="modSld">
      <pc:chgData name="Olivia Lovell (2201654)" userId="S::2201654@student.uwtsd.ac.uk::8badfff6-2305-4474-b36a-ec03ac702356" providerId="AD" clId="Web-{4B1B9D71-D8FD-E568-52A4-227C2E437646}" dt="2025-01-11T15:25:33.788" v="582" actId="20577"/>
      <pc:docMkLst>
        <pc:docMk/>
      </pc:docMkLst>
      <pc:sldChg chg="modSp">
        <pc:chgData name="Olivia Lovell (2201654)" userId="S::2201654@student.uwtsd.ac.uk::8badfff6-2305-4474-b36a-ec03ac702356" providerId="AD" clId="Web-{4B1B9D71-D8FD-E568-52A4-227C2E437646}" dt="2025-01-11T15:03:39.297" v="103" actId="20577"/>
        <pc:sldMkLst>
          <pc:docMk/>
          <pc:sldMk cId="2046930839" sldId="260"/>
        </pc:sldMkLst>
        <pc:spChg chg="mod">
          <ac:chgData name="Olivia Lovell (2201654)" userId="S::2201654@student.uwtsd.ac.uk::8badfff6-2305-4474-b36a-ec03ac702356" providerId="AD" clId="Web-{4B1B9D71-D8FD-E568-52A4-227C2E437646}" dt="2025-01-11T15:03:39.297" v="103" actId="20577"/>
          <ac:spMkLst>
            <pc:docMk/>
            <pc:sldMk cId="2046930839" sldId="260"/>
            <ac:spMk id="3" creationId="{050833B7-D85E-2AED-F39F-5E7C038F8261}"/>
          </ac:spMkLst>
        </pc:spChg>
      </pc:sldChg>
      <pc:sldChg chg="modSp">
        <pc:chgData name="Olivia Lovell (2201654)" userId="S::2201654@student.uwtsd.ac.uk::8badfff6-2305-4474-b36a-ec03ac702356" providerId="AD" clId="Web-{4B1B9D71-D8FD-E568-52A4-227C2E437646}" dt="2025-01-11T15:13:53.143" v="320" actId="20577"/>
        <pc:sldMkLst>
          <pc:docMk/>
          <pc:sldMk cId="85229189" sldId="261"/>
        </pc:sldMkLst>
        <pc:spChg chg="mod">
          <ac:chgData name="Olivia Lovell (2201654)" userId="S::2201654@student.uwtsd.ac.uk::8badfff6-2305-4474-b36a-ec03ac702356" providerId="AD" clId="Web-{4B1B9D71-D8FD-E568-52A4-227C2E437646}" dt="2025-01-11T15:13:53.143" v="320" actId="20577"/>
          <ac:spMkLst>
            <pc:docMk/>
            <pc:sldMk cId="85229189" sldId="261"/>
            <ac:spMk id="3" creationId="{61A30543-B133-35D0-BC89-A64A9D809E0D}"/>
          </ac:spMkLst>
        </pc:spChg>
      </pc:sldChg>
      <pc:sldChg chg="modSp">
        <pc:chgData name="Olivia Lovell (2201654)" userId="S::2201654@student.uwtsd.ac.uk::8badfff6-2305-4474-b36a-ec03ac702356" providerId="AD" clId="Web-{4B1B9D71-D8FD-E568-52A4-227C2E437646}" dt="2025-01-11T15:25:33.788" v="582" actId="20577"/>
        <pc:sldMkLst>
          <pc:docMk/>
          <pc:sldMk cId="974128000" sldId="262"/>
        </pc:sldMkLst>
        <pc:spChg chg="mod">
          <ac:chgData name="Olivia Lovell (2201654)" userId="S::2201654@student.uwtsd.ac.uk::8badfff6-2305-4474-b36a-ec03ac702356" providerId="AD" clId="Web-{4B1B9D71-D8FD-E568-52A4-227C2E437646}" dt="2025-01-11T15:25:33.788" v="582" actId="20577"/>
          <ac:spMkLst>
            <pc:docMk/>
            <pc:sldMk cId="974128000" sldId="262"/>
            <ac:spMk id="3" creationId="{DD2869DE-08F4-92A9-7DCA-8F7DB33EF33D}"/>
          </ac:spMkLst>
        </pc:spChg>
      </pc:sldChg>
    </pc:docChg>
  </pc:docChgLst>
  <pc:docChgLst>
    <pc:chgData name="Olivia Lovell (2201654)" userId="S::2201654@student.uwtsd.ac.uk::8badfff6-2305-4474-b36a-ec03ac702356" providerId="AD" clId="Web-{7EA0EEF4-EAAA-9E92-4C37-A1AE6B088AAF}"/>
    <pc:docChg chg="delSld modSld">
      <pc:chgData name="Olivia Lovell (2201654)" userId="S::2201654@student.uwtsd.ac.uk::8badfff6-2305-4474-b36a-ec03ac702356" providerId="AD" clId="Web-{7EA0EEF4-EAAA-9E92-4C37-A1AE6B088AAF}" dt="2025-01-13T13:56:44.486" v="20" actId="20577"/>
      <pc:docMkLst>
        <pc:docMk/>
      </pc:docMkLst>
      <pc:sldChg chg="del">
        <pc:chgData name="Olivia Lovell (2201654)" userId="S::2201654@student.uwtsd.ac.uk::8badfff6-2305-4474-b36a-ec03ac702356" providerId="AD" clId="Web-{7EA0EEF4-EAAA-9E92-4C37-A1AE6B088AAF}" dt="2025-01-13T13:52:53.233" v="0"/>
        <pc:sldMkLst>
          <pc:docMk/>
          <pc:sldMk cId="662331205" sldId="257"/>
        </pc:sldMkLst>
      </pc:sldChg>
      <pc:sldChg chg="modSp">
        <pc:chgData name="Olivia Lovell (2201654)" userId="S::2201654@student.uwtsd.ac.uk::8badfff6-2305-4474-b36a-ec03ac702356" providerId="AD" clId="Web-{7EA0EEF4-EAAA-9E92-4C37-A1AE6B088AAF}" dt="2025-01-13T13:56:44.486" v="20" actId="20577"/>
        <pc:sldMkLst>
          <pc:docMk/>
          <pc:sldMk cId="3235387669" sldId="258"/>
        </pc:sldMkLst>
        <pc:spChg chg="mod">
          <ac:chgData name="Olivia Lovell (2201654)" userId="S::2201654@student.uwtsd.ac.uk::8badfff6-2305-4474-b36a-ec03ac702356" providerId="AD" clId="Web-{7EA0EEF4-EAAA-9E92-4C37-A1AE6B088AAF}" dt="2025-01-13T13:56:44.486" v="20" actId="20577"/>
          <ac:spMkLst>
            <pc:docMk/>
            <pc:sldMk cId="3235387669" sldId="258"/>
            <ac:spMk id="3" creationId="{70BA89E1-2A3D-F920-A84A-BE1B9D0BB225}"/>
          </ac:spMkLst>
        </pc:spChg>
      </pc:sldChg>
      <pc:sldChg chg="del">
        <pc:chgData name="Olivia Lovell (2201654)" userId="S::2201654@student.uwtsd.ac.uk::8badfff6-2305-4474-b36a-ec03ac702356" providerId="AD" clId="Web-{7EA0EEF4-EAAA-9E92-4C37-A1AE6B088AAF}" dt="2025-01-13T13:52:55.811" v="1"/>
        <pc:sldMkLst>
          <pc:docMk/>
          <pc:sldMk cId="959843076" sldId="259"/>
        </pc:sldMkLst>
      </pc:sldChg>
      <pc:sldChg chg="del">
        <pc:chgData name="Olivia Lovell (2201654)" userId="S::2201654@student.uwtsd.ac.uk::8badfff6-2305-4474-b36a-ec03ac702356" providerId="AD" clId="Web-{7EA0EEF4-EAAA-9E92-4C37-A1AE6B088AAF}" dt="2025-01-13T13:56:05.796" v="8"/>
        <pc:sldMkLst>
          <pc:docMk/>
          <pc:sldMk cId="2994979402" sldId="263"/>
        </pc:sldMkLst>
      </pc:sldChg>
      <pc:sldChg chg="del">
        <pc:chgData name="Olivia Lovell (2201654)" userId="S::2201654@student.uwtsd.ac.uk::8badfff6-2305-4474-b36a-ec03ac702356" providerId="AD" clId="Web-{7EA0EEF4-EAAA-9E92-4C37-A1AE6B088AAF}" dt="2025-01-13T13:56:08.671" v="9"/>
        <pc:sldMkLst>
          <pc:docMk/>
          <pc:sldMk cId="1275010998" sldId="264"/>
        </pc:sldMkLst>
      </pc:sldChg>
      <pc:sldChg chg="del">
        <pc:chgData name="Olivia Lovell (2201654)" userId="S::2201654@student.uwtsd.ac.uk::8badfff6-2305-4474-b36a-ec03ac702356" providerId="AD" clId="Web-{7EA0EEF4-EAAA-9E92-4C37-A1AE6B088AAF}" dt="2025-01-13T13:56:11.484" v="10"/>
        <pc:sldMkLst>
          <pc:docMk/>
          <pc:sldMk cId="3411557602" sldId="265"/>
        </pc:sldMkLst>
      </pc:sldChg>
      <pc:sldChg chg="del">
        <pc:chgData name="Olivia Lovell (2201654)" userId="S::2201654@student.uwtsd.ac.uk::8badfff6-2305-4474-b36a-ec03ac702356" providerId="AD" clId="Web-{7EA0EEF4-EAAA-9E92-4C37-A1AE6B088AAF}" dt="2025-01-13T13:56:13.703" v="11"/>
        <pc:sldMkLst>
          <pc:docMk/>
          <pc:sldMk cId="2972151193" sldId="266"/>
        </pc:sldMkLst>
      </pc:sldChg>
      <pc:sldChg chg="del">
        <pc:chgData name="Olivia Lovell (2201654)" userId="S::2201654@student.uwtsd.ac.uk::8badfff6-2305-4474-b36a-ec03ac702356" providerId="AD" clId="Web-{7EA0EEF4-EAAA-9E92-4C37-A1AE6B088AAF}" dt="2025-01-13T13:56:16.609" v="12"/>
        <pc:sldMkLst>
          <pc:docMk/>
          <pc:sldMk cId="178845709" sldId="267"/>
        </pc:sldMkLst>
      </pc:sldChg>
      <pc:sldChg chg="del">
        <pc:chgData name="Olivia Lovell (2201654)" userId="S::2201654@student.uwtsd.ac.uk::8badfff6-2305-4474-b36a-ec03ac702356" providerId="AD" clId="Web-{7EA0EEF4-EAAA-9E92-4C37-A1AE6B088AAF}" dt="2025-01-13T13:55:41.075" v="2"/>
        <pc:sldMkLst>
          <pc:docMk/>
          <pc:sldMk cId="2878812972" sldId="268"/>
        </pc:sldMkLst>
      </pc:sldChg>
      <pc:sldChg chg="del">
        <pc:chgData name="Olivia Lovell (2201654)" userId="S::2201654@student.uwtsd.ac.uk::8badfff6-2305-4474-b36a-ec03ac702356" providerId="AD" clId="Web-{7EA0EEF4-EAAA-9E92-4C37-A1AE6B088AAF}" dt="2025-01-13T13:55:47.419" v="4"/>
        <pc:sldMkLst>
          <pc:docMk/>
          <pc:sldMk cId="2476418724" sldId="274"/>
        </pc:sldMkLst>
      </pc:sldChg>
      <pc:sldChg chg="del">
        <pc:chgData name="Olivia Lovell (2201654)" userId="S::2201654@student.uwtsd.ac.uk::8badfff6-2305-4474-b36a-ec03ac702356" providerId="AD" clId="Web-{7EA0EEF4-EAAA-9E92-4C37-A1AE6B088AAF}" dt="2025-01-13T13:55:50.091" v="5"/>
        <pc:sldMkLst>
          <pc:docMk/>
          <pc:sldMk cId="3367952053" sldId="275"/>
        </pc:sldMkLst>
      </pc:sldChg>
      <pc:sldChg chg="del">
        <pc:chgData name="Olivia Lovell (2201654)" userId="S::2201654@student.uwtsd.ac.uk::8badfff6-2305-4474-b36a-ec03ac702356" providerId="AD" clId="Web-{7EA0EEF4-EAAA-9E92-4C37-A1AE6B088AAF}" dt="2025-01-13T13:55:45.310" v="3"/>
        <pc:sldMkLst>
          <pc:docMk/>
          <pc:sldMk cId="1542966010" sldId="276"/>
        </pc:sldMkLst>
      </pc:sldChg>
      <pc:sldChg chg="del">
        <pc:chgData name="Olivia Lovell (2201654)" userId="S::2201654@student.uwtsd.ac.uk::8badfff6-2305-4474-b36a-ec03ac702356" providerId="AD" clId="Web-{7EA0EEF4-EAAA-9E92-4C37-A1AE6B088AAF}" dt="2025-01-13T13:55:51.810" v="6"/>
        <pc:sldMkLst>
          <pc:docMk/>
          <pc:sldMk cId="306324708" sldId="277"/>
        </pc:sldMkLst>
      </pc:sldChg>
      <pc:sldChg chg="del">
        <pc:chgData name="Olivia Lovell (2201654)" userId="S::2201654@student.uwtsd.ac.uk::8badfff6-2305-4474-b36a-ec03ac702356" providerId="AD" clId="Web-{7EA0EEF4-EAAA-9E92-4C37-A1AE6B088AAF}" dt="2025-01-13T13:55:53.404" v="7"/>
        <pc:sldMkLst>
          <pc:docMk/>
          <pc:sldMk cId="2923104833" sldId="278"/>
        </pc:sldMkLst>
      </pc:sldChg>
      <pc:sldChg chg="del">
        <pc:chgData name="Olivia Lovell (2201654)" userId="S::2201654@student.uwtsd.ac.uk::8badfff6-2305-4474-b36a-ec03ac702356" providerId="AD" clId="Web-{7EA0EEF4-EAAA-9E92-4C37-A1AE6B088AAF}" dt="2025-01-13T13:56:19.172" v="13"/>
        <pc:sldMkLst>
          <pc:docMk/>
          <pc:sldMk cId="4211344711" sldId="279"/>
        </pc:sldMkLst>
      </pc:sldChg>
      <pc:sldChg chg="del">
        <pc:chgData name="Olivia Lovell (2201654)" userId="S::2201654@student.uwtsd.ac.uk::8badfff6-2305-4474-b36a-ec03ac702356" providerId="AD" clId="Web-{7EA0EEF4-EAAA-9E92-4C37-A1AE6B088AAF}" dt="2025-01-13T13:56:21.344" v="14"/>
        <pc:sldMkLst>
          <pc:docMk/>
          <pc:sldMk cId="308432153" sldId="280"/>
        </pc:sldMkLst>
      </pc:sldChg>
      <pc:sldChg chg="del">
        <pc:chgData name="Olivia Lovell (2201654)" userId="S::2201654@student.uwtsd.ac.uk::8badfff6-2305-4474-b36a-ec03ac702356" providerId="AD" clId="Web-{7EA0EEF4-EAAA-9E92-4C37-A1AE6B088AAF}" dt="2025-01-13T13:56:23.360" v="15"/>
        <pc:sldMkLst>
          <pc:docMk/>
          <pc:sldMk cId="1790808974" sldId="281"/>
        </pc:sldMkLst>
      </pc:sldChg>
      <pc:sldChg chg="del">
        <pc:chgData name="Olivia Lovell (2201654)" userId="S::2201654@student.uwtsd.ac.uk::8badfff6-2305-4474-b36a-ec03ac702356" providerId="AD" clId="Web-{7EA0EEF4-EAAA-9E92-4C37-A1AE6B088AAF}" dt="2025-01-13T13:56:26.094" v="16"/>
        <pc:sldMkLst>
          <pc:docMk/>
          <pc:sldMk cId="4237608538" sldId="283"/>
        </pc:sldMkLst>
      </pc:sldChg>
    </pc:docChg>
  </pc:docChgLst>
  <pc:docChgLst>
    <pc:chgData name="Elliott O'Donnell (2202079)" userId="S::2202079@student.uwtsd.ac.uk::92a160eb-ca78-4abe-9331-5a76f765e7cb" providerId="AD" clId="Web-{12472D1A-241E-C9DF-8941-D0D0F823C4A8}"/>
    <pc:docChg chg="addSld delSld modSld">
      <pc:chgData name="Elliott O'Donnell (2202079)" userId="S::2202079@student.uwtsd.ac.uk::92a160eb-ca78-4abe-9331-5a76f765e7cb" providerId="AD" clId="Web-{12472D1A-241E-C9DF-8941-D0D0F823C4A8}" dt="2025-01-11T15:33:40.485" v="631" actId="20577"/>
      <pc:docMkLst>
        <pc:docMk/>
      </pc:docMkLst>
      <pc:sldChg chg="modSp del">
        <pc:chgData name="Elliott O'Donnell (2202079)" userId="S::2202079@student.uwtsd.ac.uk::92a160eb-ca78-4abe-9331-5a76f765e7cb" providerId="AD" clId="Web-{12472D1A-241E-C9DF-8941-D0D0F823C4A8}" dt="2025-01-11T14:04:59.280" v="19"/>
        <pc:sldMkLst>
          <pc:docMk/>
          <pc:sldMk cId="2022387833" sldId="270"/>
        </pc:sldMkLst>
        <pc:spChg chg="mod">
          <ac:chgData name="Elliott O'Donnell (2202079)" userId="S::2202079@student.uwtsd.ac.uk::92a160eb-ca78-4abe-9331-5a76f765e7cb" providerId="AD" clId="Web-{12472D1A-241E-C9DF-8941-D0D0F823C4A8}" dt="2025-01-11T14:04:56.546" v="18" actId="20577"/>
          <ac:spMkLst>
            <pc:docMk/>
            <pc:sldMk cId="2022387833" sldId="270"/>
            <ac:spMk id="3" creationId="{67DF0C7D-F2E3-F146-2EEA-B7C7031865BB}"/>
          </ac:spMkLst>
        </pc:spChg>
      </pc:sldChg>
      <pc:sldChg chg="modSp del">
        <pc:chgData name="Elliott O'Donnell (2202079)" userId="S::2202079@student.uwtsd.ac.uk::92a160eb-ca78-4abe-9331-5a76f765e7cb" providerId="AD" clId="Web-{12472D1A-241E-C9DF-8941-D0D0F823C4A8}" dt="2025-01-11T15:11:08.736" v="419"/>
        <pc:sldMkLst>
          <pc:docMk/>
          <pc:sldMk cId="2063381743" sldId="271"/>
        </pc:sldMkLst>
        <pc:spChg chg="mod">
          <ac:chgData name="Elliott O'Donnell (2202079)" userId="S::2202079@student.uwtsd.ac.uk::92a160eb-ca78-4abe-9331-5a76f765e7cb" providerId="AD" clId="Web-{12472D1A-241E-C9DF-8941-D0D0F823C4A8}" dt="2025-01-11T15:11:03.892" v="418" actId="20577"/>
          <ac:spMkLst>
            <pc:docMk/>
            <pc:sldMk cId="2063381743" sldId="271"/>
            <ac:spMk id="3" creationId="{A238BC4F-364E-E848-5D82-5F5B18F0F88F}"/>
          </ac:spMkLst>
        </pc:spChg>
      </pc:sldChg>
      <pc:sldChg chg="modSp new">
        <pc:chgData name="Elliott O'Donnell (2202079)" userId="S::2202079@student.uwtsd.ac.uk::92a160eb-ca78-4abe-9331-5a76f765e7cb" providerId="AD" clId="Web-{12472D1A-241E-C9DF-8941-D0D0F823C4A8}" dt="2025-01-11T15:10:18.656" v="415" actId="20577"/>
        <pc:sldMkLst>
          <pc:docMk/>
          <pc:sldMk cId="306324708" sldId="277"/>
        </pc:sldMkLst>
        <pc:spChg chg="mod">
          <ac:chgData name="Elliott O'Donnell (2202079)" userId="S::2202079@student.uwtsd.ac.uk::92a160eb-ca78-4abe-9331-5a76f765e7cb" providerId="AD" clId="Web-{12472D1A-241E-C9DF-8941-D0D0F823C4A8}" dt="2025-01-11T14:04:41.264" v="14" actId="20577"/>
          <ac:spMkLst>
            <pc:docMk/>
            <pc:sldMk cId="306324708" sldId="277"/>
            <ac:spMk id="2" creationId="{FE10A8A3-17F4-8541-FA4F-88D67D2A1B75}"/>
          </ac:spMkLst>
        </pc:spChg>
        <pc:spChg chg="mod">
          <ac:chgData name="Elliott O'Donnell (2202079)" userId="S::2202079@student.uwtsd.ac.uk::92a160eb-ca78-4abe-9331-5a76f765e7cb" providerId="AD" clId="Web-{12472D1A-241E-C9DF-8941-D0D0F823C4A8}" dt="2025-01-11T15:10:18.656" v="415" actId="20577"/>
          <ac:spMkLst>
            <pc:docMk/>
            <pc:sldMk cId="306324708" sldId="277"/>
            <ac:spMk id="3" creationId="{8028E3A5-219E-6269-5CC2-1F0A69C675BB}"/>
          </ac:spMkLst>
        </pc:spChg>
        <pc:spChg chg="mod">
          <ac:chgData name="Elliott O'Donnell (2202079)" userId="S::2202079@student.uwtsd.ac.uk::92a160eb-ca78-4abe-9331-5a76f765e7cb" providerId="AD" clId="Web-{12472D1A-241E-C9DF-8941-D0D0F823C4A8}" dt="2025-01-11T14:33:07.633" v="259" actId="20577"/>
          <ac:spMkLst>
            <pc:docMk/>
            <pc:sldMk cId="306324708" sldId="277"/>
            <ac:spMk id="4" creationId="{1B069567-0D3D-886B-DC84-87D13F4EFE54}"/>
          </ac:spMkLst>
        </pc:spChg>
      </pc:sldChg>
      <pc:sldChg chg="modSp new del">
        <pc:chgData name="Elliott O'Donnell (2202079)" userId="S::2202079@student.uwtsd.ac.uk::92a160eb-ca78-4abe-9331-5a76f765e7cb" providerId="AD" clId="Web-{12472D1A-241E-C9DF-8941-D0D0F823C4A8}" dt="2025-01-11T14:04:20.311" v="7"/>
        <pc:sldMkLst>
          <pc:docMk/>
          <pc:sldMk cId="3920131371" sldId="277"/>
        </pc:sldMkLst>
        <pc:spChg chg="mod">
          <ac:chgData name="Elliott O'Donnell (2202079)" userId="S::2202079@student.uwtsd.ac.uk::92a160eb-ca78-4abe-9331-5a76f765e7cb" providerId="AD" clId="Web-{12472D1A-241E-C9DF-8941-D0D0F823C4A8}" dt="2025-01-11T14:04:11.014" v="5" actId="20577"/>
          <ac:spMkLst>
            <pc:docMk/>
            <pc:sldMk cId="3920131371" sldId="277"/>
            <ac:spMk id="3" creationId="{535488D8-DE56-DFAB-413E-C4FA853CEBDD}"/>
          </ac:spMkLst>
        </pc:spChg>
        <pc:spChg chg="mod">
          <ac:chgData name="Elliott O'Donnell (2202079)" userId="S::2202079@student.uwtsd.ac.uk::92a160eb-ca78-4abe-9331-5a76f765e7cb" providerId="AD" clId="Web-{12472D1A-241E-C9DF-8941-D0D0F823C4A8}" dt="2025-01-11T14:04:11.029" v="6" actId="20577"/>
          <ac:spMkLst>
            <pc:docMk/>
            <pc:sldMk cId="3920131371" sldId="277"/>
            <ac:spMk id="5" creationId="{BF80D54D-03CF-5FB6-C09F-C7E54817B52A}"/>
          </ac:spMkLst>
        </pc:spChg>
        <pc:spChg chg="mod">
          <ac:chgData name="Elliott O'Donnell (2202079)" userId="S::2202079@student.uwtsd.ac.uk::92a160eb-ca78-4abe-9331-5a76f765e7cb" providerId="AD" clId="Web-{12472D1A-241E-C9DF-8941-D0D0F823C4A8}" dt="2025-01-11T14:04:05.029" v="3" actId="20577"/>
          <ac:spMkLst>
            <pc:docMk/>
            <pc:sldMk cId="3920131371" sldId="277"/>
            <ac:spMk id="6" creationId="{A5D82F99-1BC1-BF65-D0F7-FAAABE1D967D}"/>
          </ac:spMkLst>
        </pc:spChg>
      </pc:sldChg>
      <pc:sldChg chg="modSp new">
        <pc:chgData name="Elliott O'Donnell (2202079)" userId="S::2202079@student.uwtsd.ac.uk::92a160eb-ca78-4abe-9331-5a76f765e7cb" providerId="AD" clId="Web-{12472D1A-241E-C9DF-8941-D0D0F823C4A8}" dt="2025-01-11T15:33:40.485" v="631" actId="20577"/>
        <pc:sldMkLst>
          <pc:docMk/>
          <pc:sldMk cId="2923104833" sldId="278"/>
        </pc:sldMkLst>
        <pc:spChg chg="mod">
          <ac:chgData name="Elliott O'Donnell (2202079)" userId="S::2202079@student.uwtsd.ac.uk::92a160eb-ca78-4abe-9331-5a76f765e7cb" providerId="AD" clId="Web-{12472D1A-241E-C9DF-8941-D0D0F823C4A8}" dt="2025-01-11T15:11:22.502" v="432" actId="20577"/>
          <ac:spMkLst>
            <pc:docMk/>
            <pc:sldMk cId="2923104833" sldId="278"/>
            <ac:spMk id="2" creationId="{A2AB0237-68DD-35DD-CB2A-71374C6A4D68}"/>
          </ac:spMkLst>
        </pc:spChg>
        <pc:spChg chg="mod">
          <ac:chgData name="Elliott O'Donnell (2202079)" userId="S::2202079@student.uwtsd.ac.uk::92a160eb-ca78-4abe-9331-5a76f765e7cb" providerId="AD" clId="Web-{12472D1A-241E-C9DF-8941-D0D0F823C4A8}" dt="2025-01-11T15:33:40.485" v="631" actId="20577"/>
          <ac:spMkLst>
            <pc:docMk/>
            <pc:sldMk cId="2923104833" sldId="278"/>
            <ac:spMk id="3" creationId="{7CDF7B15-647B-C69D-461C-D01F81183EAF}"/>
          </ac:spMkLst>
        </pc:spChg>
        <pc:spChg chg="mod">
          <ac:chgData name="Elliott O'Donnell (2202079)" userId="S::2202079@student.uwtsd.ac.uk::92a160eb-ca78-4abe-9331-5a76f765e7cb" providerId="AD" clId="Web-{12472D1A-241E-C9DF-8941-D0D0F823C4A8}" dt="2025-01-11T15:11:38.690" v="439" actId="20577"/>
          <ac:spMkLst>
            <pc:docMk/>
            <pc:sldMk cId="2923104833" sldId="278"/>
            <ac:spMk id="4" creationId="{ED1EE6F6-99DC-E882-E01A-D8E8F8FCBB83}"/>
          </ac:spMkLst>
        </pc:spChg>
      </pc:sldChg>
    </pc:docChg>
  </pc:docChgLst>
  <pc:docChgLst>
    <pc:chgData name="Olivia Lovell (2201654)" userId="S::2201654@student.uwtsd.ac.uk::8badfff6-2305-4474-b36a-ec03ac702356" providerId="AD" clId="Web-{DFF19767-110E-A6FA-8160-260B959F5DD6}"/>
    <pc:docChg chg="addSld modSld sldOrd addMainMaster delMainMaster">
      <pc:chgData name="Olivia Lovell (2201654)" userId="S::2201654@student.uwtsd.ac.uk::8badfff6-2305-4474-b36a-ec03ac702356" providerId="AD" clId="Web-{DFF19767-110E-A6FA-8160-260B959F5DD6}" dt="2024-12-08T14:32:45.055" v="393"/>
      <pc:docMkLst>
        <pc:docMk/>
      </pc:docMkLst>
      <pc:sldChg chg="addSp delSp modSp mod setBg modClrScheme chgLayout">
        <pc:chgData name="Olivia Lovell (2201654)" userId="S::2201654@student.uwtsd.ac.uk::8badfff6-2305-4474-b36a-ec03ac702356" providerId="AD" clId="Web-{DFF19767-110E-A6FA-8160-260B959F5DD6}" dt="2024-12-08T14:25:59.646" v="235" actId="20577"/>
        <pc:sldMkLst>
          <pc:docMk/>
          <pc:sldMk cId="109857222" sldId="256"/>
        </pc:sldMkLst>
        <pc:spChg chg="mod">
          <ac:chgData name="Olivia Lovell (2201654)" userId="S::2201654@student.uwtsd.ac.uk::8badfff6-2305-4474-b36a-ec03ac702356" providerId="AD" clId="Web-{DFF19767-110E-A6FA-8160-260B959F5DD6}" dt="2024-12-08T14:16:21.438" v="53" actId="20577"/>
          <ac:spMkLst>
            <pc:docMk/>
            <pc:sldMk cId="109857222" sldId="256"/>
            <ac:spMk id="2" creationId="{00000000-0000-0000-0000-000000000000}"/>
          </ac:spMkLst>
        </pc:spChg>
        <pc:spChg chg="mod">
          <ac:chgData name="Olivia Lovell (2201654)" userId="S::2201654@student.uwtsd.ac.uk::8badfff6-2305-4474-b36a-ec03ac702356" providerId="AD" clId="Web-{DFF19767-110E-A6FA-8160-260B959F5DD6}" dt="2024-12-08T14:25:59.646" v="235" actId="20577"/>
          <ac:spMkLst>
            <pc:docMk/>
            <pc:sldMk cId="109857222" sldId="256"/>
            <ac:spMk id="3" creationId="{00000000-0000-0000-0000-000000000000}"/>
          </ac:spMkLst>
        </pc:spChg>
        <pc:spChg chg="add">
          <ac:chgData name="Olivia Lovell (2201654)" userId="S::2201654@student.uwtsd.ac.uk::8badfff6-2305-4474-b36a-ec03ac702356" providerId="AD" clId="Web-{DFF19767-110E-A6FA-8160-260B959F5DD6}" dt="2024-12-08T14:13:14.307" v="5"/>
          <ac:spMkLst>
            <pc:docMk/>
            <pc:sldMk cId="109857222" sldId="256"/>
            <ac:spMk id="24" creationId="{CD18051F-0BA4-4C80-832C-1845011B9CAF}"/>
          </ac:spMkLst>
        </pc:spChg>
        <pc:spChg chg="add">
          <ac:chgData name="Olivia Lovell (2201654)" userId="S::2201654@student.uwtsd.ac.uk::8badfff6-2305-4474-b36a-ec03ac702356" providerId="AD" clId="Web-{DFF19767-110E-A6FA-8160-260B959F5DD6}" dt="2024-12-08T14:13:14.307" v="5"/>
          <ac:spMkLst>
            <pc:docMk/>
            <pc:sldMk cId="109857222" sldId="256"/>
            <ac:spMk id="26" creationId="{13F26D5C-77E9-4A8D-95F0-1635BAD12650}"/>
          </ac:spMkLst>
        </pc:spChg>
        <pc:picChg chg="add mod">
          <ac:chgData name="Olivia Lovell (2201654)" userId="S::2201654@student.uwtsd.ac.uk::8badfff6-2305-4474-b36a-ec03ac702356" providerId="AD" clId="Web-{DFF19767-110E-A6FA-8160-260B959F5DD6}" dt="2024-12-08T14:13:14.307" v="5"/>
          <ac:picMkLst>
            <pc:docMk/>
            <pc:sldMk cId="109857222" sldId="256"/>
            <ac:picMk id="17" creationId="{13572907-4083-319F-381C-1DCE69A257CC}"/>
          </ac:picMkLst>
        </pc:picChg>
        <pc:cxnChg chg="add">
          <ac:chgData name="Olivia Lovell (2201654)" userId="S::2201654@student.uwtsd.ac.uk::8badfff6-2305-4474-b36a-ec03ac702356" providerId="AD" clId="Web-{DFF19767-110E-A6FA-8160-260B959F5DD6}" dt="2024-12-08T14:13:14.307" v="5"/>
          <ac:cxnSpMkLst>
            <pc:docMk/>
            <pc:sldMk cId="109857222" sldId="256"/>
            <ac:cxnSpMk id="30" creationId="{28BB1F6D-CF9C-422D-9324-C46415BB9D7D}"/>
          </ac:cxnSpMkLst>
        </pc:cxnChg>
      </pc:sldChg>
      <pc:sldChg chg="modSp new">
        <pc:chgData name="Olivia Lovell (2201654)" userId="S::2201654@student.uwtsd.ac.uk::8badfff6-2305-4474-b36a-ec03ac702356" providerId="AD" clId="Web-{DFF19767-110E-A6FA-8160-260B959F5DD6}" dt="2024-12-08T14:31:47.268" v="392" actId="14100"/>
        <pc:sldMkLst>
          <pc:docMk/>
          <pc:sldMk cId="662331205" sldId="257"/>
        </pc:sldMkLst>
        <pc:spChg chg="mod">
          <ac:chgData name="Olivia Lovell (2201654)" userId="S::2201654@student.uwtsd.ac.uk::8badfff6-2305-4474-b36a-ec03ac702356" providerId="AD" clId="Web-{DFF19767-110E-A6FA-8160-260B959F5DD6}" dt="2024-12-08T14:13:44.573" v="9" actId="20577"/>
          <ac:spMkLst>
            <pc:docMk/>
            <pc:sldMk cId="662331205" sldId="257"/>
            <ac:spMk id="2" creationId="{5E74118F-3380-2DF8-A9E2-796F41C20CBB}"/>
          </ac:spMkLst>
        </pc:spChg>
        <pc:spChg chg="mod">
          <ac:chgData name="Olivia Lovell (2201654)" userId="S::2201654@student.uwtsd.ac.uk::8badfff6-2305-4474-b36a-ec03ac702356" providerId="AD" clId="Web-{DFF19767-110E-A6FA-8160-260B959F5DD6}" dt="2024-12-08T14:31:47.268" v="392" actId="14100"/>
          <ac:spMkLst>
            <pc:docMk/>
            <pc:sldMk cId="662331205" sldId="257"/>
            <ac:spMk id="3" creationId="{B265673C-BE36-7E95-4CCC-B3FBF9621F2B}"/>
          </ac:spMkLst>
        </pc:spChg>
      </pc:sldChg>
      <pc:sldChg chg="modSp new ord">
        <pc:chgData name="Olivia Lovell (2201654)" userId="S::2201654@student.uwtsd.ac.uk::8badfff6-2305-4474-b36a-ec03ac702356" providerId="AD" clId="Web-{DFF19767-110E-A6FA-8160-260B959F5DD6}" dt="2024-12-08T14:32:45.055" v="393"/>
        <pc:sldMkLst>
          <pc:docMk/>
          <pc:sldMk cId="3235387669" sldId="258"/>
        </pc:sldMkLst>
        <pc:spChg chg="mod">
          <ac:chgData name="Olivia Lovell (2201654)" userId="S::2201654@student.uwtsd.ac.uk::8badfff6-2305-4474-b36a-ec03ac702356" providerId="AD" clId="Web-{DFF19767-110E-A6FA-8160-260B959F5DD6}" dt="2024-12-08T14:22:10.763" v="160" actId="20577"/>
          <ac:spMkLst>
            <pc:docMk/>
            <pc:sldMk cId="3235387669" sldId="258"/>
            <ac:spMk id="2" creationId="{EEAFCA41-34A6-AED3-8877-51EE33CAB1D3}"/>
          </ac:spMkLst>
        </pc:spChg>
        <pc:spChg chg="mod">
          <ac:chgData name="Olivia Lovell (2201654)" userId="S::2201654@student.uwtsd.ac.uk::8badfff6-2305-4474-b36a-ec03ac702356" providerId="AD" clId="Web-{DFF19767-110E-A6FA-8160-260B959F5DD6}" dt="2024-12-08T14:22:44.952" v="198" actId="20577"/>
          <ac:spMkLst>
            <pc:docMk/>
            <pc:sldMk cId="3235387669" sldId="258"/>
            <ac:spMk id="3" creationId="{70BA89E1-2A3D-F920-A84A-BE1B9D0BB225}"/>
          </ac:spMkLst>
        </pc:spChg>
      </pc:sldChg>
      <pc:sldChg chg="modSp new">
        <pc:chgData name="Olivia Lovell (2201654)" userId="S::2201654@student.uwtsd.ac.uk::8badfff6-2305-4474-b36a-ec03ac702356" providerId="AD" clId="Web-{DFF19767-110E-A6FA-8160-260B959F5DD6}" dt="2024-12-08T14:27:34.072" v="239" actId="20577"/>
        <pc:sldMkLst>
          <pc:docMk/>
          <pc:sldMk cId="959843076" sldId="259"/>
        </pc:sldMkLst>
        <pc:spChg chg="mod">
          <ac:chgData name="Olivia Lovell (2201654)" userId="S::2201654@student.uwtsd.ac.uk::8badfff6-2305-4474-b36a-ec03ac702356" providerId="AD" clId="Web-{DFF19767-110E-A6FA-8160-260B959F5DD6}" dt="2024-12-08T14:27:34.072" v="239" actId="20577"/>
          <ac:spMkLst>
            <pc:docMk/>
            <pc:sldMk cId="959843076" sldId="259"/>
            <ac:spMk id="2" creationId="{B7159A62-24B4-4150-AECF-40AFF19E1DC6}"/>
          </ac:spMkLst>
        </pc:spChg>
      </pc:sldChg>
      <pc:sldChg chg="modSp new">
        <pc:chgData name="Olivia Lovell (2201654)" userId="S::2201654@student.uwtsd.ac.uk::8badfff6-2305-4474-b36a-ec03ac702356" providerId="AD" clId="Web-{DFF19767-110E-A6FA-8160-260B959F5DD6}" dt="2024-12-08T14:27:54.588" v="251" actId="20577"/>
        <pc:sldMkLst>
          <pc:docMk/>
          <pc:sldMk cId="2046930839" sldId="260"/>
        </pc:sldMkLst>
        <pc:spChg chg="mod">
          <ac:chgData name="Olivia Lovell (2201654)" userId="S::2201654@student.uwtsd.ac.uk::8badfff6-2305-4474-b36a-ec03ac702356" providerId="AD" clId="Web-{DFF19767-110E-A6FA-8160-260B959F5DD6}" dt="2024-12-08T14:27:54.588" v="251" actId="20577"/>
          <ac:spMkLst>
            <pc:docMk/>
            <pc:sldMk cId="2046930839" sldId="260"/>
            <ac:spMk id="2" creationId="{3A4AAB5C-BDEF-748F-C30C-DBD4D5006FBF}"/>
          </ac:spMkLst>
        </pc:spChg>
      </pc:sldChg>
      <pc:sldChg chg="modSp new">
        <pc:chgData name="Olivia Lovell (2201654)" userId="S::2201654@student.uwtsd.ac.uk::8badfff6-2305-4474-b36a-ec03ac702356" providerId="AD" clId="Web-{DFF19767-110E-A6FA-8160-260B959F5DD6}" dt="2024-12-08T14:28:23.714" v="262" actId="20577"/>
        <pc:sldMkLst>
          <pc:docMk/>
          <pc:sldMk cId="85229189" sldId="261"/>
        </pc:sldMkLst>
        <pc:spChg chg="mod">
          <ac:chgData name="Olivia Lovell (2201654)" userId="S::2201654@student.uwtsd.ac.uk::8badfff6-2305-4474-b36a-ec03ac702356" providerId="AD" clId="Web-{DFF19767-110E-A6FA-8160-260B959F5DD6}" dt="2024-12-08T14:28:23.714" v="262" actId="20577"/>
          <ac:spMkLst>
            <pc:docMk/>
            <pc:sldMk cId="85229189" sldId="261"/>
            <ac:spMk id="2" creationId="{0E89871C-361E-8BEF-DDF0-89D5E79A205A}"/>
          </ac:spMkLst>
        </pc:spChg>
      </pc:sldChg>
      <pc:sldChg chg="modSp new">
        <pc:chgData name="Olivia Lovell (2201654)" userId="S::2201654@student.uwtsd.ac.uk::8badfff6-2305-4474-b36a-ec03ac702356" providerId="AD" clId="Web-{DFF19767-110E-A6FA-8160-260B959F5DD6}" dt="2024-12-08T14:28:39.433" v="276" actId="20577"/>
        <pc:sldMkLst>
          <pc:docMk/>
          <pc:sldMk cId="974128000" sldId="262"/>
        </pc:sldMkLst>
        <pc:spChg chg="mod">
          <ac:chgData name="Olivia Lovell (2201654)" userId="S::2201654@student.uwtsd.ac.uk::8badfff6-2305-4474-b36a-ec03ac702356" providerId="AD" clId="Web-{DFF19767-110E-A6FA-8160-260B959F5DD6}" dt="2024-12-08T14:28:39.433" v="276" actId="20577"/>
          <ac:spMkLst>
            <pc:docMk/>
            <pc:sldMk cId="974128000" sldId="262"/>
            <ac:spMk id="2" creationId="{BA026432-C516-97B2-B6EE-D45998D207CC}"/>
          </ac:spMkLst>
        </pc:spChg>
      </pc:sldChg>
      <pc:sldChg chg="modSp new">
        <pc:chgData name="Olivia Lovell (2201654)" userId="S::2201654@student.uwtsd.ac.uk::8badfff6-2305-4474-b36a-ec03ac702356" providerId="AD" clId="Web-{DFF19767-110E-A6FA-8160-260B959F5DD6}" dt="2024-12-08T14:29:02.606" v="289" actId="20577"/>
        <pc:sldMkLst>
          <pc:docMk/>
          <pc:sldMk cId="2994979402" sldId="263"/>
        </pc:sldMkLst>
        <pc:spChg chg="mod">
          <ac:chgData name="Olivia Lovell (2201654)" userId="S::2201654@student.uwtsd.ac.uk::8badfff6-2305-4474-b36a-ec03ac702356" providerId="AD" clId="Web-{DFF19767-110E-A6FA-8160-260B959F5DD6}" dt="2024-12-08T14:29:02.606" v="289" actId="20577"/>
          <ac:spMkLst>
            <pc:docMk/>
            <pc:sldMk cId="2994979402" sldId="263"/>
            <ac:spMk id="2" creationId="{CAB1A0A0-1C91-F350-8FF2-0AB5FE0ACB61}"/>
          </ac:spMkLst>
        </pc:spChg>
      </pc:sldChg>
      <pc:sldChg chg="modSp new">
        <pc:chgData name="Olivia Lovell (2201654)" userId="S::2201654@student.uwtsd.ac.uk::8badfff6-2305-4474-b36a-ec03ac702356" providerId="AD" clId="Web-{DFF19767-110E-A6FA-8160-260B959F5DD6}" dt="2024-12-08T14:29:15.153" v="296" actId="20577"/>
        <pc:sldMkLst>
          <pc:docMk/>
          <pc:sldMk cId="1275010998" sldId="264"/>
        </pc:sldMkLst>
        <pc:spChg chg="mod">
          <ac:chgData name="Olivia Lovell (2201654)" userId="S::2201654@student.uwtsd.ac.uk::8badfff6-2305-4474-b36a-ec03ac702356" providerId="AD" clId="Web-{DFF19767-110E-A6FA-8160-260B959F5DD6}" dt="2024-12-08T14:29:15.153" v="296" actId="20577"/>
          <ac:spMkLst>
            <pc:docMk/>
            <pc:sldMk cId="1275010998" sldId="264"/>
            <ac:spMk id="2" creationId="{B8648FFC-C814-C743-AE47-422833F62AD1}"/>
          </ac:spMkLst>
        </pc:spChg>
      </pc:sldChg>
      <pc:sldChg chg="modSp new">
        <pc:chgData name="Olivia Lovell (2201654)" userId="S::2201654@student.uwtsd.ac.uk::8badfff6-2305-4474-b36a-ec03ac702356" providerId="AD" clId="Web-{DFF19767-110E-A6FA-8160-260B959F5DD6}" dt="2024-12-08T14:29:24.185" v="305" actId="20577"/>
        <pc:sldMkLst>
          <pc:docMk/>
          <pc:sldMk cId="3411557602" sldId="265"/>
        </pc:sldMkLst>
        <pc:spChg chg="mod">
          <ac:chgData name="Olivia Lovell (2201654)" userId="S::2201654@student.uwtsd.ac.uk::8badfff6-2305-4474-b36a-ec03ac702356" providerId="AD" clId="Web-{DFF19767-110E-A6FA-8160-260B959F5DD6}" dt="2024-12-08T14:29:24.185" v="305" actId="20577"/>
          <ac:spMkLst>
            <pc:docMk/>
            <pc:sldMk cId="3411557602" sldId="265"/>
            <ac:spMk id="2" creationId="{6FE261DC-F50E-BF86-211C-D247E52CE909}"/>
          </ac:spMkLst>
        </pc:spChg>
      </pc:sldChg>
      <pc:sldChg chg="modSp new">
        <pc:chgData name="Olivia Lovell (2201654)" userId="S::2201654@student.uwtsd.ac.uk::8badfff6-2305-4474-b36a-ec03ac702356" providerId="AD" clId="Web-{DFF19767-110E-A6FA-8160-260B959F5DD6}" dt="2024-12-08T14:29:33.435" v="308" actId="20577"/>
        <pc:sldMkLst>
          <pc:docMk/>
          <pc:sldMk cId="2972151193" sldId="266"/>
        </pc:sldMkLst>
        <pc:spChg chg="mod">
          <ac:chgData name="Olivia Lovell (2201654)" userId="S::2201654@student.uwtsd.ac.uk::8badfff6-2305-4474-b36a-ec03ac702356" providerId="AD" clId="Web-{DFF19767-110E-A6FA-8160-260B959F5DD6}" dt="2024-12-08T14:29:33.435" v="308" actId="20577"/>
          <ac:spMkLst>
            <pc:docMk/>
            <pc:sldMk cId="2972151193" sldId="266"/>
            <ac:spMk id="2" creationId="{098D4B69-114D-2AC2-D9A1-6650BA697030}"/>
          </ac:spMkLst>
        </pc:spChg>
      </pc:sldChg>
      <pc:sldChg chg="modSp new">
        <pc:chgData name="Olivia Lovell (2201654)" userId="S::2201654@student.uwtsd.ac.uk::8badfff6-2305-4474-b36a-ec03ac702356" providerId="AD" clId="Web-{DFF19767-110E-A6FA-8160-260B959F5DD6}" dt="2024-12-08T14:31:03.798" v="354" actId="20577"/>
        <pc:sldMkLst>
          <pc:docMk/>
          <pc:sldMk cId="178845709" sldId="267"/>
        </pc:sldMkLst>
        <pc:spChg chg="mod">
          <ac:chgData name="Olivia Lovell (2201654)" userId="S::2201654@student.uwtsd.ac.uk::8badfff6-2305-4474-b36a-ec03ac702356" providerId="AD" clId="Web-{DFF19767-110E-A6FA-8160-260B959F5DD6}" dt="2024-12-08T14:29:51.389" v="311" actId="20577"/>
          <ac:spMkLst>
            <pc:docMk/>
            <pc:sldMk cId="178845709" sldId="267"/>
            <ac:spMk id="2" creationId="{9B28D11E-348A-C63A-8735-09F4F53376AF}"/>
          </ac:spMkLst>
        </pc:spChg>
        <pc:spChg chg="mod">
          <ac:chgData name="Olivia Lovell (2201654)" userId="S::2201654@student.uwtsd.ac.uk::8badfff6-2305-4474-b36a-ec03ac702356" providerId="AD" clId="Web-{DFF19767-110E-A6FA-8160-260B959F5DD6}" dt="2024-12-08T14:31:03.798" v="354" actId="20577"/>
          <ac:spMkLst>
            <pc:docMk/>
            <pc:sldMk cId="178845709" sldId="267"/>
            <ac:spMk id="3" creationId="{C114AE4B-FC81-4769-9F9F-F146CA442100}"/>
          </ac:spMkLst>
        </pc:spChg>
      </pc:sldChg>
      <pc:sldMasterChg chg="add del addSldLayout delSldLayout">
        <pc:chgData name="Olivia Lovell (2201654)" userId="S::2201654@student.uwtsd.ac.uk::8badfff6-2305-4474-b36a-ec03ac702356" providerId="AD" clId="Web-{DFF19767-110E-A6FA-8160-260B959F5DD6}" dt="2024-12-08T14:11:47.397" v="2"/>
        <pc:sldMasterMkLst>
          <pc:docMk/>
          <pc:sldMasterMk cId="2460954070" sldId="2147483660"/>
        </pc:sldMasterMkLst>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2385387890" sldId="2147483661"/>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949138452" sldId="2147483662"/>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2591524520" sldId="2147483663"/>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1203092039" sldId="2147483664"/>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3733172339" sldId="2147483665"/>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3210312558" sldId="2147483666"/>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3146388984" sldId="2147483667"/>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3171841454" sldId="2147483668"/>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1718958274" sldId="2147483669"/>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2202905451" sldId="2147483670"/>
          </pc:sldLayoutMkLst>
        </pc:sldLayoutChg>
        <pc:sldLayoutChg chg="add del">
          <pc:chgData name="Olivia Lovell (2201654)" userId="S::2201654@student.uwtsd.ac.uk::8badfff6-2305-4474-b36a-ec03ac702356" providerId="AD" clId="Web-{DFF19767-110E-A6FA-8160-260B959F5DD6}" dt="2024-12-08T14:11:47.397" v="2"/>
          <pc:sldLayoutMkLst>
            <pc:docMk/>
            <pc:sldMasterMk cId="2460954070" sldId="2147483660"/>
            <pc:sldLayoutMk cId="3479445657" sldId="2147483671"/>
          </pc:sldLayoutMkLst>
        </pc:sldLayoutChg>
      </pc:sldMasterChg>
      <pc:sldMasterChg chg="add del addSldLayout delSldLayout">
        <pc:chgData name="Olivia Lovell (2201654)" userId="S::2201654@student.uwtsd.ac.uk::8badfff6-2305-4474-b36a-ec03ac702356" providerId="AD" clId="Web-{DFF19767-110E-A6FA-8160-260B959F5DD6}" dt="2024-12-08T14:11:47.351" v="1"/>
        <pc:sldMasterMkLst>
          <pc:docMk/>
          <pc:sldMasterMk cId="3609499642" sldId="2147483672"/>
        </pc:sldMasterMkLst>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344232667" sldId="2147483673"/>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2567289241" sldId="2147483674"/>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2348397928" sldId="2147483675"/>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1359055441" sldId="2147483676"/>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3877026140" sldId="2147483677"/>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502447101" sldId="2147483678"/>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3379373649" sldId="2147483679"/>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2296445537" sldId="2147483680"/>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3680403856" sldId="2147483681"/>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64145700" sldId="2147483682"/>
          </pc:sldLayoutMkLst>
        </pc:sldLayoutChg>
        <pc:sldLayoutChg chg="add del">
          <pc:chgData name="Olivia Lovell (2201654)" userId="S::2201654@student.uwtsd.ac.uk::8badfff6-2305-4474-b36a-ec03ac702356" providerId="AD" clId="Web-{DFF19767-110E-A6FA-8160-260B959F5DD6}" dt="2024-12-08T14:11:47.351" v="1"/>
          <pc:sldLayoutMkLst>
            <pc:docMk/>
            <pc:sldMasterMk cId="3609499642" sldId="2147483672"/>
            <pc:sldLayoutMk cId="3832739733" sldId="2147483683"/>
          </pc:sldLayoutMkLst>
        </pc:sldLayoutChg>
      </pc:sldMasterChg>
      <pc:sldMasterChg chg="add addSldLayout">
        <pc:chgData name="Olivia Lovell (2201654)" userId="S::2201654@student.uwtsd.ac.uk::8badfff6-2305-4474-b36a-ec03ac702356" providerId="AD" clId="Web-{DFF19767-110E-A6FA-8160-260B959F5DD6}" dt="2024-12-08T14:11:47.397" v="2"/>
        <pc:sldMasterMkLst>
          <pc:docMk/>
          <pc:sldMasterMk cId="1453566285" sldId="2147483773"/>
        </pc:sldMasterMkLst>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2078888450" sldId="2147483762"/>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1977623987" sldId="2147483763"/>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3027960411" sldId="2147483764"/>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2697809134" sldId="2147483765"/>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2339110290" sldId="2147483766"/>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3661109183" sldId="2147483767"/>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24304413" sldId="2147483768"/>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961898381" sldId="2147483769"/>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2951889102" sldId="2147483770"/>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1277511399" sldId="2147483771"/>
          </pc:sldLayoutMkLst>
        </pc:sldLayoutChg>
        <pc:sldLayoutChg chg="add">
          <pc:chgData name="Olivia Lovell (2201654)" userId="S::2201654@student.uwtsd.ac.uk::8badfff6-2305-4474-b36a-ec03ac702356" providerId="AD" clId="Web-{DFF19767-110E-A6FA-8160-260B959F5DD6}" dt="2024-12-08T14:11:47.397" v="2"/>
          <pc:sldLayoutMkLst>
            <pc:docMk/>
            <pc:sldMasterMk cId="1453566285" sldId="2147483773"/>
            <pc:sldLayoutMk cId="1717201599" sldId="2147483772"/>
          </pc:sldLayoutMkLst>
        </pc:sldLayoutChg>
      </pc:sldMasterChg>
    </pc:docChg>
  </pc:docChgLst>
  <pc:docChgLst>
    <pc:chgData name="Elliott O'Donnell (2202079)" userId="S::2202079@student.uwtsd.ac.uk::92a160eb-ca78-4abe-9331-5a76f765e7cb" providerId="AD" clId="Web-{3AC2815F-0F6E-D998-5F14-3D890C87568C}"/>
    <pc:docChg chg="addSld delSld modSld">
      <pc:chgData name="Elliott O'Donnell (2202079)" userId="S::2202079@student.uwtsd.ac.uk::92a160eb-ca78-4abe-9331-5a76f765e7cb" providerId="AD" clId="Web-{3AC2815F-0F6E-D998-5F14-3D890C87568C}" dt="2025-01-12T15:48:33.346" v="907" actId="20577"/>
      <pc:docMkLst>
        <pc:docMk/>
      </pc:docMkLst>
      <pc:sldChg chg="modSp">
        <pc:chgData name="Elliott O'Donnell (2202079)" userId="S::2202079@student.uwtsd.ac.uk::92a160eb-ca78-4abe-9331-5a76f765e7cb" providerId="AD" clId="Web-{3AC2815F-0F6E-D998-5F14-3D890C87568C}" dt="2025-01-12T15:31:47.520" v="645" actId="20577"/>
        <pc:sldMkLst>
          <pc:docMk/>
          <pc:sldMk cId="3235387669" sldId="258"/>
        </pc:sldMkLst>
        <pc:spChg chg="mod">
          <ac:chgData name="Elliott O'Donnell (2202079)" userId="S::2202079@student.uwtsd.ac.uk::92a160eb-ca78-4abe-9331-5a76f765e7cb" providerId="AD" clId="Web-{3AC2815F-0F6E-D998-5F14-3D890C87568C}" dt="2025-01-12T15:31:47.520" v="645" actId="20577"/>
          <ac:spMkLst>
            <pc:docMk/>
            <pc:sldMk cId="3235387669" sldId="258"/>
            <ac:spMk id="3" creationId="{70BA89E1-2A3D-F920-A84A-BE1B9D0BB225}"/>
          </ac:spMkLst>
        </pc:spChg>
      </pc:sldChg>
      <pc:sldChg chg="modSp">
        <pc:chgData name="Elliott O'Donnell (2202079)" userId="S::2202079@student.uwtsd.ac.uk::92a160eb-ca78-4abe-9331-5a76f765e7cb" providerId="AD" clId="Web-{3AC2815F-0F6E-D998-5F14-3D890C87568C}" dt="2025-01-12T15:48:33.346" v="907" actId="20577"/>
        <pc:sldMkLst>
          <pc:docMk/>
          <pc:sldMk cId="2972151193" sldId="266"/>
        </pc:sldMkLst>
        <pc:spChg chg="mod">
          <ac:chgData name="Elliott O'Donnell (2202079)" userId="S::2202079@student.uwtsd.ac.uk::92a160eb-ca78-4abe-9331-5a76f765e7cb" providerId="AD" clId="Web-{3AC2815F-0F6E-D998-5F14-3D890C87568C}" dt="2025-01-12T15:48:33.346" v="907" actId="20577"/>
          <ac:spMkLst>
            <pc:docMk/>
            <pc:sldMk cId="2972151193" sldId="266"/>
            <ac:spMk id="3" creationId="{74DFF01C-B94E-6672-E451-B67E169BCA08}"/>
          </ac:spMkLst>
        </pc:spChg>
      </pc:sldChg>
      <pc:sldChg chg="modSp">
        <pc:chgData name="Elliott O'Donnell (2202079)" userId="S::2202079@student.uwtsd.ac.uk::92a160eb-ca78-4abe-9331-5a76f765e7cb" providerId="AD" clId="Web-{3AC2815F-0F6E-D998-5F14-3D890C87568C}" dt="2025-01-12T15:23:00.381" v="445" actId="20577"/>
        <pc:sldMkLst>
          <pc:docMk/>
          <pc:sldMk cId="178845709" sldId="267"/>
        </pc:sldMkLst>
        <pc:spChg chg="mod">
          <ac:chgData name="Elliott O'Donnell (2202079)" userId="S::2202079@student.uwtsd.ac.uk::92a160eb-ca78-4abe-9331-5a76f765e7cb" providerId="AD" clId="Web-{3AC2815F-0F6E-D998-5F14-3D890C87568C}" dt="2025-01-12T15:23:00.381" v="445" actId="20577"/>
          <ac:spMkLst>
            <pc:docMk/>
            <pc:sldMk cId="178845709" sldId="267"/>
            <ac:spMk id="3" creationId="{C114AE4B-FC81-4769-9F9F-F146CA442100}"/>
          </ac:spMkLst>
        </pc:spChg>
      </pc:sldChg>
      <pc:sldChg chg="del">
        <pc:chgData name="Elliott O'Donnell (2202079)" userId="S::2202079@student.uwtsd.ac.uk::92a160eb-ca78-4abe-9331-5a76f765e7cb" providerId="AD" clId="Web-{3AC2815F-0F6E-D998-5F14-3D890C87568C}" dt="2025-01-12T14:25:20.051" v="418"/>
        <pc:sldMkLst>
          <pc:docMk/>
          <pc:sldMk cId="1614048900" sldId="269"/>
        </pc:sldMkLst>
      </pc:sldChg>
      <pc:sldChg chg="modSp">
        <pc:chgData name="Elliott O'Donnell (2202079)" userId="S::2202079@student.uwtsd.ac.uk::92a160eb-ca78-4abe-9331-5a76f765e7cb" providerId="AD" clId="Web-{3AC2815F-0F6E-D998-5F14-3D890C87568C}" dt="2025-01-12T14:20:29.617" v="362" actId="20577"/>
        <pc:sldMkLst>
          <pc:docMk/>
          <pc:sldMk cId="2476418724" sldId="274"/>
        </pc:sldMkLst>
        <pc:spChg chg="mod">
          <ac:chgData name="Elliott O'Donnell (2202079)" userId="S::2202079@student.uwtsd.ac.uk::92a160eb-ca78-4abe-9331-5a76f765e7cb" providerId="AD" clId="Web-{3AC2815F-0F6E-D998-5F14-3D890C87568C}" dt="2025-01-12T14:20:29.617" v="362" actId="20577"/>
          <ac:spMkLst>
            <pc:docMk/>
            <pc:sldMk cId="2476418724" sldId="274"/>
            <ac:spMk id="3" creationId="{AB3FC870-1C0F-DE43-2703-DDFFCE6753FD}"/>
          </ac:spMkLst>
        </pc:spChg>
      </pc:sldChg>
      <pc:sldChg chg="modSp">
        <pc:chgData name="Elliott O'Donnell (2202079)" userId="S::2202079@student.uwtsd.ac.uk::92a160eb-ca78-4abe-9331-5a76f765e7cb" providerId="AD" clId="Web-{3AC2815F-0F6E-D998-5F14-3D890C87568C}" dt="2025-01-12T14:23:29.466" v="417" actId="20577"/>
        <pc:sldMkLst>
          <pc:docMk/>
          <pc:sldMk cId="3367952053" sldId="275"/>
        </pc:sldMkLst>
        <pc:spChg chg="mod">
          <ac:chgData name="Elliott O'Donnell (2202079)" userId="S::2202079@student.uwtsd.ac.uk::92a160eb-ca78-4abe-9331-5a76f765e7cb" providerId="AD" clId="Web-{3AC2815F-0F6E-D998-5F14-3D890C87568C}" dt="2025-01-12T14:23:26.169" v="415" actId="20577"/>
          <ac:spMkLst>
            <pc:docMk/>
            <pc:sldMk cId="3367952053" sldId="275"/>
            <ac:spMk id="3" creationId="{8FFEA106-A965-2A78-D488-E19B76898410}"/>
          </ac:spMkLst>
        </pc:spChg>
        <pc:spChg chg="mod">
          <ac:chgData name="Elliott O'Donnell (2202079)" userId="S::2202079@student.uwtsd.ac.uk::92a160eb-ca78-4abe-9331-5a76f765e7cb" providerId="AD" clId="Web-{3AC2815F-0F6E-D998-5F14-3D890C87568C}" dt="2025-01-12T14:23:29.466" v="417" actId="20577"/>
          <ac:spMkLst>
            <pc:docMk/>
            <pc:sldMk cId="3367952053" sldId="275"/>
            <ac:spMk id="4" creationId="{E5154474-DBFA-3E4B-4DF6-E68CB33F55F8}"/>
          </ac:spMkLst>
        </pc:spChg>
      </pc:sldChg>
      <pc:sldChg chg="modSp">
        <pc:chgData name="Elliott O'Donnell (2202079)" userId="S::2202079@student.uwtsd.ac.uk::92a160eb-ca78-4abe-9331-5a76f765e7cb" providerId="AD" clId="Web-{3AC2815F-0F6E-D998-5F14-3D890C87568C}" dt="2025-01-12T14:09:33.742" v="334" actId="20577"/>
        <pc:sldMkLst>
          <pc:docMk/>
          <pc:sldMk cId="2923104833" sldId="278"/>
        </pc:sldMkLst>
        <pc:spChg chg="mod">
          <ac:chgData name="Elliott O'Donnell (2202079)" userId="S::2202079@student.uwtsd.ac.uk::92a160eb-ca78-4abe-9331-5a76f765e7cb" providerId="AD" clId="Web-{3AC2815F-0F6E-D998-5F14-3D890C87568C}" dt="2025-01-12T14:05:55.137" v="306" actId="20577"/>
          <ac:spMkLst>
            <pc:docMk/>
            <pc:sldMk cId="2923104833" sldId="278"/>
            <ac:spMk id="3" creationId="{7CDF7B15-647B-C69D-461C-D01F81183EAF}"/>
          </ac:spMkLst>
        </pc:spChg>
        <pc:spChg chg="mod">
          <ac:chgData name="Elliott O'Donnell (2202079)" userId="S::2202079@student.uwtsd.ac.uk::92a160eb-ca78-4abe-9331-5a76f765e7cb" providerId="AD" clId="Web-{3AC2815F-0F6E-D998-5F14-3D890C87568C}" dt="2025-01-12T14:09:33.742" v="334" actId="20577"/>
          <ac:spMkLst>
            <pc:docMk/>
            <pc:sldMk cId="2923104833" sldId="278"/>
            <ac:spMk id="4" creationId="{ED1EE6F6-99DC-E882-E01A-D8E8F8FCBB83}"/>
          </ac:spMkLst>
        </pc:spChg>
      </pc:sldChg>
      <pc:sldChg chg="modSp new">
        <pc:chgData name="Elliott O'Donnell (2202079)" userId="S::2202079@student.uwtsd.ac.uk::92a160eb-ca78-4abe-9331-5a76f765e7cb" providerId="AD" clId="Web-{3AC2815F-0F6E-D998-5F14-3D890C87568C}" dt="2025-01-12T15:23:41.523" v="454" actId="20577"/>
        <pc:sldMkLst>
          <pc:docMk/>
          <pc:sldMk cId="4211344711" sldId="279"/>
        </pc:sldMkLst>
        <pc:spChg chg="mod">
          <ac:chgData name="Elliott O'Donnell (2202079)" userId="S::2202079@student.uwtsd.ac.uk::92a160eb-ca78-4abe-9331-5a76f765e7cb" providerId="AD" clId="Web-{3AC2815F-0F6E-D998-5F14-3D890C87568C}" dt="2025-01-12T15:22:14.427" v="439" actId="20577"/>
          <ac:spMkLst>
            <pc:docMk/>
            <pc:sldMk cId="4211344711" sldId="279"/>
            <ac:spMk id="2" creationId="{0DDAC707-DE3A-535A-46A3-253507C30A69}"/>
          </ac:spMkLst>
        </pc:spChg>
        <pc:spChg chg="mod">
          <ac:chgData name="Elliott O'Donnell (2202079)" userId="S::2202079@student.uwtsd.ac.uk::92a160eb-ca78-4abe-9331-5a76f765e7cb" providerId="AD" clId="Web-{3AC2815F-0F6E-D998-5F14-3D890C87568C}" dt="2025-01-12T15:23:41.523" v="454" actId="20577"/>
          <ac:spMkLst>
            <pc:docMk/>
            <pc:sldMk cId="4211344711" sldId="279"/>
            <ac:spMk id="3" creationId="{3DB57EA8-D978-5620-0BE8-292E5FE58B21}"/>
          </ac:spMkLst>
        </pc:spChg>
      </pc:sldChg>
      <pc:sldChg chg="modSp new">
        <pc:chgData name="Elliott O'Donnell (2202079)" userId="S::2202079@student.uwtsd.ac.uk::92a160eb-ca78-4abe-9331-5a76f765e7cb" providerId="AD" clId="Web-{3AC2815F-0F6E-D998-5F14-3D890C87568C}" dt="2025-01-12T15:24:21.008" v="464" actId="20577"/>
        <pc:sldMkLst>
          <pc:docMk/>
          <pc:sldMk cId="308432153" sldId="280"/>
        </pc:sldMkLst>
        <pc:spChg chg="mod">
          <ac:chgData name="Elliott O'Donnell (2202079)" userId="S::2202079@student.uwtsd.ac.uk::92a160eb-ca78-4abe-9331-5a76f765e7cb" providerId="AD" clId="Web-{3AC2815F-0F6E-D998-5F14-3D890C87568C}" dt="2025-01-12T15:23:45.695" v="461" actId="20577"/>
          <ac:spMkLst>
            <pc:docMk/>
            <pc:sldMk cId="308432153" sldId="280"/>
            <ac:spMk id="2" creationId="{067DF35C-1440-5030-54B0-C0A6158C6FEE}"/>
          </ac:spMkLst>
        </pc:spChg>
        <pc:spChg chg="mod">
          <ac:chgData name="Elliott O'Donnell (2202079)" userId="S::2202079@student.uwtsd.ac.uk::92a160eb-ca78-4abe-9331-5a76f765e7cb" providerId="AD" clId="Web-{3AC2815F-0F6E-D998-5F14-3D890C87568C}" dt="2025-01-12T15:24:21.008" v="464" actId="20577"/>
          <ac:spMkLst>
            <pc:docMk/>
            <pc:sldMk cId="308432153" sldId="280"/>
            <ac:spMk id="3" creationId="{B2FC7AAC-CFB6-6137-B51F-035932265300}"/>
          </ac:spMkLst>
        </pc:spChg>
      </pc:sldChg>
      <pc:sldChg chg="modSp new">
        <pc:chgData name="Elliott O'Donnell (2202079)" userId="S::2202079@student.uwtsd.ac.uk::92a160eb-ca78-4abe-9331-5a76f765e7cb" providerId="AD" clId="Web-{3AC2815F-0F6E-D998-5F14-3D890C87568C}" dt="2025-01-12T15:25:21.197" v="474" actId="20577"/>
        <pc:sldMkLst>
          <pc:docMk/>
          <pc:sldMk cId="1790808974" sldId="281"/>
        </pc:sldMkLst>
        <pc:spChg chg="mod">
          <ac:chgData name="Elliott O'Donnell (2202079)" userId="S::2202079@student.uwtsd.ac.uk::92a160eb-ca78-4abe-9331-5a76f765e7cb" providerId="AD" clId="Web-{3AC2815F-0F6E-D998-5F14-3D890C87568C}" dt="2025-01-12T15:24:24.946" v="471" actId="20577"/>
          <ac:spMkLst>
            <pc:docMk/>
            <pc:sldMk cId="1790808974" sldId="281"/>
            <ac:spMk id="2" creationId="{C0133B83-F8CC-865E-E765-F7B40B869C44}"/>
          </ac:spMkLst>
        </pc:spChg>
        <pc:spChg chg="mod">
          <ac:chgData name="Elliott O'Donnell (2202079)" userId="S::2202079@student.uwtsd.ac.uk::92a160eb-ca78-4abe-9331-5a76f765e7cb" providerId="AD" clId="Web-{3AC2815F-0F6E-D998-5F14-3D890C87568C}" dt="2025-01-12T15:25:21.197" v="474" actId="20577"/>
          <ac:spMkLst>
            <pc:docMk/>
            <pc:sldMk cId="1790808974" sldId="281"/>
            <ac:spMk id="3" creationId="{9E31BC24-342C-309C-D178-5C5855A4B43B}"/>
          </ac:spMkLst>
        </pc:spChg>
      </pc:sldChg>
    </pc:docChg>
  </pc:docChgLst>
  <pc:docChgLst>
    <pc:chgData name="Elliott O'Donnell (2202079)" userId="S::2202079@student.uwtsd.ac.uk::92a160eb-ca78-4abe-9331-5a76f765e7cb" providerId="AD" clId="Web-{74E6459B-1063-E502-C93C-28D4077867F8}"/>
    <pc:docChg chg="addSld modSld">
      <pc:chgData name="Elliott O'Donnell (2202079)" userId="S::2202079@student.uwtsd.ac.uk::92a160eb-ca78-4abe-9331-5a76f765e7cb" providerId="AD" clId="Web-{74E6459B-1063-E502-C93C-28D4077867F8}" dt="2025-01-10T15:50:33.682" v="952" actId="20577"/>
      <pc:docMkLst>
        <pc:docMk/>
      </pc:docMkLst>
      <pc:sldChg chg="modSp">
        <pc:chgData name="Elliott O'Donnell (2202079)" userId="S::2202079@student.uwtsd.ac.uk::92a160eb-ca78-4abe-9331-5a76f765e7cb" providerId="AD" clId="Web-{74E6459B-1063-E502-C93C-28D4077867F8}" dt="2025-01-10T15:50:33.682" v="952" actId="20577"/>
        <pc:sldMkLst>
          <pc:docMk/>
          <pc:sldMk cId="2022387833" sldId="270"/>
        </pc:sldMkLst>
      </pc:sldChg>
      <pc:sldChg chg="modSp new">
        <pc:chgData name="Elliott O'Donnell (2202079)" userId="S::2202079@student.uwtsd.ac.uk::92a160eb-ca78-4abe-9331-5a76f765e7cb" providerId="AD" clId="Web-{74E6459B-1063-E502-C93C-28D4077867F8}" dt="2025-01-10T15:29:54.160" v="846" actId="20577"/>
        <pc:sldMkLst>
          <pc:docMk/>
          <pc:sldMk cId="2476418724" sldId="274"/>
        </pc:sldMkLst>
        <pc:spChg chg="mod">
          <ac:chgData name="Elliott O'Donnell (2202079)" userId="S::2202079@student.uwtsd.ac.uk::92a160eb-ca78-4abe-9331-5a76f765e7cb" providerId="AD" clId="Web-{74E6459B-1063-E502-C93C-28D4077867F8}" dt="2025-01-10T13:40:58.216" v="15" actId="20577"/>
          <ac:spMkLst>
            <pc:docMk/>
            <pc:sldMk cId="2476418724" sldId="274"/>
            <ac:spMk id="2" creationId="{A92F88EA-F364-345B-D6DE-1170C88C9566}"/>
          </ac:spMkLst>
        </pc:spChg>
        <pc:spChg chg="mod">
          <ac:chgData name="Elliott O'Donnell (2202079)" userId="S::2202079@student.uwtsd.ac.uk::92a160eb-ca78-4abe-9331-5a76f765e7cb" providerId="AD" clId="Web-{74E6459B-1063-E502-C93C-28D4077867F8}" dt="2025-01-10T15:29:54.160" v="846" actId="20577"/>
          <ac:spMkLst>
            <pc:docMk/>
            <pc:sldMk cId="2476418724" sldId="274"/>
            <ac:spMk id="3" creationId="{AB3FC870-1C0F-DE43-2703-DDFFCE6753FD}"/>
          </ac:spMkLst>
        </pc:spChg>
      </pc:sldChg>
      <pc:sldChg chg="modSp new">
        <pc:chgData name="Elliott O'Donnell (2202079)" userId="S::2202079@student.uwtsd.ac.uk::92a160eb-ca78-4abe-9331-5a76f765e7cb" providerId="AD" clId="Web-{74E6459B-1063-E502-C93C-28D4077867F8}" dt="2025-01-10T15:05:41.523" v="543" actId="20577"/>
        <pc:sldMkLst>
          <pc:docMk/>
          <pc:sldMk cId="3367952053" sldId="275"/>
        </pc:sldMkLst>
        <pc:spChg chg="mod">
          <ac:chgData name="Elliott O'Donnell (2202079)" userId="S::2202079@student.uwtsd.ac.uk::92a160eb-ca78-4abe-9331-5a76f765e7cb" providerId="AD" clId="Web-{74E6459B-1063-E502-C93C-28D4077867F8}" dt="2025-01-10T14:40:05.664" v="199" actId="20577"/>
          <ac:spMkLst>
            <pc:docMk/>
            <pc:sldMk cId="3367952053" sldId="275"/>
            <ac:spMk id="2" creationId="{0A6D680E-8A60-03EC-831E-6EC7AFF9C420}"/>
          </ac:spMkLst>
        </pc:spChg>
        <pc:spChg chg="mod">
          <ac:chgData name="Elliott O'Donnell (2202079)" userId="S::2202079@student.uwtsd.ac.uk::92a160eb-ca78-4abe-9331-5a76f765e7cb" providerId="AD" clId="Web-{74E6459B-1063-E502-C93C-28D4077867F8}" dt="2025-01-10T14:55:29.708" v="405" actId="20577"/>
          <ac:spMkLst>
            <pc:docMk/>
            <pc:sldMk cId="3367952053" sldId="275"/>
            <ac:spMk id="3" creationId="{8FFEA106-A965-2A78-D488-E19B76898410}"/>
          </ac:spMkLst>
        </pc:spChg>
        <pc:spChg chg="mod">
          <ac:chgData name="Elliott O'Donnell (2202079)" userId="S::2202079@student.uwtsd.ac.uk::92a160eb-ca78-4abe-9331-5a76f765e7cb" providerId="AD" clId="Web-{74E6459B-1063-E502-C93C-28D4077867F8}" dt="2025-01-10T15:05:41.523" v="543" actId="20577"/>
          <ac:spMkLst>
            <pc:docMk/>
            <pc:sldMk cId="3367952053" sldId="275"/>
            <ac:spMk id="4" creationId="{E5154474-DBFA-3E4B-4DF6-E68CB33F55F8}"/>
          </ac:spMkLst>
        </pc:spChg>
      </pc:sldChg>
      <pc:sldChg chg="modSp new">
        <pc:chgData name="Elliott O'Donnell (2202079)" userId="S::2202079@student.uwtsd.ac.uk::92a160eb-ca78-4abe-9331-5a76f765e7cb" providerId="AD" clId="Web-{74E6459B-1063-E502-C93C-28D4077867F8}" dt="2025-01-10T15:27:25.953" v="831" actId="20577"/>
        <pc:sldMkLst>
          <pc:docMk/>
          <pc:sldMk cId="1542966010" sldId="276"/>
        </pc:sldMkLst>
        <pc:spChg chg="mod">
          <ac:chgData name="Elliott O'Donnell (2202079)" userId="S::2202079@student.uwtsd.ac.uk::92a160eb-ca78-4abe-9331-5a76f765e7cb" providerId="AD" clId="Web-{74E6459B-1063-E502-C93C-28D4077867F8}" dt="2025-01-10T15:08:19.981" v="558" actId="20577"/>
          <ac:spMkLst>
            <pc:docMk/>
            <pc:sldMk cId="1542966010" sldId="276"/>
            <ac:spMk id="2" creationId="{B7DF8805-7044-7A06-47EC-850CBD787C01}"/>
          </ac:spMkLst>
        </pc:spChg>
        <pc:spChg chg="mod">
          <ac:chgData name="Elliott O'Donnell (2202079)" userId="S::2202079@student.uwtsd.ac.uk::92a160eb-ca78-4abe-9331-5a76f765e7cb" providerId="AD" clId="Web-{74E6459B-1063-E502-C93C-28D4077867F8}" dt="2025-01-10T15:27:25.953" v="831" actId="20577"/>
          <ac:spMkLst>
            <pc:docMk/>
            <pc:sldMk cId="1542966010" sldId="276"/>
            <ac:spMk id="3" creationId="{86CBC20F-7810-7778-B453-9FDD005EA233}"/>
          </ac:spMkLst>
        </pc:spChg>
      </pc:sldChg>
    </pc:docChg>
  </pc:docChgLst>
  <pc:docChgLst>
    <pc:chgData name="Olivia Lovell (2201654)" userId="S::2201654@student.uwtsd.ac.uk::8badfff6-2305-4474-b36a-ec03ac702356" providerId="AD" clId="Web-{04BEFA88-A2FD-9630-0C3D-DD92323EA509}"/>
    <pc:docChg chg="modSld">
      <pc:chgData name="Olivia Lovell (2201654)" userId="S::2201654@student.uwtsd.ac.uk::8badfff6-2305-4474-b36a-ec03ac702356" providerId="AD" clId="Web-{04BEFA88-A2FD-9630-0C3D-DD92323EA509}" dt="2025-01-11T17:06:10.448" v="10" actId="20577"/>
      <pc:docMkLst>
        <pc:docMk/>
      </pc:docMkLst>
      <pc:sldChg chg="modSp">
        <pc:chgData name="Olivia Lovell (2201654)" userId="S::2201654@student.uwtsd.ac.uk::8badfff6-2305-4474-b36a-ec03ac702356" providerId="AD" clId="Web-{04BEFA88-A2FD-9630-0C3D-DD92323EA509}" dt="2025-01-11T17:06:10.448" v="10" actId="20577"/>
        <pc:sldMkLst>
          <pc:docMk/>
          <pc:sldMk cId="2493617300" sldId="272"/>
        </pc:sldMkLst>
        <pc:spChg chg="mod">
          <ac:chgData name="Olivia Lovell (2201654)" userId="S::2201654@student.uwtsd.ac.uk::8badfff6-2305-4474-b36a-ec03ac702356" providerId="AD" clId="Web-{04BEFA88-A2FD-9630-0C3D-DD92323EA509}" dt="2025-01-11T17:06:10.448" v="10" actId="20577"/>
          <ac:spMkLst>
            <pc:docMk/>
            <pc:sldMk cId="2493617300" sldId="272"/>
            <ac:spMk id="2" creationId="{BA026432-C516-97B2-B6EE-D45998D207CC}"/>
          </ac:spMkLst>
        </pc:spChg>
      </pc:sldChg>
      <pc:sldChg chg="modSp">
        <pc:chgData name="Olivia Lovell (2201654)" userId="S::2201654@student.uwtsd.ac.uk::8badfff6-2305-4474-b36a-ec03ac702356" providerId="AD" clId="Web-{04BEFA88-A2FD-9630-0C3D-DD92323EA509}" dt="2025-01-11T17:05:50.432" v="2" actId="20577"/>
        <pc:sldMkLst>
          <pc:docMk/>
          <pc:sldMk cId="3719927077" sldId="273"/>
        </pc:sldMkLst>
        <pc:spChg chg="mod">
          <ac:chgData name="Olivia Lovell (2201654)" userId="S::2201654@student.uwtsd.ac.uk::8badfff6-2305-4474-b36a-ec03ac702356" providerId="AD" clId="Web-{04BEFA88-A2FD-9630-0C3D-DD92323EA509}" dt="2025-01-11T17:05:50.432" v="2" actId="20577"/>
          <ac:spMkLst>
            <pc:docMk/>
            <pc:sldMk cId="3719927077" sldId="273"/>
            <ac:spMk id="2" creationId="{BA026432-C516-97B2-B6EE-D45998D207CC}"/>
          </ac:spMkLst>
        </pc:spChg>
      </pc:sldChg>
    </pc:docChg>
  </pc:docChgLst>
  <pc:docChgLst>
    <pc:chgData name="Olivia Lovell (2201654)" userId="S::2201654@student.uwtsd.ac.uk::8badfff6-2305-4474-b36a-ec03ac702356" providerId="AD" clId="Web-{1ED4F70C-CC05-B5A5-44B1-F831BDD46591}"/>
    <pc:docChg chg="modSld">
      <pc:chgData name="Olivia Lovell (2201654)" userId="S::2201654@student.uwtsd.ac.uk::8badfff6-2305-4474-b36a-ec03ac702356" providerId="AD" clId="Web-{1ED4F70C-CC05-B5A5-44B1-F831BDD46591}" dt="2025-01-04T13:52:53.679" v="7" actId="20577"/>
      <pc:docMkLst>
        <pc:docMk/>
      </pc:docMkLst>
      <pc:sldChg chg="modSp">
        <pc:chgData name="Olivia Lovell (2201654)" userId="S::2201654@student.uwtsd.ac.uk::8badfff6-2305-4474-b36a-ec03ac702356" providerId="AD" clId="Web-{1ED4F70C-CC05-B5A5-44B1-F831BDD46591}" dt="2025-01-04T13:52:19.802" v="3" actId="20577"/>
        <pc:sldMkLst>
          <pc:docMk/>
          <pc:sldMk cId="2046930839" sldId="260"/>
        </pc:sldMkLst>
        <pc:spChg chg="mod">
          <ac:chgData name="Olivia Lovell (2201654)" userId="S::2201654@student.uwtsd.ac.uk::8badfff6-2305-4474-b36a-ec03ac702356" providerId="AD" clId="Web-{1ED4F70C-CC05-B5A5-44B1-F831BDD46591}" dt="2025-01-04T13:52:19.802" v="3" actId="20577"/>
          <ac:spMkLst>
            <pc:docMk/>
            <pc:sldMk cId="2046930839" sldId="260"/>
            <ac:spMk id="2" creationId="{3A4AAB5C-BDEF-748F-C30C-DBD4D5006FBF}"/>
          </ac:spMkLst>
        </pc:spChg>
      </pc:sldChg>
      <pc:sldChg chg="modSp">
        <pc:chgData name="Olivia Lovell (2201654)" userId="S::2201654@student.uwtsd.ac.uk::8badfff6-2305-4474-b36a-ec03ac702356" providerId="AD" clId="Web-{1ED4F70C-CC05-B5A5-44B1-F831BDD46591}" dt="2025-01-04T13:52:39.459" v="5" actId="20577"/>
        <pc:sldMkLst>
          <pc:docMk/>
          <pc:sldMk cId="85229189" sldId="261"/>
        </pc:sldMkLst>
        <pc:spChg chg="mod">
          <ac:chgData name="Olivia Lovell (2201654)" userId="S::2201654@student.uwtsd.ac.uk::8badfff6-2305-4474-b36a-ec03ac702356" providerId="AD" clId="Web-{1ED4F70C-CC05-B5A5-44B1-F831BDD46591}" dt="2025-01-04T13:52:39.459" v="5" actId="20577"/>
          <ac:spMkLst>
            <pc:docMk/>
            <pc:sldMk cId="85229189" sldId="261"/>
            <ac:spMk id="2" creationId="{0E89871C-361E-8BEF-DDF0-89D5E79A205A}"/>
          </ac:spMkLst>
        </pc:spChg>
      </pc:sldChg>
      <pc:sldChg chg="modSp">
        <pc:chgData name="Olivia Lovell (2201654)" userId="S::2201654@student.uwtsd.ac.uk::8badfff6-2305-4474-b36a-ec03ac702356" providerId="AD" clId="Web-{1ED4F70C-CC05-B5A5-44B1-F831BDD46591}" dt="2025-01-04T13:52:53.679" v="7" actId="20577"/>
        <pc:sldMkLst>
          <pc:docMk/>
          <pc:sldMk cId="974128000" sldId="262"/>
        </pc:sldMkLst>
        <pc:spChg chg="mod">
          <ac:chgData name="Olivia Lovell (2201654)" userId="S::2201654@student.uwtsd.ac.uk::8badfff6-2305-4474-b36a-ec03ac702356" providerId="AD" clId="Web-{1ED4F70C-CC05-B5A5-44B1-F831BDD46591}" dt="2025-01-04T13:52:53.679" v="7" actId="20577"/>
          <ac:spMkLst>
            <pc:docMk/>
            <pc:sldMk cId="974128000" sldId="262"/>
            <ac:spMk id="2" creationId="{BA026432-C516-97B2-B6EE-D45998D207CC}"/>
          </ac:spMkLst>
        </pc:spChg>
      </pc:sldChg>
    </pc:docChg>
  </pc:docChgLst>
  <pc:docChgLst>
    <pc:chgData name="Olivia Lovell (2201654)" userId="S::2201654@student.uwtsd.ac.uk::8badfff6-2305-4474-b36a-ec03ac702356" providerId="AD" clId="Web-{C94A904D-A5BA-D816-E93B-2B845E87BC69}"/>
    <pc:docChg chg="modSld">
      <pc:chgData name="Olivia Lovell (2201654)" userId="S::2201654@student.uwtsd.ac.uk::8badfff6-2305-4474-b36a-ec03ac702356" providerId="AD" clId="Web-{C94A904D-A5BA-D816-E93B-2B845E87BC69}" dt="2024-12-08T15:16:22.961" v="30" actId="20577"/>
      <pc:docMkLst>
        <pc:docMk/>
      </pc:docMkLst>
      <pc:sldChg chg="modSp">
        <pc:chgData name="Olivia Lovell (2201654)" userId="S::2201654@student.uwtsd.ac.uk::8badfff6-2305-4474-b36a-ec03ac702356" providerId="AD" clId="Web-{C94A904D-A5BA-D816-E93B-2B845E87BC69}" dt="2024-12-08T15:16:22.961" v="30" actId="20577"/>
        <pc:sldMkLst>
          <pc:docMk/>
          <pc:sldMk cId="959843076" sldId="259"/>
        </pc:sldMkLst>
        <pc:spChg chg="mod">
          <ac:chgData name="Olivia Lovell (2201654)" userId="S::2201654@student.uwtsd.ac.uk::8badfff6-2305-4474-b36a-ec03ac702356" providerId="AD" clId="Web-{C94A904D-A5BA-D816-E93B-2B845E87BC69}" dt="2024-12-08T15:16:22.961" v="30" actId="20577"/>
          <ac:spMkLst>
            <pc:docMk/>
            <pc:sldMk cId="959843076" sldId="259"/>
            <ac:spMk id="3" creationId="{7BC520ED-D8BE-50C5-9FF2-D43646ED8F95}"/>
          </ac:spMkLst>
        </pc:spChg>
      </pc:sldChg>
    </pc:docChg>
  </pc:docChgLst>
  <pc:docChgLst>
    <pc:chgData name="Elliott O'Donnell (2202079)" userId="S::2202079@student.uwtsd.ac.uk::92a160eb-ca78-4abe-9331-5a76f765e7cb" providerId="AD" clId="Web-{5F448C90-4E28-865F-946A-834097503BB3}"/>
    <pc:docChg chg="modSld">
      <pc:chgData name="Elliott O'Donnell (2202079)" userId="S::2202079@student.uwtsd.ac.uk::92a160eb-ca78-4abe-9331-5a76f765e7cb" providerId="AD" clId="Web-{5F448C90-4E28-865F-946A-834097503BB3}" dt="2025-01-09T14:34:25.169" v="242" actId="20577"/>
      <pc:docMkLst>
        <pc:docMk/>
      </pc:docMkLst>
      <pc:sldChg chg="modSp">
        <pc:chgData name="Elliott O'Donnell (2202079)" userId="S::2202079@student.uwtsd.ac.uk::92a160eb-ca78-4abe-9331-5a76f765e7cb" providerId="AD" clId="Web-{5F448C90-4E28-865F-946A-834097503BB3}" dt="2025-01-09T13:56:25.817" v="238" actId="20577"/>
        <pc:sldMkLst>
          <pc:docMk/>
          <pc:sldMk cId="2022387833" sldId="270"/>
        </pc:sldMkLst>
      </pc:sldChg>
      <pc:sldChg chg="modSp">
        <pc:chgData name="Elliott O'Donnell (2202079)" userId="S::2202079@student.uwtsd.ac.uk::92a160eb-ca78-4abe-9331-5a76f765e7cb" providerId="AD" clId="Web-{5F448C90-4E28-865F-946A-834097503BB3}" dt="2025-01-09T14:34:25.169" v="242" actId="20577"/>
        <pc:sldMkLst>
          <pc:docMk/>
          <pc:sldMk cId="2063381743" sldId="271"/>
        </pc:sldMkLst>
      </pc:sldChg>
    </pc:docChg>
  </pc:docChgLst>
  <pc:docChgLst>
    <pc:chgData name="Olivia Lovell (2201654)" userId="S::2201654@student.uwtsd.ac.uk::8badfff6-2305-4474-b36a-ec03ac702356" providerId="AD" clId="Web-{E32CEBDD-30D0-C8B4-704F-05A2DB9B0BEC}"/>
    <pc:docChg chg="addSld modSld">
      <pc:chgData name="Olivia Lovell (2201654)" userId="S::2201654@student.uwtsd.ac.uk::8badfff6-2305-4474-b36a-ec03ac702356" providerId="AD" clId="Web-{E32CEBDD-30D0-C8B4-704F-05A2DB9B0BEC}" dt="2024-12-13T13:20:04.103" v="82" actId="20577"/>
      <pc:docMkLst>
        <pc:docMk/>
      </pc:docMkLst>
      <pc:sldChg chg="modSp">
        <pc:chgData name="Olivia Lovell (2201654)" userId="S::2201654@student.uwtsd.ac.uk::8badfff6-2305-4474-b36a-ec03ac702356" providerId="AD" clId="Web-{E32CEBDD-30D0-C8B4-704F-05A2DB9B0BEC}" dt="2024-12-13T13:10:53.223" v="43" actId="20577"/>
        <pc:sldMkLst>
          <pc:docMk/>
          <pc:sldMk cId="959843076" sldId="259"/>
        </pc:sldMkLst>
        <pc:spChg chg="mod">
          <ac:chgData name="Olivia Lovell (2201654)" userId="S::2201654@student.uwtsd.ac.uk::8badfff6-2305-4474-b36a-ec03ac702356" providerId="AD" clId="Web-{E32CEBDD-30D0-C8B4-704F-05A2DB9B0BEC}" dt="2024-12-13T13:10:53.223" v="43" actId="20577"/>
          <ac:spMkLst>
            <pc:docMk/>
            <pc:sldMk cId="959843076" sldId="259"/>
            <ac:spMk id="3" creationId="{7BC520ED-D8BE-50C5-9FF2-D43646ED8F95}"/>
          </ac:spMkLst>
        </pc:spChg>
      </pc:sldChg>
      <pc:sldChg chg="modSp new">
        <pc:chgData name="Olivia Lovell (2201654)" userId="S::2201654@student.uwtsd.ac.uk::8badfff6-2305-4474-b36a-ec03ac702356" providerId="AD" clId="Web-{E32CEBDD-30D0-C8B4-704F-05A2DB9B0BEC}" dt="2024-12-13T13:18:46.835" v="50" actId="20577"/>
        <pc:sldMkLst>
          <pc:docMk/>
          <pc:sldMk cId="2878812972" sldId="268"/>
        </pc:sldMkLst>
        <pc:spChg chg="mod">
          <ac:chgData name="Olivia Lovell (2201654)" userId="S::2201654@student.uwtsd.ac.uk::8badfff6-2305-4474-b36a-ec03ac702356" providerId="AD" clId="Web-{E32CEBDD-30D0-C8B4-704F-05A2DB9B0BEC}" dt="2024-12-13T13:18:46.835" v="50" actId="20577"/>
          <ac:spMkLst>
            <pc:docMk/>
            <pc:sldMk cId="2878812972" sldId="268"/>
            <ac:spMk id="2" creationId="{F9A372CE-504B-A35D-DCDE-491C9B2C2F46}"/>
          </ac:spMkLst>
        </pc:spChg>
      </pc:sldChg>
      <pc:sldChg chg="modSp new">
        <pc:chgData name="Olivia Lovell (2201654)" userId="S::2201654@student.uwtsd.ac.uk::8badfff6-2305-4474-b36a-ec03ac702356" providerId="AD" clId="Web-{E32CEBDD-30D0-C8B4-704F-05A2DB9B0BEC}" dt="2024-12-13T13:18:54.163" v="53" actId="20577"/>
        <pc:sldMkLst>
          <pc:docMk/>
          <pc:sldMk cId="1614048900" sldId="269"/>
        </pc:sldMkLst>
        <pc:spChg chg="mod">
          <ac:chgData name="Olivia Lovell (2201654)" userId="S::2201654@student.uwtsd.ac.uk::8badfff6-2305-4474-b36a-ec03ac702356" providerId="AD" clId="Web-{E32CEBDD-30D0-C8B4-704F-05A2DB9B0BEC}" dt="2024-12-13T13:18:54.163" v="53" actId="20577"/>
          <ac:spMkLst>
            <pc:docMk/>
            <pc:sldMk cId="1614048900" sldId="269"/>
            <ac:spMk id="2" creationId="{0CFAF1C6-4F49-2844-081F-2B1E588F9F4E}"/>
          </ac:spMkLst>
        </pc:spChg>
      </pc:sldChg>
      <pc:sldChg chg="modSp new">
        <pc:chgData name="Olivia Lovell (2201654)" userId="S::2201654@student.uwtsd.ac.uk::8badfff6-2305-4474-b36a-ec03ac702356" providerId="AD" clId="Web-{E32CEBDD-30D0-C8B4-704F-05A2DB9B0BEC}" dt="2024-12-13T13:19:23.524" v="69" actId="20577"/>
        <pc:sldMkLst>
          <pc:docMk/>
          <pc:sldMk cId="2022387833" sldId="270"/>
        </pc:sldMkLst>
      </pc:sldChg>
      <pc:sldChg chg="modSp new">
        <pc:chgData name="Olivia Lovell (2201654)" userId="S::2201654@student.uwtsd.ac.uk::8badfff6-2305-4474-b36a-ec03ac702356" providerId="AD" clId="Web-{E32CEBDD-30D0-C8B4-704F-05A2DB9B0BEC}" dt="2024-12-13T13:20:04.103" v="82" actId="20577"/>
        <pc:sldMkLst>
          <pc:docMk/>
          <pc:sldMk cId="2063381743" sldId="271"/>
        </pc:sldMkLst>
      </pc:sldChg>
    </pc:docChg>
  </pc:docChgLst>
  <pc:docChgLst>
    <pc:chgData name="Elliott O'Donnell (2202079)" userId="S::2202079@student.uwtsd.ac.uk::92a160eb-ca78-4abe-9331-5a76f765e7cb" providerId="AD" clId="Web-{E7ABCC23-F495-FE05-9AB3-1DD597B288A2}"/>
    <pc:docChg chg="sldOrd">
      <pc:chgData name="Elliott O'Donnell (2202079)" userId="S::2202079@student.uwtsd.ac.uk::92a160eb-ca78-4abe-9331-5a76f765e7cb" providerId="AD" clId="Web-{E7ABCC23-F495-FE05-9AB3-1DD597B288A2}" dt="2025-01-09T11:50:14.942" v="1"/>
      <pc:docMkLst>
        <pc:docMk/>
      </pc:docMkLst>
      <pc:sldChg chg="ord">
        <pc:chgData name="Elliott O'Donnell (2202079)" userId="S::2202079@student.uwtsd.ac.uk::92a160eb-ca78-4abe-9331-5a76f765e7cb" providerId="AD" clId="Web-{E7ABCC23-F495-FE05-9AB3-1DD597B288A2}" dt="2025-01-09T11:50:14.942" v="1"/>
        <pc:sldMkLst>
          <pc:docMk/>
          <pc:sldMk cId="1614048900" sldId="269"/>
        </pc:sldMkLst>
      </pc:sldChg>
    </pc:docChg>
  </pc:docChgLst>
  <pc:docChgLst>
    <pc:chgData name="Elliott O'Donnell (2202079)" userId="S::2202079@student.uwtsd.ac.uk::92a160eb-ca78-4abe-9331-5a76f765e7cb" providerId="AD" clId="Web-{DD6BE9B8-7FAB-AA51-B341-6CAAE20F0B97}"/>
    <pc:docChg chg="modSld">
      <pc:chgData name="Elliott O'Donnell (2202079)" userId="S::2202079@student.uwtsd.ac.uk::92a160eb-ca78-4abe-9331-5a76f765e7cb" providerId="AD" clId="Web-{DD6BE9B8-7FAB-AA51-B341-6CAAE20F0B97}" dt="2025-01-08T18:00:35.177" v="91" actId="20577"/>
      <pc:docMkLst>
        <pc:docMk/>
      </pc:docMkLst>
      <pc:sldChg chg="modSp">
        <pc:chgData name="Elliott O'Donnell (2202079)" userId="S::2202079@student.uwtsd.ac.uk::92a160eb-ca78-4abe-9331-5a76f765e7cb" providerId="AD" clId="Web-{DD6BE9B8-7FAB-AA51-B341-6CAAE20F0B97}" dt="2025-01-08T18:00:35.177" v="91" actId="20577"/>
        <pc:sldMkLst>
          <pc:docMk/>
          <pc:sldMk cId="2878812972" sldId="268"/>
        </pc:sldMkLst>
        <pc:spChg chg="mod">
          <ac:chgData name="Elliott O'Donnell (2202079)" userId="S::2202079@student.uwtsd.ac.uk::92a160eb-ca78-4abe-9331-5a76f765e7cb" providerId="AD" clId="Web-{DD6BE9B8-7FAB-AA51-B341-6CAAE20F0B97}" dt="2025-01-08T18:00:35.177" v="91" actId="20577"/>
          <ac:spMkLst>
            <pc:docMk/>
            <pc:sldMk cId="2878812972" sldId="268"/>
            <ac:spMk id="3" creationId="{40C61A63-4112-46C4-AF40-A46152CC0A0B}"/>
          </ac:spMkLst>
        </pc:spChg>
      </pc:sldChg>
    </pc:docChg>
  </pc:docChgLst>
  <pc:docChgLst>
    <pc:chgData name="Elliott O'Donnell (2202079)" userId="S::2202079@student.uwtsd.ac.uk::92a160eb-ca78-4abe-9331-5a76f765e7cb" providerId="AD" clId="Web-{EAEE4BAE-5AD2-5712-5B0A-FFE47C9180A0}"/>
    <pc:docChg chg="modSld">
      <pc:chgData name="Elliott O'Donnell (2202079)" userId="S::2202079@student.uwtsd.ac.uk::92a160eb-ca78-4abe-9331-5a76f765e7cb" providerId="AD" clId="Web-{EAEE4BAE-5AD2-5712-5B0A-FFE47C9180A0}" dt="2025-01-08T17:33:43.149" v="61" actId="20577"/>
      <pc:docMkLst>
        <pc:docMk/>
      </pc:docMkLst>
      <pc:sldChg chg="modSp">
        <pc:chgData name="Elliott O'Donnell (2202079)" userId="S::2202079@student.uwtsd.ac.uk::92a160eb-ca78-4abe-9331-5a76f765e7cb" providerId="AD" clId="Web-{EAEE4BAE-5AD2-5712-5B0A-FFE47C9180A0}" dt="2025-01-08T17:31:36.536" v="37" actId="20577"/>
        <pc:sldMkLst>
          <pc:docMk/>
          <pc:sldMk cId="959843076" sldId="259"/>
        </pc:sldMkLst>
        <pc:spChg chg="mod">
          <ac:chgData name="Elliott O'Donnell (2202079)" userId="S::2202079@student.uwtsd.ac.uk::92a160eb-ca78-4abe-9331-5a76f765e7cb" providerId="AD" clId="Web-{EAEE4BAE-5AD2-5712-5B0A-FFE47C9180A0}" dt="2025-01-08T17:31:36.536" v="37" actId="20577"/>
          <ac:spMkLst>
            <pc:docMk/>
            <pc:sldMk cId="959843076" sldId="259"/>
            <ac:spMk id="3" creationId="{7BC520ED-D8BE-50C5-9FF2-D43646ED8F95}"/>
          </ac:spMkLst>
        </pc:spChg>
      </pc:sldChg>
      <pc:sldChg chg="modSp">
        <pc:chgData name="Elliott O'Donnell (2202079)" userId="S::2202079@student.uwtsd.ac.uk::92a160eb-ca78-4abe-9331-5a76f765e7cb" providerId="AD" clId="Web-{EAEE4BAE-5AD2-5712-5B0A-FFE47C9180A0}" dt="2025-01-08T17:33:43.149" v="61" actId="20577"/>
        <pc:sldMkLst>
          <pc:docMk/>
          <pc:sldMk cId="2878812972" sldId="268"/>
        </pc:sldMkLst>
        <pc:spChg chg="mod">
          <ac:chgData name="Elliott O'Donnell (2202079)" userId="S::2202079@student.uwtsd.ac.uk::92a160eb-ca78-4abe-9331-5a76f765e7cb" providerId="AD" clId="Web-{EAEE4BAE-5AD2-5712-5B0A-FFE47C9180A0}" dt="2025-01-08T17:33:43.149" v="61" actId="20577"/>
          <ac:spMkLst>
            <pc:docMk/>
            <pc:sldMk cId="2878812972" sldId="268"/>
            <ac:spMk id="3" creationId="{40C61A63-4112-46C4-AF40-A46152CC0A0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33821-597E-4B4F-8572-5DA1CB183565}"/>
              </a:ext>
            </a:extLst>
          </p:cNvPr>
          <p:cNvSpPr>
            <a:spLocks noGrp="1"/>
          </p:cNvSpPr>
          <p:nvPr>
            <p:ph type="ctrTitle"/>
          </p:nvPr>
        </p:nvSpPr>
        <p:spPr>
          <a:xfrm>
            <a:off x="548640" y="950976"/>
            <a:ext cx="6509385" cy="3556730"/>
          </a:xfrm>
        </p:spPr>
        <p:txBody>
          <a:bodyPr anchor="t">
            <a:normAutofit/>
          </a:bodyPr>
          <a:lstStyle>
            <a:lvl1pPr algn="l">
              <a:defRPr sz="4400"/>
            </a:lvl1pPr>
          </a:lstStyle>
          <a:p>
            <a:r>
              <a:rPr lang="en-US"/>
              <a:t>Click to edit Master title style</a:t>
            </a:r>
          </a:p>
        </p:txBody>
      </p:sp>
      <p:sp>
        <p:nvSpPr>
          <p:cNvPr id="3" name="Subtitle 2">
            <a:extLst>
              <a:ext uri="{FF2B5EF4-FFF2-40B4-BE49-F238E27FC236}">
                <a16:creationId xmlns:a16="http://schemas.microsoft.com/office/drawing/2014/main" id="{F4C38D70-8FF5-47D7-A0DD-087A227BC94F}"/>
              </a:ext>
            </a:extLst>
          </p:cNvPr>
          <p:cNvSpPr>
            <a:spLocks noGrp="1"/>
          </p:cNvSpPr>
          <p:nvPr>
            <p:ph type="subTitle" idx="1"/>
          </p:nvPr>
        </p:nvSpPr>
        <p:spPr>
          <a:xfrm>
            <a:off x="576072" y="4572000"/>
            <a:ext cx="6481953" cy="1485900"/>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DB5B485-516D-48B7-AF1D-69AEEA351A94}"/>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5" name="Footer Placeholder 4">
            <a:extLst>
              <a:ext uri="{FF2B5EF4-FFF2-40B4-BE49-F238E27FC236}">
                <a16:creationId xmlns:a16="http://schemas.microsoft.com/office/drawing/2014/main" id="{1D614DDB-2831-4FF8-9DA7-0449659D7A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F178F6-65BA-4964-80E2-DB6EA3355FBB}"/>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43044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A45AC-24E0-45A1-90C3-7BF96C3FC73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D2018E1-7CA3-4B5E-9683-554FDFC63E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95D32D-7150-4DF2-B992-A2B4F5605D94}"/>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5" name="Footer Placeholder 4">
            <a:extLst>
              <a:ext uri="{FF2B5EF4-FFF2-40B4-BE49-F238E27FC236}">
                <a16:creationId xmlns:a16="http://schemas.microsoft.com/office/drawing/2014/main" id="{F3D03F0C-FCA3-464C-B6ED-864DB51E7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C41006-DAE1-4326-B1AE-FD527A653BD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9618983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173B84-BE32-464A-A765-975C21B5CF4B}"/>
              </a:ext>
            </a:extLst>
          </p:cNvPr>
          <p:cNvSpPr>
            <a:spLocks noGrp="1"/>
          </p:cNvSpPr>
          <p:nvPr>
            <p:ph type="title"/>
          </p:nvPr>
        </p:nvSpPr>
        <p:spPr>
          <a:xfrm>
            <a:off x="557923" y="952500"/>
            <a:ext cx="6678695" cy="3962398"/>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640145C2-97CF-4887-904A-8ADC80525A2E}"/>
              </a:ext>
            </a:extLst>
          </p:cNvPr>
          <p:cNvSpPr>
            <a:spLocks noGrp="1"/>
          </p:cNvSpPr>
          <p:nvPr>
            <p:ph type="body" idx="1"/>
          </p:nvPr>
        </p:nvSpPr>
        <p:spPr>
          <a:xfrm>
            <a:off x="8043860" y="952501"/>
            <a:ext cx="3500440" cy="396239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524559-DA32-4398-A8EE-EED2469D63BB}"/>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5" name="Footer Placeholder 4">
            <a:extLst>
              <a:ext uri="{FF2B5EF4-FFF2-40B4-BE49-F238E27FC236}">
                <a16:creationId xmlns:a16="http://schemas.microsoft.com/office/drawing/2014/main" id="{73967BE1-F1AC-4732-B52E-1C7D63DEF8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A13C03-DDF0-48C6-B1BF-D28875F8238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951889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6F411-42B3-4A17-BE7E-861BE7E7DC9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58E0603-F4C0-40AC-A53E-40449D53D741}"/>
              </a:ext>
            </a:extLst>
          </p:cNvPr>
          <p:cNvSpPr>
            <a:spLocks noGrp="1"/>
          </p:cNvSpPr>
          <p:nvPr>
            <p:ph sz="half" idx="1"/>
          </p:nvPr>
        </p:nvSpPr>
        <p:spPr>
          <a:xfrm>
            <a:off x="548640" y="2029968"/>
            <a:ext cx="5281506"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6BC5634-2887-4182-A9BE-B382357D4F9C}"/>
              </a:ext>
            </a:extLst>
          </p:cNvPr>
          <p:cNvSpPr>
            <a:spLocks noGrp="1"/>
          </p:cNvSpPr>
          <p:nvPr>
            <p:ph sz="half" idx="2"/>
          </p:nvPr>
        </p:nvSpPr>
        <p:spPr>
          <a:xfrm>
            <a:off x="6257928" y="2029968"/>
            <a:ext cx="5281506" cy="41481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56B6E74-28E1-4684-B515-4265ED7B1EAE}"/>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6" name="Footer Placeholder 5">
            <a:extLst>
              <a:ext uri="{FF2B5EF4-FFF2-40B4-BE49-F238E27FC236}">
                <a16:creationId xmlns:a16="http://schemas.microsoft.com/office/drawing/2014/main" id="{18D375EA-A8F8-485D-A82F-CD85D4C9E17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AD9E4B0-F5E3-407F-A548-B616E774987F}"/>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277511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2161A-7627-4D64-AF08-10D702AFE286}"/>
              </a:ext>
            </a:extLst>
          </p:cNvPr>
          <p:cNvSpPr>
            <a:spLocks noGrp="1"/>
          </p:cNvSpPr>
          <p:nvPr>
            <p:ph type="title"/>
          </p:nvPr>
        </p:nvSpPr>
        <p:spPr>
          <a:xfrm>
            <a:off x="552659" y="950976"/>
            <a:ext cx="10802729" cy="881796"/>
          </a:xfrm>
        </p:spPr>
        <p:txBody>
          <a:bodyPr/>
          <a:lstStyle/>
          <a:p>
            <a:r>
              <a:rPr lang="en-US"/>
              <a:t>Click to edit Master title style</a:t>
            </a:r>
          </a:p>
        </p:txBody>
      </p:sp>
      <p:sp>
        <p:nvSpPr>
          <p:cNvPr id="3" name="Text Placeholder 2">
            <a:extLst>
              <a:ext uri="{FF2B5EF4-FFF2-40B4-BE49-F238E27FC236}">
                <a16:creationId xmlns:a16="http://schemas.microsoft.com/office/drawing/2014/main" id="{553B6884-07D8-4CC4-BE99-516F1433BED8}"/>
              </a:ext>
            </a:extLst>
          </p:cNvPr>
          <p:cNvSpPr>
            <a:spLocks noGrp="1"/>
          </p:cNvSpPr>
          <p:nvPr>
            <p:ph type="body" idx="1"/>
          </p:nvPr>
        </p:nvSpPr>
        <p:spPr>
          <a:xfrm>
            <a:off x="542918" y="1832772"/>
            <a:ext cx="5281507"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182C638-B5A8-4F8C-85AE-33BEAF54C07A}"/>
              </a:ext>
            </a:extLst>
          </p:cNvPr>
          <p:cNvSpPr>
            <a:spLocks noGrp="1"/>
          </p:cNvSpPr>
          <p:nvPr>
            <p:ph sz="half" idx="2"/>
          </p:nvPr>
        </p:nvSpPr>
        <p:spPr>
          <a:xfrm>
            <a:off x="548640" y="2600531"/>
            <a:ext cx="528150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40D1933-A703-4BDC-A697-728E899EEDE1}"/>
              </a:ext>
            </a:extLst>
          </p:cNvPr>
          <p:cNvSpPr>
            <a:spLocks noGrp="1"/>
          </p:cNvSpPr>
          <p:nvPr>
            <p:ph type="body" sz="quarter" idx="3"/>
          </p:nvPr>
        </p:nvSpPr>
        <p:spPr>
          <a:xfrm>
            <a:off x="6257927" y="1832772"/>
            <a:ext cx="5283202" cy="742638"/>
          </a:xfrm>
        </p:spPr>
        <p:txBody>
          <a:bodyPr anchor="b">
            <a:normAutofit/>
          </a:bodyPr>
          <a:lstStyle>
            <a:lvl1pPr marL="0" indent="0">
              <a:buNone/>
              <a:defRPr sz="1800" b="1" cap="all" spc="13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925DBD-4D51-4A2D-B1E4-6D094CD1E803}"/>
              </a:ext>
            </a:extLst>
          </p:cNvPr>
          <p:cNvSpPr>
            <a:spLocks noGrp="1"/>
          </p:cNvSpPr>
          <p:nvPr>
            <p:ph sz="quarter" idx="4"/>
          </p:nvPr>
        </p:nvSpPr>
        <p:spPr>
          <a:xfrm>
            <a:off x="6257927" y="2600531"/>
            <a:ext cx="5283202"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62636E2-E26E-42F7-9E05-3F756C7D17AE}"/>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8" name="Footer Placeholder 7">
            <a:extLst>
              <a:ext uri="{FF2B5EF4-FFF2-40B4-BE49-F238E27FC236}">
                <a16:creationId xmlns:a16="http://schemas.microsoft.com/office/drawing/2014/main" id="{86F7281B-0E5C-421E-AFFE-775F57C5DDB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E483462-E410-4DC7-AE53-27AABECFE6E8}"/>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717201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CFA68-31B5-48C5-929A-842FDF0FD8E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95A2600-419E-46E9-946F-FBDEDBA1D448}"/>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4" name="Footer Placeholder 3">
            <a:extLst>
              <a:ext uri="{FF2B5EF4-FFF2-40B4-BE49-F238E27FC236}">
                <a16:creationId xmlns:a16="http://schemas.microsoft.com/office/drawing/2014/main" id="{1385F9A9-98FF-4653-A570-9F351A1ABDC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BD44457-95F1-4B15-A647-B14F91F7A6D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339110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519EABA-1008-4E49-9184-3A946ECD7199}"/>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3" name="Footer Placeholder 2">
            <a:extLst>
              <a:ext uri="{FF2B5EF4-FFF2-40B4-BE49-F238E27FC236}">
                <a16:creationId xmlns:a16="http://schemas.microsoft.com/office/drawing/2014/main" id="{D05C3BD0-269D-4127-B5F7-84B0D8A7422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623447-C740-4495-93EC-7252B1B929E4}"/>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0788884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D1155-71E7-4F0A-BB62-933743CF6EDD}"/>
              </a:ext>
            </a:extLst>
          </p:cNvPr>
          <p:cNvSpPr>
            <a:spLocks noGrp="1"/>
          </p:cNvSpPr>
          <p:nvPr>
            <p:ph type="title"/>
          </p:nvPr>
        </p:nvSpPr>
        <p:spPr>
          <a:xfrm>
            <a:off x="548640" y="952500"/>
            <a:ext cx="4124084" cy="2362200"/>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0CB6D44-5A1E-4176-8766-4B81E045D50A}"/>
              </a:ext>
            </a:extLst>
          </p:cNvPr>
          <p:cNvSpPr>
            <a:spLocks noGrp="1"/>
          </p:cNvSpPr>
          <p:nvPr>
            <p:ph idx="1"/>
          </p:nvPr>
        </p:nvSpPr>
        <p:spPr>
          <a:xfrm>
            <a:off x="5600700" y="952500"/>
            <a:ext cx="5934074" cy="4908551"/>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C810EC6-11DD-4B5D-A2D2-4DCF73E58389}"/>
              </a:ext>
            </a:extLst>
          </p:cNvPr>
          <p:cNvSpPr>
            <a:spLocks noGrp="1"/>
          </p:cNvSpPr>
          <p:nvPr>
            <p:ph type="body" sz="half" idx="2"/>
          </p:nvPr>
        </p:nvSpPr>
        <p:spPr>
          <a:xfrm>
            <a:off x="548641" y="3429000"/>
            <a:ext cx="4124084" cy="2439987"/>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5DFCDF-666E-4DB4-A1C0-79D40A007066}"/>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6" name="Footer Placeholder 5">
            <a:extLst>
              <a:ext uri="{FF2B5EF4-FFF2-40B4-BE49-F238E27FC236}">
                <a16:creationId xmlns:a16="http://schemas.microsoft.com/office/drawing/2014/main" id="{083A69AC-15E6-4B19-A59D-DBDBE923DB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79F0EE-74DE-4FEC-81E9-E40D53397857}"/>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9776239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3CA4F-6508-4AD6-8367-A0288D888DD6}"/>
              </a:ext>
            </a:extLst>
          </p:cNvPr>
          <p:cNvSpPr>
            <a:spLocks noGrp="1"/>
          </p:cNvSpPr>
          <p:nvPr>
            <p:ph type="title"/>
          </p:nvPr>
        </p:nvSpPr>
        <p:spPr>
          <a:xfrm>
            <a:off x="548641" y="952500"/>
            <a:ext cx="4124084" cy="239791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906BFCD-2F93-4D99-89EA-F0359FB782B7}"/>
              </a:ext>
            </a:extLst>
          </p:cNvPr>
          <p:cNvSpPr>
            <a:spLocks noGrp="1"/>
          </p:cNvSpPr>
          <p:nvPr>
            <p:ph type="pic" idx="1"/>
          </p:nvPr>
        </p:nvSpPr>
        <p:spPr>
          <a:xfrm>
            <a:off x="5522119" y="987425"/>
            <a:ext cx="6022181"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FF4C1F7-1272-41C8-8C29-676316D02D5D}"/>
              </a:ext>
            </a:extLst>
          </p:cNvPr>
          <p:cNvSpPr>
            <a:spLocks noGrp="1"/>
          </p:cNvSpPr>
          <p:nvPr>
            <p:ph type="body" sz="half" idx="2"/>
          </p:nvPr>
        </p:nvSpPr>
        <p:spPr>
          <a:xfrm>
            <a:off x="548641" y="3429000"/>
            <a:ext cx="4124084" cy="24399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CDD491-0FE6-4B42-AAA6-B698E46F1A8E}"/>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6" name="Footer Placeholder 5">
            <a:extLst>
              <a:ext uri="{FF2B5EF4-FFF2-40B4-BE49-F238E27FC236}">
                <a16:creationId xmlns:a16="http://schemas.microsoft.com/office/drawing/2014/main" id="{D258F83F-4E9F-4607-A69B-DFC932560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D324484-C6E4-4D8A-BDAB-09B1FBB43631}"/>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027960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07F1B-6F93-4E6E-8C8C-D01A9DEB6AA4}"/>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97D2968-FE85-492F-A77B-1771F4EAA8C6}"/>
              </a:ext>
            </a:extLst>
          </p:cNvPr>
          <p:cNvSpPr>
            <a:spLocks noGrp="1"/>
          </p:cNvSpPr>
          <p:nvPr>
            <p:ph type="body" orient="vert" idx="1"/>
          </p:nvPr>
        </p:nvSpPr>
        <p:spPr>
          <a:xfrm>
            <a:off x="548641" y="2028826"/>
            <a:ext cx="11094348" cy="402907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4592DA2-B1FB-45C6-B10C-141AC2BFB381}"/>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5" name="Footer Placeholder 4">
            <a:extLst>
              <a:ext uri="{FF2B5EF4-FFF2-40B4-BE49-F238E27FC236}">
                <a16:creationId xmlns:a16="http://schemas.microsoft.com/office/drawing/2014/main" id="{18CA6D78-CE47-4CA7-B3B6-AFAE5175F6F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EDC5C0-8780-4819-A8FC-32A0141D271C}"/>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978091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7B8F9A8-05F2-4F79-B689-1FA2F31965D8}"/>
              </a:ext>
            </a:extLst>
          </p:cNvPr>
          <p:cNvSpPr>
            <a:spLocks noGrp="1"/>
          </p:cNvSpPr>
          <p:nvPr>
            <p:ph type="title" orient="vert"/>
          </p:nvPr>
        </p:nvSpPr>
        <p:spPr>
          <a:xfrm>
            <a:off x="9472612" y="952499"/>
            <a:ext cx="2207417" cy="51054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5D615BC-61CD-4D59-8E85-B59072E2B22D}"/>
              </a:ext>
            </a:extLst>
          </p:cNvPr>
          <p:cNvSpPr>
            <a:spLocks noGrp="1"/>
          </p:cNvSpPr>
          <p:nvPr>
            <p:ph type="body" orient="vert" idx="1"/>
          </p:nvPr>
        </p:nvSpPr>
        <p:spPr>
          <a:xfrm>
            <a:off x="557924" y="952499"/>
            <a:ext cx="8914688" cy="51054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F81C46-8CC0-4B79-AF2E-84C86C6A803A}"/>
              </a:ext>
            </a:extLst>
          </p:cNvPr>
          <p:cNvSpPr>
            <a:spLocks noGrp="1"/>
          </p:cNvSpPr>
          <p:nvPr>
            <p:ph type="dt" sz="half" idx="10"/>
          </p:nvPr>
        </p:nvSpPr>
        <p:spPr/>
        <p:txBody>
          <a:bodyPr/>
          <a:lstStyle/>
          <a:p>
            <a:fld id="{4CDE23C7-78A4-413A-A84B-93D4CC0A9EB1}" type="datetimeFigureOut">
              <a:rPr lang="en-US" smtClean="0"/>
              <a:t>1/13/2025</a:t>
            </a:fld>
            <a:endParaRPr lang="en-US"/>
          </a:p>
        </p:txBody>
      </p:sp>
      <p:sp>
        <p:nvSpPr>
          <p:cNvPr id="5" name="Footer Placeholder 4">
            <a:extLst>
              <a:ext uri="{FF2B5EF4-FFF2-40B4-BE49-F238E27FC236}">
                <a16:creationId xmlns:a16="http://schemas.microsoft.com/office/drawing/2014/main" id="{A1A76817-4D29-4888-B68C-A35F5A069C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A0B21A-30A9-4173-9E3F-D985B86A35CE}"/>
              </a:ext>
            </a:extLst>
          </p:cNvPr>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661109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90E843-90BA-4A7D-8F9F-FFE49387A618}"/>
              </a:ext>
            </a:extLst>
          </p:cNvPr>
          <p:cNvSpPr>
            <a:spLocks noGrp="1"/>
          </p:cNvSpPr>
          <p:nvPr>
            <p:ph type="title"/>
          </p:nvPr>
        </p:nvSpPr>
        <p:spPr>
          <a:xfrm>
            <a:off x="548639" y="950976"/>
            <a:ext cx="10995659" cy="107784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3F7CA62-9B55-49B4-94B6-EAAF7D5AE0DC}"/>
              </a:ext>
            </a:extLst>
          </p:cNvPr>
          <p:cNvSpPr>
            <a:spLocks noGrp="1"/>
          </p:cNvSpPr>
          <p:nvPr>
            <p:ph type="body" idx="1"/>
          </p:nvPr>
        </p:nvSpPr>
        <p:spPr>
          <a:xfrm>
            <a:off x="548641" y="2028826"/>
            <a:ext cx="10995660" cy="402907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93CEA03-AAFA-4A69-A3DA-1DD0EF273F11}"/>
              </a:ext>
            </a:extLst>
          </p:cNvPr>
          <p:cNvSpPr>
            <a:spLocks noGrp="1"/>
          </p:cNvSpPr>
          <p:nvPr>
            <p:ph type="dt" sz="half" idx="2"/>
          </p:nvPr>
        </p:nvSpPr>
        <p:spPr>
          <a:xfrm>
            <a:off x="588729" y="6449535"/>
            <a:ext cx="2983095" cy="308453"/>
          </a:xfrm>
          <a:prstGeom prst="rect">
            <a:avLst/>
          </a:prstGeom>
        </p:spPr>
        <p:txBody>
          <a:bodyPr vert="horz" lIns="91440" tIns="45720" rIns="91440" bIns="45720" rtlCol="0" anchor="t"/>
          <a:lstStyle>
            <a:lvl1pPr algn="l">
              <a:defRPr sz="900">
                <a:solidFill>
                  <a:schemeClr val="tx1"/>
                </a:solidFill>
              </a:defRPr>
            </a:lvl1pPr>
          </a:lstStyle>
          <a:p>
            <a:fld id="{4CDE23C7-78A4-413A-A84B-93D4CC0A9EB1}" type="datetimeFigureOut">
              <a:rPr lang="en-US" smtClean="0"/>
              <a:pPr/>
              <a:t>1/13/2025</a:t>
            </a:fld>
            <a:endParaRPr lang="en-US"/>
          </a:p>
        </p:txBody>
      </p:sp>
      <p:sp>
        <p:nvSpPr>
          <p:cNvPr id="5" name="Footer Placeholder 4">
            <a:extLst>
              <a:ext uri="{FF2B5EF4-FFF2-40B4-BE49-F238E27FC236}">
                <a16:creationId xmlns:a16="http://schemas.microsoft.com/office/drawing/2014/main" id="{F3E97F43-1ECB-4FC2-863E-26CEE24A008A}"/>
              </a:ext>
            </a:extLst>
          </p:cNvPr>
          <p:cNvSpPr>
            <a:spLocks noGrp="1"/>
          </p:cNvSpPr>
          <p:nvPr>
            <p:ph type="ftr" sz="quarter" idx="3"/>
          </p:nvPr>
        </p:nvSpPr>
        <p:spPr>
          <a:xfrm>
            <a:off x="557924" y="173776"/>
            <a:ext cx="411480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53C7F9D8-4B2E-4871-B2AE-EFC06BE23179}"/>
              </a:ext>
            </a:extLst>
          </p:cNvPr>
          <p:cNvSpPr>
            <a:spLocks noGrp="1"/>
          </p:cNvSpPr>
          <p:nvPr>
            <p:ph type="sldNum" sz="quarter" idx="4"/>
          </p:nvPr>
        </p:nvSpPr>
        <p:spPr>
          <a:xfrm>
            <a:off x="10710710" y="6449535"/>
            <a:ext cx="932279" cy="308453"/>
          </a:xfrm>
          <a:prstGeom prst="rect">
            <a:avLst/>
          </a:prstGeom>
        </p:spPr>
        <p:txBody>
          <a:bodyPr vert="horz" lIns="91440" tIns="45720" rIns="91440" bIns="45720" rtlCol="0" anchor="t"/>
          <a:lstStyle>
            <a:lvl1pPr algn="r">
              <a:defRPr sz="900">
                <a:solidFill>
                  <a:schemeClr val="tx1"/>
                </a:solidFill>
              </a:defRPr>
            </a:lvl1pPr>
          </a:lstStyle>
          <a:p>
            <a:fld id="{6CB39E08-E0E5-4B1A-8F7D-08FE7678A3B6}" type="slidenum">
              <a:rPr lang="en-US" smtClean="0"/>
              <a:pPr/>
              <a:t>‹#›</a:t>
            </a:fld>
            <a:endParaRPr lang="en-US"/>
          </a:p>
        </p:txBody>
      </p:sp>
      <p:cxnSp>
        <p:nvCxnSpPr>
          <p:cNvPr id="7" name="Straight Connector 6">
            <a:extLst>
              <a:ext uri="{FF2B5EF4-FFF2-40B4-BE49-F238E27FC236}">
                <a16:creationId xmlns:a16="http://schemas.microsoft.com/office/drawing/2014/main" id="{462919E4-C488-4107-9EF1-66152F848008}"/>
              </a:ext>
            </a:extLst>
          </p:cNvPr>
          <p:cNvCxnSpPr>
            <a:cxnSpLocks/>
          </p:cNvCxnSpPr>
          <p:nvPr/>
        </p:nvCxnSpPr>
        <p:spPr>
          <a:xfrm>
            <a:off x="643467" y="678719"/>
            <a:ext cx="1090506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BF79732-4088-424C-A653-4534E4389443}"/>
              </a:ext>
            </a:extLst>
          </p:cNvPr>
          <p:cNvCxnSpPr>
            <a:cxnSpLocks/>
          </p:cNvCxnSpPr>
          <p:nvPr/>
        </p:nvCxnSpPr>
        <p:spPr>
          <a:xfrm>
            <a:off x="643467" y="6309695"/>
            <a:ext cx="10905066" cy="0"/>
          </a:xfrm>
          <a:prstGeom prst="line">
            <a:avLst/>
          </a:prstGeom>
          <a:ln w="63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53566285"/>
      </p:ext>
    </p:extLst>
  </p:cSld>
  <p:clrMap bg1="lt1" tx1="dk1" bg2="lt2" tx2="dk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6" r:id="rId6"/>
    <p:sldLayoutId id="2147483762" r:id="rId7"/>
    <p:sldLayoutId id="2147483763" r:id="rId8"/>
    <p:sldLayoutId id="2147483764" r:id="rId9"/>
    <p:sldLayoutId id="2147483765" r:id="rId10"/>
    <p:sldLayoutId id="2147483767" r:id="rId11"/>
  </p:sldLayoutIdLst>
  <p:txStyles>
    <p:titleStyle>
      <a:lvl1pPr algn="l" defTabSz="914400" rtl="0" eaLnBrk="1" latinLnBrk="0" hangingPunct="1">
        <a:lnSpc>
          <a:spcPct val="85000"/>
        </a:lnSpc>
        <a:spcBef>
          <a:spcPct val="0"/>
        </a:spcBef>
        <a:buNone/>
        <a:defRPr sz="3600" kern="1200">
          <a:solidFill>
            <a:schemeClr val="accent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50292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23444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oi.org/10.3389/fpsyg.2023.1304726" TargetMode="External"/><Relationship Id="rId2" Type="http://schemas.openxmlformats.org/officeDocument/2006/relationships/hyperlink" Target="https://doi.org/10.1590/1982-02752017000400004"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D18051F-0BA4-4C80-832C-1845011B9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13572907-4083-319F-381C-1DCE69A257CC}"/>
              </a:ext>
            </a:extLst>
          </p:cNvPr>
          <p:cNvPicPr>
            <a:picLocks noChangeAspect="1"/>
          </p:cNvPicPr>
          <p:nvPr/>
        </p:nvPicPr>
        <p:blipFill>
          <a:blip r:embed="rId2"/>
          <a:srcRect t="5391" b="10340"/>
          <a:stretch/>
        </p:blipFill>
        <p:spPr>
          <a:xfrm>
            <a:off x="20" y="10"/>
            <a:ext cx="12191981" cy="6857990"/>
          </a:xfrm>
          <a:prstGeom prst="rect">
            <a:avLst/>
          </a:prstGeom>
        </p:spPr>
      </p:pic>
      <p:sp>
        <p:nvSpPr>
          <p:cNvPr id="26" name="Rectangle 25">
            <a:extLst>
              <a:ext uri="{FF2B5EF4-FFF2-40B4-BE49-F238E27FC236}">
                <a16:creationId xmlns:a16="http://schemas.microsoft.com/office/drawing/2014/main" id="{13F26D5C-77E9-4A8D-95F0-1635BAD12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961205" y="-372795"/>
            <a:ext cx="6857999" cy="7603591"/>
          </a:xfrm>
          <a:prstGeom prst="rect">
            <a:avLst/>
          </a:prstGeom>
          <a:gradFill flip="none" rotWithShape="1">
            <a:gsLst>
              <a:gs pos="3000">
                <a:srgbClr val="000000">
                  <a:alpha val="0"/>
                </a:srgbClr>
              </a:gs>
              <a:gs pos="73000">
                <a:srgbClr val="000000">
                  <a:alpha val="48000"/>
                </a:srgbClr>
              </a:gs>
              <a:gs pos="100000">
                <a:srgbClr val="000000">
                  <a:alpha val="58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0483" y="952500"/>
            <a:ext cx="10517584" cy="3883285"/>
          </a:xfrm>
        </p:spPr>
        <p:txBody>
          <a:bodyPr>
            <a:normAutofit/>
          </a:bodyPr>
          <a:lstStyle/>
          <a:p>
            <a:r>
              <a:rPr lang="en-US">
                <a:solidFill>
                  <a:srgbClr val="FFFFFF"/>
                </a:solidFill>
              </a:rPr>
              <a:t>Critically review and discuss the effectiveness of two psychological treatments for anxiety disorders.</a:t>
            </a:r>
            <a:endParaRPr lang="en-US"/>
          </a:p>
        </p:txBody>
      </p:sp>
      <p:sp>
        <p:nvSpPr>
          <p:cNvPr id="3" name="Subtitle 2"/>
          <p:cNvSpPr>
            <a:spLocks noGrp="1"/>
          </p:cNvSpPr>
          <p:nvPr>
            <p:ph type="subTitle" idx="1"/>
          </p:nvPr>
        </p:nvSpPr>
        <p:spPr>
          <a:xfrm>
            <a:off x="4735727" y="4846083"/>
            <a:ext cx="6870293" cy="1211818"/>
          </a:xfrm>
        </p:spPr>
        <p:txBody>
          <a:bodyPr anchor="b">
            <a:normAutofit/>
          </a:bodyPr>
          <a:lstStyle/>
          <a:p>
            <a:pPr algn="r"/>
            <a:r>
              <a:rPr lang="en-US">
                <a:solidFill>
                  <a:srgbClr val="FFFFFF"/>
                </a:solidFill>
              </a:rPr>
              <a:t>Thomas J. Morgan   Olivia A. Lovell   Elliott O'Donnell</a:t>
            </a:r>
          </a:p>
        </p:txBody>
      </p:sp>
      <p:cxnSp>
        <p:nvCxnSpPr>
          <p:cNvPr id="28" name="Straight Connector 27">
            <a:extLst>
              <a:ext uri="{FF2B5EF4-FFF2-40B4-BE49-F238E27FC236}">
                <a16:creationId xmlns:a16="http://schemas.microsoft.com/office/drawing/2014/main" id="{0632DC5A-0728-490F-8655-6B43778270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78719"/>
            <a:ext cx="10905066" cy="0"/>
          </a:xfrm>
          <a:prstGeom prst="line">
            <a:avLst/>
          </a:prstGeom>
          <a:ln w="381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8BB1F6D-CF9C-422D-9324-C46415BB9D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3467" y="6309695"/>
            <a:ext cx="10905066" cy="0"/>
          </a:xfrm>
          <a:prstGeom prst="line">
            <a:avLst/>
          </a:prstGeom>
          <a:ln w="635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AAB5C-BDEF-748F-C30C-DBD4D5006FBF}"/>
              </a:ext>
            </a:extLst>
          </p:cNvPr>
          <p:cNvSpPr>
            <a:spLocks noGrp="1"/>
          </p:cNvSpPr>
          <p:nvPr>
            <p:ph type="title"/>
          </p:nvPr>
        </p:nvSpPr>
        <p:spPr/>
        <p:txBody>
          <a:bodyPr/>
          <a:lstStyle/>
          <a:p>
            <a:r>
              <a:rPr lang="en-US"/>
              <a:t>Gestalt Therapy - Introduction</a:t>
            </a:r>
          </a:p>
        </p:txBody>
      </p:sp>
      <p:sp>
        <p:nvSpPr>
          <p:cNvPr id="3" name="Content Placeholder 2">
            <a:extLst>
              <a:ext uri="{FF2B5EF4-FFF2-40B4-BE49-F238E27FC236}">
                <a16:creationId xmlns:a16="http://schemas.microsoft.com/office/drawing/2014/main" id="{050833B7-D85E-2AED-F39F-5E7C038F8261}"/>
              </a:ext>
            </a:extLst>
          </p:cNvPr>
          <p:cNvSpPr>
            <a:spLocks noGrp="1"/>
          </p:cNvSpPr>
          <p:nvPr>
            <p:ph idx="1"/>
          </p:nvPr>
        </p:nvSpPr>
        <p:spPr>
          <a:xfrm>
            <a:off x="548641" y="1678718"/>
            <a:ext cx="10995660" cy="4379182"/>
          </a:xfrm>
        </p:spPr>
        <p:txBody>
          <a:bodyPr vert="horz" lIns="91440" tIns="45720" rIns="91440" bIns="45720" rtlCol="0" anchor="t">
            <a:normAutofit lnSpcReduction="10000"/>
          </a:bodyPr>
          <a:lstStyle/>
          <a:p>
            <a:r>
              <a:rPr lang="en-US" sz="1800">
                <a:latin typeface="Arial Nova"/>
              </a:rPr>
              <a:t>Gestalt Therapy is a humanistic therapy.  It focuses on personal experiences and present feelings (Houston, 2003; Kaisler et al., 2023). </a:t>
            </a:r>
          </a:p>
          <a:p>
            <a:r>
              <a:rPr lang="en-US" sz="1800">
                <a:latin typeface="Arial Nova"/>
              </a:rPr>
              <a:t>The main ideals involved in Gestalt therapy are as follows (Houston, 2003):</a:t>
            </a:r>
          </a:p>
          <a:p>
            <a:pPr lvl="1"/>
            <a:r>
              <a:rPr lang="en-US">
                <a:latin typeface="Arial Nova"/>
              </a:rPr>
              <a:t>Maintaining the connection between the individual and their experiences.</a:t>
            </a:r>
          </a:p>
          <a:p>
            <a:pPr lvl="1"/>
            <a:r>
              <a:rPr lang="en-US">
                <a:latin typeface="Arial Nova"/>
              </a:rPr>
              <a:t>Enabling the individual to better understand and learn from their experiences.</a:t>
            </a:r>
          </a:p>
          <a:p>
            <a:pPr lvl="1"/>
            <a:r>
              <a:rPr lang="en-US">
                <a:latin typeface="Arial Nova"/>
              </a:rPr>
              <a:t>Assessing experiences from the perspectives involved.</a:t>
            </a:r>
          </a:p>
          <a:p>
            <a:pPr lvl="1"/>
            <a:r>
              <a:rPr lang="en-US">
                <a:latin typeface="Arial Nova"/>
              </a:rPr>
              <a:t>Relating experiences to context.</a:t>
            </a:r>
          </a:p>
          <a:p>
            <a:pPr lvl="1"/>
            <a:r>
              <a:rPr lang="en-US">
                <a:latin typeface="Arial Nova"/>
              </a:rPr>
              <a:t>Establishing autonomy.</a:t>
            </a:r>
          </a:p>
          <a:p>
            <a:pPr lvl="1"/>
            <a:r>
              <a:rPr lang="en-US">
                <a:latin typeface="Arial Nova"/>
              </a:rPr>
              <a:t>Exploring the links between circumstances and experiences.</a:t>
            </a:r>
          </a:p>
          <a:p>
            <a:r>
              <a:rPr lang="en-US" sz="1800">
                <a:latin typeface="Arial Nova"/>
              </a:rPr>
              <a:t>Changes occur when the individual understands and accepts their feelings and experiences.</a:t>
            </a:r>
          </a:p>
          <a:p>
            <a:r>
              <a:rPr lang="en-US" sz="1800">
                <a:latin typeface="Arial Nova"/>
              </a:rPr>
              <a:t>Phenomenological Method used.</a:t>
            </a:r>
          </a:p>
          <a:p>
            <a:endParaRPr lang="en-US"/>
          </a:p>
        </p:txBody>
      </p:sp>
    </p:spTree>
    <p:extLst>
      <p:ext uri="{BB962C8B-B14F-4D97-AF65-F5344CB8AC3E}">
        <p14:creationId xmlns:p14="http://schemas.microsoft.com/office/powerpoint/2010/main" val="2046930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9871C-361E-8BEF-DDF0-89D5E79A205A}"/>
              </a:ext>
            </a:extLst>
          </p:cNvPr>
          <p:cNvSpPr>
            <a:spLocks noGrp="1"/>
          </p:cNvSpPr>
          <p:nvPr>
            <p:ph type="title"/>
          </p:nvPr>
        </p:nvSpPr>
        <p:spPr/>
        <p:txBody>
          <a:bodyPr/>
          <a:lstStyle/>
          <a:p>
            <a:r>
              <a:rPr lang="en-US"/>
              <a:t>Gestalt Therapy - Development History</a:t>
            </a:r>
          </a:p>
        </p:txBody>
      </p:sp>
      <p:sp>
        <p:nvSpPr>
          <p:cNvPr id="3" name="Content Placeholder 2">
            <a:extLst>
              <a:ext uri="{FF2B5EF4-FFF2-40B4-BE49-F238E27FC236}">
                <a16:creationId xmlns:a16="http://schemas.microsoft.com/office/drawing/2014/main" id="{61A30543-B133-35D0-BC89-A64A9D809E0D}"/>
              </a:ext>
            </a:extLst>
          </p:cNvPr>
          <p:cNvSpPr>
            <a:spLocks noGrp="1"/>
          </p:cNvSpPr>
          <p:nvPr>
            <p:ph idx="1"/>
          </p:nvPr>
        </p:nvSpPr>
        <p:spPr/>
        <p:txBody>
          <a:bodyPr vert="horz" lIns="91440" tIns="45720" rIns="91440" bIns="45720" rtlCol="0" anchor="t">
            <a:normAutofit/>
          </a:bodyPr>
          <a:lstStyle/>
          <a:p>
            <a:r>
              <a:rPr lang="en-US" sz="1800">
                <a:latin typeface="Arial Nova"/>
              </a:rPr>
              <a:t>The German word ‘gestalt’ roughly translates to mean ‘pattern’ or ‘form’ (Houston, 2003).</a:t>
            </a:r>
          </a:p>
          <a:p>
            <a:r>
              <a:rPr lang="en-US" sz="1800">
                <a:latin typeface="Arial Nova"/>
              </a:rPr>
              <a:t>The ideas of Gestalt therapy were primarily developed by Perls (Houston, 2003; Brownell, 2016), who was influenced by the work of other psychologists, such as Freud, Goldstein (1939), and Lewin (1951). Perls' early work (1947) references Freud despite disagreeing with some of Freud's ideas.</a:t>
            </a:r>
          </a:p>
          <a:p>
            <a:r>
              <a:rPr lang="en-US" sz="1800">
                <a:latin typeface="Arial Nova"/>
              </a:rPr>
              <a:t>Perls emphasized the importance of active conversation between client and therapist.</a:t>
            </a:r>
          </a:p>
          <a:p>
            <a:r>
              <a:rPr lang="en-US" sz="1800">
                <a:latin typeface="Arial Nova"/>
              </a:rPr>
              <a:t>Perls </a:t>
            </a:r>
            <a:r>
              <a:rPr lang="en-US" sz="1800" err="1">
                <a:latin typeface="Arial Nova"/>
              </a:rPr>
              <a:t>theorised</a:t>
            </a:r>
            <a:r>
              <a:rPr lang="en-US" sz="1800">
                <a:latin typeface="Arial Nova"/>
              </a:rPr>
              <a:t> that people perceive via gestalt formations: </a:t>
            </a:r>
          </a:p>
          <a:p>
            <a:pPr lvl="1">
              <a:buFont typeface="Courier New" panose="020B0604020202020204" pitchFamily="34" charset="0"/>
              <a:buChar char="o"/>
            </a:pPr>
            <a:r>
              <a:rPr lang="en-US">
                <a:latin typeface="Arial Nova"/>
              </a:rPr>
              <a:t> Experiences are informed by the needs of the person experiencing them and the personal context influencing their perceptions of experiences </a:t>
            </a:r>
            <a:r>
              <a:rPr lang="en-GB">
                <a:latin typeface="Arial Nova"/>
              </a:rPr>
              <a:t>(Brownell, 2016; Kaisler et al., 2023; Houston, 2003; Perls et al., 1951).</a:t>
            </a:r>
            <a:endParaRPr lang="en-US"/>
          </a:p>
          <a:p>
            <a:endParaRPr lang="en-US"/>
          </a:p>
        </p:txBody>
      </p:sp>
    </p:spTree>
    <p:extLst>
      <p:ext uri="{BB962C8B-B14F-4D97-AF65-F5344CB8AC3E}">
        <p14:creationId xmlns:p14="http://schemas.microsoft.com/office/powerpoint/2010/main" val="852291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26432-C516-97B2-B6EE-D45998D207CC}"/>
              </a:ext>
            </a:extLst>
          </p:cNvPr>
          <p:cNvSpPr>
            <a:spLocks noGrp="1"/>
          </p:cNvSpPr>
          <p:nvPr>
            <p:ph type="title"/>
          </p:nvPr>
        </p:nvSpPr>
        <p:spPr/>
        <p:txBody>
          <a:bodyPr/>
          <a:lstStyle/>
          <a:p>
            <a:r>
              <a:rPr lang="en-US"/>
              <a:t>Gestalt Therapy - Case Examples</a:t>
            </a:r>
          </a:p>
        </p:txBody>
      </p:sp>
      <p:sp>
        <p:nvSpPr>
          <p:cNvPr id="3" name="Content Placeholder 2">
            <a:extLst>
              <a:ext uri="{FF2B5EF4-FFF2-40B4-BE49-F238E27FC236}">
                <a16:creationId xmlns:a16="http://schemas.microsoft.com/office/drawing/2014/main" id="{DD2869DE-08F4-92A9-7DCA-8F7DB33EF33D}"/>
              </a:ext>
            </a:extLst>
          </p:cNvPr>
          <p:cNvSpPr>
            <a:spLocks noGrp="1"/>
          </p:cNvSpPr>
          <p:nvPr>
            <p:ph idx="1"/>
          </p:nvPr>
        </p:nvSpPr>
        <p:spPr/>
        <p:txBody>
          <a:bodyPr vert="horz" lIns="91440" tIns="45720" rIns="91440" bIns="45720" rtlCol="0" anchor="t">
            <a:noAutofit/>
          </a:bodyPr>
          <a:lstStyle/>
          <a:p>
            <a:r>
              <a:rPr lang="en-US" sz="1600" err="1">
                <a:latin typeface="Arial Nova"/>
              </a:rPr>
              <a:t>Mokrivala</a:t>
            </a:r>
            <a:r>
              <a:rPr lang="en-US" sz="1600">
                <a:latin typeface="Arial Nova"/>
              </a:rPr>
              <a:t> et al. (2022) examined the effectiveness of Gestalt therapy on reducing pain intensity felt by women with breast cancer. Participants received eight weekly online sessions of Gestalt therapy or Gestalt therapy combined with CBT (GT-CBT).  Participants who received therapy reported lower pain intensity and greater hope compared to controls. Participants who received the GT-CBT reported significantly better results compared to the GT group. This suggests that Gestalt therapy could be a viable treatment method, despite appearing less effective compared to combined therapies.</a:t>
            </a:r>
          </a:p>
          <a:p>
            <a:r>
              <a:rPr lang="en-US" sz="1600" err="1">
                <a:latin typeface="Arial Nova"/>
              </a:rPr>
              <a:t>Moghimiam</a:t>
            </a:r>
            <a:r>
              <a:rPr lang="en-US" sz="1600">
                <a:latin typeface="Arial Nova"/>
              </a:rPr>
              <a:t> et al. (2016) explored changes in assertiveness resulting from Gestalt therapy. Nursing students were assigned to an experimental group or control group, where participants in the experimental group received eight sessions of Gestalt therapy. Participants in the experiment group had increased levels of assertiveness after Gestalt therapy compared to the control group. </a:t>
            </a:r>
          </a:p>
          <a:p>
            <a:r>
              <a:rPr lang="en-US" sz="1600">
                <a:latin typeface="Arial Nova"/>
              </a:rPr>
              <a:t>Leichtman and Toman (2017) have investigated men’s perceptions of eating disorders. Findings suggest that Gestalt therapy may be useful to enable individuals to make sense of their experiences. In this study, six men who have struggled with an eating disorder shared their experiences, which were </a:t>
            </a:r>
            <a:r>
              <a:rPr lang="en-US" sz="1600" err="1">
                <a:latin typeface="Arial Nova"/>
              </a:rPr>
              <a:t>analysed</a:t>
            </a:r>
            <a:r>
              <a:rPr lang="en-US" sz="1600">
                <a:latin typeface="Arial Nova"/>
              </a:rPr>
              <a:t>.</a:t>
            </a:r>
          </a:p>
          <a:p>
            <a:endParaRPr lang="en-US"/>
          </a:p>
        </p:txBody>
      </p:sp>
    </p:spTree>
    <p:extLst>
      <p:ext uri="{BB962C8B-B14F-4D97-AF65-F5344CB8AC3E}">
        <p14:creationId xmlns:p14="http://schemas.microsoft.com/office/powerpoint/2010/main" val="974128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26432-C516-97B2-B6EE-D45998D207CC}"/>
              </a:ext>
            </a:extLst>
          </p:cNvPr>
          <p:cNvSpPr>
            <a:spLocks noGrp="1"/>
          </p:cNvSpPr>
          <p:nvPr>
            <p:ph type="title"/>
          </p:nvPr>
        </p:nvSpPr>
        <p:spPr/>
        <p:txBody>
          <a:bodyPr/>
          <a:lstStyle/>
          <a:p>
            <a:r>
              <a:rPr lang="en-US"/>
              <a:t>Gestalt Therapy - Strengths</a:t>
            </a:r>
          </a:p>
        </p:txBody>
      </p:sp>
      <p:sp>
        <p:nvSpPr>
          <p:cNvPr id="3" name="Content Placeholder 2">
            <a:extLst>
              <a:ext uri="{FF2B5EF4-FFF2-40B4-BE49-F238E27FC236}">
                <a16:creationId xmlns:a16="http://schemas.microsoft.com/office/drawing/2014/main" id="{DD2869DE-08F4-92A9-7DCA-8F7DB33EF33D}"/>
              </a:ext>
            </a:extLst>
          </p:cNvPr>
          <p:cNvSpPr>
            <a:spLocks noGrp="1"/>
          </p:cNvSpPr>
          <p:nvPr>
            <p:ph idx="1"/>
          </p:nvPr>
        </p:nvSpPr>
        <p:spPr>
          <a:xfrm>
            <a:off x="548641" y="1712303"/>
            <a:ext cx="10995660" cy="4029074"/>
          </a:xfrm>
        </p:spPr>
        <p:txBody>
          <a:bodyPr vert="horz" lIns="91440" tIns="45720" rIns="91440" bIns="45720" rtlCol="0" anchor="t">
            <a:noAutofit/>
          </a:bodyPr>
          <a:lstStyle/>
          <a:p>
            <a:r>
              <a:rPr lang="en-GB">
                <a:latin typeface="Arial Nova"/>
              </a:rPr>
              <a:t>Allows for the individual to reflect upon experiences and understand their feelings and perceptions of events (Houston, 2003). </a:t>
            </a:r>
            <a:endParaRPr lang="en-US">
              <a:latin typeface="Arial Nova"/>
            </a:endParaRPr>
          </a:p>
          <a:p>
            <a:pPr lvl="1">
              <a:buFont typeface="Courier New" panose="020B0604020202020204" pitchFamily="34" charset="0"/>
              <a:buChar char="o"/>
            </a:pPr>
            <a:r>
              <a:rPr lang="en-GB" sz="2000">
                <a:latin typeface="Arial Nova"/>
              </a:rPr>
              <a:t>By organising their thoughts, individuals can learn from their experiences and reframe their future experiences. </a:t>
            </a:r>
            <a:endParaRPr lang="en-US" sz="2000">
              <a:latin typeface="Arial Nova"/>
            </a:endParaRPr>
          </a:p>
          <a:p>
            <a:pPr lvl="1">
              <a:buFont typeface="Courier New" panose="020B0604020202020204" pitchFamily="34" charset="0"/>
              <a:buChar char="o"/>
            </a:pPr>
            <a:r>
              <a:rPr lang="en-GB" sz="2000">
                <a:latin typeface="Arial Nova"/>
              </a:rPr>
              <a:t>For someone suffering from anxiety, this may help them to understand their thought processes.</a:t>
            </a:r>
          </a:p>
          <a:p>
            <a:r>
              <a:rPr lang="en-GB">
                <a:latin typeface="Arial Nova"/>
              </a:rPr>
              <a:t>This treatment approach enables individuals to validate their experiences (Leichtman &amp; Toman, 2017).</a:t>
            </a:r>
          </a:p>
          <a:p>
            <a:r>
              <a:rPr lang="en-GB">
                <a:latin typeface="Arial Nova"/>
              </a:rPr>
              <a:t>Open relationship between client and therapist may allow for the individual to more openly express their thoughts.</a:t>
            </a:r>
          </a:p>
          <a:p>
            <a:endParaRPr lang="en-US"/>
          </a:p>
        </p:txBody>
      </p:sp>
    </p:spTree>
    <p:extLst>
      <p:ext uri="{BB962C8B-B14F-4D97-AF65-F5344CB8AC3E}">
        <p14:creationId xmlns:p14="http://schemas.microsoft.com/office/powerpoint/2010/main" val="24936173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26432-C516-97B2-B6EE-D45998D207CC}"/>
              </a:ext>
            </a:extLst>
          </p:cNvPr>
          <p:cNvSpPr>
            <a:spLocks noGrp="1"/>
          </p:cNvSpPr>
          <p:nvPr>
            <p:ph type="title"/>
          </p:nvPr>
        </p:nvSpPr>
        <p:spPr/>
        <p:txBody>
          <a:bodyPr/>
          <a:lstStyle/>
          <a:p>
            <a:r>
              <a:rPr lang="en-US"/>
              <a:t>Gestalt Therapy - Limitations</a:t>
            </a:r>
          </a:p>
        </p:txBody>
      </p:sp>
      <p:sp>
        <p:nvSpPr>
          <p:cNvPr id="3" name="Content Placeholder 2">
            <a:extLst>
              <a:ext uri="{FF2B5EF4-FFF2-40B4-BE49-F238E27FC236}">
                <a16:creationId xmlns:a16="http://schemas.microsoft.com/office/drawing/2014/main" id="{DD2869DE-08F4-92A9-7DCA-8F7DB33EF33D}"/>
              </a:ext>
            </a:extLst>
          </p:cNvPr>
          <p:cNvSpPr>
            <a:spLocks noGrp="1"/>
          </p:cNvSpPr>
          <p:nvPr>
            <p:ph idx="1"/>
          </p:nvPr>
        </p:nvSpPr>
        <p:spPr/>
        <p:txBody>
          <a:bodyPr vert="horz" lIns="91440" tIns="45720" rIns="91440" bIns="45720" rtlCol="0" anchor="t">
            <a:normAutofit/>
          </a:bodyPr>
          <a:lstStyle/>
          <a:p>
            <a:r>
              <a:rPr lang="en-GB" sz="1800">
                <a:latin typeface="Arial Nova"/>
              </a:rPr>
              <a:t>The need for a more open relationship may present some difficulties for those seeking Gestalt therapy. Individuals that are unwilling to engage in open dialogue would not gain the benefits of an open dialogical relationship with their therapist (Brownell, 2016).</a:t>
            </a:r>
            <a:endParaRPr lang="en-US" sz="1800">
              <a:latin typeface="Arial Nova"/>
            </a:endParaRPr>
          </a:p>
          <a:p>
            <a:r>
              <a:rPr lang="en-GB" sz="1800">
                <a:latin typeface="Arial Nova"/>
              </a:rPr>
              <a:t>There is some controversy surrounding Gestalt therapy: the authors did not clarify the philosophical inspirations and foundations of Gestalt therapy. </a:t>
            </a:r>
          </a:p>
          <a:p>
            <a:pPr lvl="1">
              <a:buFont typeface="Courier New" panose="020B0604020202020204" pitchFamily="34" charset="0"/>
              <a:buChar char="o"/>
            </a:pPr>
            <a:r>
              <a:rPr lang="en-GB">
                <a:latin typeface="Arial Nova"/>
              </a:rPr>
              <a:t>This seems to be a deliberate choice from the authors (Boris et al., 2017). </a:t>
            </a:r>
          </a:p>
          <a:p>
            <a:pPr lvl="1">
              <a:buFont typeface="Courier New" panose="020B0604020202020204" pitchFamily="34" charset="0"/>
              <a:buChar char="o"/>
            </a:pPr>
            <a:r>
              <a:rPr lang="en-GB">
                <a:latin typeface="Arial Nova"/>
              </a:rPr>
              <a:t>This adds another paradox to the field of Gestalt therapy.</a:t>
            </a:r>
          </a:p>
          <a:p>
            <a:endParaRPr lang="en-US"/>
          </a:p>
        </p:txBody>
      </p:sp>
    </p:spTree>
    <p:extLst>
      <p:ext uri="{BB962C8B-B14F-4D97-AF65-F5344CB8AC3E}">
        <p14:creationId xmlns:p14="http://schemas.microsoft.com/office/powerpoint/2010/main" val="3719927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FD6D9-1960-FE41-C3B3-F4AF5AA9FD16}"/>
              </a:ext>
            </a:extLst>
          </p:cNvPr>
          <p:cNvSpPr>
            <a:spLocks noGrp="1"/>
          </p:cNvSpPr>
          <p:nvPr>
            <p:ph type="title"/>
          </p:nvPr>
        </p:nvSpPr>
        <p:spPr/>
        <p:txBody>
          <a:bodyPr/>
          <a:lstStyle/>
          <a:p>
            <a:r>
              <a:rPr lang="en-GB"/>
              <a:t>References – Gestalt Therapy</a:t>
            </a:r>
          </a:p>
        </p:txBody>
      </p:sp>
      <p:sp>
        <p:nvSpPr>
          <p:cNvPr id="3" name="Content Placeholder 2">
            <a:extLst>
              <a:ext uri="{FF2B5EF4-FFF2-40B4-BE49-F238E27FC236}">
                <a16:creationId xmlns:a16="http://schemas.microsoft.com/office/drawing/2014/main" id="{0A26D6C9-9B9A-505B-CCBD-5ADA0B91027C}"/>
              </a:ext>
            </a:extLst>
          </p:cNvPr>
          <p:cNvSpPr>
            <a:spLocks noGrp="1"/>
          </p:cNvSpPr>
          <p:nvPr>
            <p:ph idx="1"/>
          </p:nvPr>
        </p:nvSpPr>
        <p:spPr>
          <a:xfrm>
            <a:off x="548641" y="1689016"/>
            <a:ext cx="10995660" cy="4368884"/>
          </a:xfrm>
        </p:spPr>
        <p:txBody>
          <a:bodyPr vert="horz" lIns="91440" tIns="45720" rIns="91440" bIns="45720" rtlCol="0" anchor="t">
            <a:normAutofit/>
          </a:bodyPr>
          <a:lstStyle/>
          <a:p>
            <a:pPr marL="0" indent="0" algn="ctr">
              <a:buNone/>
            </a:pPr>
            <a:endParaRPr lang="en-GB" sz="1200" b="1">
              <a:latin typeface="Arial Nova"/>
            </a:endParaRPr>
          </a:p>
          <a:p>
            <a:r>
              <a:rPr lang="en-US" sz="1200">
                <a:latin typeface="Arial Nova"/>
              </a:rPr>
              <a:t>Boris, G., D., J., B., Melo, A., K., &amp; Moreira, V. (2017). Influence of phenomenology and existentialism on Gestalt therapy. </a:t>
            </a:r>
            <a:r>
              <a:rPr lang="en-US" sz="1200" i="1">
                <a:latin typeface="Arial Nova"/>
              </a:rPr>
              <a:t>Psychological Studies, 34</a:t>
            </a:r>
            <a:r>
              <a:rPr lang="en-US" sz="1200">
                <a:latin typeface="Arial Nova"/>
              </a:rPr>
              <a:t>(4), 476-486. </a:t>
            </a:r>
            <a:r>
              <a:rPr lang="en-US" sz="1200" u="sng">
                <a:latin typeface="Arial Nova"/>
                <a:hlinkClick r:id="rId2"/>
              </a:rPr>
              <a:t>https://doi.org/10.1590/1982-02752017000400004</a:t>
            </a:r>
            <a:r>
              <a:rPr lang="en-US" sz="1200">
                <a:latin typeface="Arial Nova"/>
              </a:rPr>
              <a:t>  </a:t>
            </a:r>
            <a:endParaRPr lang="en-GB" sz="1200">
              <a:latin typeface="Arial Nova"/>
            </a:endParaRPr>
          </a:p>
          <a:p>
            <a:r>
              <a:rPr lang="en-US" sz="1200">
                <a:latin typeface="Arial Nova"/>
              </a:rPr>
              <a:t>Brownell, P. (2016). Contemporary Gestalt therapy. In D. J. Cain, K. Keenan, &amp; S. Rubin (Eds.) </a:t>
            </a:r>
            <a:r>
              <a:rPr lang="en-US" sz="1200" i="1">
                <a:latin typeface="Arial Nova"/>
              </a:rPr>
              <a:t>Humanistic psychotherapies: Handbook of research and practice</a:t>
            </a:r>
            <a:r>
              <a:rPr lang="en-US" sz="1200">
                <a:latin typeface="Arial Nova"/>
              </a:rPr>
              <a:t> (2</a:t>
            </a:r>
            <a:r>
              <a:rPr lang="en-US" sz="1200" baseline="30000">
                <a:latin typeface="Arial Nova"/>
              </a:rPr>
              <a:t>nd</a:t>
            </a:r>
            <a:r>
              <a:rPr lang="en-US" sz="1200">
                <a:latin typeface="Arial Nova"/>
              </a:rPr>
              <a:t> ed., pp. 219-250) American Psychological Association. </a:t>
            </a:r>
            <a:endParaRPr lang="en-GB" sz="1200">
              <a:latin typeface="Arial Nova"/>
            </a:endParaRPr>
          </a:p>
          <a:p>
            <a:r>
              <a:rPr lang="en-US" sz="1200">
                <a:latin typeface="Arial Nova"/>
              </a:rPr>
              <a:t>Houston, G. (2003). </a:t>
            </a:r>
            <a:r>
              <a:rPr lang="en-US" sz="1200" i="1">
                <a:latin typeface="Arial Nova"/>
              </a:rPr>
              <a:t>Brief gestalt therapy</a:t>
            </a:r>
            <a:r>
              <a:rPr lang="en-US" sz="1200">
                <a:latin typeface="Arial Nova"/>
              </a:rPr>
              <a:t>. Sage Publications. </a:t>
            </a:r>
            <a:endParaRPr lang="en-GB" sz="1200">
              <a:latin typeface="Arial Nova"/>
            </a:endParaRPr>
          </a:p>
          <a:p>
            <a:r>
              <a:rPr lang="en-US" sz="1200">
                <a:latin typeface="Arial Nova"/>
              </a:rPr>
              <a:t>Kaisler, R. E., Fede, M., </a:t>
            </a:r>
            <a:r>
              <a:rPr lang="en-US" sz="1200" err="1">
                <a:latin typeface="Arial Nova"/>
              </a:rPr>
              <a:t>Diltsch</a:t>
            </a:r>
            <a:r>
              <a:rPr lang="en-US" sz="1200">
                <a:latin typeface="Arial Nova"/>
              </a:rPr>
              <a:t>, U., Probst, T., &amp; Schaffler, Y. (2023). Common mental disorders in Gestalt therapy treatment: A multiple case study comparing patients with moderate and low integrated personality structures. </a:t>
            </a:r>
            <a:r>
              <a:rPr lang="en-US" sz="1200" i="1">
                <a:latin typeface="Arial Nova"/>
              </a:rPr>
              <a:t>Frontiers in Psychology, 14</a:t>
            </a:r>
            <a:r>
              <a:rPr lang="en-US" sz="1200">
                <a:latin typeface="Arial Nova"/>
              </a:rPr>
              <a:t>. </a:t>
            </a:r>
            <a:r>
              <a:rPr lang="en-US" sz="1200">
                <a:latin typeface="Arial Nova"/>
                <a:hlinkClick r:id="rId3"/>
              </a:rPr>
              <a:t>https://doi.org/10.3389/fpsyg.2023.1304726</a:t>
            </a:r>
            <a:r>
              <a:rPr lang="en-US" sz="1200">
                <a:latin typeface="Arial Nova"/>
              </a:rPr>
              <a:t>  </a:t>
            </a:r>
            <a:endParaRPr lang="en-GB" sz="1200">
              <a:latin typeface="Arial Nova"/>
            </a:endParaRPr>
          </a:p>
          <a:p>
            <a:r>
              <a:rPr lang="en-US" sz="1200">
                <a:latin typeface="Arial Nova"/>
              </a:rPr>
              <a:t>Leichtman, R., &amp; Toman, S. (2017). Men making meaning of eating disorders: A qualitative study. </a:t>
            </a:r>
            <a:r>
              <a:rPr lang="en-US" sz="1200" i="1">
                <a:latin typeface="Arial Nova"/>
              </a:rPr>
              <a:t>Gestalt Review, 21</a:t>
            </a:r>
            <a:r>
              <a:rPr lang="en-US" sz="1200">
                <a:latin typeface="Arial Nova"/>
              </a:rPr>
              <a:t>, 23-43. </a:t>
            </a:r>
            <a:r>
              <a:rPr lang="en-GB" sz="1200">
                <a:latin typeface="Aptos"/>
              </a:rPr>
              <a:t> </a:t>
            </a:r>
          </a:p>
          <a:p>
            <a:r>
              <a:rPr lang="en-US" sz="1200" err="1">
                <a:latin typeface="Arial Nova"/>
              </a:rPr>
              <a:t>Moghimiam</a:t>
            </a:r>
            <a:r>
              <a:rPr lang="en-US" sz="1200">
                <a:latin typeface="Arial Nova"/>
              </a:rPr>
              <a:t>, M., Amini, R., &amp; Kashani, F. (2016). Effects of Gestalt therapy on assertiveness of nursing students. </a:t>
            </a:r>
            <a:r>
              <a:rPr lang="en-US" sz="1200" i="1">
                <a:latin typeface="Arial Nova"/>
              </a:rPr>
              <a:t>Journal of Holistic Nursing and Midwifery, 26</a:t>
            </a:r>
            <a:r>
              <a:rPr lang="en-US" sz="1200">
                <a:latin typeface="Arial Nova"/>
              </a:rPr>
              <a:t>, 72-79. </a:t>
            </a:r>
            <a:r>
              <a:rPr lang="en-GB" sz="1200">
                <a:latin typeface="Aptos"/>
              </a:rPr>
              <a:t> </a:t>
            </a:r>
          </a:p>
          <a:p>
            <a:r>
              <a:rPr lang="en-US" sz="1200" err="1">
                <a:latin typeface="Arial Nova"/>
              </a:rPr>
              <a:t>Mokrivala</a:t>
            </a:r>
            <a:r>
              <a:rPr lang="en-US" sz="1200">
                <a:latin typeface="Arial Nova"/>
              </a:rPr>
              <a:t>, M., </a:t>
            </a:r>
            <a:r>
              <a:rPr lang="en-US" sz="1200" err="1">
                <a:latin typeface="Arial Nova"/>
              </a:rPr>
              <a:t>Farahbakhsh</a:t>
            </a:r>
            <a:r>
              <a:rPr lang="en-US" sz="1200">
                <a:latin typeface="Arial Nova"/>
              </a:rPr>
              <a:t>, K., </a:t>
            </a:r>
            <a:r>
              <a:rPr lang="en-US" sz="1200" err="1">
                <a:latin typeface="Arial Nova"/>
              </a:rPr>
              <a:t>Bajestani</a:t>
            </a:r>
            <a:r>
              <a:rPr lang="en-US" sz="1200">
                <a:latin typeface="Arial Nova"/>
              </a:rPr>
              <a:t>, H. S., &amp; </a:t>
            </a:r>
            <a:r>
              <a:rPr lang="en-US" sz="1200" err="1">
                <a:latin typeface="Arial Nova"/>
              </a:rPr>
              <a:t>Burujeni</a:t>
            </a:r>
            <a:r>
              <a:rPr lang="en-US" sz="1200">
                <a:latin typeface="Arial Nova"/>
              </a:rPr>
              <a:t>, J. Y. (2022). Effectiveness of Gestalt therapy alone and in combination with cognitive-behavioral therapy on hope and pain intensity in women with breast cancer. </a:t>
            </a:r>
            <a:r>
              <a:rPr lang="en-US" sz="1200" i="1">
                <a:latin typeface="Arial Nova"/>
              </a:rPr>
              <a:t>Journal of Client-Centered Nursing Care, 8</a:t>
            </a:r>
            <a:r>
              <a:rPr lang="en-US" sz="1200">
                <a:latin typeface="Arial Nova"/>
              </a:rPr>
              <a:t>(3), 199-208. </a:t>
            </a:r>
            <a:r>
              <a:rPr lang="en-GB" sz="1200">
                <a:latin typeface="Aptos"/>
              </a:rPr>
              <a:t> </a:t>
            </a:r>
          </a:p>
          <a:p>
            <a:r>
              <a:rPr lang="en-US" sz="1200">
                <a:latin typeface="Arial Nova"/>
              </a:rPr>
              <a:t>Perls, F., </a:t>
            </a:r>
            <a:r>
              <a:rPr lang="en-US" sz="1200" err="1">
                <a:latin typeface="Arial Nova"/>
              </a:rPr>
              <a:t>Hefferline</a:t>
            </a:r>
            <a:r>
              <a:rPr lang="en-US" sz="1200">
                <a:latin typeface="Arial Nova"/>
              </a:rPr>
              <a:t>, R., &amp; Goodman, P. (1951). </a:t>
            </a:r>
            <a:r>
              <a:rPr lang="en-US" sz="1200" i="1">
                <a:latin typeface="Arial Nova"/>
              </a:rPr>
              <a:t>Gestalt therapy: Excitement and growth in the human personality</a:t>
            </a:r>
            <a:r>
              <a:rPr lang="en-US" sz="1200">
                <a:latin typeface="Arial Nova"/>
              </a:rPr>
              <a:t>. New York: Gestalt Journal Press.</a:t>
            </a:r>
            <a:endParaRPr lang="en-GB" sz="1200">
              <a:latin typeface="Arial Nova"/>
            </a:endParaRPr>
          </a:p>
          <a:p>
            <a:endParaRPr lang="en-GB" sz="1200">
              <a:latin typeface="Aptos"/>
            </a:endParaRPr>
          </a:p>
          <a:p>
            <a:endParaRPr lang="en-GB" sz="1200">
              <a:latin typeface="Aptos"/>
            </a:endParaRPr>
          </a:p>
          <a:p>
            <a:endParaRPr lang="en-GB"/>
          </a:p>
        </p:txBody>
      </p:sp>
    </p:spTree>
    <p:extLst>
      <p:ext uri="{BB962C8B-B14F-4D97-AF65-F5344CB8AC3E}">
        <p14:creationId xmlns:p14="http://schemas.microsoft.com/office/powerpoint/2010/main" val="12172722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FCA41-34A6-AED3-8877-51EE33CAB1D3}"/>
              </a:ext>
            </a:extLst>
          </p:cNvPr>
          <p:cNvSpPr>
            <a:spLocks noGrp="1"/>
          </p:cNvSpPr>
          <p:nvPr>
            <p:ph type="title"/>
          </p:nvPr>
        </p:nvSpPr>
        <p:spPr/>
        <p:txBody>
          <a:bodyPr/>
          <a:lstStyle/>
          <a:p>
            <a:r>
              <a:rPr lang="en-US"/>
              <a:t>Declaration of AI usage</a:t>
            </a:r>
          </a:p>
        </p:txBody>
      </p:sp>
      <p:sp>
        <p:nvSpPr>
          <p:cNvPr id="3" name="Content Placeholder 2">
            <a:extLst>
              <a:ext uri="{FF2B5EF4-FFF2-40B4-BE49-F238E27FC236}">
                <a16:creationId xmlns:a16="http://schemas.microsoft.com/office/drawing/2014/main" id="{70BA89E1-2A3D-F920-A84A-BE1B9D0BB225}"/>
              </a:ext>
            </a:extLst>
          </p:cNvPr>
          <p:cNvSpPr>
            <a:spLocks noGrp="1"/>
          </p:cNvSpPr>
          <p:nvPr>
            <p:ph idx="1"/>
          </p:nvPr>
        </p:nvSpPr>
        <p:spPr/>
        <p:txBody>
          <a:bodyPr vert="horz" lIns="91440" tIns="45720" rIns="91440" bIns="45720" rtlCol="0" anchor="t">
            <a:normAutofit/>
          </a:bodyPr>
          <a:lstStyle/>
          <a:p>
            <a:endParaRPr lang="en-US" dirty="0"/>
          </a:p>
          <a:p>
            <a:r>
              <a:rPr lang="en-US" dirty="0"/>
              <a:t>I confirm that no AI software has been used to create any part of my contribution to this presentation. I confirm that I hold draft copies of this presentation, and any notes used. (Olivia Lovell)</a:t>
            </a:r>
          </a:p>
        </p:txBody>
      </p:sp>
    </p:spTree>
    <p:extLst>
      <p:ext uri="{BB962C8B-B14F-4D97-AF65-F5344CB8AC3E}">
        <p14:creationId xmlns:p14="http://schemas.microsoft.com/office/powerpoint/2010/main" val="3235387669"/>
      </p:ext>
    </p:extLst>
  </p:cSld>
  <p:clrMapOvr>
    <a:masterClrMapping/>
  </p:clrMapOvr>
</p:sld>
</file>

<file path=ppt/theme/theme1.xml><?xml version="1.0" encoding="utf-8"?>
<a:theme xmlns:a="http://schemas.openxmlformats.org/drawingml/2006/main" name="TribuneVTI">
  <a:themeElements>
    <a:clrScheme name="AnalogousFromLightSeedRightStep">
      <a:dk1>
        <a:srgbClr val="000000"/>
      </a:dk1>
      <a:lt1>
        <a:srgbClr val="FFFFFF"/>
      </a:lt1>
      <a:dk2>
        <a:srgbClr val="242541"/>
      </a:dk2>
      <a:lt2>
        <a:srgbClr val="E8E2E6"/>
      </a:lt2>
      <a:accent1>
        <a:srgbClr val="30B75B"/>
      </a:accent1>
      <a:accent2>
        <a:srgbClr val="35B392"/>
      </a:accent2>
      <a:accent3>
        <a:srgbClr val="2BB1C9"/>
      </a:accent3>
      <a:accent4>
        <a:srgbClr val="4E92EA"/>
      </a:accent4>
      <a:accent5>
        <a:srgbClr val="6E70EE"/>
      </a:accent5>
      <a:accent6>
        <a:srgbClr val="8D4EEA"/>
      </a:accent6>
      <a:hlink>
        <a:srgbClr val="AE6998"/>
      </a:hlink>
      <a:folHlink>
        <a:srgbClr val="7F7F7F"/>
      </a:folHlink>
    </a:clrScheme>
    <a:fontScheme name="Amasis-Univers">
      <a:majorFont>
        <a:latin typeface="Amasis MT Pro Medium"/>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ibuneVTI" id="{4D84C650-59FC-4F6B-ADA6-B11C508FF6CE}" vid="{0E07EAE6-ACBC-4250-8522-FC108A45043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FC1BC7EDBB64F41BE15B45150E3EE5B" ma:contentTypeVersion="4" ma:contentTypeDescription="Create a new document." ma:contentTypeScope="" ma:versionID="c14db1968d521076b3aee32e8667b225">
  <xsd:schema xmlns:xsd="http://www.w3.org/2001/XMLSchema" xmlns:xs="http://www.w3.org/2001/XMLSchema" xmlns:p="http://schemas.microsoft.com/office/2006/metadata/properties" xmlns:ns2="6207b260-b097-4b9d-8f05-357f021ca2fb" targetNamespace="http://schemas.microsoft.com/office/2006/metadata/properties" ma:root="true" ma:fieldsID="7623eb43154a5e54b53efeefbaa9b29e" ns2:_="">
    <xsd:import namespace="6207b260-b097-4b9d-8f05-357f021ca2f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07b260-b097-4b9d-8f05-357f021ca2f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DD2AD27-29D3-4CF7-952D-3B3A42D350BC}">
  <ds:schemaRefs>
    <ds:schemaRef ds:uri="http://schemas.microsoft.com/sharepoint/v3/contenttype/forms"/>
  </ds:schemaRefs>
</ds:datastoreItem>
</file>

<file path=customXml/itemProps2.xml><?xml version="1.0" encoding="utf-8"?>
<ds:datastoreItem xmlns:ds="http://schemas.openxmlformats.org/officeDocument/2006/customXml" ds:itemID="{B5AE7886-6D72-4C5F-B014-3E1B6D4C9709}">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FDB6B64D-740F-4779-9D63-8B2DF4BC935A}">
  <ds:schemaRefs>
    <ds:schemaRef ds:uri="6207b260-b097-4b9d-8f05-357f021ca2f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TribuneVTI</vt:lpstr>
      <vt:lpstr>Critically review and discuss the effectiveness of two psychological treatments for anxiety disorders.</vt:lpstr>
      <vt:lpstr>Gestalt Therapy - Introduction</vt:lpstr>
      <vt:lpstr>Gestalt Therapy - Development History</vt:lpstr>
      <vt:lpstr>Gestalt Therapy - Case Examples</vt:lpstr>
      <vt:lpstr>Gestalt Therapy - Strengths</vt:lpstr>
      <vt:lpstr>Gestalt Therapy - Limitations</vt:lpstr>
      <vt:lpstr>References – Gestalt Therapy</vt:lpstr>
      <vt:lpstr>Declaration of AI usage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12</cp:revision>
  <dcterms:created xsi:type="dcterms:W3CDTF">2024-12-08T14:11:24Z</dcterms:created>
  <dcterms:modified xsi:type="dcterms:W3CDTF">2025-01-13T13:56:53Z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0x010100BFC1BC7EDBB64F41BE15B45150E3EE5B</vt:lpwstr>
  </property>
</Properties>
</file>