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4" r:id="rId3"/>
    <p:sldId id="265" r:id="rId4"/>
    <p:sldId id="266" r:id="rId5"/>
    <p:sldId id="263" r:id="rId6"/>
    <p:sldId id="258" r:id="rId7"/>
    <p:sldId id="259" r:id="rId8"/>
    <p:sldId id="260" r:id="rId9"/>
    <p:sldId id="261" r:id="rId10"/>
    <p:sldId id="262"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CA83B3-E784-8756-30C9-791AF5BC4F30}" v="264" dt="2025-10-11T20:58:59.973"/>
    <p1510:client id="{DEFE3A8A-6E7E-A94A-9317-EE01180F66E7}" v="263" dt="2025-10-11T19:24:15.5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vjeet Kaur (2421160)" userId="S::2421160@student.uwtsd.ac.uk::b4287ec5-fa47-4d91-a5e1-29395bfc02f7" providerId="AD" clId="Web-{90CA83B3-E784-8756-30C9-791AF5BC4F30}"/>
    <pc:docChg chg="modSld">
      <pc:chgData name="Ravjeet Kaur (2421160)" userId="S::2421160@student.uwtsd.ac.uk::b4287ec5-fa47-4d91-a5e1-29395bfc02f7" providerId="AD" clId="Web-{90CA83B3-E784-8756-30C9-791AF5BC4F30}" dt="2025-10-11T20:58:59.973" v="285" actId="20577"/>
      <pc:docMkLst>
        <pc:docMk/>
      </pc:docMkLst>
      <pc:sldChg chg="modSp">
        <pc:chgData name="Ravjeet Kaur (2421160)" userId="S::2421160@student.uwtsd.ac.uk::b4287ec5-fa47-4d91-a5e1-29395bfc02f7" providerId="AD" clId="Web-{90CA83B3-E784-8756-30C9-791AF5BC4F30}" dt="2025-10-11T20:57:59.004" v="280" actId="20577"/>
        <pc:sldMkLst>
          <pc:docMk/>
          <pc:sldMk cId="554881598" sldId="258"/>
        </pc:sldMkLst>
        <pc:spChg chg="mod">
          <ac:chgData name="Ravjeet Kaur (2421160)" userId="S::2421160@student.uwtsd.ac.uk::b4287ec5-fa47-4d91-a5e1-29395bfc02f7" providerId="AD" clId="Web-{90CA83B3-E784-8756-30C9-791AF5BC4F30}" dt="2025-10-11T20:57:59.004" v="280" actId="20577"/>
          <ac:spMkLst>
            <pc:docMk/>
            <pc:sldMk cId="554881598" sldId="258"/>
            <ac:spMk id="3" creationId="{8943033C-076B-B0FB-737A-BB22C1DF48DD}"/>
          </ac:spMkLst>
        </pc:spChg>
        <pc:spChg chg="mod">
          <ac:chgData name="Ravjeet Kaur (2421160)" userId="S::2421160@student.uwtsd.ac.uk::b4287ec5-fa47-4d91-a5e1-29395bfc02f7" providerId="AD" clId="Web-{90CA83B3-E784-8756-30C9-791AF5BC4F30}" dt="2025-10-11T20:55:50.565" v="272" actId="20577"/>
          <ac:spMkLst>
            <pc:docMk/>
            <pc:sldMk cId="554881598" sldId="258"/>
            <ac:spMk id="5" creationId="{8CDB38DD-1194-D37E-02BC-9BF5DC4B72D2}"/>
          </ac:spMkLst>
        </pc:spChg>
        <pc:picChg chg="mod">
          <ac:chgData name="Ravjeet Kaur (2421160)" userId="S::2421160@student.uwtsd.ac.uk::b4287ec5-fa47-4d91-a5e1-29395bfc02f7" providerId="AD" clId="Web-{90CA83B3-E784-8756-30C9-791AF5BC4F30}" dt="2025-10-11T19:25:19.617" v="2" actId="14100"/>
          <ac:picMkLst>
            <pc:docMk/>
            <pc:sldMk cId="554881598" sldId="258"/>
            <ac:picMk id="4" creationId="{BE67DF9E-5CF4-A329-2AEE-9985FB099718}"/>
          </ac:picMkLst>
        </pc:picChg>
      </pc:sldChg>
      <pc:sldChg chg="modSp">
        <pc:chgData name="Ravjeet Kaur (2421160)" userId="S::2421160@student.uwtsd.ac.uk::b4287ec5-fa47-4d91-a5e1-29395bfc02f7" providerId="AD" clId="Web-{90CA83B3-E784-8756-30C9-791AF5BC4F30}" dt="2025-10-11T20:58:20.176" v="283" actId="20577"/>
        <pc:sldMkLst>
          <pc:docMk/>
          <pc:sldMk cId="3075395395" sldId="259"/>
        </pc:sldMkLst>
        <pc:spChg chg="mod">
          <ac:chgData name="Ravjeet Kaur (2421160)" userId="S::2421160@student.uwtsd.ac.uk::b4287ec5-fa47-4d91-a5e1-29395bfc02f7" providerId="AD" clId="Web-{90CA83B3-E784-8756-30C9-791AF5BC4F30}" dt="2025-10-11T20:58:20.176" v="283" actId="20577"/>
          <ac:spMkLst>
            <pc:docMk/>
            <pc:sldMk cId="3075395395" sldId="259"/>
            <ac:spMk id="3" creationId="{26C224D6-0DFD-ECC4-080D-8C211B757229}"/>
          </ac:spMkLst>
        </pc:spChg>
        <pc:spChg chg="mod">
          <ac:chgData name="Ravjeet Kaur (2421160)" userId="S::2421160@student.uwtsd.ac.uk::b4287ec5-fa47-4d91-a5e1-29395bfc02f7" providerId="AD" clId="Web-{90CA83B3-E784-8756-30C9-791AF5BC4F30}" dt="2025-10-11T20:52:56.389" v="253" actId="20577"/>
          <ac:spMkLst>
            <pc:docMk/>
            <pc:sldMk cId="3075395395" sldId="259"/>
            <ac:spMk id="4" creationId="{F522937A-9582-D7D2-9768-7BE7A9EC5695}"/>
          </ac:spMkLst>
        </pc:spChg>
      </pc:sldChg>
      <pc:sldChg chg="modSp">
        <pc:chgData name="Ravjeet Kaur (2421160)" userId="S::2421160@student.uwtsd.ac.uk::b4287ec5-fa47-4d91-a5e1-29395bfc02f7" providerId="AD" clId="Web-{90CA83B3-E784-8756-30C9-791AF5BC4F30}" dt="2025-10-11T20:52:24.528" v="246" actId="20577"/>
        <pc:sldMkLst>
          <pc:docMk/>
          <pc:sldMk cId="264966776" sldId="260"/>
        </pc:sldMkLst>
        <pc:spChg chg="mod">
          <ac:chgData name="Ravjeet Kaur (2421160)" userId="S::2421160@student.uwtsd.ac.uk::b4287ec5-fa47-4d91-a5e1-29395bfc02f7" providerId="AD" clId="Web-{90CA83B3-E784-8756-30C9-791AF5BC4F30}" dt="2025-10-11T19:39:44.479" v="55" actId="20577"/>
          <ac:spMkLst>
            <pc:docMk/>
            <pc:sldMk cId="264966776" sldId="260"/>
            <ac:spMk id="3" creationId="{45A8646D-FE88-6487-9E6F-8A6642DBBD10}"/>
          </ac:spMkLst>
        </pc:spChg>
        <pc:spChg chg="mod">
          <ac:chgData name="Ravjeet Kaur (2421160)" userId="S::2421160@student.uwtsd.ac.uk::b4287ec5-fa47-4d91-a5e1-29395bfc02f7" providerId="AD" clId="Web-{90CA83B3-E784-8756-30C9-791AF5BC4F30}" dt="2025-10-11T20:52:24.528" v="246" actId="20577"/>
          <ac:spMkLst>
            <pc:docMk/>
            <pc:sldMk cId="264966776" sldId="260"/>
            <ac:spMk id="4" creationId="{8E06B107-0019-13EB-4989-996B92F302A7}"/>
          </ac:spMkLst>
        </pc:spChg>
      </pc:sldChg>
      <pc:sldChg chg="modSp">
        <pc:chgData name="Ravjeet Kaur (2421160)" userId="S::2421160@student.uwtsd.ac.uk::b4287ec5-fa47-4d91-a5e1-29395bfc02f7" providerId="AD" clId="Web-{90CA83B3-E784-8756-30C9-791AF5BC4F30}" dt="2025-10-11T20:58:59.973" v="285" actId="20577"/>
        <pc:sldMkLst>
          <pc:docMk/>
          <pc:sldMk cId="3914373365" sldId="261"/>
        </pc:sldMkLst>
        <pc:spChg chg="mod">
          <ac:chgData name="Ravjeet Kaur (2421160)" userId="S::2421160@student.uwtsd.ac.uk::b4287ec5-fa47-4d91-a5e1-29395bfc02f7" providerId="AD" clId="Web-{90CA83B3-E784-8756-30C9-791AF5BC4F30}" dt="2025-10-11T20:58:59.973" v="285" actId="20577"/>
          <ac:spMkLst>
            <pc:docMk/>
            <pc:sldMk cId="3914373365" sldId="261"/>
            <ac:spMk id="3" creationId="{1470DC8B-C758-5C5B-51CB-B7E4F869839C}"/>
          </ac:spMkLst>
        </pc:spChg>
        <pc:spChg chg="mod">
          <ac:chgData name="Ravjeet Kaur (2421160)" userId="S::2421160@student.uwtsd.ac.uk::b4287ec5-fa47-4d91-a5e1-29395bfc02f7" providerId="AD" clId="Web-{90CA83B3-E784-8756-30C9-791AF5BC4F30}" dt="2025-10-11T20:52:40.373" v="250" actId="20577"/>
          <ac:spMkLst>
            <pc:docMk/>
            <pc:sldMk cId="3914373365" sldId="261"/>
            <ac:spMk id="10" creationId="{8A5E4577-D596-730A-9F16-5799EC54D536}"/>
          </ac:spMkLst>
        </pc:spChg>
      </pc:sldChg>
      <pc:sldChg chg="modSp">
        <pc:chgData name="Ravjeet Kaur (2421160)" userId="S::2421160@student.uwtsd.ac.uk::b4287ec5-fa47-4d91-a5e1-29395bfc02f7" providerId="AD" clId="Web-{90CA83B3-E784-8756-30C9-791AF5BC4F30}" dt="2025-10-11T20:52:33.341" v="248" actId="20577"/>
        <pc:sldMkLst>
          <pc:docMk/>
          <pc:sldMk cId="133532327" sldId="262"/>
        </pc:sldMkLst>
        <pc:spChg chg="mod">
          <ac:chgData name="Ravjeet Kaur (2421160)" userId="S::2421160@student.uwtsd.ac.uk::b4287ec5-fa47-4d91-a5e1-29395bfc02f7" providerId="AD" clId="Web-{90CA83B3-E784-8756-30C9-791AF5BC4F30}" dt="2025-10-11T20:52:33.341" v="248" actId="20577"/>
          <ac:spMkLst>
            <pc:docMk/>
            <pc:sldMk cId="133532327" sldId="262"/>
            <ac:spMk id="7" creationId="{DCA64960-DE30-382C-A644-AC71677A0434}"/>
          </ac:spMkLst>
        </pc:spChg>
      </pc:sldChg>
      <pc:sldChg chg="addSp delSp modSp">
        <pc:chgData name="Ravjeet Kaur (2421160)" userId="S::2421160@student.uwtsd.ac.uk::b4287ec5-fa47-4d91-a5e1-29395bfc02f7" providerId="AD" clId="Web-{90CA83B3-E784-8756-30C9-791AF5BC4F30}" dt="2025-10-11T20:55:34.408" v="270" actId="20577"/>
        <pc:sldMkLst>
          <pc:docMk/>
          <pc:sldMk cId="3489797820" sldId="263"/>
        </pc:sldMkLst>
        <pc:spChg chg="add del mod">
          <ac:chgData name="Ravjeet Kaur (2421160)" userId="S::2421160@student.uwtsd.ac.uk::b4287ec5-fa47-4d91-a5e1-29395bfc02f7" providerId="AD" clId="Web-{90CA83B3-E784-8756-30C9-791AF5BC4F30}" dt="2025-10-11T19:36:38.191" v="36"/>
          <ac:spMkLst>
            <pc:docMk/>
            <pc:sldMk cId="3489797820" sldId="263"/>
            <ac:spMk id="3" creationId="{DE72A32F-E6B0-90FE-50E4-4B67DE1D929C}"/>
          </ac:spMkLst>
        </pc:spChg>
        <pc:spChg chg="add del mod">
          <ac:chgData name="Ravjeet Kaur (2421160)" userId="S::2421160@student.uwtsd.ac.uk::b4287ec5-fa47-4d91-a5e1-29395bfc02f7" providerId="AD" clId="Web-{90CA83B3-E784-8756-30C9-791AF5BC4F30}" dt="2025-10-11T20:24:16.950" v="133"/>
          <ac:spMkLst>
            <pc:docMk/>
            <pc:sldMk cId="3489797820" sldId="263"/>
            <ac:spMk id="5" creationId="{4406322A-48D5-7DE4-C389-0190B1B476A3}"/>
          </ac:spMkLst>
        </pc:spChg>
        <pc:spChg chg="mod">
          <ac:chgData name="Ravjeet Kaur (2421160)" userId="S::2421160@student.uwtsd.ac.uk::b4287ec5-fa47-4d91-a5e1-29395bfc02f7" providerId="AD" clId="Web-{90CA83B3-E784-8756-30C9-791AF5BC4F30}" dt="2025-10-11T20:29:41.580" v="163" actId="20577"/>
          <ac:spMkLst>
            <pc:docMk/>
            <pc:sldMk cId="3489797820" sldId="263"/>
            <ac:spMk id="8" creationId="{3A282FA4-D174-1147-9294-2FD95D146096}"/>
          </ac:spMkLst>
        </pc:spChg>
        <pc:spChg chg="add mod">
          <ac:chgData name="Ravjeet Kaur (2421160)" userId="S::2421160@student.uwtsd.ac.uk::b4287ec5-fa47-4d91-a5e1-29395bfc02f7" providerId="AD" clId="Web-{90CA83B3-E784-8756-30C9-791AF5BC4F30}" dt="2025-10-11T20:55:34.408" v="270" actId="20577"/>
          <ac:spMkLst>
            <pc:docMk/>
            <pc:sldMk cId="3489797820" sldId="263"/>
            <ac:spMk id="14" creationId="{970CBAC8-E32B-B1AB-BBD5-E27E23F50CFD}"/>
          </ac:spMkLst>
        </pc:spChg>
        <pc:picChg chg="add del mod">
          <ac:chgData name="Ravjeet Kaur (2421160)" userId="S::2421160@student.uwtsd.ac.uk::b4287ec5-fa47-4d91-a5e1-29395bfc02f7" providerId="AD" clId="Web-{90CA83B3-E784-8756-30C9-791AF5BC4F30}" dt="2025-10-11T19:36:24.628" v="33"/>
          <ac:picMkLst>
            <pc:docMk/>
            <pc:sldMk cId="3489797820" sldId="263"/>
            <ac:picMk id="2" creationId="{752B3F0F-7DEB-388C-E76A-AF9E30A6F674}"/>
          </ac:picMkLst>
        </pc:picChg>
        <pc:picChg chg="add del mod">
          <ac:chgData name="Ravjeet Kaur (2421160)" userId="S::2421160@student.uwtsd.ac.uk::b4287ec5-fa47-4d91-a5e1-29395bfc02f7" providerId="AD" clId="Web-{90CA83B3-E784-8756-30C9-791AF5BC4F30}" dt="2025-10-11T20:19:37.493" v="123"/>
          <ac:picMkLst>
            <pc:docMk/>
            <pc:sldMk cId="3489797820" sldId="263"/>
            <ac:picMk id="4" creationId="{5D5C8FC7-5982-F919-9DCD-F4C70562107E}"/>
          </ac:picMkLst>
        </pc:picChg>
        <pc:picChg chg="del mod">
          <ac:chgData name="Ravjeet Kaur (2421160)" userId="S::2421160@student.uwtsd.ac.uk::b4287ec5-fa47-4d91-a5e1-29395bfc02f7" providerId="AD" clId="Web-{90CA83B3-E784-8756-30C9-791AF5BC4F30}" dt="2025-10-11T19:28:05.747" v="20"/>
          <ac:picMkLst>
            <pc:docMk/>
            <pc:sldMk cId="3489797820" sldId="263"/>
            <ac:picMk id="7" creationId="{55BD739A-B82D-15DA-FF1A-34086483FFF2}"/>
          </ac:picMkLst>
        </pc:picChg>
        <pc:picChg chg="add del mod">
          <ac:chgData name="Ravjeet Kaur (2421160)" userId="S::2421160@student.uwtsd.ac.uk::b4287ec5-fa47-4d91-a5e1-29395bfc02f7" providerId="AD" clId="Web-{90CA83B3-E784-8756-30C9-791AF5BC4F30}" dt="2025-10-11T20:24:07.903" v="131"/>
          <ac:picMkLst>
            <pc:docMk/>
            <pc:sldMk cId="3489797820" sldId="263"/>
            <ac:picMk id="10" creationId="{418024E1-227B-28D7-F7DB-F4ED637444AE}"/>
          </ac:picMkLst>
        </pc:picChg>
        <pc:picChg chg="add del mod">
          <ac:chgData name="Ravjeet Kaur (2421160)" userId="S::2421160@student.uwtsd.ac.uk::b4287ec5-fa47-4d91-a5e1-29395bfc02f7" providerId="AD" clId="Web-{90CA83B3-E784-8756-30C9-791AF5BC4F30}" dt="2025-10-11T20:26:01.531" v="141"/>
          <ac:picMkLst>
            <pc:docMk/>
            <pc:sldMk cId="3489797820" sldId="263"/>
            <ac:picMk id="12" creationId="{8F930204-B9AE-B627-622D-16EEF09D326C}"/>
          </ac:picMkLst>
        </pc:picChg>
        <pc:picChg chg="add mod">
          <ac:chgData name="Ravjeet Kaur (2421160)" userId="S::2421160@student.uwtsd.ac.uk::b4287ec5-fa47-4d91-a5e1-29395bfc02f7" providerId="AD" clId="Web-{90CA83B3-E784-8756-30C9-791AF5BC4F30}" dt="2025-10-11T20:28:55.125" v="159" actId="14100"/>
          <ac:picMkLst>
            <pc:docMk/>
            <pc:sldMk cId="3489797820" sldId="263"/>
            <ac:picMk id="13" creationId="{F8B2C4FA-14AE-438C-1BD4-ED2BEFCE39C6}"/>
          </ac:picMkLst>
        </pc:picChg>
      </pc:sldChg>
      <pc:sldChg chg="modSp">
        <pc:chgData name="Ravjeet Kaur (2421160)" userId="S::2421160@student.uwtsd.ac.uk::b4287ec5-fa47-4d91-a5e1-29395bfc02f7" providerId="AD" clId="Web-{90CA83B3-E784-8756-30C9-791AF5BC4F30}" dt="2025-10-11T20:54:21.610" v="266" actId="20577"/>
        <pc:sldMkLst>
          <pc:docMk/>
          <pc:sldMk cId="1837629256" sldId="264"/>
        </pc:sldMkLst>
        <pc:spChg chg="mod">
          <ac:chgData name="Ravjeet Kaur (2421160)" userId="S::2421160@student.uwtsd.ac.uk::b4287ec5-fa47-4d91-a5e1-29395bfc02f7" providerId="AD" clId="Web-{90CA83B3-E784-8756-30C9-791AF5BC4F30}" dt="2025-10-11T20:54:21.610" v="266" actId="20577"/>
          <ac:spMkLst>
            <pc:docMk/>
            <pc:sldMk cId="1837629256" sldId="264"/>
            <ac:spMk id="3" creationId="{ED6091E2-1960-E3D3-729A-C32C2398A176}"/>
          </ac:spMkLst>
        </pc:spChg>
        <pc:spChg chg="mod">
          <ac:chgData name="Ravjeet Kaur (2421160)" userId="S::2421160@student.uwtsd.ac.uk::b4287ec5-fa47-4d91-a5e1-29395bfc02f7" providerId="AD" clId="Web-{90CA83B3-E784-8756-30C9-791AF5BC4F30}" dt="2025-10-11T20:54:11.266" v="265" actId="20577"/>
          <ac:spMkLst>
            <pc:docMk/>
            <pc:sldMk cId="1837629256" sldId="264"/>
            <ac:spMk id="5" creationId="{F9D5E1A1-6A76-1A33-8DBA-215A22291729}"/>
          </ac:spMkLst>
        </pc:spChg>
        <pc:picChg chg="mod">
          <ac:chgData name="Ravjeet Kaur (2421160)" userId="S::2421160@student.uwtsd.ac.uk::b4287ec5-fa47-4d91-a5e1-29395bfc02f7" providerId="AD" clId="Web-{90CA83B3-E784-8756-30C9-791AF5BC4F30}" dt="2025-10-11T20:30:30.365" v="169" actId="1076"/>
          <ac:picMkLst>
            <pc:docMk/>
            <pc:sldMk cId="1837629256" sldId="264"/>
            <ac:picMk id="2" creationId="{053FEEA4-D716-D649-2A24-B97D26EECA2F}"/>
          </ac:picMkLst>
        </pc:picChg>
      </pc:sldChg>
      <pc:sldChg chg="addSp delSp modSp">
        <pc:chgData name="Ravjeet Kaur (2421160)" userId="S::2421160@student.uwtsd.ac.uk::b4287ec5-fa47-4d91-a5e1-29395bfc02f7" providerId="AD" clId="Web-{90CA83B3-E784-8756-30C9-791AF5BC4F30}" dt="2025-10-11T20:57:07.534" v="273" actId="20577"/>
        <pc:sldMkLst>
          <pc:docMk/>
          <pc:sldMk cId="4283398797" sldId="265"/>
        </pc:sldMkLst>
        <pc:spChg chg="mod">
          <ac:chgData name="Ravjeet Kaur (2421160)" userId="S::2421160@student.uwtsd.ac.uk::b4287ec5-fa47-4d91-a5e1-29395bfc02f7" providerId="AD" clId="Web-{90CA83B3-E784-8756-30C9-791AF5BC4F30}" dt="2025-10-11T20:57:07.534" v="273" actId="20577"/>
          <ac:spMkLst>
            <pc:docMk/>
            <pc:sldMk cId="4283398797" sldId="265"/>
            <ac:spMk id="3" creationId="{E7D1C5BA-CBBB-9A7A-74C6-F3E696D0BEF9}"/>
          </ac:spMkLst>
        </pc:spChg>
        <pc:spChg chg="mod">
          <ac:chgData name="Ravjeet Kaur (2421160)" userId="S::2421160@student.uwtsd.ac.uk::b4287ec5-fa47-4d91-a5e1-29395bfc02f7" providerId="AD" clId="Web-{90CA83B3-E784-8756-30C9-791AF5BC4F30}" dt="2025-10-11T20:54:00.328" v="262" actId="20577"/>
          <ac:spMkLst>
            <pc:docMk/>
            <pc:sldMk cId="4283398797" sldId="265"/>
            <ac:spMk id="4" creationId="{B0D218CA-4006-CCA5-3696-721AC8A16DF8}"/>
          </ac:spMkLst>
        </pc:spChg>
        <pc:spChg chg="add del mod">
          <ac:chgData name="Ravjeet Kaur (2421160)" userId="S::2421160@student.uwtsd.ac.uk::b4287ec5-fa47-4d91-a5e1-29395bfc02f7" providerId="AD" clId="Web-{90CA83B3-E784-8756-30C9-791AF5BC4F30}" dt="2025-10-11T19:43:11.929" v="65"/>
          <ac:spMkLst>
            <pc:docMk/>
            <pc:sldMk cId="4283398797" sldId="265"/>
            <ac:spMk id="6" creationId="{3FFBEC95-AF58-4D25-B27B-0CFE1150CEA0}"/>
          </ac:spMkLst>
        </pc:spChg>
        <pc:picChg chg="add del mod">
          <ac:chgData name="Ravjeet Kaur (2421160)" userId="S::2421160@student.uwtsd.ac.uk::b4287ec5-fa47-4d91-a5e1-29395bfc02f7" providerId="AD" clId="Web-{90CA83B3-E784-8756-30C9-791AF5BC4F30}" dt="2025-10-11T19:43:00.585" v="63"/>
          <ac:picMkLst>
            <pc:docMk/>
            <pc:sldMk cId="4283398797" sldId="265"/>
            <ac:picMk id="5" creationId="{8675F6CE-A08F-941F-7C7F-BB83045CB66F}"/>
          </ac:picMkLst>
        </pc:picChg>
      </pc:sldChg>
      <pc:sldChg chg="modSp">
        <pc:chgData name="Ravjeet Kaur (2421160)" userId="S::2421160@student.uwtsd.ac.uk::b4287ec5-fa47-4d91-a5e1-29395bfc02f7" providerId="AD" clId="Web-{90CA83B3-E784-8756-30C9-791AF5BC4F30}" dt="2025-10-11T20:57:22.503" v="276" actId="14100"/>
        <pc:sldMkLst>
          <pc:docMk/>
          <pc:sldMk cId="57628563" sldId="266"/>
        </pc:sldMkLst>
        <pc:spChg chg="mod">
          <ac:chgData name="Ravjeet Kaur (2421160)" userId="S::2421160@student.uwtsd.ac.uk::b4287ec5-fa47-4d91-a5e1-29395bfc02f7" providerId="AD" clId="Web-{90CA83B3-E784-8756-30C9-791AF5BC4F30}" dt="2025-10-11T20:57:22.503" v="276" actId="14100"/>
          <ac:spMkLst>
            <pc:docMk/>
            <pc:sldMk cId="57628563" sldId="266"/>
            <ac:spMk id="3" creationId="{112D024E-82D5-7711-5417-84DB68C88E9F}"/>
          </ac:spMkLst>
        </pc:spChg>
        <pc:spChg chg="mod">
          <ac:chgData name="Ravjeet Kaur (2421160)" userId="S::2421160@student.uwtsd.ac.uk::b4287ec5-fa47-4d91-a5e1-29395bfc02f7" providerId="AD" clId="Web-{90CA83B3-E784-8756-30C9-791AF5BC4F30}" dt="2025-10-11T20:53:39.828" v="259" actId="1076"/>
          <ac:spMkLst>
            <pc:docMk/>
            <pc:sldMk cId="57628563" sldId="266"/>
            <ac:spMk id="4" creationId="{F0FA5160-1366-3182-12B0-BE1B609CAB34}"/>
          </ac:spMkLst>
        </pc:spChg>
        <pc:picChg chg="mod">
          <ac:chgData name="Ravjeet Kaur (2421160)" userId="S::2421160@student.uwtsd.ac.uk::b4287ec5-fa47-4d91-a5e1-29395bfc02f7" providerId="AD" clId="Web-{90CA83B3-E784-8756-30C9-791AF5BC4F30}" dt="2025-10-11T20:53:31.734" v="258" actId="14100"/>
          <ac:picMkLst>
            <pc:docMk/>
            <pc:sldMk cId="57628563" sldId="266"/>
            <ac:picMk id="2" creationId="{952FDD96-F08F-EF5C-5270-180389FDE605}"/>
          </ac:picMkLst>
        </pc:picChg>
      </pc:sldChg>
      <pc:sldChg chg="modSp">
        <pc:chgData name="Ravjeet Kaur (2421160)" userId="S::2421160@student.uwtsd.ac.uk::b4287ec5-fa47-4d91-a5e1-29395bfc02f7" providerId="AD" clId="Web-{90CA83B3-E784-8756-30C9-791AF5BC4F30}" dt="2025-10-11T20:47:42.845" v="236" actId="20577"/>
        <pc:sldMkLst>
          <pc:docMk/>
          <pc:sldMk cId="3203373508" sldId="267"/>
        </pc:sldMkLst>
        <pc:spChg chg="mod">
          <ac:chgData name="Ravjeet Kaur (2421160)" userId="S::2421160@student.uwtsd.ac.uk::b4287ec5-fa47-4d91-a5e1-29395bfc02f7" providerId="AD" clId="Web-{90CA83B3-E784-8756-30C9-791AF5BC4F30}" dt="2025-10-11T20:47:42.845" v="236" actId="20577"/>
          <ac:spMkLst>
            <pc:docMk/>
            <pc:sldMk cId="3203373508" sldId="267"/>
            <ac:spMk id="3" creationId="{C22B9538-F1CD-1157-C334-6493DEAC9473}"/>
          </ac:spMkLst>
        </pc:spChg>
      </pc:sldChg>
    </pc:docChg>
  </pc:docChgLst>
  <pc:docChgLst>
    <pc:chgData name="Ravjeet Kaur (2421160)" userId="S::2421160@student.uwtsd.ac.uk::b4287ec5-fa47-4d91-a5e1-29395bfc02f7" providerId="AD" clId="Web-{1C55C8F7-AC57-AD68-CF7E-658E07BAE9EA}"/>
    <pc:docChg chg="addSld delSld modSld">
      <pc:chgData name="Ravjeet Kaur (2421160)" userId="S::2421160@student.uwtsd.ac.uk::b4287ec5-fa47-4d91-a5e1-29395bfc02f7" providerId="AD" clId="Web-{1C55C8F7-AC57-AD68-CF7E-658E07BAE9EA}" dt="2025-10-06T18:55:11.548" v="517" actId="14100"/>
      <pc:docMkLst>
        <pc:docMk/>
      </pc:docMkLst>
      <pc:sldChg chg="addSp delSp modSp new mod setBg">
        <pc:chgData name="Ravjeet Kaur (2421160)" userId="S::2421160@student.uwtsd.ac.uk::b4287ec5-fa47-4d91-a5e1-29395bfc02f7" providerId="AD" clId="Web-{1C55C8F7-AC57-AD68-CF7E-658E07BAE9EA}" dt="2025-10-06T18:50:37.293" v="475" actId="20577"/>
        <pc:sldMkLst>
          <pc:docMk/>
          <pc:sldMk cId="2235113869" sldId="257"/>
        </pc:sldMkLst>
        <pc:spChg chg="mod">
          <ac:chgData name="Ravjeet Kaur (2421160)" userId="S::2421160@student.uwtsd.ac.uk::b4287ec5-fa47-4d91-a5e1-29395bfc02f7" providerId="AD" clId="Web-{1C55C8F7-AC57-AD68-CF7E-658E07BAE9EA}" dt="2025-10-06T18:37:50.601" v="415" actId="14100"/>
          <ac:spMkLst>
            <pc:docMk/>
            <pc:sldMk cId="2235113869" sldId="257"/>
            <ac:spMk id="3" creationId="{D5CBDBC9-C937-14D9-D030-78016DC0AD9C}"/>
          </ac:spMkLst>
        </pc:spChg>
        <pc:spChg chg="add">
          <ac:chgData name="Ravjeet Kaur (2421160)" userId="S::2421160@student.uwtsd.ac.uk::b4287ec5-fa47-4d91-a5e1-29395bfc02f7" providerId="AD" clId="Web-{1C55C8F7-AC57-AD68-CF7E-658E07BAE9EA}" dt="2025-10-06T18:38:39.868" v="418"/>
          <ac:spMkLst>
            <pc:docMk/>
            <pc:sldMk cId="2235113869" sldId="257"/>
            <ac:spMk id="7" creationId="{375AD6BA-D105-A491-8D38-2AB297F94858}"/>
          </ac:spMkLst>
        </pc:spChg>
        <pc:spChg chg="add mod">
          <ac:chgData name="Ravjeet Kaur (2421160)" userId="S::2421160@student.uwtsd.ac.uk::b4287ec5-fa47-4d91-a5e1-29395bfc02f7" providerId="AD" clId="Web-{1C55C8F7-AC57-AD68-CF7E-658E07BAE9EA}" dt="2025-10-06T18:50:37.293" v="475" actId="20577"/>
          <ac:spMkLst>
            <pc:docMk/>
            <pc:sldMk cId="2235113869" sldId="257"/>
            <ac:spMk id="8" creationId="{7B84235A-FBDA-41E0-E680-A5110D348558}"/>
          </ac:spMkLst>
        </pc:spChg>
        <pc:picChg chg="add mod">
          <ac:chgData name="Ravjeet Kaur (2421160)" userId="S::2421160@student.uwtsd.ac.uk::b4287ec5-fa47-4d91-a5e1-29395bfc02f7" providerId="AD" clId="Web-{1C55C8F7-AC57-AD68-CF7E-658E07BAE9EA}" dt="2025-10-06T18:47:03.553" v="458" actId="1076"/>
          <ac:picMkLst>
            <pc:docMk/>
            <pc:sldMk cId="2235113869" sldId="257"/>
            <ac:picMk id="6" creationId="{74049262-BB84-B1C5-101B-B26190B38D04}"/>
          </ac:picMkLst>
        </pc:picChg>
      </pc:sldChg>
      <pc:sldChg chg="delSp modSp new mod setBg">
        <pc:chgData name="Ravjeet Kaur (2421160)" userId="S::2421160@student.uwtsd.ac.uk::b4287ec5-fa47-4d91-a5e1-29395bfc02f7" providerId="AD" clId="Web-{1C55C8F7-AC57-AD68-CF7E-658E07BAE9EA}" dt="2025-10-06T18:43:57.722" v="439"/>
        <pc:sldMkLst>
          <pc:docMk/>
          <pc:sldMk cId="554881598" sldId="258"/>
        </pc:sldMkLst>
        <pc:spChg chg="mod">
          <ac:chgData name="Ravjeet Kaur (2421160)" userId="S::2421160@student.uwtsd.ac.uk::b4287ec5-fa47-4d91-a5e1-29395bfc02f7" providerId="AD" clId="Web-{1C55C8F7-AC57-AD68-CF7E-658E07BAE9EA}" dt="2025-10-06T18:19:34.903" v="230" actId="20577"/>
          <ac:spMkLst>
            <pc:docMk/>
            <pc:sldMk cId="554881598" sldId="258"/>
            <ac:spMk id="3" creationId="{8943033C-076B-B0FB-737A-BB22C1DF48DD}"/>
          </ac:spMkLst>
        </pc:spChg>
      </pc:sldChg>
      <pc:sldChg chg="delSp modSp new mod setBg">
        <pc:chgData name="Ravjeet Kaur (2421160)" userId="S::2421160@student.uwtsd.ac.uk::b4287ec5-fa47-4d91-a5e1-29395bfc02f7" providerId="AD" clId="Web-{1C55C8F7-AC57-AD68-CF7E-658E07BAE9EA}" dt="2025-10-06T18:44:15.988" v="440"/>
        <pc:sldMkLst>
          <pc:docMk/>
          <pc:sldMk cId="3075395395" sldId="259"/>
        </pc:sldMkLst>
        <pc:spChg chg="mod">
          <ac:chgData name="Ravjeet Kaur (2421160)" userId="S::2421160@student.uwtsd.ac.uk::b4287ec5-fa47-4d91-a5e1-29395bfc02f7" providerId="AD" clId="Web-{1C55C8F7-AC57-AD68-CF7E-658E07BAE9EA}" dt="2025-10-06T18:21:40.889" v="263" actId="20577"/>
          <ac:spMkLst>
            <pc:docMk/>
            <pc:sldMk cId="3075395395" sldId="259"/>
            <ac:spMk id="3" creationId="{26C224D6-0DFD-ECC4-080D-8C211B757229}"/>
          </ac:spMkLst>
        </pc:spChg>
      </pc:sldChg>
      <pc:sldChg chg="delSp modSp new mod setBg">
        <pc:chgData name="Ravjeet Kaur (2421160)" userId="S::2421160@student.uwtsd.ac.uk::b4287ec5-fa47-4d91-a5e1-29395bfc02f7" providerId="AD" clId="Web-{1C55C8F7-AC57-AD68-CF7E-658E07BAE9EA}" dt="2025-10-06T18:44:23.941" v="441"/>
        <pc:sldMkLst>
          <pc:docMk/>
          <pc:sldMk cId="264966776" sldId="260"/>
        </pc:sldMkLst>
        <pc:spChg chg="mod">
          <ac:chgData name="Ravjeet Kaur (2421160)" userId="S::2421160@student.uwtsd.ac.uk::b4287ec5-fa47-4d91-a5e1-29395bfc02f7" providerId="AD" clId="Web-{1C55C8F7-AC57-AD68-CF7E-658E07BAE9EA}" dt="2025-10-06T18:25:10.491" v="305" actId="20577"/>
          <ac:spMkLst>
            <pc:docMk/>
            <pc:sldMk cId="264966776" sldId="260"/>
            <ac:spMk id="3" creationId="{45A8646D-FE88-6487-9E6F-8A6642DBBD10}"/>
          </ac:spMkLst>
        </pc:spChg>
      </pc:sldChg>
      <pc:sldChg chg="delSp modSp new mod setBg">
        <pc:chgData name="Ravjeet Kaur (2421160)" userId="S::2421160@student.uwtsd.ac.uk::b4287ec5-fa47-4d91-a5e1-29395bfc02f7" providerId="AD" clId="Web-{1C55C8F7-AC57-AD68-CF7E-658E07BAE9EA}" dt="2025-10-06T18:44:31.254" v="442"/>
        <pc:sldMkLst>
          <pc:docMk/>
          <pc:sldMk cId="3914373365" sldId="261"/>
        </pc:sldMkLst>
        <pc:spChg chg="mod">
          <ac:chgData name="Ravjeet Kaur (2421160)" userId="S::2421160@student.uwtsd.ac.uk::b4287ec5-fa47-4d91-a5e1-29395bfc02f7" providerId="AD" clId="Web-{1C55C8F7-AC57-AD68-CF7E-658E07BAE9EA}" dt="2025-10-06T18:30:10.138" v="345" actId="20577"/>
          <ac:spMkLst>
            <pc:docMk/>
            <pc:sldMk cId="3914373365" sldId="261"/>
            <ac:spMk id="3" creationId="{1470DC8B-C758-5C5B-51CB-B7E4F869839C}"/>
          </ac:spMkLst>
        </pc:spChg>
      </pc:sldChg>
      <pc:sldChg chg="delSp modSp new mod setBg">
        <pc:chgData name="Ravjeet Kaur (2421160)" userId="S::2421160@student.uwtsd.ac.uk::b4287ec5-fa47-4d91-a5e1-29395bfc02f7" providerId="AD" clId="Web-{1C55C8F7-AC57-AD68-CF7E-658E07BAE9EA}" dt="2025-10-06T18:44:44.082" v="443"/>
        <pc:sldMkLst>
          <pc:docMk/>
          <pc:sldMk cId="133532327" sldId="262"/>
        </pc:sldMkLst>
        <pc:spChg chg="mod">
          <ac:chgData name="Ravjeet Kaur (2421160)" userId="S::2421160@student.uwtsd.ac.uk::b4287ec5-fa47-4d91-a5e1-29395bfc02f7" providerId="AD" clId="Web-{1C55C8F7-AC57-AD68-CF7E-658E07BAE9EA}" dt="2025-10-06T18:32:30.205" v="364" actId="20577"/>
          <ac:spMkLst>
            <pc:docMk/>
            <pc:sldMk cId="133532327" sldId="262"/>
            <ac:spMk id="3" creationId="{450F79B3-BC44-FB7A-079D-569A1480B177}"/>
          </ac:spMkLst>
        </pc:spChg>
      </pc:sldChg>
      <pc:sldChg chg="delSp modSp new mod setBg">
        <pc:chgData name="Ravjeet Kaur (2421160)" userId="S::2421160@student.uwtsd.ac.uk::b4287ec5-fa47-4d91-a5e1-29395bfc02f7" providerId="AD" clId="Web-{1C55C8F7-AC57-AD68-CF7E-658E07BAE9EA}" dt="2025-10-06T18:43:51.737" v="438"/>
        <pc:sldMkLst>
          <pc:docMk/>
          <pc:sldMk cId="3489797820" sldId="263"/>
        </pc:sldMkLst>
      </pc:sldChg>
      <pc:sldChg chg="addSp delSp modSp new mod setBg">
        <pc:chgData name="Ravjeet Kaur (2421160)" userId="S::2421160@student.uwtsd.ac.uk::b4287ec5-fa47-4d91-a5e1-29395bfc02f7" providerId="AD" clId="Web-{1C55C8F7-AC57-AD68-CF7E-658E07BAE9EA}" dt="2025-10-06T18:55:11.548" v="517" actId="14100"/>
        <pc:sldMkLst>
          <pc:docMk/>
          <pc:sldMk cId="1837629256" sldId="264"/>
        </pc:sldMkLst>
        <pc:spChg chg="mod">
          <ac:chgData name="Ravjeet Kaur (2421160)" userId="S::2421160@student.uwtsd.ac.uk::b4287ec5-fa47-4d91-a5e1-29395bfc02f7" providerId="AD" clId="Web-{1C55C8F7-AC57-AD68-CF7E-658E07BAE9EA}" dt="2025-10-06T18:54:42.438" v="513" actId="20577"/>
          <ac:spMkLst>
            <pc:docMk/>
            <pc:sldMk cId="1837629256" sldId="264"/>
            <ac:spMk id="3" creationId="{ED6091E2-1960-E3D3-729A-C32C2398A176}"/>
          </ac:spMkLst>
        </pc:spChg>
        <pc:spChg chg="add mod">
          <ac:chgData name="Ravjeet Kaur (2421160)" userId="S::2421160@student.uwtsd.ac.uk::b4287ec5-fa47-4d91-a5e1-29395bfc02f7" providerId="AD" clId="Web-{1C55C8F7-AC57-AD68-CF7E-658E07BAE9EA}" dt="2025-10-06T18:55:11.548" v="517" actId="14100"/>
          <ac:spMkLst>
            <pc:docMk/>
            <pc:sldMk cId="1837629256" sldId="264"/>
            <ac:spMk id="5" creationId="{F9D5E1A1-6A76-1A33-8DBA-215A22291729}"/>
          </ac:spMkLst>
        </pc:spChg>
      </pc:sldChg>
      <pc:sldChg chg="delSp modSp new mod setBg">
        <pc:chgData name="Ravjeet Kaur (2421160)" userId="S::2421160@student.uwtsd.ac.uk::b4287ec5-fa47-4d91-a5e1-29395bfc02f7" providerId="AD" clId="Web-{1C55C8F7-AC57-AD68-CF7E-658E07BAE9EA}" dt="2025-10-06T18:43:16.393" v="436"/>
        <pc:sldMkLst>
          <pc:docMk/>
          <pc:sldMk cId="4283398797" sldId="265"/>
        </pc:sldMkLst>
        <pc:spChg chg="mod">
          <ac:chgData name="Ravjeet Kaur (2421160)" userId="S::2421160@student.uwtsd.ac.uk::b4287ec5-fa47-4d91-a5e1-29395bfc02f7" providerId="AD" clId="Web-{1C55C8F7-AC57-AD68-CF7E-658E07BAE9EA}" dt="2025-10-06T18:08:18.118" v="123" actId="20577"/>
          <ac:spMkLst>
            <pc:docMk/>
            <pc:sldMk cId="4283398797" sldId="265"/>
            <ac:spMk id="3" creationId="{E7D1C5BA-CBBB-9A7A-74C6-F3E696D0BEF9}"/>
          </ac:spMkLst>
        </pc:spChg>
      </pc:sldChg>
      <pc:sldChg chg="delSp modSp new mod setBg">
        <pc:chgData name="Ravjeet Kaur (2421160)" userId="S::2421160@student.uwtsd.ac.uk::b4287ec5-fa47-4d91-a5e1-29395bfc02f7" providerId="AD" clId="Web-{1C55C8F7-AC57-AD68-CF7E-658E07BAE9EA}" dt="2025-10-06T18:43:41.846" v="437"/>
        <pc:sldMkLst>
          <pc:docMk/>
          <pc:sldMk cId="57628563" sldId="266"/>
        </pc:sldMkLst>
        <pc:spChg chg="mod">
          <ac:chgData name="Ravjeet Kaur (2421160)" userId="S::2421160@student.uwtsd.ac.uk::b4287ec5-fa47-4d91-a5e1-29395bfc02f7" providerId="AD" clId="Web-{1C55C8F7-AC57-AD68-CF7E-658E07BAE9EA}" dt="2025-10-06T18:12:44.447" v="148" actId="20577"/>
          <ac:spMkLst>
            <pc:docMk/>
            <pc:sldMk cId="57628563" sldId="266"/>
            <ac:spMk id="3" creationId="{112D024E-82D5-7711-5417-84DB68C88E9F}"/>
          </ac:spMkLst>
        </pc:spChg>
      </pc:sldChg>
      <pc:sldChg chg="delSp modSp new mod setBg">
        <pc:chgData name="Ravjeet Kaur (2421160)" userId="S::2421160@student.uwtsd.ac.uk::b4287ec5-fa47-4d91-a5e1-29395bfc02f7" providerId="AD" clId="Web-{1C55C8F7-AC57-AD68-CF7E-658E07BAE9EA}" dt="2025-10-06T18:46:17.755" v="455" actId="20577"/>
        <pc:sldMkLst>
          <pc:docMk/>
          <pc:sldMk cId="3203373508" sldId="267"/>
        </pc:sldMkLst>
        <pc:spChg chg="mod">
          <ac:chgData name="Ravjeet Kaur (2421160)" userId="S::2421160@student.uwtsd.ac.uk::b4287ec5-fa47-4d91-a5e1-29395bfc02f7" providerId="AD" clId="Web-{1C55C8F7-AC57-AD68-CF7E-658E07BAE9EA}" dt="2025-10-06T18:46:17.755" v="455" actId="20577"/>
          <ac:spMkLst>
            <pc:docMk/>
            <pc:sldMk cId="3203373508" sldId="267"/>
            <ac:spMk id="3" creationId="{C22B9538-F1CD-1157-C334-6493DEAC9473}"/>
          </ac:spMkLst>
        </pc:spChg>
      </pc:sldChg>
    </pc:docChg>
  </pc:docChgLst>
  <pc:docChgLst>
    <pc:chgData name="Ravjeet Kaur (2421160)" userId="S::2421160@student.uwtsd.ac.uk::b4287ec5-fa47-4d91-a5e1-29395bfc02f7" providerId="AD" clId="Web-{DEFE3A8A-6E7E-A94A-9317-EE01180F66E7}"/>
    <pc:docChg chg="modSld modMainMaster">
      <pc:chgData name="Ravjeet Kaur (2421160)" userId="S::2421160@student.uwtsd.ac.uk::b4287ec5-fa47-4d91-a5e1-29395bfc02f7" providerId="AD" clId="Web-{DEFE3A8A-6E7E-A94A-9317-EE01180F66E7}" dt="2025-10-11T19:24:15.614" v="277" actId="20577"/>
      <pc:docMkLst>
        <pc:docMk/>
      </pc:docMkLst>
      <pc:sldChg chg="mod">
        <pc:chgData name="Ravjeet Kaur (2421160)" userId="S::2421160@student.uwtsd.ac.uk::b4287ec5-fa47-4d91-a5e1-29395bfc02f7" providerId="AD" clId="Web-{DEFE3A8A-6E7E-A94A-9317-EE01180F66E7}" dt="2025-10-11T10:33:34.407" v="219"/>
        <pc:sldMkLst>
          <pc:docMk/>
          <pc:sldMk cId="2235113869" sldId="257"/>
        </pc:sldMkLst>
      </pc:sldChg>
      <pc:sldChg chg="addSp delSp modSp mod setBg">
        <pc:chgData name="Ravjeet Kaur (2421160)" userId="S::2421160@student.uwtsd.ac.uk::b4287ec5-fa47-4d91-a5e1-29395bfc02f7" providerId="AD" clId="Web-{DEFE3A8A-6E7E-A94A-9317-EE01180F66E7}" dt="2025-10-11T10:33:34.407" v="219"/>
        <pc:sldMkLst>
          <pc:docMk/>
          <pc:sldMk cId="554881598" sldId="258"/>
        </pc:sldMkLst>
        <pc:spChg chg="mod">
          <ac:chgData name="Ravjeet Kaur (2421160)" userId="S::2421160@student.uwtsd.ac.uk::b4287ec5-fa47-4d91-a5e1-29395bfc02f7" providerId="AD" clId="Web-{DEFE3A8A-6E7E-A94A-9317-EE01180F66E7}" dt="2025-10-11T09:59:31.867" v="87" actId="20577"/>
          <ac:spMkLst>
            <pc:docMk/>
            <pc:sldMk cId="554881598" sldId="258"/>
            <ac:spMk id="3" creationId="{8943033C-076B-B0FB-737A-BB22C1DF48DD}"/>
          </ac:spMkLst>
        </pc:spChg>
        <pc:spChg chg="add mod">
          <ac:chgData name="Ravjeet Kaur (2421160)" userId="S::2421160@student.uwtsd.ac.uk::b4287ec5-fa47-4d91-a5e1-29395bfc02f7" providerId="AD" clId="Web-{DEFE3A8A-6E7E-A94A-9317-EE01180F66E7}" dt="2025-10-11T10:01:25.090" v="98" actId="14100"/>
          <ac:spMkLst>
            <pc:docMk/>
            <pc:sldMk cId="554881598" sldId="258"/>
            <ac:spMk id="5" creationId="{8CDB38DD-1194-D37E-02BC-9BF5DC4B72D2}"/>
          </ac:spMkLst>
        </pc:spChg>
        <pc:spChg chg="add">
          <ac:chgData name="Ravjeet Kaur (2421160)" userId="S::2421160@student.uwtsd.ac.uk::b4287ec5-fa47-4d91-a5e1-29395bfc02f7" providerId="AD" clId="Web-{DEFE3A8A-6E7E-A94A-9317-EE01180F66E7}" dt="2025-10-07T10:59:15.095" v="61"/>
          <ac:spMkLst>
            <pc:docMk/>
            <pc:sldMk cId="554881598" sldId="258"/>
            <ac:spMk id="8" creationId="{7FF47CB7-972F-479F-A36D-9E72D26EC8DA}"/>
          </ac:spMkLst>
        </pc:spChg>
        <pc:spChg chg="add">
          <ac:chgData name="Ravjeet Kaur (2421160)" userId="S::2421160@student.uwtsd.ac.uk::b4287ec5-fa47-4d91-a5e1-29395bfc02f7" providerId="AD" clId="Web-{DEFE3A8A-6E7E-A94A-9317-EE01180F66E7}" dt="2025-10-07T10:59:15.095" v="61"/>
          <ac:spMkLst>
            <pc:docMk/>
            <pc:sldMk cId="554881598" sldId="258"/>
            <ac:spMk id="10" creationId="{0D153B68-5844-490D-8E67-F616D6D721CA}"/>
          </ac:spMkLst>
        </pc:spChg>
        <pc:spChg chg="add">
          <ac:chgData name="Ravjeet Kaur (2421160)" userId="S::2421160@student.uwtsd.ac.uk::b4287ec5-fa47-4d91-a5e1-29395bfc02f7" providerId="AD" clId="Web-{DEFE3A8A-6E7E-A94A-9317-EE01180F66E7}" dt="2025-10-07T10:59:15.095" v="61"/>
          <ac:spMkLst>
            <pc:docMk/>
            <pc:sldMk cId="554881598" sldId="258"/>
            <ac:spMk id="12" creationId="{9A0D773F-7A7D-4DBB-9DEA-86BB8B8F4BC8}"/>
          </ac:spMkLst>
        </pc:spChg>
        <pc:picChg chg="add del mod">
          <ac:chgData name="Ravjeet Kaur (2421160)" userId="S::2421160@student.uwtsd.ac.uk::b4287ec5-fa47-4d91-a5e1-29395bfc02f7" providerId="AD" clId="Web-{DEFE3A8A-6E7E-A94A-9317-EE01180F66E7}" dt="2025-10-11T09:59:53.618" v="88"/>
          <ac:picMkLst>
            <pc:docMk/>
            <pc:sldMk cId="554881598" sldId="258"/>
            <ac:picMk id="2" creationId="{C9DDAD9C-D877-D05C-B05A-8F8D2F65FE79}"/>
          </ac:picMkLst>
        </pc:picChg>
        <pc:picChg chg="add mod">
          <ac:chgData name="Ravjeet Kaur (2421160)" userId="S::2421160@student.uwtsd.ac.uk::b4287ec5-fa47-4d91-a5e1-29395bfc02f7" providerId="AD" clId="Web-{DEFE3A8A-6E7E-A94A-9317-EE01180F66E7}" dt="2025-10-11T10:01:25.075" v="97" actId="14100"/>
          <ac:picMkLst>
            <pc:docMk/>
            <pc:sldMk cId="554881598" sldId="258"/>
            <ac:picMk id="4" creationId="{BE67DF9E-5CF4-A329-2AEE-9985FB099718}"/>
          </ac:picMkLst>
        </pc:picChg>
      </pc:sldChg>
      <pc:sldChg chg="addSp modSp mod">
        <pc:chgData name="Ravjeet Kaur (2421160)" userId="S::2421160@student.uwtsd.ac.uk::b4287ec5-fa47-4d91-a5e1-29395bfc02f7" providerId="AD" clId="Web-{DEFE3A8A-6E7E-A94A-9317-EE01180F66E7}" dt="2025-10-11T10:33:34.407" v="219"/>
        <pc:sldMkLst>
          <pc:docMk/>
          <pc:sldMk cId="3075395395" sldId="259"/>
        </pc:sldMkLst>
        <pc:spChg chg="mod">
          <ac:chgData name="Ravjeet Kaur (2421160)" userId="S::2421160@student.uwtsd.ac.uk::b4287ec5-fa47-4d91-a5e1-29395bfc02f7" providerId="AD" clId="Web-{DEFE3A8A-6E7E-A94A-9317-EE01180F66E7}" dt="2025-10-11T10:05:27.159" v="116" actId="1076"/>
          <ac:spMkLst>
            <pc:docMk/>
            <pc:sldMk cId="3075395395" sldId="259"/>
            <ac:spMk id="3" creationId="{26C224D6-0DFD-ECC4-080D-8C211B757229}"/>
          </ac:spMkLst>
        </pc:spChg>
        <pc:spChg chg="add mod">
          <ac:chgData name="Ravjeet Kaur (2421160)" userId="S::2421160@student.uwtsd.ac.uk::b4287ec5-fa47-4d91-a5e1-29395bfc02f7" providerId="AD" clId="Web-{DEFE3A8A-6E7E-A94A-9317-EE01180F66E7}" dt="2025-10-11T10:05:08.596" v="115" actId="1076"/>
          <ac:spMkLst>
            <pc:docMk/>
            <pc:sldMk cId="3075395395" sldId="259"/>
            <ac:spMk id="4" creationId="{F522937A-9582-D7D2-9768-7BE7A9EC5695}"/>
          </ac:spMkLst>
        </pc:spChg>
        <pc:picChg chg="add mod">
          <ac:chgData name="Ravjeet Kaur (2421160)" userId="S::2421160@student.uwtsd.ac.uk::b4287ec5-fa47-4d91-a5e1-29395bfc02f7" providerId="AD" clId="Web-{DEFE3A8A-6E7E-A94A-9317-EE01180F66E7}" dt="2025-10-11T10:04:57.346" v="114" actId="1076"/>
          <ac:picMkLst>
            <pc:docMk/>
            <pc:sldMk cId="3075395395" sldId="259"/>
            <ac:picMk id="2" creationId="{64954692-DF05-872F-51BC-0D6AE7E17318}"/>
          </ac:picMkLst>
        </pc:picChg>
      </pc:sldChg>
      <pc:sldChg chg="addSp delSp modSp mod setBg">
        <pc:chgData name="Ravjeet Kaur (2421160)" userId="S::2421160@student.uwtsd.ac.uk::b4287ec5-fa47-4d91-a5e1-29395bfc02f7" providerId="AD" clId="Web-{DEFE3A8A-6E7E-A94A-9317-EE01180F66E7}" dt="2025-10-11T10:33:34.407" v="219"/>
        <pc:sldMkLst>
          <pc:docMk/>
          <pc:sldMk cId="264966776" sldId="260"/>
        </pc:sldMkLst>
        <pc:spChg chg="mod">
          <ac:chgData name="Ravjeet Kaur (2421160)" userId="S::2421160@student.uwtsd.ac.uk::b4287ec5-fa47-4d91-a5e1-29395bfc02f7" providerId="AD" clId="Web-{DEFE3A8A-6E7E-A94A-9317-EE01180F66E7}" dt="2025-10-11T10:09:47.990" v="141" actId="20577"/>
          <ac:spMkLst>
            <pc:docMk/>
            <pc:sldMk cId="264966776" sldId="260"/>
            <ac:spMk id="3" creationId="{45A8646D-FE88-6487-9E6F-8A6642DBBD10}"/>
          </ac:spMkLst>
        </pc:spChg>
        <pc:spChg chg="add mod">
          <ac:chgData name="Ravjeet Kaur (2421160)" userId="S::2421160@student.uwtsd.ac.uk::b4287ec5-fa47-4d91-a5e1-29395bfc02f7" providerId="AD" clId="Web-{DEFE3A8A-6E7E-A94A-9317-EE01180F66E7}" dt="2025-10-11T10:10:19.804" v="144" actId="1076"/>
          <ac:spMkLst>
            <pc:docMk/>
            <pc:sldMk cId="264966776" sldId="260"/>
            <ac:spMk id="4" creationId="{8E06B107-0019-13EB-4989-996B92F302A7}"/>
          </ac:spMkLst>
        </pc:spChg>
        <pc:spChg chg="add del">
          <ac:chgData name="Ravjeet Kaur (2421160)" userId="S::2421160@student.uwtsd.ac.uk::b4287ec5-fa47-4d91-a5e1-29395bfc02f7" providerId="AD" clId="Web-{DEFE3A8A-6E7E-A94A-9317-EE01180F66E7}" dt="2025-10-11T10:06:16.660" v="118"/>
          <ac:spMkLst>
            <pc:docMk/>
            <pc:sldMk cId="264966776" sldId="260"/>
            <ac:spMk id="9" creationId="{C0763A76-9F1C-4FC5-82B7-DD475DA461B2}"/>
          </ac:spMkLst>
        </pc:spChg>
        <pc:spChg chg="add del">
          <ac:chgData name="Ravjeet Kaur (2421160)" userId="S::2421160@student.uwtsd.ac.uk::b4287ec5-fa47-4d91-a5e1-29395bfc02f7" providerId="AD" clId="Web-{DEFE3A8A-6E7E-A94A-9317-EE01180F66E7}" dt="2025-10-11T10:06:16.660" v="118"/>
          <ac:spMkLst>
            <pc:docMk/>
            <pc:sldMk cId="264966776" sldId="260"/>
            <ac:spMk id="11" creationId="{E81BF4F6-F2CF-4984-9D14-D6966D92F99F}"/>
          </ac:spMkLst>
        </pc:spChg>
        <pc:spChg chg="add">
          <ac:chgData name="Ravjeet Kaur (2421160)" userId="S::2421160@student.uwtsd.ac.uk::b4287ec5-fa47-4d91-a5e1-29395bfc02f7" providerId="AD" clId="Web-{DEFE3A8A-6E7E-A94A-9317-EE01180F66E7}" dt="2025-10-11T10:06:16.691" v="119"/>
          <ac:spMkLst>
            <pc:docMk/>
            <pc:sldMk cId="264966776" sldId="260"/>
            <ac:spMk id="13" creationId="{04812C46-200A-4DEB-A05E-3ED6C68C2387}"/>
          </ac:spMkLst>
        </pc:spChg>
        <pc:spChg chg="add">
          <ac:chgData name="Ravjeet Kaur (2421160)" userId="S::2421160@student.uwtsd.ac.uk::b4287ec5-fa47-4d91-a5e1-29395bfc02f7" providerId="AD" clId="Web-{DEFE3A8A-6E7E-A94A-9317-EE01180F66E7}" dt="2025-10-11T10:06:16.691" v="119"/>
          <ac:spMkLst>
            <pc:docMk/>
            <pc:sldMk cId="264966776" sldId="260"/>
            <ac:spMk id="15" creationId="{D1EA859B-E555-4109-94F3-6700E046E008}"/>
          </ac:spMkLst>
        </pc:spChg>
        <pc:picChg chg="add mod">
          <ac:chgData name="Ravjeet Kaur (2421160)" userId="S::2421160@student.uwtsd.ac.uk::b4287ec5-fa47-4d91-a5e1-29395bfc02f7" providerId="AD" clId="Web-{DEFE3A8A-6E7E-A94A-9317-EE01180F66E7}" dt="2025-10-11T10:08:33.912" v="132" actId="14100"/>
          <ac:picMkLst>
            <pc:docMk/>
            <pc:sldMk cId="264966776" sldId="260"/>
            <ac:picMk id="2" creationId="{B55B6DA2-0244-B7B9-AD76-5A0A31CD5C74}"/>
          </ac:picMkLst>
        </pc:picChg>
        <pc:picChg chg="add del">
          <ac:chgData name="Ravjeet Kaur (2421160)" userId="S::2421160@student.uwtsd.ac.uk::b4287ec5-fa47-4d91-a5e1-29395bfc02f7" providerId="AD" clId="Web-{DEFE3A8A-6E7E-A94A-9317-EE01180F66E7}" dt="2025-10-11T10:06:16.660" v="118"/>
          <ac:picMkLst>
            <pc:docMk/>
            <pc:sldMk cId="264966776" sldId="260"/>
            <ac:picMk id="5" creationId="{F3DEEFBF-9B03-8820-CF41-A5C086371F93}"/>
          </ac:picMkLst>
        </pc:picChg>
        <pc:picChg chg="add del">
          <ac:chgData name="Ravjeet Kaur (2421160)" userId="S::2421160@student.uwtsd.ac.uk::b4287ec5-fa47-4d91-a5e1-29395bfc02f7" providerId="AD" clId="Web-{DEFE3A8A-6E7E-A94A-9317-EE01180F66E7}" dt="2025-10-11T10:06:30.004" v="120"/>
          <ac:picMkLst>
            <pc:docMk/>
            <pc:sldMk cId="264966776" sldId="260"/>
            <ac:picMk id="14" creationId="{0B1DBB58-05AC-F41E-641B-781E37757A9B}"/>
          </ac:picMkLst>
        </pc:picChg>
      </pc:sldChg>
      <pc:sldChg chg="addSp delSp modSp mod">
        <pc:chgData name="Ravjeet Kaur (2421160)" userId="S::2421160@student.uwtsd.ac.uk::b4287ec5-fa47-4d91-a5e1-29395bfc02f7" providerId="AD" clId="Web-{DEFE3A8A-6E7E-A94A-9317-EE01180F66E7}" dt="2025-10-11T10:33:34.407" v="219"/>
        <pc:sldMkLst>
          <pc:docMk/>
          <pc:sldMk cId="3914373365" sldId="261"/>
        </pc:sldMkLst>
        <pc:spChg chg="mod">
          <ac:chgData name="Ravjeet Kaur (2421160)" userId="S::2421160@student.uwtsd.ac.uk::b4287ec5-fa47-4d91-a5e1-29395bfc02f7" providerId="AD" clId="Web-{DEFE3A8A-6E7E-A94A-9317-EE01180F66E7}" dt="2025-10-11T10:11:39.758" v="150" actId="20577"/>
          <ac:spMkLst>
            <pc:docMk/>
            <pc:sldMk cId="3914373365" sldId="261"/>
            <ac:spMk id="3" creationId="{1470DC8B-C758-5C5B-51CB-B7E4F869839C}"/>
          </ac:spMkLst>
        </pc:spChg>
        <pc:spChg chg="add del mod">
          <ac:chgData name="Ravjeet Kaur (2421160)" userId="S::2421160@student.uwtsd.ac.uk::b4287ec5-fa47-4d91-a5e1-29395bfc02f7" providerId="AD" clId="Web-{DEFE3A8A-6E7E-A94A-9317-EE01180F66E7}" dt="2025-10-11T10:14:43.734" v="155"/>
          <ac:spMkLst>
            <pc:docMk/>
            <pc:sldMk cId="3914373365" sldId="261"/>
            <ac:spMk id="4" creationId="{863D9575-EAD7-7107-A821-3AD91DAD2192}"/>
          </ac:spMkLst>
        </pc:spChg>
        <pc:spChg chg="add del mod">
          <ac:chgData name="Ravjeet Kaur (2421160)" userId="S::2421160@student.uwtsd.ac.uk::b4287ec5-fa47-4d91-a5e1-29395bfc02f7" providerId="AD" clId="Web-{DEFE3A8A-6E7E-A94A-9317-EE01180F66E7}" dt="2025-10-11T10:20:33.857" v="161"/>
          <ac:spMkLst>
            <pc:docMk/>
            <pc:sldMk cId="3914373365" sldId="261"/>
            <ac:spMk id="7" creationId="{158CCBB1-EB71-950E-22B6-43518DBB2D93}"/>
          </ac:spMkLst>
        </pc:spChg>
        <pc:spChg chg="add mod">
          <ac:chgData name="Ravjeet Kaur (2421160)" userId="S::2421160@student.uwtsd.ac.uk::b4287ec5-fa47-4d91-a5e1-29395bfc02f7" providerId="AD" clId="Web-{DEFE3A8A-6E7E-A94A-9317-EE01180F66E7}" dt="2025-10-11T10:24:14.782" v="172" actId="1076"/>
          <ac:spMkLst>
            <pc:docMk/>
            <pc:sldMk cId="3914373365" sldId="261"/>
            <ac:spMk id="10" creationId="{8A5E4577-D596-730A-9F16-5799EC54D536}"/>
          </ac:spMkLst>
        </pc:spChg>
        <pc:picChg chg="add del mod">
          <ac:chgData name="Ravjeet Kaur (2421160)" userId="S::2421160@student.uwtsd.ac.uk::b4287ec5-fa47-4d91-a5e1-29395bfc02f7" providerId="AD" clId="Web-{DEFE3A8A-6E7E-A94A-9317-EE01180F66E7}" dt="2025-10-11T10:14:43.734" v="156"/>
          <ac:picMkLst>
            <pc:docMk/>
            <pc:sldMk cId="3914373365" sldId="261"/>
            <ac:picMk id="2" creationId="{5A455BDF-5849-8873-32C2-D407CFB19120}"/>
          </ac:picMkLst>
        </pc:picChg>
        <pc:picChg chg="add del mod">
          <ac:chgData name="Ravjeet Kaur (2421160)" userId="S::2421160@student.uwtsd.ac.uk::b4287ec5-fa47-4d91-a5e1-29395bfc02f7" providerId="AD" clId="Web-{DEFE3A8A-6E7E-A94A-9317-EE01180F66E7}" dt="2025-10-11T10:20:33.857" v="162"/>
          <ac:picMkLst>
            <pc:docMk/>
            <pc:sldMk cId="3914373365" sldId="261"/>
            <ac:picMk id="6" creationId="{6F997675-A20B-C894-DE04-B7D66DD5923C}"/>
          </ac:picMkLst>
        </pc:picChg>
        <pc:picChg chg="add mod">
          <ac:chgData name="Ravjeet Kaur (2421160)" userId="S::2421160@student.uwtsd.ac.uk::b4287ec5-fa47-4d91-a5e1-29395bfc02f7" providerId="AD" clId="Web-{DEFE3A8A-6E7E-A94A-9317-EE01180F66E7}" dt="2025-10-11T10:24:07.625" v="171" actId="1076"/>
          <ac:picMkLst>
            <pc:docMk/>
            <pc:sldMk cId="3914373365" sldId="261"/>
            <ac:picMk id="9" creationId="{BDE103A7-9FFE-390A-F727-FA275D7AF6F9}"/>
          </ac:picMkLst>
        </pc:picChg>
      </pc:sldChg>
      <pc:sldChg chg="addSp delSp modSp mod">
        <pc:chgData name="Ravjeet Kaur (2421160)" userId="S::2421160@student.uwtsd.ac.uk::b4287ec5-fa47-4d91-a5e1-29395bfc02f7" providerId="AD" clId="Web-{DEFE3A8A-6E7E-A94A-9317-EE01180F66E7}" dt="2025-10-11T10:50:55.238" v="251" actId="1076"/>
        <pc:sldMkLst>
          <pc:docMk/>
          <pc:sldMk cId="133532327" sldId="262"/>
        </pc:sldMkLst>
        <pc:spChg chg="mod">
          <ac:chgData name="Ravjeet Kaur (2421160)" userId="S::2421160@student.uwtsd.ac.uk::b4287ec5-fa47-4d91-a5e1-29395bfc02f7" providerId="AD" clId="Web-{DEFE3A8A-6E7E-A94A-9317-EE01180F66E7}" dt="2025-10-11T10:24:54.095" v="176" actId="20577"/>
          <ac:spMkLst>
            <pc:docMk/>
            <pc:sldMk cId="133532327" sldId="262"/>
            <ac:spMk id="3" creationId="{450F79B3-BC44-FB7A-079D-569A1480B177}"/>
          </ac:spMkLst>
        </pc:spChg>
        <pc:spChg chg="add del mod">
          <ac:chgData name="Ravjeet Kaur (2421160)" userId="S::2421160@student.uwtsd.ac.uk::b4287ec5-fa47-4d91-a5e1-29395bfc02f7" providerId="AD" clId="Web-{DEFE3A8A-6E7E-A94A-9317-EE01180F66E7}" dt="2025-10-11T10:44:31.280" v="234"/>
          <ac:spMkLst>
            <pc:docMk/>
            <pc:sldMk cId="133532327" sldId="262"/>
            <ac:spMk id="4" creationId="{F356356B-2BDC-8D8F-7FB9-6DC98FB2FF4F}"/>
          </ac:spMkLst>
        </pc:spChg>
        <pc:spChg chg="add mod">
          <ac:chgData name="Ravjeet Kaur (2421160)" userId="S::2421160@student.uwtsd.ac.uk::b4287ec5-fa47-4d91-a5e1-29395bfc02f7" providerId="AD" clId="Web-{DEFE3A8A-6E7E-A94A-9317-EE01180F66E7}" dt="2025-10-11T10:50:55.238" v="251" actId="1076"/>
          <ac:spMkLst>
            <pc:docMk/>
            <pc:sldMk cId="133532327" sldId="262"/>
            <ac:spMk id="7" creationId="{DCA64960-DE30-382C-A644-AC71677A0434}"/>
          </ac:spMkLst>
        </pc:spChg>
        <pc:picChg chg="add del mod">
          <ac:chgData name="Ravjeet Kaur (2421160)" userId="S::2421160@student.uwtsd.ac.uk::b4287ec5-fa47-4d91-a5e1-29395bfc02f7" providerId="AD" clId="Web-{DEFE3A8A-6E7E-A94A-9317-EE01180F66E7}" dt="2025-10-11T10:44:22.374" v="233"/>
          <ac:picMkLst>
            <pc:docMk/>
            <pc:sldMk cId="133532327" sldId="262"/>
            <ac:picMk id="2" creationId="{1DB384A8-617B-F82C-3AEB-199F24DF4738}"/>
          </ac:picMkLst>
        </pc:picChg>
        <pc:picChg chg="add mod">
          <ac:chgData name="Ravjeet Kaur (2421160)" userId="S::2421160@student.uwtsd.ac.uk::b4287ec5-fa47-4d91-a5e1-29395bfc02f7" providerId="AD" clId="Web-{DEFE3A8A-6E7E-A94A-9317-EE01180F66E7}" dt="2025-10-11T10:50:39.237" v="249" actId="1076"/>
          <ac:picMkLst>
            <pc:docMk/>
            <pc:sldMk cId="133532327" sldId="262"/>
            <ac:picMk id="6" creationId="{E2F1CE39-9E97-40B7-B6FF-28312883DAB4}"/>
          </ac:picMkLst>
        </pc:picChg>
      </pc:sldChg>
      <pc:sldChg chg="addSp delSp modSp mod setBg">
        <pc:chgData name="Ravjeet Kaur (2421160)" userId="S::2421160@student.uwtsd.ac.uk::b4287ec5-fa47-4d91-a5e1-29395bfc02f7" providerId="AD" clId="Web-{DEFE3A8A-6E7E-A94A-9317-EE01180F66E7}" dt="2025-10-11T10:33:34.407" v="219"/>
        <pc:sldMkLst>
          <pc:docMk/>
          <pc:sldMk cId="3489797820" sldId="263"/>
        </pc:sldMkLst>
        <pc:spChg chg="add mod">
          <ac:chgData name="Ravjeet Kaur (2421160)" userId="S::2421160@student.uwtsd.ac.uk::b4287ec5-fa47-4d91-a5e1-29395bfc02f7" providerId="AD" clId="Web-{DEFE3A8A-6E7E-A94A-9317-EE01180F66E7}" dt="2025-10-07T10:52:20.875" v="55" actId="20577"/>
          <ac:spMkLst>
            <pc:docMk/>
            <pc:sldMk cId="3489797820" sldId="263"/>
            <ac:spMk id="8" creationId="{3A282FA4-D174-1147-9294-2FD95D146096}"/>
          </ac:spMkLst>
        </pc:spChg>
        <pc:spChg chg="add">
          <ac:chgData name="Ravjeet Kaur (2421160)" userId="S::2421160@student.uwtsd.ac.uk::b4287ec5-fa47-4d91-a5e1-29395bfc02f7" providerId="AD" clId="Web-{DEFE3A8A-6E7E-A94A-9317-EE01180F66E7}" dt="2025-10-07T10:51:09.325" v="48"/>
          <ac:spMkLst>
            <pc:docMk/>
            <pc:sldMk cId="3489797820" sldId="263"/>
            <ac:spMk id="9" creationId="{3ECBE1F1-D69B-4AFA-ABD5-8E41720EF6DE}"/>
          </ac:spMkLst>
        </pc:spChg>
        <pc:spChg chg="add">
          <ac:chgData name="Ravjeet Kaur (2421160)" userId="S::2421160@student.uwtsd.ac.uk::b4287ec5-fa47-4d91-a5e1-29395bfc02f7" providerId="AD" clId="Web-{DEFE3A8A-6E7E-A94A-9317-EE01180F66E7}" dt="2025-10-07T10:51:09.325" v="48"/>
          <ac:spMkLst>
            <pc:docMk/>
            <pc:sldMk cId="3489797820" sldId="263"/>
            <ac:spMk id="11" creationId="{603A6265-E10C-4B85-9C20-E75FCAF9CC63}"/>
          </ac:spMkLst>
        </pc:spChg>
      </pc:sldChg>
      <pc:sldChg chg="addSp delSp modSp mod">
        <pc:chgData name="Ravjeet Kaur (2421160)" userId="S::2421160@student.uwtsd.ac.uk::b4287ec5-fa47-4d91-a5e1-29395bfc02f7" providerId="AD" clId="Web-{DEFE3A8A-6E7E-A94A-9317-EE01180F66E7}" dt="2025-10-11T11:00:20.909" v="259" actId="20577"/>
        <pc:sldMkLst>
          <pc:docMk/>
          <pc:sldMk cId="1837629256" sldId="264"/>
        </pc:sldMkLst>
        <pc:spChg chg="mod">
          <ac:chgData name="Ravjeet Kaur (2421160)" userId="S::2421160@student.uwtsd.ac.uk::b4287ec5-fa47-4d91-a5e1-29395bfc02f7" providerId="AD" clId="Web-{DEFE3A8A-6E7E-A94A-9317-EE01180F66E7}" dt="2025-10-11T11:00:20.909" v="259" actId="20577"/>
          <ac:spMkLst>
            <pc:docMk/>
            <pc:sldMk cId="1837629256" sldId="264"/>
            <ac:spMk id="3" creationId="{ED6091E2-1960-E3D3-729A-C32C2398A176}"/>
          </ac:spMkLst>
        </pc:spChg>
        <pc:spChg chg="mod">
          <ac:chgData name="Ravjeet Kaur (2421160)" userId="S::2421160@student.uwtsd.ac.uk::b4287ec5-fa47-4d91-a5e1-29395bfc02f7" providerId="AD" clId="Web-{DEFE3A8A-6E7E-A94A-9317-EE01180F66E7}" dt="2025-10-11T11:00:11.846" v="257" actId="1076"/>
          <ac:spMkLst>
            <pc:docMk/>
            <pc:sldMk cId="1837629256" sldId="264"/>
            <ac:spMk id="5" creationId="{F9D5E1A1-6A76-1A33-8DBA-215A22291729}"/>
          </ac:spMkLst>
        </pc:spChg>
        <pc:picChg chg="add mod">
          <ac:chgData name="Ravjeet Kaur (2421160)" userId="S::2421160@student.uwtsd.ac.uk::b4287ec5-fa47-4d91-a5e1-29395bfc02f7" providerId="AD" clId="Web-{DEFE3A8A-6E7E-A94A-9317-EE01180F66E7}" dt="2025-10-11T11:00:04.768" v="256" actId="14100"/>
          <ac:picMkLst>
            <pc:docMk/>
            <pc:sldMk cId="1837629256" sldId="264"/>
            <ac:picMk id="2" creationId="{053FEEA4-D716-D649-2A24-B97D26EECA2F}"/>
          </ac:picMkLst>
        </pc:picChg>
      </pc:sldChg>
      <pc:sldChg chg="addSp modSp mod setBg">
        <pc:chgData name="Ravjeet Kaur (2421160)" userId="S::2421160@student.uwtsd.ac.uk::b4287ec5-fa47-4d91-a5e1-29395bfc02f7" providerId="AD" clId="Web-{DEFE3A8A-6E7E-A94A-9317-EE01180F66E7}" dt="2025-10-11T11:02:01.379" v="267" actId="14100"/>
        <pc:sldMkLst>
          <pc:docMk/>
          <pc:sldMk cId="4283398797" sldId="265"/>
        </pc:sldMkLst>
        <pc:spChg chg="mod">
          <ac:chgData name="Ravjeet Kaur (2421160)" userId="S::2421160@student.uwtsd.ac.uk::b4287ec5-fa47-4d91-a5e1-29395bfc02f7" providerId="AD" clId="Web-{DEFE3A8A-6E7E-A94A-9317-EE01180F66E7}" dt="2025-10-11T11:02:01.379" v="267" actId="14100"/>
          <ac:spMkLst>
            <pc:docMk/>
            <pc:sldMk cId="4283398797" sldId="265"/>
            <ac:spMk id="3" creationId="{E7D1C5BA-CBBB-9A7A-74C6-F3E696D0BEF9}"/>
          </ac:spMkLst>
        </pc:spChg>
        <pc:spChg chg="add mod">
          <ac:chgData name="Ravjeet Kaur (2421160)" userId="S::2421160@student.uwtsd.ac.uk::b4287ec5-fa47-4d91-a5e1-29395bfc02f7" providerId="AD" clId="Web-{DEFE3A8A-6E7E-A94A-9317-EE01180F66E7}" dt="2025-10-11T11:01:52.379" v="265" actId="1076"/>
          <ac:spMkLst>
            <pc:docMk/>
            <pc:sldMk cId="4283398797" sldId="265"/>
            <ac:spMk id="4" creationId="{B0D218CA-4006-CCA5-3696-721AC8A16DF8}"/>
          </ac:spMkLst>
        </pc:spChg>
        <pc:picChg chg="add mod">
          <ac:chgData name="Ravjeet Kaur (2421160)" userId="S::2421160@student.uwtsd.ac.uk::b4287ec5-fa47-4d91-a5e1-29395bfc02f7" providerId="AD" clId="Web-{DEFE3A8A-6E7E-A94A-9317-EE01180F66E7}" dt="2025-10-11T11:01:45.582" v="264" actId="14100"/>
          <ac:picMkLst>
            <pc:docMk/>
            <pc:sldMk cId="4283398797" sldId="265"/>
            <ac:picMk id="2" creationId="{F79A852A-4ED4-67B1-306A-B9ECEC2DBED0}"/>
          </ac:picMkLst>
        </pc:picChg>
      </pc:sldChg>
      <pc:sldChg chg="addSp modSp mod setBg">
        <pc:chgData name="Ravjeet Kaur (2421160)" userId="S::2421160@student.uwtsd.ac.uk::b4287ec5-fa47-4d91-a5e1-29395bfc02f7" providerId="AD" clId="Web-{DEFE3A8A-6E7E-A94A-9317-EE01180F66E7}" dt="2025-10-11T10:59:07.924" v="252" actId="20577"/>
        <pc:sldMkLst>
          <pc:docMk/>
          <pc:sldMk cId="57628563" sldId="266"/>
        </pc:sldMkLst>
        <pc:spChg chg="mod">
          <ac:chgData name="Ravjeet Kaur (2421160)" userId="S::2421160@student.uwtsd.ac.uk::b4287ec5-fa47-4d91-a5e1-29395bfc02f7" providerId="AD" clId="Web-{DEFE3A8A-6E7E-A94A-9317-EE01180F66E7}" dt="2025-10-11T10:59:07.924" v="252" actId="20577"/>
          <ac:spMkLst>
            <pc:docMk/>
            <pc:sldMk cId="57628563" sldId="266"/>
            <ac:spMk id="3" creationId="{112D024E-82D5-7711-5417-84DB68C88E9F}"/>
          </ac:spMkLst>
        </pc:spChg>
        <pc:spChg chg="add mod ord">
          <ac:chgData name="Ravjeet Kaur (2421160)" userId="S::2421160@student.uwtsd.ac.uk::b4287ec5-fa47-4d91-a5e1-29395bfc02f7" providerId="AD" clId="Web-{DEFE3A8A-6E7E-A94A-9317-EE01180F66E7}" dt="2025-10-07T10:44:44.471" v="44" actId="1076"/>
          <ac:spMkLst>
            <pc:docMk/>
            <pc:sldMk cId="57628563" sldId="266"/>
            <ac:spMk id="4" creationId="{F0FA5160-1366-3182-12B0-BE1B609CAB34}"/>
          </ac:spMkLst>
        </pc:spChg>
        <pc:spChg chg="add">
          <ac:chgData name="Ravjeet Kaur (2421160)" userId="S::2421160@student.uwtsd.ac.uk::b4287ec5-fa47-4d91-a5e1-29395bfc02f7" providerId="AD" clId="Web-{DEFE3A8A-6E7E-A94A-9317-EE01180F66E7}" dt="2025-10-07T10:43:12.741" v="31"/>
          <ac:spMkLst>
            <pc:docMk/>
            <pc:sldMk cId="57628563" sldId="266"/>
            <ac:spMk id="9" creationId="{D009D6D5-DAC2-4A8B-A17A-E206B9012D09}"/>
          </ac:spMkLst>
        </pc:spChg>
        <pc:picChg chg="add mod">
          <ac:chgData name="Ravjeet Kaur (2421160)" userId="S::2421160@student.uwtsd.ac.uk::b4287ec5-fa47-4d91-a5e1-29395bfc02f7" providerId="AD" clId="Web-{DEFE3A8A-6E7E-A94A-9317-EE01180F66E7}" dt="2025-10-07T10:43:12.741" v="31"/>
          <ac:picMkLst>
            <pc:docMk/>
            <pc:sldMk cId="57628563" sldId="266"/>
            <ac:picMk id="2" creationId="{952FDD96-F08F-EF5C-5270-180389FDE605}"/>
          </ac:picMkLst>
        </pc:picChg>
      </pc:sldChg>
      <pc:sldChg chg="modSp mod setBg">
        <pc:chgData name="Ravjeet Kaur (2421160)" userId="S::2421160@student.uwtsd.ac.uk::b4287ec5-fa47-4d91-a5e1-29395bfc02f7" providerId="AD" clId="Web-{DEFE3A8A-6E7E-A94A-9317-EE01180F66E7}" dt="2025-10-11T19:24:15.614" v="277" actId="20577"/>
        <pc:sldMkLst>
          <pc:docMk/>
          <pc:sldMk cId="3203373508" sldId="267"/>
        </pc:sldMkLst>
        <pc:spChg chg="mod">
          <ac:chgData name="Ravjeet Kaur (2421160)" userId="S::2421160@student.uwtsd.ac.uk::b4287ec5-fa47-4d91-a5e1-29395bfc02f7" providerId="AD" clId="Web-{DEFE3A8A-6E7E-A94A-9317-EE01180F66E7}" dt="2025-10-11T19:24:15.614" v="277" actId="20577"/>
          <ac:spMkLst>
            <pc:docMk/>
            <pc:sldMk cId="3203373508" sldId="267"/>
            <ac:spMk id="3" creationId="{C22B9538-F1CD-1157-C334-6493DEAC9473}"/>
          </ac:spMkLst>
        </pc:spChg>
      </pc:sldChg>
      <pc:sldMasterChg chg="mod setBg modSldLayout">
        <pc:chgData name="Ravjeet Kaur (2421160)" userId="S::2421160@student.uwtsd.ac.uk::b4287ec5-fa47-4d91-a5e1-29395bfc02f7" providerId="AD" clId="Web-{DEFE3A8A-6E7E-A94A-9317-EE01180F66E7}" dt="2025-10-11T10:33:34.407" v="219"/>
        <pc:sldMasterMkLst>
          <pc:docMk/>
          <pc:sldMasterMk cId="2460954070" sldId="2147483660"/>
        </pc:sldMasterMkLst>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2385387890" sldId="2147483661"/>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949138452" sldId="2147483662"/>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2591524520" sldId="2147483663"/>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1203092039" sldId="2147483664"/>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3733172339" sldId="2147483665"/>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3210312558" sldId="2147483666"/>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3146388984" sldId="2147483667"/>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3171841454" sldId="2147483668"/>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1718958274" sldId="2147483669"/>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2202905451" sldId="2147483670"/>
          </pc:sldLayoutMkLst>
        </pc:sldLayoutChg>
        <pc:sldLayoutChg chg="mod">
          <pc:chgData name="Ravjeet Kaur (2421160)" userId="S::2421160@student.uwtsd.ac.uk::b4287ec5-fa47-4d91-a5e1-29395bfc02f7" providerId="AD" clId="Web-{DEFE3A8A-6E7E-A94A-9317-EE01180F66E7}" dt="2025-10-11T10:33:34.407" v="219"/>
          <pc:sldLayoutMkLst>
            <pc:docMk/>
            <pc:sldMasterMk cId="2460954070" sldId="2147483660"/>
            <pc:sldLayoutMk cId="3479445657" sldId="2147483671"/>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calhealthreport.org/2018/08/13/low-income-children-access-mental-health-care-varies-sharply-county/"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cod.pressbooks.pub/ecec1101/chapter/chapter-12-middle-childhood-social-emotional-development/"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flickr.com/photos/jess2284/365975805/"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effectivechildtherapy.org/homepage/young-girl-talking-with-counselor-at-home/"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effectivechildtherapy.org/therapies/what-is-interpersonal-psychotherapy/elementary-age-kids-talking-to-counselor-during-group-therapy-session/"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logs.unicamp.br/socialmente/tag/aprendido/"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nobaproject.com/modules/emotional-intelligence"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iscoverywall.nz/album/457/9585"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simplypsychology.org/bowlby.html" TargetMode="External"/><Relationship Id="rId2" Type="http://schemas.openxmlformats.org/officeDocument/2006/relationships/hyperlink" Target="http://www.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CBDBC9-C937-14D9-D030-78016DC0AD9C}"/>
              </a:ext>
            </a:extLst>
          </p:cNvPr>
          <p:cNvSpPr>
            <a:spLocks noGrp="1"/>
          </p:cNvSpPr>
          <p:nvPr>
            <p:ph idx="1"/>
          </p:nvPr>
        </p:nvSpPr>
        <p:spPr>
          <a:xfrm>
            <a:off x="4314" y="-299"/>
            <a:ext cx="12168995" cy="6852997"/>
          </a:xfrm>
        </p:spPr>
        <p:txBody>
          <a:bodyPr vert="horz" lIns="91440" tIns="45720" rIns="91440" bIns="45720" rtlCol="0" anchor="t">
            <a:normAutofit/>
          </a:bodyPr>
          <a:lstStyle/>
          <a:p>
            <a:pPr marL="0" indent="0">
              <a:buNone/>
            </a:pPr>
            <a:endParaRPr lang="en-US" sz="3600" b="1" dirty="0">
              <a:latin typeface="Arial"/>
              <a:cs typeface="Arial"/>
            </a:endParaRPr>
          </a:p>
          <a:p>
            <a:pPr marL="0" indent="0" algn="ctr">
              <a:buNone/>
            </a:pPr>
            <a:br>
              <a:rPr lang="en-US" dirty="0"/>
            </a:br>
            <a:endParaRPr lang="en-US" dirty="0"/>
          </a:p>
        </p:txBody>
      </p:sp>
      <p:pic>
        <p:nvPicPr>
          <p:cNvPr id="6" name="Picture 5" descr="A black background with white text&#10;&#10;AI-generated content may be incorrect.">
            <a:extLst>
              <a:ext uri="{FF2B5EF4-FFF2-40B4-BE49-F238E27FC236}">
                <a16:creationId xmlns:a16="http://schemas.microsoft.com/office/drawing/2014/main" id="{74049262-BB84-B1C5-101B-B26190B38D04}"/>
              </a:ext>
            </a:extLst>
          </p:cNvPr>
          <p:cNvPicPr>
            <a:picLocks noChangeAspect="1"/>
          </p:cNvPicPr>
          <p:nvPr/>
        </p:nvPicPr>
        <p:blipFill>
          <a:blip r:embed="rId2"/>
          <a:stretch>
            <a:fillRect/>
          </a:stretch>
        </p:blipFill>
        <p:spPr>
          <a:xfrm>
            <a:off x="67304" y="135058"/>
            <a:ext cx="6162675" cy="2562225"/>
          </a:xfrm>
          <a:prstGeom prst="rect">
            <a:avLst/>
          </a:prstGeom>
        </p:spPr>
      </p:pic>
      <p:sp>
        <p:nvSpPr>
          <p:cNvPr id="7" name="Title 1">
            <a:extLst>
              <a:ext uri="{FF2B5EF4-FFF2-40B4-BE49-F238E27FC236}">
                <a16:creationId xmlns:a16="http://schemas.microsoft.com/office/drawing/2014/main" id="{375AD6BA-D105-A491-8D38-2AB297F94858}"/>
              </a:ext>
            </a:extLst>
          </p:cNvPr>
          <p:cNvSpPr>
            <a:spLocks noGrp="1"/>
          </p:cNvSpPr>
          <p:nvPr/>
        </p:nvSpPr>
        <p:spPr>
          <a:xfrm>
            <a:off x="6213957" y="498203"/>
            <a:ext cx="5735994" cy="108789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b="1" kern="1200">
                <a:latin typeface="Arial"/>
                <a:cs typeface="Arial"/>
              </a:rPr>
              <a:t>NAME: RAVJEET KAUR</a:t>
            </a:r>
            <a:br>
              <a:rPr lang="en-US" sz="3600" b="1" kern="1200">
                <a:latin typeface="Arial"/>
              </a:rPr>
            </a:br>
            <a:r>
              <a:rPr lang="en-US" sz="3600" b="1" kern="1200">
                <a:latin typeface="Arial"/>
                <a:cs typeface="Arial"/>
              </a:rPr>
              <a:t>ID: 2421160</a:t>
            </a:r>
            <a:br>
              <a:rPr lang="en-US" sz="3600" b="1" kern="1200">
                <a:latin typeface="Arial"/>
              </a:rPr>
            </a:br>
            <a:endParaRPr lang="en-US" sz="2200" b="1" kern="1200">
              <a:solidFill>
                <a:schemeClr val="tx1"/>
              </a:solidFill>
              <a:latin typeface="+mj-lt"/>
              <a:ea typeface="+mj-ea"/>
              <a:cs typeface="+mj-cs"/>
            </a:endParaRPr>
          </a:p>
        </p:txBody>
      </p:sp>
      <p:sp>
        <p:nvSpPr>
          <p:cNvPr id="8" name="Subtitle 2">
            <a:extLst>
              <a:ext uri="{FF2B5EF4-FFF2-40B4-BE49-F238E27FC236}">
                <a16:creationId xmlns:a16="http://schemas.microsoft.com/office/drawing/2014/main" id="{7B84235A-FBDA-41E0-E680-A5110D348558}"/>
              </a:ext>
            </a:extLst>
          </p:cNvPr>
          <p:cNvSpPr>
            <a:spLocks noGrp="1"/>
          </p:cNvSpPr>
          <p:nvPr/>
        </p:nvSpPr>
        <p:spPr>
          <a:xfrm>
            <a:off x="4326" y="2087957"/>
            <a:ext cx="12298962" cy="4769935"/>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28600" algn="l">
              <a:buFont typeface="Arial,Sans-Serif"/>
              <a:buChar char="•"/>
            </a:pPr>
            <a:r>
              <a:rPr lang="en-US" sz="2800" b="1">
                <a:latin typeface="Arial"/>
                <a:cs typeface="Arial"/>
              </a:rPr>
              <a:t>Programme:</a:t>
            </a:r>
            <a:r>
              <a:rPr lang="en-US" sz="2800" b="1">
                <a:solidFill>
                  <a:schemeClr val="tx1">
                    <a:alpha val="60000"/>
                  </a:schemeClr>
                </a:solidFill>
                <a:latin typeface="Arial"/>
                <a:cs typeface="Arial"/>
              </a:rPr>
              <a:t> Certificate of Higher Education in Health and Social Care </a:t>
            </a:r>
            <a:endParaRPr lang="en-US" sz="2800" dirty="0">
              <a:solidFill>
                <a:schemeClr val="tx1">
                  <a:alpha val="60000"/>
                </a:schemeClr>
              </a:solidFill>
              <a:latin typeface="Arial"/>
              <a:cs typeface="Arial"/>
            </a:endParaRPr>
          </a:p>
          <a:p>
            <a:pPr marL="285750" indent="-228600" algn="l">
              <a:buFont typeface="Arial,Sans-Serif"/>
              <a:buChar char="•"/>
            </a:pPr>
            <a:endParaRPr lang="en-US" sz="2800" b="1" dirty="0">
              <a:latin typeface="Arial"/>
              <a:cs typeface="Arial"/>
            </a:endParaRPr>
          </a:p>
          <a:p>
            <a:pPr marL="285750" indent="-228600" algn="l">
              <a:buFont typeface="Arial,Sans-Serif"/>
              <a:buChar char="•"/>
            </a:pPr>
            <a:r>
              <a:rPr lang="en-US" sz="2800" b="1">
                <a:latin typeface="Arial"/>
                <a:cs typeface="Arial"/>
              </a:rPr>
              <a:t>Module:</a:t>
            </a:r>
            <a:r>
              <a:rPr lang="en-US" sz="2800" b="1">
                <a:solidFill>
                  <a:schemeClr val="tx1">
                    <a:alpha val="60000"/>
                  </a:schemeClr>
                </a:solidFill>
                <a:latin typeface="Arial"/>
                <a:cs typeface="Arial"/>
              </a:rPr>
              <a:t> Psychology in Health and Social Care </a:t>
            </a:r>
            <a:endParaRPr lang="en-US" sz="2800">
              <a:solidFill>
                <a:schemeClr val="tx1">
                  <a:alpha val="60000"/>
                </a:schemeClr>
              </a:solidFill>
              <a:latin typeface="Arial"/>
              <a:cs typeface="Arial"/>
            </a:endParaRPr>
          </a:p>
          <a:p>
            <a:pPr marL="285750" indent="-228600" algn="l">
              <a:buFont typeface="Arial,Sans-Serif"/>
              <a:buChar char="•"/>
            </a:pPr>
            <a:endParaRPr lang="en-US" sz="2800" dirty="0">
              <a:solidFill>
                <a:schemeClr val="tx1">
                  <a:alpha val="60000"/>
                </a:schemeClr>
              </a:solidFill>
              <a:latin typeface="Arial"/>
              <a:cs typeface="Arial"/>
            </a:endParaRPr>
          </a:p>
          <a:p>
            <a:pPr marL="285750" indent="-228600" algn="l">
              <a:buFont typeface="Arial,Sans-Serif"/>
              <a:buChar char="•"/>
            </a:pPr>
            <a:r>
              <a:rPr lang="en-US" sz="2800" b="1">
                <a:latin typeface="Arial"/>
                <a:cs typeface="Arial"/>
              </a:rPr>
              <a:t>Module code:</a:t>
            </a:r>
            <a:r>
              <a:rPr lang="en-US" sz="2800" b="1">
                <a:solidFill>
                  <a:schemeClr val="tx1">
                    <a:alpha val="60000"/>
                  </a:schemeClr>
                </a:solidFill>
                <a:latin typeface="Arial"/>
                <a:cs typeface="Arial"/>
              </a:rPr>
              <a:t> LCHS4010 </a:t>
            </a:r>
            <a:endParaRPr lang="en-US" sz="2800" dirty="0">
              <a:solidFill>
                <a:schemeClr val="tx1">
                  <a:alpha val="60000"/>
                </a:schemeClr>
              </a:solidFill>
              <a:latin typeface="Arial"/>
              <a:cs typeface="Arial"/>
            </a:endParaRPr>
          </a:p>
          <a:p>
            <a:pPr marL="285750" indent="-228600" algn="l">
              <a:buFont typeface="Arial,Sans-Serif"/>
              <a:buChar char="•"/>
            </a:pPr>
            <a:endParaRPr lang="en-US" sz="2800" dirty="0">
              <a:solidFill>
                <a:schemeClr val="tx1">
                  <a:alpha val="60000"/>
                </a:schemeClr>
              </a:solidFill>
              <a:latin typeface="Arial"/>
              <a:cs typeface="Arial"/>
            </a:endParaRPr>
          </a:p>
          <a:p>
            <a:pPr marL="285750" indent="-228600" algn="l">
              <a:buFont typeface="Arial,Sans-Serif"/>
              <a:buChar char="•"/>
            </a:pPr>
            <a:r>
              <a:rPr lang="en-US" sz="2800" b="1">
                <a:latin typeface="Arial"/>
                <a:cs typeface="Arial"/>
              </a:rPr>
              <a:t>Assignment :</a:t>
            </a:r>
            <a:r>
              <a:rPr lang="en-US" sz="2800" b="1">
                <a:solidFill>
                  <a:schemeClr val="tx1">
                    <a:alpha val="60000"/>
                  </a:schemeClr>
                </a:solidFill>
                <a:latin typeface="Arial"/>
                <a:cs typeface="Arial"/>
              </a:rPr>
              <a:t> Individual Presentation </a:t>
            </a:r>
            <a:endParaRPr lang="en-US" sz="2800" dirty="0">
              <a:solidFill>
                <a:schemeClr val="tx1">
                  <a:alpha val="60000"/>
                </a:schemeClr>
              </a:solidFill>
              <a:latin typeface="Arial"/>
              <a:cs typeface="Arial"/>
            </a:endParaRPr>
          </a:p>
          <a:p>
            <a:pPr marL="285750" indent="-228600" algn="l">
              <a:buFont typeface="Arial,Sans-Serif"/>
              <a:buChar char="•"/>
            </a:pPr>
            <a:endParaRPr lang="en-US" sz="2800" dirty="0">
              <a:solidFill>
                <a:schemeClr val="tx1">
                  <a:alpha val="60000"/>
                </a:schemeClr>
              </a:solidFill>
              <a:latin typeface="Arial"/>
              <a:cs typeface="Arial"/>
            </a:endParaRPr>
          </a:p>
          <a:p>
            <a:pPr marL="285750" indent="-228600" algn="l">
              <a:buFont typeface="Arial,Sans-Serif"/>
              <a:buChar char="•"/>
            </a:pPr>
            <a:r>
              <a:rPr lang="en-US" sz="2800" b="1">
                <a:latin typeface="Arial"/>
                <a:cs typeface="Arial"/>
              </a:rPr>
              <a:t>Title: </a:t>
            </a:r>
            <a:r>
              <a:rPr lang="en-US" sz="2800" b="1">
                <a:solidFill>
                  <a:schemeClr val="tx1">
                    <a:alpha val="60000"/>
                  </a:schemeClr>
                </a:solidFill>
                <a:latin typeface="Arial"/>
                <a:cs typeface="Arial"/>
              </a:rPr>
              <a:t>Supporting Amira’s Development in the Nursery Setting</a:t>
            </a:r>
            <a:endParaRPr lang="en-US" sz="2800" dirty="0">
              <a:solidFill>
                <a:schemeClr val="tx1">
                  <a:alpha val="60000"/>
                </a:schemeClr>
              </a:solidFill>
              <a:latin typeface="Arial"/>
              <a:cs typeface="Arial"/>
            </a:endParaRPr>
          </a:p>
          <a:p>
            <a:pPr algn="l"/>
            <a:endParaRPr lang="en-US" sz="2800" dirty="0">
              <a:solidFill>
                <a:schemeClr val="tx1">
                  <a:alpha val="60000"/>
                </a:schemeClr>
              </a:solidFill>
              <a:latin typeface="Arial"/>
              <a:cs typeface="Arial"/>
            </a:endParaRPr>
          </a:p>
        </p:txBody>
      </p:sp>
    </p:spTree>
    <p:extLst>
      <p:ext uri="{BB962C8B-B14F-4D97-AF65-F5344CB8AC3E}">
        <p14:creationId xmlns:p14="http://schemas.microsoft.com/office/powerpoint/2010/main" val="2235113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6091E2-1960-E3D3-729A-C32C2398A176}"/>
              </a:ext>
            </a:extLst>
          </p:cNvPr>
          <p:cNvSpPr>
            <a:spLocks noGrp="1"/>
          </p:cNvSpPr>
          <p:nvPr>
            <p:ph idx="1"/>
          </p:nvPr>
        </p:nvSpPr>
        <p:spPr>
          <a:xfrm>
            <a:off x="4314" y="143475"/>
            <a:ext cx="6993146" cy="6709223"/>
          </a:xfrm>
        </p:spPr>
        <p:txBody>
          <a:bodyPr vert="horz" lIns="91440" tIns="45720" rIns="91440" bIns="45720" rtlCol="0" anchor="t">
            <a:normAutofit fontScale="92500" lnSpcReduction="20000"/>
          </a:bodyPr>
          <a:lstStyle/>
          <a:p>
            <a:pPr algn="ctr">
              <a:buNone/>
            </a:pPr>
            <a:endParaRPr lang="en-US" b="1" dirty="0">
              <a:latin typeface="Arial Nova"/>
              <a:cs typeface="Arial"/>
            </a:endParaRPr>
          </a:p>
          <a:p>
            <a:pPr algn="ctr">
              <a:buNone/>
            </a:pPr>
            <a:r>
              <a:rPr lang="en-US" sz="3200" b="1" dirty="0">
                <a:latin typeface="Arial"/>
                <a:cs typeface="Arial"/>
              </a:rPr>
              <a:t>What is Bowlby’s Attachment Theory</a:t>
            </a:r>
            <a:endParaRPr lang="en-US" sz="3200" dirty="0">
              <a:latin typeface="Arial"/>
              <a:cs typeface="Arial"/>
            </a:endParaRPr>
          </a:p>
          <a:p>
            <a:pPr marL="0" indent="0" algn="ctr">
              <a:buNone/>
            </a:pPr>
            <a:endParaRPr lang="en-US" sz="3200" dirty="0">
              <a:latin typeface="Arial"/>
              <a:cs typeface="Arial"/>
            </a:endParaRPr>
          </a:p>
          <a:p>
            <a:pPr algn="ctr">
              <a:buNone/>
            </a:pPr>
            <a:r>
              <a:rPr lang="en-US" sz="2400" dirty="0">
                <a:latin typeface="Arial"/>
                <a:ea typeface="+mn-lt"/>
                <a:cs typeface="+mn-lt"/>
              </a:rPr>
              <a:t>John Bowlby’s theory is about how babies and young children form close emotional bonds with their main caregivers.</a:t>
            </a:r>
            <a:endParaRPr lang="en-US" sz="2400" dirty="0">
              <a:latin typeface="Arial"/>
              <a:cs typeface="Arial"/>
            </a:endParaRPr>
          </a:p>
          <a:p>
            <a:pPr algn="ctr">
              <a:buFont typeface="Arial"/>
              <a:buChar char="•"/>
            </a:pPr>
            <a:r>
              <a:rPr lang="en-US" sz="2400" dirty="0">
                <a:latin typeface="Arial"/>
                <a:ea typeface="+mn-lt"/>
                <a:cs typeface="+mn-lt"/>
              </a:rPr>
              <a:t>If a child has a </a:t>
            </a:r>
            <a:r>
              <a:rPr lang="en-US" sz="2400" b="1" dirty="0">
                <a:latin typeface="Arial"/>
                <a:ea typeface="+mn-lt"/>
                <a:cs typeface="+mn-lt"/>
              </a:rPr>
              <a:t>secure attachment</a:t>
            </a:r>
            <a:r>
              <a:rPr lang="en-US" sz="2400" dirty="0">
                <a:latin typeface="Arial"/>
                <a:ea typeface="+mn-lt"/>
                <a:cs typeface="+mn-lt"/>
              </a:rPr>
              <a:t>, they feel safe, happy, and are more confident to explore and learn.</a:t>
            </a:r>
            <a:endParaRPr lang="en-US" sz="2400" dirty="0">
              <a:latin typeface="Arial"/>
              <a:cs typeface="Arial"/>
            </a:endParaRPr>
          </a:p>
          <a:p>
            <a:pPr algn="ctr">
              <a:buFont typeface="Arial"/>
              <a:buChar char="•"/>
            </a:pPr>
            <a:r>
              <a:rPr lang="en-US" sz="2400" dirty="0">
                <a:latin typeface="Arial"/>
                <a:ea typeface="+mn-lt"/>
                <a:cs typeface="+mn-lt"/>
              </a:rPr>
              <a:t>If the bond is </a:t>
            </a:r>
            <a:r>
              <a:rPr lang="en-US" sz="2400" b="1" dirty="0">
                <a:latin typeface="Arial"/>
                <a:ea typeface="+mn-lt"/>
                <a:cs typeface="+mn-lt"/>
              </a:rPr>
              <a:t>disrupted or insecure</a:t>
            </a:r>
            <a:r>
              <a:rPr lang="en-US" sz="2400" dirty="0">
                <a:latin typeface="Arial"/>
                <a:ea typeface="+mn-lt"/>
                <a:cs typeface="+mn-lt"/>
              </a:rPr>
              <a:t>, the child might feel anxious, clingy, or pull away from others.</a:t>
            </a:r>
            <a:endParaRPr lang="en-US" sz="2400" dirty="0">
              <a:latin typeface="Arial"/>
              <a:cs typeface="Arial"/>
            </a:endParaRPr>
          </a:p>
          <a:p>
            <a:pPr indent="0" algn="ctr">
              <a:buNone/>
            </a:pPr>
            <a:r>
              <a:rPr lang="en-US" sz="2400" dirty="0">
                <a:latin typeface="Arial"/>
                <a:ea typeface="+mn-lt"/>
                <a:cs typeface="+mn-lt"/>
              </a:rPr>
              <a:t>Bowlby believed these early relationships shape how children grow and relate to others.</a:t>
            </a:r>
            <a:endParaRPr lang="en-US" sz="2400" dirty="0">
              <a:latin typeface="Arial"/>
              <a:cs typeface="Arial"/>
            </a:endParaRPr>
          </a:p>
          <a:p>
            <a:pPr algn="ctr">
              <a:buNone/>
            </a:pPr>
            <a:br>
              <a:rPr lang="en-US" sz="2400" b="1" dirty="0">
                <a:latin typeface="Arial"/>
                <a:ea typeface="+mn-lt"/>
                <a:cs typeface="+mn-lt"/>
              </a:rPr>
            </a:br>
            <a:r>
              <a:rPr lang="en-US" sz="2400" b="1" dirty="0">
                <a:latin typeface="Arial"/>
                <a:ea typeface="+mn-lt"/>
                <a:cs typeface="+mn-lt"/>
              </a:rPr>
              <a:t> </a:t>
            </a:r>
            <a:r>
              <a:rPr lang="en-US" sz="2400" dirty="0">
                <a:latin typeface="Arial"/>
                <a:ea typeface="+mn-lt"/>
                <a:cs typeface="+mn-lt"/>
              </a:rPr>
              <a:t>Amira shows signs of separation anxiety when her carer leaves, which could mean her attachment is insecure or under stress.</a:t>
            </a:r>
            <a:endParaRPr lang="en-US" sz="2400" dirty="0">
              <a:latin typeface="Arial"/>
              <a:cs typeface="Arial"/>
            </a:endParaRPr>
          </a:p>
          <a:p>
            <a:pPr algn="ctr">
              <a:buNone/>
            </a:pPr>
            <a:br>
              <a:rPr lang="en-US" dirty="0"/>
            </a:br>
            <a:endParaRPr lang="en-US"/>
          </a:p>
          <a:p>
            <a:pPr marL="0" indent="0" algn="ctr">
              <a:buNone/>
            </a:pPr>
            <a:br>
              <a:rPr lang="en-US" dirty="0"/>
            </a:br>
            <a:endParaRPr lang="en-US"/>
          </a:p>
          <a:p>
            <a:endParaRPr lang="en-US" dirty="0"/>
          </a:p>
        </p:txBody>
      </p:sp>
      <p:sp>
        <p:nvSpPr>
          <p:cNvPr id="5" name="TextBox 4">
            <a:extLst>
              <a:ext uri="{FF2B5EF4-FFF2-40B4-BE49-F238E27FC236}">
                <a16:creationId xmlns:a16="http://schemas.microsoft.com/office/drawing/2014/main" id="{F9D5E1A1-6A76-1A33-8DBA-215A22291729}"/>
              </a:ext>
            </a:extLst>
          </p:cNvPr>
          <p:cNvSpPr txBox="1"/>
          <p:nvPr/>
        </p:nvSpPr>
        <p:spPr>
          <a:xfrm>
            <a:off x="7602747" y="5683369"/>
            <a:ext cx="4232694" cy="518783"/>
          </a:xfrm>
          <a:prstGeom prst="rect">
            <a:avLst/>
          </a:prstGeom>
        </p:spPr>
        <p:txBody>
          <a:bodyPr lIns="91440" tIns="45720" rIns="91440" bIns="45720" anchor="t">
            <a:normAutofit/>
          </a:bodyPr>
          <a:lstStyle/>
          <a:p>
            <a:r>
              <a:rPr lang="en-US" dirty="0"/>
              <a:t>The Photo  is licensed under CCYYSA.</a:t>
            </a:r>
          </a:p>
        </p:txBody>
      </p:sp>
      <p:pic>
        <p:nvPicPr>
          <p:cNvPr id="2" name="Picture 1" descr="Attachment Theory: Bowlby And Ainsworth's Theory Explained, 42% OFF">
            <a:extLst>
              <a:ext uri="{FF2B5EF4-FFF2-40B4-BE49-F238E27FC236}">
                <a16:creationId xmlns:a16="http://schemas.microsoft.com/office/drawing/2014/main" id="{053FEEA4-D716-D649-2A24-B97D26EECA2F}"/>
              </a:ext>
            </a:extLst>
          </p:cNvPr>
          <p:cNvPicPr>
            <a:picLocks noChangeAspect="1"/>
          </p:cNvPicPr>
          <p:nvPr/>
        </p:nvPicPr>
        <p:blipFill>
          <a:blip r:embed="rId2"/>
          <a:stretch>
            <a:fillRect/>
          </a:stretch>
        </p:blipFill>
        <p:spPr>
          <a:xfrm>
            <a:off x="7564288" y="3593"/>
            <a:ext cx="4625915" cy="5024888"/>
          </a:xfrm>
          <a:prstGeom prst="rect">
            <a:avLst/>
          </a:prstGeom>
        </p:spPr>
      </p:pic>
    </p:spTree>
    <p:extLst>
      <p:ext uri="{BB962C8B-B14F-4D97-AF65-F5344CB8AC3E}">
        <p14:creationId xmlns:p14="http://schemas.microsoft.com/office/powerpoint/2010/main" val="183762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D1C5BA-CBBB-9A7A-74C6-F3E696D0BEF9}"/>
              </a:ext>
            </a:extLst>
          </p:cNvPr>
          <p:cNvSpPr>
            <a:spLocks noGrp="1"/>
          </p:cNvSpPr>
          <p:nvPr>
            <p:ph idx="1"/>
          </p:nvPr>
        </p:nvSpPr>
        <p:spPr>
          <a:xfrm>
            <a:off x="4314" y="-299"/>
            <a:ext cx="6950016" cy="6852997"/>
          </a:xfrm>
        </p:spPr>
        <p:txBody>
          <a:bodyPr vert="horz" lIns="91440" tIns="45720" rIns="91440" bIns="45720" rtlCol="0" anchor="t">
            <a:normAutofit fontScale="70000" lnSpcReduction="20000"/>
          </a:bodyPr>
          <a:lstStyle/>
          <a:p>
            <a:pPr marL="0" indent="0">
              <a:buNone/>
            </a:pPr>
            <a:r>
              <a:rPr lang="en-US" sz="2400" b="1" dirty="0">
                <a:latin typeface="Arial Nova"/>
                <a:cs typeface="Arial"/>
              </a:rPr>
              <a:t> </a:t>
            </a:r>
            <a:endParaRPr lang="en-US" sz="2400">
              <a:latin typeface="Arial Nova"/>
              <a:cs typeface="Arial"/>
            </a:endParaRPr>
          </a:p>
          <a:p>
            <a:pPr marL="0" indent="0">
              <a:buNone/>
            </a:pPr>
            <a:r>
              <a:rPr lang="en-US" sz="3200" b="1" dirty="0">
                <a:latin typeface="Arial"/>
                <a:cs typeface="Arial"/>
              </a:rPr>
              <a:t>Key Concepts of the Theory</a:t>
            </a:r>
            <a:endParaRPr lang="en-US" sz="3200">
              <a:latin typeface="Arial"/>
              <a:cs typeface="Arial"/>
            </a:endParaRPr>
          </a:p>
          <a:p>
            <a:pPr marL="0" indent="0">
              <a:buNone/>
            </a:pPr>
            <a:endParaRPr lang="en-US" sz="2400" b="1" dirty="0">
              <a:latin typeface="Arial"/>
              <a:ea typeface="+mn-lt"/>
              <a:cs typeface="+mn-lt"/>
            </a:endParaRPr>
          </a:p>
          <a:p>
            <a:endParaRPr lang="en-US" sz="2400" b="1" dirty="0">
              <a:latin typeface="Arial"/>
              <a:ea typeface="+mn-lt"/>
              <a:cs typeface="+mn-lt"/>
            </a:endParaRPr>
          </a:p>
          <a:p>
            <a:r>
              <a:rPr lang="en-US" sz="3200" b="1" dirty="0">
                <a:latin typeface="Arial"/>
                <a:ea typeface="+mn-lt"/>
                <a:cs typeface="+mn-lt"/>
              </a:rPr>
              <a:t>Monotropy:</a:t>
            </a:r>
            <a:r>
              <a:rPr lang="en-US" sz="3200" dirty="0">
                <a:latin typeface="Arial"/>
                <a:ea typeface="+mn-lt"/>
                <a:cs typeface="+mn-lt"/>
              </a:rPr>
              <a:t> Babies usually become most attached to one special person, often a parent or main carer.</a:t>
            </a:r>
            <a:endParaRPr lang="en-US" sz="3200" b="1">
              <a:latin typeface="Arial"/>
              <a:cs typeface="Arial"/>
            </a:endParaRPr>
          </a:p>
          <a:p>
            <a:r>
              <a:rPr lang="en-US" sz="3200" b="1" dirty="0">
                <a:latin typeface="Arial"/>
                <a:ea typeface="+mn-lt"/>
                <a:cs typeface="+mn-lt"/>
              </a:rPr>
              <a:t>Internal Working Model:</a:t>
            </a:r>
            <a:r>
              <a:rPr lang="en-US" sz="3200" dirty="0">
                <a:latin typeface="Arial"/>
                <a:ea typeface="+mn-lt"/>
                <a:cs typeface="+mn-lt"/>
              </a:rPr>
              <a:t> The way a child is treated early on shapes how they expect relationships to be in the future.</a:t>
            </a:r>
            <a:endParaRPr lang="en-US" sz="3200">
              <a:latin typeface="Arial"/>
              <a:cs typeface="Arial"/>
            </a:endParaRPr>
          </a:p>
          <a:p>
            <a:r>
              <a:rPr lang="en-US" sz="3200" b="1" dirty="0">
                <a:latin typeface="Arial"/>
                <a:ea typeface="+mn-lt"/>
                <a:cs typeface="+mn-lt"/>
              </a:rPr>
              <a:t>Critical Period:</a:t>
            </a:r>
            <a:r>
              <a:rPr lang="en-US" sz="3200" dirty="0">
                <a:latin typeface="Arial"/>
                <a:ea typeface="+mn-lt"/>
                <a:cs typeface="+mn-lt"/>
              </a:rPr>
              <a:t> The first 5 years of life are very important for forming strong, healthy bonds.</a:t>
            </a:r>
            <a:endParaRPr lang="en-US" sz="3200">
              <a:latin typeface="Arial"/>
              <a:cs typeface="Arial"/>
            </a:endParaRPr>
          </a:p>
          <a:p>
            <a:r>
              <a:rPr lang="en-US" sz="3200" b="1" dirty="0">
                <a:latin typeface="Arial"/>
                <a:ea typeface="+mn-lt"/>
                <a:cs typeface="+mn-lt"/>
              </a:rPr>
              <a:t>Separation Anxiety:</a:t>
            </a:r>
            <a:r>
              <a:rPr lang="en-US" sz="3200" dirty="0">
                <a:latin typeface="Arial"/>
                <a:ea typeface="+mn-lt"/>
                <a:cs typeface="+mn-lt"/>
              </a:rPr>
              <a:t> If a child gets upset when their carer leaves, it shows their attachment is being tested — this is normal , but can also be a sign of stress.</a:t>
            </a:r>
            <a:endParaRPr lang="en-US" sz="3200">
              <a:latin typeface="Arial"/>
              <a:cs typeface="Arial"/>
            </a:endParaRPr>
          </a:p>
          <a:p>
            <a:pPr marL="0" indent="0">
              <a:buNone/>
            </a:pPr>
            <a:br>
              <a:rPr lang="en-US" sz="3200" b="1" dirty="0">
                <a:latin typeface="Arial"/>
                <a:ea typeface="+mn-lt"/>
                <a:cs typeface="+mn-lt"/>
              </a:rPr>
            </a:br>
            <a:r>
              <a:rPr lang="en-US" sz="3200" b="1" dirty="0">
                <a:latin typeface="Arial"/>
                <a:ea typeface="+mn-lt"/>
                <a:cs typeface="+mn-lt"/>
              </a:rPr>
              <a:t> </a:t>
            </a:r>
            <a:r>
              <a:rPr lang="en-US" sz="3200" dirty="0">
                <a:latin typeface="Arial"/>
                <a:ea typeface="+mn-lt"/>
                <a:cs typeface="+mn-lt"/>
              </a:rPr>
              <a:t>Amira feels upset when her carer leaves. This shows her attachment system is under pressure, which is something Bowlby believed could affect how children feel and act later in life if they don’t form strong early bonds.</a:t>
            </a:r>
          </a:p>
          <a:p>
            <a:endParaRPr lang="en-US" sz="2400" dirty="0">
              <a:latin typeface="Arial"/>
              <a:cs typeface="Arial"/>
            </a:endParaRPr>
          </a:p>
          <a:p>
            <a:pPr marL="0" indent="0" algn="ctr">
              <a:buNone/>
            </a:pPr>
            <a:br>
              <a:rPr lang="en-US" dirty="0"/>
            </a:br>
            <a:endParaRPr lang="en-US" dirty="0"/>
          </a:p>
          <a:p>
            <a:pPr marL="0" indent="0">
              <a:buNone/>
            </a:pPr>
            <a:endParaRPr lang="en-US" dirty="0"/>
          </a:p>
        </p:txBody>
      </p:sp>
      <p:pic>
        <p:nvPicPr>
          <p:cNvPr id="2" name="Picture 1" descr="A child hugging a person&amp;#39;s stomach&#10;&#10;AI-generated content may be incorrect.">
            <a:extLst>
              <a:ext uri="{FF2B5EF4-FFF2-40B4-BE49-F238E27FC236}">
                <a16:creationId xmlns:a16="http://schemas.microsoft.com/office/drawing/2014/main" id="{F79A852A-4ED4-67B1-306A-B9ECEC2DBED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60654" y="3738"/>
            <a:ext cx="5229332" cy="5369654"/>
          </a:xfrm>
          <a:prstGeom prst="rect">
            <a:avLst/>
          </a:prstGeom>
        </p:spPr>
      </p:pic>
      <p:sp>
        <p:nvSpPr>
          <p:cNvPr id="4" name="TextBox 3">
            <a:extLst>
              <a:ext uri="{FF2B5EF4-FFF2-40B4-BE49-F238E27FC236}">
                <a16:creationId xmlns:a16="http://schemas.microsoft.com/office/drawing/2014/main" id="{B0D218CA-4006-CCA5-3696-721AC8A16DF8}"/>
              </a:ext>
            </a:extLst>
          </p:cNvPr>
          <p:cNvSpPr txBox="1"/>
          <p:nvPr/>
        </p:nvSpPr>
        <p:spPr>
          <a:xfrm>
            <a:off x="6658095" y="5775325"/>
            <a:ext cx="5532527" cy="590669"/>
          </a:xfrm>
          <a:prstGeom prst="rect">
            <a:avLst/>
          </a:prstGeom>
        </p:spPr>
        <p:txBody>
          <a:bodyPr lIns="91440" tIns="45720" rIns="91440" bIns="45720" anchor="t">
            <a:normAutofit/>
          </a:bodyPr>
          <a:lstStyle/>
          <a:p>
            <a:r>
              <a:rPr lang="en-US" dirty="0"/>
              <a:t>The Photo  is licensed under CCYYSA.</a:t>
            </a:r>
          </a:p>
        </p:txBody>
      </p:sp>
    </p:spTree>
    <p:extLst>
      <p:ext uri="{BB962C8B-B14F-4D97-AF65-F5344CB8AC3E}">
        <p14:creationId xmlns:p14="http://schemas.microsoft.com/office/powerpoint/2010/main" val="4283398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0FA5160-1366-3182-12B0-BE1B609CAB34}"/>
              </a:ext>
            </a:extLst>
          </p:cNvPr>
          <p:cNvSpPr txBox="1"/>
          <p:nvPr/>
        </p:nvSpPr>
        <p:spPr>
          <a:xfrm>
            <a:off x="6790428" y="6173578"/>
            <a:ext cx="5251316" cy="484589"/>
          </a:xfrm>
          <a:prstGeom prst="rect">
            <a:avLst/>
          </a:prstGeom>
        </p:spPr>
        <p:txBody>
          <a:bodyPr vert="horz" lIns="91440" tIns="45720" rIns="91440" bIns="45720" rtlCol="0" anchor="ctr">
            <a:normAutofit fontScale="62500" lnSpcReduction="20000"/>
          </a:bodyPr>
          <a:lstStyle/>
          <a:p>
            <a:pPr>
              <a:lnSpc>
                <a:spcPct val="90000"/>
              </a:lnSpc>
              <a:spcBef>
                <a:spcPct val="0"/>
              </a:spcBef>
              <a:spcAft>
                <a:spcPts val="600"/>
              </a:spcAft>
            </a:pPr>
            <a:r>
              <a:rPr lang="en-US" sz="4100" dirty="0">
                <a:latin typeface="+mj-lt"/>
                <a:ea typeface="+mj-ea"/>
                <a:cs typeface="+mj-cs"/>
              </a:rPr>
              <a:t>The Photo is licensed under CCYYSA.</a:t>
            </a:r>
          </a:p>
        </p:txBody>
      </p:sp>
      <p:sp>
        <p:nvSpPr>
          <p:cNvPr id="3" name="Content Placeholder 2">
            <a:extLst>
              <a:ext uri="{FF2B5EF4-FFF2-40B4-BE49-F238E27FC236}">
                <a16:creationId xmlns:a16="http://schemas.microsoft.com/office/drawing/2014/main" id="{112D024E-82D5-7711-5417-84DB68C88E9F}"/>
              </a:ext>
            </a:extLst>
          </p:cNvPr>
          <p:cNvSpPr>
            <a:spLocks noGrp="1"/>
          </p:cNvSpPr>
          <p:nvPr>
            <p:ph idx="1"/>
          </p:nvPr>
        </p:nvSpPr>
        <p:spPr>
          <a:xfrm>
            <a:off x="4313" y="4165"/>
            <a:ext cx="6215507" cy="6848533"/>
          </a:xfrm>
        </p:spPr>
        <p:txBody>
          <a:bodyPr vert="horz" lIns="91440" tIns="45720" rIns="91440" bIns="45720" rtlCol="0" anchor="t">
            <a:noAutofit/>
          </a:bodyPr>
          <a:lstStyle/>
          <a:p>
            <a:pPr marL="0" indent="0">
              <a:buNone/>
            </a:pPr>
            <a:endParaRPr lang="en-US" b="1" dirty="0">
              <a:latin typeface="Arial"/>
              <a:cs typeface="Arial"/>
            </a:endParaRPr>
          </a:p>
          <a:p>
            <a:pPr marL="0" indent="0">
              <a:buNone/>
            </a:pPr>
            <a:r>
              <a:rPr lang="en-US" b="1" dirty="0">
                <a:latin typeface="Arial"/>
                <a:cs typeface="Arial"/>
              </a:rPr>
              <a:t>Why Bowlby’s Theory is Relevant in Early Childhood</a:t>
            </a:r>
            <a:endParaRPr lang="en-US" dirty="0">
              <a:latin typeface="Arial"/>
              <a:cs typeface="Arial"/>
            </a:endParaRPr>
          </a:p>
          <a:p>
            <a:pPr marL="0"/>
            <a:endParaRPr lang="en-US" sz="2000" b="1" dirty="0">
              <a:latin typeface="Arial"/>
              <a:cs typeface="Arial"/>
            </a:endParaRPr>
          </a:p>
          <a:p>
            <a:r>
              <a:rPr lang="en-US" sz="2400" dirty="0">
                <a:latin typeface="Arial"/>
                <a:cs typeface="Arial"/>
              </a:rPr>
              <a:t>Helps understand emotional responses</a:t>
            </a:r>
          </a:p>
          <a:p>
            <a:r>
              <a:rPr lang="en-US" sz="2400" dirty="0">
                <a:latin typeface="Arial"/>
                <a:cs typeface="Arial"/>
              </a:rPr>
              <a:t>Explains social and language delays</a:t>
            </a:r>
          </a:p>
          <a:p>
            <a:r>
              <a:rPr lang="en-US" sz="2400" dirty="0">
                <a:latin typeface="Arial"/>
                <a:cs typeface="Arial"/>
              </a:rPr>
              <a:t>Guides support strategies in nursery settings</a:t>
            </a:r>
          </a:p>
          <a:p>
            <a:pPr marL="0" indent="0">
              <a:buNone/>
            </a:pPr>
            <a:r>
              <a:rPr lang="en-US" sz="2400" dirty="0">
                <a:latin typeface="Arial"/>
                <a:cs typeface="Arial"/>
              </a:rPr>
              <a:t> This theory is especially useful in early years settings like nurseries. It helps explain </a:t>
            </a:r>
            <a:r>
              <a:rPr lang="en-US" sz="2400" err="1">
                <a:latin typeface="Arial"/>
                <a:cs typeface="Arial"/>
              </a:rPr>
              <a:t>behaviour</a:t>
            </a:r>
            <a:r>
              <a:rPr lang="en-US" sz="2400" dirty="0">
                <a:latin typeface="Arial"/>
                <a:cs typeface="Arial"/>
              </a:rPr>
              <a:t> such as clinginess, fear, or quietness. It also helps practitioners design support strategies that focus on relationships and emotional security — which is key for learning and development.</a:t>
            </a:r>
          </a:p>
          <a:p>
            <a:endParaRPr lang="en-US" sz="2000" dirty="0">
              <a:latin typeface="Arial"/>
              <a:cs typeface="Arial"/>
            </a:endParaRPr>
          </a:p>
        </p:txBody>
      </p:sp>
      <p:pic>
        <p:nvPicPr>
          <p:cNvPr id="2" name="Picture 1" descr="A group of children sitting on purple couches&#10;&#10;AI-generated content may be incorrect.">
            <a:extLst>
              <a:ext uri="{FF2B5EF4-FFF2-40B4-BE49-F238E27FC236}">
                <a16:creationId xmlns:a16="http://schemas.microsoft.com/office/drawing/2014/main" id="{952FDD96-F08F-EF5C-5270-180389FDE605}"/>
              </a:ext>
            </a:extLst>
          </p:cNvPr>
          <p:cNvPicPr>
            <a:picLocks noChangeAspect="1"/>
          </p:cNvPicPr>
          <p:nvPr/>
        </p:nvPicPr>
        <p:blipFill>
          <a:blip r:embed="rId2">
            <a:extLst>
              <a:ext uri="{837473B0-CC2E-450A-ABE3-18F120FF3D39}">
                <a1611:picAttrSrcUrl xmlns:a1611="http://schemas.microsoft.com/office/drawing/2016/11/main" r:id="rId3"/>
              </a:ext>
            </a:extLst>
          </a:blip>
          <a:srcRect l="36694" r="8529" b="-1"/>
          <a:stretch>
            <a:fillRect/>
          </a:stretch>
        </p:blipFill>
        <p:spPr>
          <a:xfrm>
            <a:off x="6229215" y="10"/>
            <a:ext cx="5962785" cy="5980972"/>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57628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A282FA4-D174-1147-9294-2FD95D146096}"/>
              </a:ext>
            </a:extLst>
          </p:cNvPr>
          <p:cNvSpPr>
            <a:spLocks noGrp="1"/>
          </p:cNvSpPr>
          <p:nvPr>
            <p:ph idx="1"/>
          </p:nvPr>
        </p:nvSpPr>
        <p:spPr>
          <a:xfrm>
            <a:off x="4941" y="-2875"/>
            <a:ext cx="6785715" cy="6861179"/>
          </a:xfrm>
        </p:spPr>
        <p:txBody>
          <a:bodyPr vert="horz" lIns="91440" tIns="45720" rIns="91440" bIns="45720" rtlCol="0" anchor="ctr">
            <a:normAutofit/>
          </a:bodyPr>
          <a:lstStyle/>
          <a:p>
            <a:pPr marL="0" indent="0">
              <a:buNone/>
            </a:pPr>
            <a:r>
              <a:rPr lang="en-US" sz="1600" b="1" dirty="0">
                <a:latin typeface="Arial"/>
                <a:cs typeface="Arial"/>
              </a:rPr>
              <a:t> </a:t>
            </a:r>
            <a:r>
              <a:rPr lang="en-US" b="1" dirty="0">
                <a:latin typeface="Arial"/>
                <a:ea typeface="+mn-lt"/>
                <a:cs typeface="+mn-lt"/>
              </a:rPr>
              <a:t>Applying Bowlby’s Theory to Amira </a:t>
            </a:r>
            <a:endParaRPr lang="en-US" b="1">
              <a:latin typeface="Arial"/>
              <a:cs typeface="Arial"/>
            </a:endParaRPr>
          </a:p>
          <a:p>
            <a:pPr>
              <a:buNone/>
            </a:pPr>
            <a:endParaRPr lang="en-US" sz="2000" dirty="0">
              <a:latin typeface="Arial"/>
              <a:ea typeface="+mn-lt"/>
              <a:cs typeface="+mn-lt"/>
            </a:endParaRPr>
          </a:p>
          <a:p>
            <a:pPr>
              <a:buNone/>
            </a:pPr>
            <a:r>
              <a:rPr lang="en-US" sz="2400" dirty="0">
                <a:latin typeface="Arial"/>
                <a:ea typeface="+mn-lt"/>
                <a:cs typeface="+mn-lt"/>
              </a:rPr>
              <a:t>Amira might not have a strong, secure bond with anyone at the nursery yet.</a:t>
            </a:r>
            <a:endParaRPr lang="en-US" sz="2400">
              <a:latin typeface="Arial"/>
              <a:cs typeface="Arial"/>
            </a:endParaRPr>
          </a:p>
          <a:p>
            <a:r>
              <a:rPr lang="en-US" sz="2400" dirty="0">
                <a:latin typeface="Arial"/>
                <a:ea typeface="+mn-lt"/>
                <a:cs typeface="+mn-lt"/>
              </a:rPr>
              <a:t>Her </a:t>
            </a:r>
            <a:r>
              <a:rPr lang="en-US" sz="2400" b="1" dirty="0">
                <a:latin typeface="Arial"/>
                <a:ea typeface="+mn-lt"/>
                <a:cs typeface="+mn-lt"/>
              </a:rPr>
              <a:t>anxiety</a:t>
            </a:r>
            <a:r>
              <a:rPr lang="en-US" sz="2400" dirty="0">
                <a:latin typeface="Arial"/>
                <a:ea typeface="+mn-lt"/>
                <a:cs typeface="+mn-lt"/>
              </a:rPr>
              <a:t> when left could show she’s scared of being left alone or abandoned.</a:t>
            </a:r>
            <a:endParaRPr lang="en-US" sz="2400">
              <a:latin typeface="Arial"/>
              <a:cs typeface="Arial"/>
            </a:endParaRPr>
          </a:p>
          <a:p>
            <a:r>
              <a:rPr lang="en-US" sz="2400" dirty="0">
                <a:latin typeface="Arial"/>
                <a:ea typeface="+mn-lt"/>
                <a:cs typeface="+mn-lt"/>
              </a:rPr>
              <a:t>Her </a:t>
            </a:r>
            <a:r>
              <a:rPr lang="en-US" sz="2400" b="1" dirty="0">
                <a:latin typeface="Arial"/>
                <a:ea typeface="+mn-lt"/>
                <a:cs typeface="+mn-lt"/>
              </a:rPr>
              <a:t>quietness or limited speech</a:t>
            </a:r>
            <a:r>
              <a:rPr lang="en-US" sz="2400" dirty="0">
                <a:latin typeface="Arial"/>
                <a:ea typeface="+mn-lt"/>
                <a:cs typeface="+mn-lt"/>
              </a:rPr>
              <a:t> might mean she feels stressed or uncomfortable.</a:t>
            </a:r>
            <a:endParaRPr lang="en-US" sz="2400">
              <a:latin typeface="Arial"/>
              <a:cs typeface="Arial"/>
            </a:endParaRPr>
          </a:p>
          <a:p>
            <a:r>
              <a:rPr lang="en-US" sz="2400" dirty="0">
                <a:latin typeface="Arial"/>
                <a:ea typeface="+mn-lt"/>
                <a:cs typeface="+mn-lt"/>
              </a:rPr>
              <a:t>She finds it </a:t>
            </a:r>
            <a:r>
              <a:rPr lang="en-US" sz="2400" b="1" dirty="0">
                <a:latin typeface="Arial"/>
                <a:ea typeface="+mn-lt"/>
                <a:cs typeface="+mn-lt"/>
              </a:rPr>
              <a:t>hard to play with others</a:t>
            </a:r>
            <a:r>
              <a:rPr lang="en-US" sz="2400" dirty="0">
                <a:latin typeface="Arial"/>
                <a:ea typeface="+mn-lt"/>
                <a:cs typeface="+mn-lt"/>
              </a:rPr>
              <a:t>, which can be a sign she doesn’t feel emotionally safe yet.</a:t>
            </a:r>
            <a:endParaRPr lang="en-US" sz="2400">
              <a:latin typeface="Arial"/>
              <a:cs typeface="Arial"/>
            </a:endParaRPr>
          </a:p>
          <a:p>
            <a:pPr indent="0">
              <a:buNone/>
            </a:pPr>
            <a:r>
              <a:rPr lang="en-US" sz="2400" dirty="0">
                <a:latin typeface="Arial"/>
                <a:ea typeface="+mn-lt"/>
                <a:cs typeface="+mn-lt"/>
              </a:rPr>
              <a:t>These </a:t>
            </a:r>
            <a:r>
              <a:rPr lang="en-US" sz="2400" dirty="0" err="1">
                <a:latin typeface="Arial"/>
                <a:ea typeface="+mn-lt"/>
                <a:cs typeface="+mn-lt"/>
              </a:rPr>
              <a:t>behaviours</a:t>
            </a:r>
            <a:r>
              <a:rPr lang="en-US" sz="2400" dirty="0">
                <a:latin typeface="Arial"/>
                <a:ea typeface="+mn-lt"/>
                <a:cs typeface="+mn-lt"/>
              </a:rPr>
              <a:t> suggest Amira doesn’t fully feel safe or settled in the nursery environment.</a:t>
            </a:r>
            <a:endParaRPr lang="en-US" sz="2400">
              <a:latin typeface="Arial"/>
              <a:cs typeface="Arial"/>
            </a:endParaRPr>
          </a:p>
          <a:p>
            <a:pPr marL="0" indent="0">
              <a:buNone/>
            </a:pPr>
            <a:endParaRPr lang="en-US" sz="2000" b="1" dirty="0">
              <a:latin typeface="Arial"/>
              <a:cs typeface="Arial"/>
            </a:endParaRPr>
          </a:p>
        </p:txBody>
      </p:sp>
      <p:pic>
        <p:nvPicPr>
          <p:cNvPr id="13" name="Picture 12" descr="A group of children lying on the floor&#10;&#10;AI-generated content may be incorrect.">
            <a:extLst>
              <a:ext uri="{FF2B5EF4-FFF2-40B4-BE49-F238E27FC236}">
                <a16:creationId xmlns:a16="http://schemas.microsoft.com/office/drawing/2014/main" id="{F8B2C4FA-14AE-438C-1BD4-ED2BEFCE39C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805254" y="2"/>
            <a:ext cx="5381983" cy="6124753"/>
          </a:xfrm>
          <a:prstGeom prst="rect">
            <a:avLst/>
          </a:prstGeom>
        </p:spPr>
      </p:pic>
      <p:sp>
        <p:nvSpPr>
          <p:cNvPr id="14" name="TextBox 13">
            <a:extLst>
              <a:ext uri="{FF2B5EF4-FFF2-40B4-BE49-F238E27FC236}">
                <a16:creationId xmlns:a16="http://schemas.microsoft.com/office/drawing/2014/main" id="{970CBAC8-E32B-B1AB-BBD5-E27E23F50CFD}"/>
              </a:ext>
            </a:extLst>
          </p:cNvPr>
          <p:cNvSpPr txBox="1"/>
          <p:nvPr/>
        </p:nvSpPr>
        <p:spPr>
          <a:xfrm>
            <a:off x="6790877" y="6297283"/>
            <a:ext cx="5108813" cy="561915"/>
          </a:xfrm>
          <a:prstGeom prst="rect">
            <a:avLst/>
          </a:prstGeom>
        </p:spPr>
        <p:txBody>
          <a:bodyPr lIns="91440" tIns="45720" rIns="91440" bIns="45720" anchor="t">
            <a:normAutofit/>
          </a:bodyPr>
          <a:lstStyle/>
          <a:p>
            <a:r>
              <a:rPr lang="en-US" dirty="0"/>
              <a:t>The Photo  is licensed under CCYYSA.</a:t>
            </a:r>
          </a:p>
        </p:txBody>
      </p:sp>
    </p:spTree>
    <p:extLst>
      <p:ext uri="{BB962C8B-B14F-4D97-AF65-F5344CB8AC3E}">
        <p14:creationId xmlns:p14="http://schemas.microsoft.com/office/powerpoint/2010/main" val="3489797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8943033C-076B-B0FB-737A-BB22C1DF48DD}"/>
              </a:ext>
            </a:extLst>
          </p:cNvPr>
          <p:cNvSpPr>
            <a:spLocks noGrp="1"/>
          </p:cNvSpPr>
          <p:nvPr>
            <p:ph idx="1"/>
          </p:nvPr>
        </p:nvSpPr>
        <p:spPr>
          <a:xfrm>
            <a:off x="1223" y="-1373"/>
            <a:ext cx="7403116" cy="6218149"/>
          </a:xfrm>
        </p:spPr>
        <p:txBody>
          <a:bodyPr vert="horz" lIns="91440" tIns="45720" rIns="91440" bIns="45720" rtlCol="0" anchor="t">
            <a:normAutofit/>
          </a:bodyPr>
          <a:lstStyle/>
          <a:p>
            <a:pPr marL="0" indent="0">
              <a:buNone/>
            </a:pPr>
            <a:r>
              <a:rPr lang="en-US" sz="1400" b="1" dirty="0">
                <a:latin typeface="Arial"/>
                <a:cs typeface="Arial"/>
              </a:rPr>
              <a:t> </a:t>
            </a:r>
            <a:endParaRPr lang="en-US" sz="2400" b="1" dirty="0">
              <a:latin typeface="Arial"/>
              <a:cs typeface="Arial"/>
            </a:endParaRPr>
          </a:p>
          <a:p>
            <a:pPr marL="0" indent="0">
              <a:buNone/>
            </a:pPr>
            <a:r>
              <a:rPr lang="en-US" sz="2400" b="1" dirty="0">
                <a:latin typeface="Arial"/>
                <a:cs typeface="Arial"/>
              </a:rPr>
              <a:t>Practical Strategies to help Amira Based on Bowlby’s Theory</a:t>
            </a:r>
          </a:p>
          <a:p>
            <a:pPr marL="0" indent="0">
              <a:buNone/>
            </a:pPr>
            <a:endParaRPr lang="en-US" sz="2400" b="1" dirty="0">
              <a:latin typeface="Arial"/>
              <a:cs typeface="Arial"/>
            </a:endParaRPr>
          </a:p>
          <a:p>
            <a:r>
              <a:rPr lang="en-US" sz="2400" dirty="0">
                <a:latin typeface="Arial"/>
                <a:ea typeface="+mn-lt"/>
                <a:cs typeface="+mn-lt"/>
              </a:rPr>
              <a:t>Give Amira a </a:t>
            </a:r>
            <a:r>
              <a:rPr lang="en-US" sz="2400" b="1" dirty="0">
                <a:latin typeface="Arial"/>
                <a:ea typeface="+mn-lt"/>
                <a:cs typeface="+mn-lt"/>
              </a:rPr>
              <a:t>key person</a:t>
            </a:r>
            <a:r>
              <a:rPr lang="en-US" sz="2400" dirty="0">
                <a:latin typeface="Arial"/>
                <a:ea typeface="+mn-lt"/>
                <a:cs typeface="+mn-lt"/>
              </a:rPr>
              <a:t> she sees every day to help her feel safe and build trust.</a:t>
            </a:r>
            <a:endParaRPr lang="en-US" sz="2400" dirty="0">
              <a:latin typeface="Arial"/>
              <a:cs typeface="Arial"/>
            </a:endParaRPr>
          </a:p>
          <a:p>
            <a:r>
              <a:rPr lang="en-US" sz="2400" dirty="0">
                <a:latin typeface="Arial"/>
                <a:ea typeface="+mn-lt"/>
                <a:cs typeface="+mn-lt"/>
              </a:rPr>
              <a:t>Use a </a:t>
            </a:r>
            <a:r>
              <a:rPr lang="en-US" sz="2400" b="1" dirty="0">
                <a:latin typeface="Arial"/>
                <a:ea typeface="+mn-lt"/>
                <a:cs typeface="+mn-lt"/>
              </a:rPr>
              <a:t>slow settling-in</a:t>
            </a:r>
            <a:r>
              <a:rPr lang="en-US" sz="2400" dirty="0">
                <a:latin typeface="Arial"/>
                <a:ea typeface="+mn-lt"/>
                <a:cs typeface="+mn-lt"/>
              </a:rPr>
              <a:t> process so she gets used to being at nursery without feeling scared.</a:t>
            </a:r>
            <a:endParaRPr lang="en-US" sz="2400" dirty="0">
              <a:latin typeface="Arial"/>
              <a:cs typeface="Arial"/>
            </a:endParaRPr>
          </a:p>
          <a:p>
            <a:r>
              <a:rPr lang="en-US" sz="2400" dirty="0">
                <a:latin typeface="Arial"/>
                <a:ea typeface="+mn-lt"/>
                <a:cs typeface="+mn-lt"/>
              </a:rPr>
              <a:t>Keep </a:t>
            </a:r>
            <a:r>
              <a:rPr lang="en-US" sz="2400" b="1" dirty="0">
                <a:latin typeface="Arial"/>
                <a:ea typeface="+mn-lt"/>
                <a:cs typeface="+mn-lt"/>
              </a:rPr>
              <a:t>routines the same</a:t>
            </a:r>
            <a:r>
              <a:rPr lang="en-US" sz="2400" dirty="0">
                <a:latin typeface="Arial"/>
                <a:ea typeface="+mn-lt"/>
                <a:cs typeface="+mn-lt"/>
              </a:rPr>
              <a:t> each day so she knows what to expect – this helps her feel secure.</a:t>
            </a:r>
            <a:endParaRPr lang="en-US" sz="2400" dirty="0">
              <a:latin typeface="Arial"/>
              <a:cs typeface="Arial"/>
            </a:endParaRPr>
          </a:p>
          <a:p>
            <a:r>
              <a:rPr lang="en-US" sz="2400" dirty="0">
                <a:latin typeface="Arial"/>
                <a:ea typeface="+mn-lt"/>
                <a:cs typeface="+mn-lt"/>
              </a:rPr>
              <a:t>Let her bring a </a:t>
            </a:r>
            <a:r>
              <a:rPr lang="en-US" sz="2400" b="1" dirty="0">
                <a:latin typeface="Arial"/>
                <a:ea typeface="+mn-lt"/>
                <a:cs typeface="+mn-lt"/>
              </a:rPr>
              <a:t>comfort item from home</a:t>
            </a:r>
            <a:r>
              <a:rPr lang="en-US" sz="2400" dirty="0">
                <a:latin typeface="Arial"/>
                <a:ea typeface="+mn-lt"/>
                <a:cs typeface="+mn-lt"/>
              </a:rPr>
              <a:t>, like a toy or blanket, to help her feel more relaxed.</a:t>
            </a:r>
            <a:endParaRPr lang="en-US" sz="2400" dirty="0">
              <a:latin typeface="Arial"/>
              <a:cs typeface="Arial"/>
            </a:endParaRPr>
          </a:p>
          <a:p>
            <a:r>
              <a:rPr lang="en-US" sz="2400" dirty="0">
                <a:latin typeface="Arial"/>
                <a:ea typeface="+mn-lt"/>
                <a:cs typeface="+mn-lt"/>
              </a:rPr>
              <a:t>Spend time with her in </a:t>
            </a:r>
            <a:r>
              <a:rPr lang="en-US" sz="2400" b="1" dirty="0">
                <a:latin typeface="Arial"/>
                <a:ea typeface="+mn-lt"/>
                <a:cs typeface="+mn-lt"/>
              </a:rPr>
              <a:t>one-to-one activities</a:t>
            </a:r>
            <a:r>
              <a:rPr lang="en-US" sz="2400" dirty="0">
                <a:latin typeface="Arial"/>
                <a:ea typeface="+mn-lt"/>
                <a:cs typeface="+mn-lt"/>
              </a:rPr>
              <a:t> like reading or drawing to build a strong, caring bond.</a:t>
            </a:r>
            <a:endParaRPr lang="en-US" sz="2400" dirty="0">
              <a:latin typeface="Arial"/>
              <a:cs typeface="Arial"/>
            </a:endParaRPr>
          </a:p>
          <a:p>
            <a:endParaRPr lang="en-US" sz="2400" dirty="0">
              <a:latin typeface="Arial"/>
              <a:cs typeface="Arial"/>
            </a:endParaRPr>
          </a:p>
          <a:p>
            <a:endParaRPr lang="en-US" sz="1400"/>
          </a:p>
        </p:txBody>
      </p:sp>
      <p:sp>
        <p:nvSpPr>
          <p:cNvPr id="12" name="Freeform: Shape 11">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person and a child sitting on a couch&#10;&#10;AI-generated content may be incorrect.">
            <a:extLst>
              <a:ext uri="{FF2B5EF4-FFF2-40B4-BE49-F238E27FC236}">
                <a16:creationId xmlns:a16="http://schemas.microsoft.com/office/drawing/2014/main" id="{BE67DF9E-5CF4-A329-2AEE-9985FB09971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303697" y="-3594"/>
            <a:ext cx="4888303" cy="6218208"/>
          </a:xfrm>
          <a:prstGeom prst="rect">
            <a:avLst/>
          </a:prstGeom>
        </p:spPr>
      </p:pic>
      <p:sp>
        <p:nvSpPr>
          <p:cNvPr id="5" name="TextBox 4">
            <a:extLst>
              <a:ext uri="{FF2B5EF4-FFF2-40B4-BE49-F238E27FC236}">
                <a16:creationId xmlns:a16="http://schemas.microsoft.com/office/drawing/2014/main" id="{8CDB38DD-1194-D37E-02BC-9BF5DC4B72D2}"/>
              </a:ext>
            </a:extLst>
          </p:cNvPr>
          <p:cNvSpPr txBox="1"/>
          <p:nvPr/>
        </p:nvSpPr>
        <p:spPr>
          <a:xfrm>
            <a:off x="6973018" y="6344010"/>
            <a:ext cx="5218982" cy="346254"/>
          </a:xfrm>
          <a:prstGeom prst="rect">
            <a:avLst/>
          </a:prstGeom>
        </p:spPr>
        <p:txBody>
          <a:bodyPr lIns="91440" tIns="45720" rIns="91440" bIns="45720" anchor="t">
            <a:normAutofit fontScale="92500" lnSpcReduction="10000"/>
          </a:bodyPr>
          <a:lstStyle/>
          <a:p>
            <a:r>
              <a:rPr lang="en-US" dirty="0"/>
              <a:t>The Photo is licensed under CCYYSA.</a:t>
            </a:r>
          </a:p>
        </p:txBody>
      </p:sp>
    </p:spTree>
    <p:extLst>
      <p:ext uri="{BB962C8B-B14F-4D97-AF65-F5344CB8AC3E}">
        <p14:creationId xmlns:p14="http://schemas.microsoft.com/office/powerpoint/2010/main" val="554881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C224D6-0DFD-ECC4-080D-8C211B757229}"/>
              </a:ext>
            </a:extLst>
          </p:cNvPr>
          <p:cNvSpPr>
            <a:spLocks noGrp="1"/>
          </p:cNvSpPr>
          <p:nvPr>
            <p:ph idx="1"/>
          </p:nvPr>
        </p:nvSpPr>
        <p:spPr>
          <a:xfrm>
            <a:off x="4314" y="344759"/>
            <a:ext cx="6489940" cy="6177261"/>
          </a:xfrm>
        </p:spPr>
        <p:txBody>
          <a:bodyPr vert="horz" lIns="91440" tIns="45720" rIns="91440" bIns="45720" rtlCol="0" anchor="t">
            <a:normAutofit fontScale="92500" lnSpcReduction="10000"/>
          </a:bodyPr>
          <a:lstStyle/>
          <a:p>
            <a:pPr marL="0" indent="0">
              <a:buNone/>
            </a:pPr>
            <a:r>
              <a:rPr lang="en-US" b="1" dirty="0">
                <a:latin typeface="Arial"/>
                <a:cs typeface="Arial"/>
              </a:rPr>
              <a:t>Activities to Support Development</a:t>
            </a:r>
            <a:endParaRPr lang="en-US">
              <a:latin typeface="Arial"/>
              <a:cs typeface="Arial"/>
            </a:endParaRPr>
          </a:p>
          <a:p>
            <a:endParaRPr lang="en-US" dirty="0">
              <a:latin typeface="Arial"/>
              <a:cs typeface="Arial"/>
            </a:endParaRPr>
          </a:p>
          <a:p>
            <a:r>
              <a:rPr lang="en-US" sz="2400" dirty="0">
                <a:latin typeface="Arial"/>
                <a:cs typeface="Arial"/>
              </a:rPr>
              <a:t>Emotion cards or puppets to express feelings</a:t>
            </a:r>
          </a:p>
          <a:p>
            <a:r>
              <a:rPr lang="en-US" sz="2400" dirty="0">
                <a:latin typeface="Arial"/>
                <a:cs typeface="Arial"/>
              </a:rPr>
              <a:t>Parallel play leading to group play</a:t>
            </a:r>
          </a:p>
          <a:p>
            <a:r>
              <a:rPr lang="en-US" sz="2400" dirty="0">
                <a:latin typeface="Arial"/>
                <a:cs typeface="Arial"/>
              </a:rPr>
              <a:t>Simple routines: songs, </a:t>
            </a:r>
            <a:r>
              <a:rPr lang="en-US" sz="2400" err="1">
                <a:latin typeface="Arial"/>
                <a:cs typeface="Arial"/>
              </a:rPr>
              <a:t>storytime</a:t>
            </a:r>
            <a:r>
              <a:rPr lang="en-US" sz="2400" dirty="0">
                <a:latin typeface="Arial"/>
                <a:cs typeface="Arial"/>
              </a:rPr>
              <a:t>, snack time</a:t>
            </a:r>
          </a:p>
          <a:p>
            <a:r>
              <a:rPr lang="en-US" sz="2400" dirty="0">
                <a:latin typeface="Arial"/>
                <a:cs typeface="Arial"/>
              </a:rPr>
              <a:t>Encourage speech through one-to-one storytelling</a:t>
            </a:r>
          </a:p>
          <a:p>
            <a:pPr marL="0" indent="0">
              <a:buNone/>
            </a:pPr>
            <a:br>
              <a:rPr lang="en-US" sz="2400" b="1" dirty="0">
                <a:latin typeface="Arial"/>
                <a:cs typeface="Arial"/>
              </a:rPr>
            </a:br>
            <a:r>
              <a:rPr lang="en-US" sz="2400" b="1" dirty="0">
                <a:latin typeface="Arial"/>
                <a:cs typeface="Arial"/>
              </a:rPr>
              <a:t> </a:t>
            </a:r>
            <a:r>
              <a:rPr lang="en-US" sz="2400" dirty="0">
                <a:latin typeface="Arial"/>
                <a:cs typeface="Arial"/>
              </a:rPr>
              <a:t>Play-based strategies can help. Amira may benefit from emotion cards or puppets to explore and express feelings. Parallel play (playing alongside others without interaction) is a gentle step towards social play. Structured routines, like circle time or story time, promote speech and belonging. One-on-one storytelling can encourage verbal communication and build attachment.</a:t>
            </a:r>
          </a:p>
          <a:p>
            <a:pPr marL="0" indent="0" algn="ctr">
              <a:buNone/>
            </a:pPr>
            <a:br>
              <a:rPr lang="en-US" dirty="0"/>
            </a:br>
            <a:endParaRPr lang="en-US" dirty="0"/>
          </a:p>
          <a:p>
            <a:endParaRPr lang="en-US" dirty="0"/>
          </a:p>
        </p:txBody>
      </p:sp>
      <p:pic>
        <p:nvPicPr>
          <p:cNvPr id="2" name="Picture 1" descr="A person and a child talking&#10;&#10;AI-generated content may be incorrect.">
            <a:extLst>
              <a:ext uri="{FF2B5EF4-FFF2-40B4-BE49-F238E27FC236}">
                <a16:creationId xmlns:a16="http://schemas.microsoft.com/office/drawing/2014/main" id="{64954692-DF05-872F-51BC-0D6AE7E1731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57294" y="-5521"/>
            <a:ext cx="5860959" cy="6207683"/>
          </a:xfrm>
          <a:prstGeom prst="rect">
            <a:avLst/>
          </a:prstGeom>
        </p:spPr>
      </p:pic>
      <p:sp>
        <p:nvSpPr>
          <p:cNvPr id="4" name="TextBox 3">
            <a:extLst>
              <a:ext uri="{FF2B5EF4-FFF2-40B4-BE49-F238E27FC236}">
                <a16:creationId xmlns:a16="http://schemas.microsoft.com/office/drawing/2014/main" id="{F522937A-9582-D7D2-9768-7BE7A9EC5695}"/>
              </a:ext>
            </a:extLst>
          </p:cNvPr>
          <p:cNvSpPr txBox="1"/>
          <p:nvPr/>
        </p:nvSpPr>
        <p:spPr>
          <a:xfrm>
            <a:off x="6501322" y="6187087"/>
            <a:ext cx="5860451" cy="461273"/>
          </a:xfrm>
          <a:prstGeom prst="rect">
            <a:avLst/>
          </a:prstGeom>
        </p:spPr>
        <p:txBody>
          <a:bodyPr lIns="91440" tIns="45720" rIns="91440" bIns="45720" anchor="t">
            <a:normAutofit/>
          </a:bodyPr>
          <a:lstStyle/>
          <a:p>
            <a:r>
              <a:rPr lang="en-US" dirty="0"/>
              <a:t>The Photo is licensed under CCYYSA.</a:t>
            </a:r>
          </a:p>
        </p:txBody>
      </p:sp>
    </p:spTree>
    <p:extLst>
      <p:ext uri="{BB962C8B-B14F-4D97-AF65-F5344CB8AC3E}">
        <p14:creationId xmlns:p14="http://schemas.microsoft.com/office/powerpoint/2010/main" val="30753953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5A8646D-FE88-6487-9E6F-8A6642DBBD10}"/>
              </a:ext>
            </a:extLst>
          </p:cNvPr>
          <p:cNvSpPr>
            <a:spLocks noGrp="1"/>
          </p:cNvSpPr>
          <p:nvPr>
            <p:ph idx="1"/>
          </p:nvPr>
        </p:nvSpPr>
        <p:spPr>
          <a:xfrm>
            <a:off x="26630" y="61937"/>
            <a:ext cx="6841433" cy="5884988"/>
          </a:xfrm>
        </p:spPr>
        <p:txBody>
          <a:bodyPr vert="horz" lIns="91440" tIns="45720" rIns="91440" bIns="45720" rtlCol="0" anchor="t">
            <a:normAutofit fontScale="92500" lnSpcReduction="10000"/>
          </a:bodyPr>
          <a:lstStyle/>
          <a:p>
            <a:pPr marL="0" indent="0">
              <a:buNone/>
            </a:pPr>
            <a:r>
              <a:rPr lang="en-US" sz="2400" b="1" dirty="0">
                <a:latin typeface="Arial"/>
                <a:cs typeface="Arial"/>
              </a:rPr>
              <a:t>Nature and Nurture in Amira’s Development</a:t>
            </a:r>
            <a:endParaRPr lang="en-US" sz="2400" dirty="0">
              <a:latin typeface="Arial"/>
              <a:cs typeface="Arial"/>
            </a:endParaRPr>
          </a:p>
          <a:p>
            <a:pPr marL="0" indent="0">
              <a:buNone/>
            </a:pPr>
            <a:endParaRPr lang="en-US" sz="2400" b="1" dirty="0">
              <a:latin typeface="Arial"/>
              <a:cs typeface="Arial"/>
            </a:endParaRPr>
          </a:p>
          <a:p>
            <a:pPr marL="0" indent="0">
              <a:buNone/>
            </a:pPr>
            <a:r>
              <a:rPr lang="en-US" sz="2400" b="1" dirty="0">
                <a:latin typeface="Arial"/>
                <a:cs typeface="Arial"/>
              </a:rPr>
              <a:t>Biological (Nature):</a:t>
            </a:r>
            <a:endParaRPr lang="en-US" sz="2400" dirty="0"/>
          </a:p>
          <a:p>
            <a:pPr lvl="1"/>
            <a:r>
              <a:rPr lang="en-US" dirty="0">
                <a:latin typeface="Arial"/>
                <a:cs typeface="Arial"/>
              </a:rPr>
              <a:t>Temperament (shy, sensitive)</a:t>
            </a:r>
          </a:p>
          <a:p>
            <a:pPr lvl="1"/>
            <a:r>
              <a:rPr lang="en-US" dirty="0">
                <a:latin typeface="Arial"/>
                <a:cs typeface="Arial"/>
              </a:rPr>
              <a:t>Possible speech or developmental delay)</a:t>
            </a:r>
          </a:p>
          <a:p>
            <a:pPr marL="0" indent="0">
              <a:buNone/>
            </a:pPr>
            <a:r>
              <a:rPr lang="en-US" sz="2400" b="1" dirty="0">
                <a:latin typeface="Arial"/>
                <a:cs typeface="Arial"/>
              </a:rPr>
              <a:t>Environmental (Nurture):</a:t>
            </a:r>
            <a:endParaRPr lang="en-US" sz="2400" dirty="0"/>
          </a:p>
          <a:p>
            <a:pPr lvl="1"/>
            <a:r>
              <a:rPr lang="en-US" dirty="0">
                <a:latin typeface="Arial"/>
                <a:cs typeface="Arial"/>
              </a:rPr>
              <a:t>Family background</a:t>
            </a:r>
          </a:p>
          <a:p>
            <a:pPr lvl="1"/>
            <a:r>
              <a:rPr lang="en-US" dirty="0">
                <a:latin typeface="Arial"/>
                <a:cs typeface="Arial"/>
              </a:rPr>
              <a:t>Previous experiences ( trauma or loss)</a:t>
            </a:r>
          </a:p>
          <a:p>
            <a:pPr lvl="1"/>
            <a:r>
              <a:rPr lang="en-US" dirty="0">
                <a:latin typeface="Arial"/>
                <a:cs typeface="Arial"/>
              </a:rPr>
              <a:t>Language or cultural differences</a:t>
            </a:r>
          </a:p>
          <a:p>
            <a:pPr marL="457200" lvl="1" indent="0">
              <a:buNone/>
            </a:pPr>
            <a:br>
              <a:rPr lang="en-US" b="1" dirty="0">
                <a:latin typeface="Arial"/>
                <a:cs typeface="Arial"/>
              </a:rPr>
            </a:br>
            <a:r>
              <a:rPr lang="en-US" b="1" dirty="0">
                <a:latin typeface="Arial"/>
                <a:cs typeface="Arial"/>
              </a:rPr>
              <a:t> </a:t>
            </a:r>
            <a:r>
              <a:rPr lang="en-US" dirty="0">
                <a:latin typeface="Arial"/>
                <a:cs typeface="Arial"/>
              </a:rPr>
              <a:t>Amira’s development may be influenced by both nature and nurture. She may naturally be a quiet or sensitive child. There may also be speech or developmental delays. Her environment also matters — changes at home, previous nursery experience, or cultural differences might affect how she settles and communicates.</a:t>
            </a:r>
          </a:p>
          <a:p>
            <a:pPr marL="457200" lvl="1" indent="0">
              <a:buNone/>
            </a:pPr>
            <a:br>
              <a:rPr lang="en-US" sz="1100" dirty="0"/>
            </a:br>
            <a:endParaRPr lang="en-US" sz="1100"/>
          </a:p>
          <a:p>
            <a:endParaRPr lang="en-US" sz="1100"/>
          </a:p>
        </p:txBody>
      </p:sp>
      <p:pic>
        <p:nvPicPr>
          <p:cNvPr id="2" name="Picture 1" descr="A baby&amp;#39;s head in the hands of a person&#10;&#10;AI-generated content may be incorrect.">
            <a:extLst>
              <a:ext uri="{FF2B5EF4-FFF2-40B4-BE49-F238E27FC236}">
                <a16:creationId xmlns:a16="http://schemas.microsoft.com/office/drawing/2014/main" id="{B55B6DA2-0244-B7B9-AD76-5A0A31CD5C7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22699" y="115828"/>
            <a:ext cx="5276489" cy="5059212"/>
          </a:xfrm>
          <a:prstGeom prst="rect">
            <a:avLst/>
          </a:prstGeom>
        </p:spPr>
      </p:pic>
      <p:sp>
        <p:nvSpPr>
          <p:cNvPr id="4" name="TextBox 3">
            <a:extLst>
              <a:ext uri="{FF2B5EF4-FFF2-40B4-BE49-F238E27FC236}">
                <a16:creationId xmlns:a16="http://schemas.microsoft.com/office/drawing/2014/main" id="{8E06B107-0019-13EB-4989-996B92F302A7}"/>
              </a:ext>
            </a:extLst>
          </p:cNvPr>
          <p:cNvSpPr txBox="1"/>
          <p:nvPr/>
        </p:nvSpPr>
        <p:spPr>
          <a:xfrm>
            <a:off x="7325265" y="5448211"/>
            <a:ext cx="4715773" cy="777575"/>
          </a:xfrm>
          <a:prstGeom prst="rect">
            <a:avLst/>
          </a:prstGeom>
        </p:spPr>
        <p:txBody>
          <a:bodyPr lIns="91440" tIns="45720" rIns="91440" bIns="45720" anchor="t">
            <a:normAutofit/>
          </a:bodyPr>
          <a:lstStyle/>
          <a:p>
            <a:r>
              <a:rPr lang="en-US" dirty="0"/>
              <a:t>The Photo is licensed under CCYYSA.</a:t>
            </a:r>
          </a:p>
        </p:txBody>
      </p:sp>
    </p:spTree>
    <p:extLst>
      <p:ext uri="{BB962C8B-B14F-4D97-AF65-F5344CB8AC3E}">
        <p14:creationId xmlns:p14="http://schemas.microsoft.com/office/powerpoint/2010/main" val="264966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70DC8B-C758-5C5B-51CB-B7E4F869839C}"/>
              </a:ext>
            </a:extLst>
          </p:cNvPr>
          <p:cNvSpPr>
            <a:spLocks noGrp="1"/>
          </p:cNvSpPr>
          <p:nvPr>
            <p:ph idx="1"/>
          </p:nvPr>
        </p:nvSpPr>
        <p:spPr>
          <a:xfrm>
            <a:off x="4314" y="-298"/>
            <a:ext cx="6921260" cy="6852996"/>
          </a:xfrm>
        </p:spPr>
        <p:txBody>
          <a:bodyPr vert="horz" lIns="91440" tIns="45720" rIns="91440" bIns="45720" rtlCol="0" anchor="t">
            <a:normAutofit fontScale="77500" lnSpcReduction="20000"/>
          </a:bodyPr>
          <a:lstStyle/>
          <a:p>
            <a:pPr>
              <a:buNone/>
            </a:pPr>
            <a:endParaRPr lang="en-US" b="1" dirty="0">
              <a:latin typeface="Arial"/>
              <a:ea typeface="+mn-lt"/>
              <a:cs typeface="+mn-lt"/>
            </a:endParaRPr>
          </a:p>
          <a:p>
            <a:pPr>
              <a:buNone/>
            </a:pPr>
            <a:r>
              <a:rPr lang="en-US" b="1" dirty="0">
                <a:latin typeface="Arial"/>
                <a:ea typeface="+mn-lt"/>
                <a:cs typeface="+mn-lt"/>
              </a:rPr>
              <a:t>Evaluation of Bowlby’s Theory </a:t>
            </a:r>
            <a:endParaRPr lang="en-US" sz="2400" b="1" dirty="0">
              <a:latin typeface="Arial"/>
              <a:cs typeface="Arial"/>
            </a:endParaRPr>
          </a:p>
          <a:p>
            <a:pPr>
              <a:buNone/>
            </a:pPr>
            <a:r>
              <a:rPr lang="en-US" sz="2400" b="1" dirty="0">
                <a:latin typeface="Arial"/>
                <a:ea typeface="+mn-lt"/>
                <a:cs typeface="+mn-lt"/>
              </a:rPr>
              <a:t>Why it’s useful:</a:t>
            </a:r>
            <a:endParaRPr lang="en-US" sz="2400" dirty="0">
              <a:latin typeface="Arial"/>
              <a:cs typeface="Arial"/>
            </a:endParaRPr>
          </a:p>
          <a:p>
            <a:pPr>
              <a:buFont typeface="Arial"/>
              <a:buChar char="•"/>
            </a:pPr>
            <a:r>
              <a:rPr lang="en-US" dirty="0">
                <a:latin typeface="Arial"/>
                <a:ea typeface="+mn-lt"/>
                <a:cs typeface="+mn-lt"/>
              </a:rPr>
              <a:t>It reminds us how important emotional bonds are for children.</a:t>
            </a:r>
            <a:endParaRPr lang="en-US">
              <a:latin typeface="Arial"/>
              <a:cs typeface="Arial"/>
            </a:endParaRPr>
          </a:p>
          <a:p>
            <a:pPr>
              <a:buFont typeface="Arial"/>
              <a:buChar char="•"/>
            </a:pPr>
            <a:r>
              <a:rPr lang="en-US" dirty="0">
                <a:latin typeface="Arial"/>
                <a:ea typeface="+mn-lt"/>
                <a:cs typeface="+mn-lt"/>
              </a:rPr>
              <a:t>It gives helpful ideas for nurseries and early years settings.</a:t>
            </a:r>
            <a:endParaRPr lang="en-US">
              <a:latin typeface="Arial"/>
              <a:cs typeface="Arial"/>
            </a:endParaRPr>
          </a:p>
          <a:p>
            <a:pPr>
              <a:buFont typeface="Arial"/>
              <a:buChar char="•"/>
            </a:pPr>
            <a:r>
              <a:rPr lang="en-US" dirty="0">
                <a:latin typeface="Arial"/>
                <a:ea typeface="+mn-lt"/>
                <a:cs typeface="+mn-lt"/>
              </a:rPr>
              <a:t>It’s backed up by research, like Ainsworth’s “Strange Situation” study.</a:t>
            </a:r>
            <a:endParaRPr lang="en-US">
              <a:latin typeface="Arial"/>
              <a:cs typeface="Arial"/>
            </a:endParaRPr>
          </a:p>
          <a:p>
            <a:pPr indent="0">
              <a:buNone/>
            </a:pPr>
            <a:r>
              <a:rPr lang="en-US" b="1" dirty="0">
                <a:latin typeface="Arial"/>
                <a:ea typeface="+mn-lt"/>
                <a:cs typeface="+mn-lt"/>
              </a:rPr>
              <a:t>Limitations:</a:t>
            </a:r>
            <a:endParaRPr lang="en-US">
              <a:latin typeface="Arial"/>
              <a:cs typeface="Arial"/>
            </a:endParaRPr>
          </a:p>
          <a:p>
            <a:pPr>
              <a:buFont typeface="Arial"/>
              <a:buChar char="•"/>
            </a:pPr>
            <a:r>
              <a:rPr lang="en-US" dirty="0">
                <a:latin typeface="Arial"/>
                <a:ea typeface="+mn-lt"/>
                <a:cs typeface="+mn-lt"/>
              </a:rPr>
              <a:t>It focuses too much on the mother, but children can bond with other carers too.</a:t>
            </a:r>
            <a:endParaRPr lang="en-US">
              <a:latin typeface="Arial"/>
              <a:cs typeface="Arial"/>
            </a:endParaRPr>
          </a:p>
          <a:p>
            <a:pPr>
              <a:buFont typeface="Arial"/>
              <a:buChar char="•"/>
            </a:pPr>
            <a:r>
              <a:rPr lang="en-US" dirty="0">
                <a:latin typeface="Arial"/>
                <a:ea typeface="+mn-lt"/>
                <a:cs typeface="+mn-lt"/>
              </a:rPr>
              <a:t>It doesn’t fully consider things like family situation or social background.</a:t>
            </a:r>
            <a:endParaRPr lang="en-US">
              <a:latin typeface="Arial"/>
              <a:cs typeface="Arial"/>
            </a:endParaRPr>
          </a:p>
          <a:p>
            <a:pPr>
              <a:buFont typeface="Arial"/>
              <a:buChar char="•"/>
            </a:pPr>
            <a:r>
              <a:rPr lang="en-US" dirty="0">
                <a:latin typeface="Arial"/>
                <a:ea typeface="+mn-lt"/>
                <a:cs typeface="+mn-lt"/>
              </a:rPr>
              <a:t>It may not work the same way in all cultures.</a:t>
            </a:r>
            <a:endParaRPr lang="en-US">
              <a:latin typeface="Arial"/>
              <a:cs typeface="Arial"/>
            </a:endParaRPr>
          </a:p>
          <a:p>
            <a:pPr indent="0">
              <a:buNone/>
            </a:pPr>
            <a:br>
              <a:rPr lang="en-US" b="1" dirty="0">
                <a:latin typeface="Arial"/>
                <a:ea typeface="+mn-lt"/>
                <a:cs typeface="+mn-lt"/>
              </a:rPr>
            </a:br>
            <a:r>
              <a:rPr lang="en-US" dirty="0">
                <a:latin typeface="Arial"/>
                <a:ea typeface="+mn-lt"/>
                <a:cs typeface="+mn-lt"/>
              </a:rPr>
              <a:t> Bowlby’s theory is helpful, especially for understanding young children’s emotions. But it doesn’t explain everything, and some children may have different experiences.</a:t>
            </a:r>
            <a:endParaRPr lang="en-US">
              <a:latin typeface="Arial"/>
              <a:cs typeface="Arial"/>
            </a:endParaRPr>
          </a:p>
          <a:p>
            <a:pPr marL="0" indent="0" algn="ctr">
              <a:buNone/>
            </a:pPr>
            <a:br>
              <a:rPr lang="en-US" dirty="0"/>
            </a:br>
            <a:endParaRPr lang="en-US"/>
          </a:p>
          <a:p>
            <a:endParaRPr lang="en-US" dirty="0"/>
          </a:p>
        </p:txBody>
      </p:sp>
      <p:pic>
        <p:nvPicPr>
          <p:cNvPr id="9" name="Picture 8" descr="A teacher reading a book to children&#10;&#10;AI-generated content may be incorrect.">
            <a:extLst>
              <a:ext uri="{FF2B5EF4-FFF2-40B4-BE49-F238E27FC236}">
                <a16:creationId xmlns:a16="http://schemas.microsoft.com/office/drawing/2014/main" id="{BDE103A7-9FFE-390A-F727-FA275D7AF6F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34575" y="-2156"/>
            <a:ext cx="5267114" cy="6172200"/>
          </a:xfrm>
          <a:prstGeom prst="rect">
            <a:avLst/>
          </a:prstGeom>
        </p:spPr>
      </p:pic>
      <p:sp>
        <p:nvSpPr>
          <p:cNvPr id="10" name="TextBox 9">
            <a:extLst>
              <a:ext uri="{FF2B5EF4-FFF2-40B4-BE49-F238E27FC236}">
                <a16:creationId xmlns:a16="http://schemas.microsoft.com/office/drawing/2014/main" id="{8A5E4577-D596-730A-9F16-5799EC54D536}"/>
              </a:ext>
            </a:extLst>
          </p:cNvPr>
          <p:cNvSpPr txBox="1"/>
          <p:nvPr/>
        </p:nvSpPr>
        <p:spPr>
          <a:xfrm>
            <a:off x="6934290" y="6371327"/>
            <a:ext cx="5267685" cy="317500"/>
          </a:xfrm>
          <a:prstGeom prst="rect">
            <a:avLst/>
          </a:prstGeom>
        </p:spPr>
        <p:txBody>
          <a:bodyPr lIns="91440" tIns="45720" rIns="91440" bIns="45720" anchor="t">
            <a:normAutofit fontScale="92500" lnSpcReduction="20000"/>
          </a:bodyPr>
          <a:lstStyle/>
          <a:p>
            <a:r>
              <a:rPr lang="en-US" dirty="0"/>
              <a:t>The Photo is licensed under CCYYSA.</a:t>
            </a:r>
          </a:p>
        </p:txBody>
      </p:sp>
    </p:spTree>
    <p:extLst>
      <p:ext uri="{BB962C8B-B14F-4D97-AF65-F5344CB8AC3E}">
        <p14:creationId xmlns:p14="http://schemas.microsoft.com/office/powerpoint/2010/main" val="3914373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0F79B3-BC44-FB7A-079D-569A1480B177}"/>
              </a:ext>
            </a:extLst>
          </p:cNvPr>
          <p:cNvSpPr>
            <a:spLocks noGrp="1"/>
          </p:cNvSpPr>
          <p:nvPr>
            <p:ph idx="1"/>
          </p:nvPr>
        </p:nvSpPr>
        <p:spPr>
          <a:xfrm>
            <a:off x="104955" y="157852"/>
            <a:ext cx="6116129" cy="6019111"/>
          </a:xfrm>
        </p:spPr>
        <p:txBody>
          <a:bodyPr vert="horz" lIns="91440" tIns="45720" rIns="91440" bIns="45720" rtlCol="0" anchor="t">
            <a:normAutofit/>
          </a:bodyPr>
          <a:lstStyle/>
          <a:p>
            <a:pPr marL="0" indent="0">
              <a:buNone/>
            </a:pPr>
            <a:r>
              <a:rPr lang="en-US" sz="1600" b="1" dirty="0">
                <a:latin typeface="Arial"/>
                <a:cs typeface="Arial"/>
              </a:rPr>
              <a:t> </a:t>
            </a:r>
            <a:endParaRPr lang="en-US">
              <a:latin typeface="Arial"/>
              <a:cs typeface="Arial"/>
            </a:endParaRPr>
          </a:p>
          <a:p>
            <a:pPr marL="0" indent="0">
              <a:buNone/>
            </a:pPr>
            <a:r>
              <a:rPr lang="en-US" b="1">
                <a:latin typeface="Arial"/>
                <a:cs typeface="Arial"/>
              </a:rPr>
              <a:t>Conclusion</a:t>
            </a:r>
            <a:endParaRPr lang="en-US">
              <a:latin typeface="Arial"/>
              <a:cs typeface="Arial"/>
            </a:endParaRPr>
          </a:p>
          <a:p>
            <a:pPr marL="0" indent="0">
              <a:buNone/>
            </a:pPr>
            <a:endParaRPr lang="en-US" sz="1600" b="1" dirty="0">
              <a:latin typeface="Arial"/>
              <a:cs typeface="Arial"/>
            </a:endParaRPr>
          </a:p>
          <a:p>
            <a:r>
              <a:rPr lang="en-US" sz="2000">
                <a:latin typeface="Arial"/>
                <a:cs typeface="Arial"/>
              </a:rPr>
              <a:t>Amira’s </a:t>
            </a:r>
            <a:r>
              <a:rPr lang="en-US" sz="2000" err="1">
                <a:latin typeface="Arial"/>
                <a:cs typeface="Arial"/>
              </a:rPr>
              <a:t>behaviour</a:t>
            </a:r>
            <a:r>
              <a:rPr lang="en-US" sz="2000">
                <a:latin typeface="Arial"/>
                <a:cs typeface="Arial"/>
              </a:rPr>
              <a:t> is understandable through Bowlby’s lens</a:t>
            </a:r>
            <a:endParaRPr lang="en-US" sz="2000" dirty="0">
              <a:latin typeface="Arial"/>
              <a:cs typeface="Arial"/>
            </a:endParaRPr>
          </a:p>
          <a:p>
            <a:r>
              <a:rPr lang="en-US" sz="2000">
                <a:latin typeface="Arial"/>
                <a:cs typeface="Arial"/>
              </a:rPr>
              <a:t>Secure attachment in nursery is key</a:t>
            </a:r>
            <a:endParaRPr lang="en-US" sz="2000" dirty="0">
              <a:latin typeface="Arial"/>
              <a:cs typeface="Arial"/>
            </a:endParaRPr>
          </a:p>
          <a:p>
            <a:r>
              <a:rPr lang="en-US" sz="2000">
                <a:latin typeface="Arial"/>
                <a:cs typeface="Arial"/>
              </a:rPr>
              <a:t>Strategies must be emotional, consistent, and child-centred</a:t>
            </a:r>
            <a:endParaRPr lang="en-US" sz="2000" dirty="0">
              <a:latin typeface="Arial"/>
              <a:cs typeface="Arial"/>
            </a:endParaRPr>
          </a:p>
          <a:p>
            <a:pPr marL="0" indent="0">
              <a:buNone/>
            </a:pPr>
            <a:br>
              <a:rPr lang="en-US" sz="2000" b="1" dirty="0">
                <a:latin typeface="Arial"/>
                <a:cs typeface="Arial"/>
              </a:rPr>
            </a:br>
            <a:r>
              <a:rPr lang="en-US" sz="2000" b="1" dirty="0">
                <a:latin typeface="Arial"/>
                <a:cs typeface="Arial"/>
              </a:rPr>
              <a:t> </a:t>
            </a:r>
            <a:r>
              <a:rPr lang="en-US" sz="2000" dirty="0">
                <a:latin typeface="Arial"/>
                <a:cs typeface="Arial"/>
              </a:rPr>
              <a:t>In conclusion, Bowlby’s theory helps us understand Amira’s anxiety and social difficulties. Building a secure attachment in the nursery can help her feel safe, communicate more, and start to engage in group play. Consistent and emotionally responsive care is the best way forward.</a:t>
            </a:r>
            <a:endParaRPr lang="en-US" sz="2000">
              <a:latin typeface="Arial"/>
              <a:cs typeface="Arial"/>
            </a:endParaRPr>
          </a:p>
          <a:p>
            <a:pPr marL="0" indent="0" algn="ctr">
              <a:buNone/>
            </a:pPr>
            <a:br>
              <a:rPr lang="en-US" dirty="0"/>
            </a:br>
            <a:endParaRPr lang="en-US" dirty="0"/>
          </a:p>
          <a:p>
            <a:endParaRPr lang="en-US" dirty="0"/>
          </a:p>
        </p:txBody>
      </p:sp>
      <p:pic>
        <p:nvPicPr>
          <p:cNvPr id="6" name="Picture 5" descr="A group of children sitting on the floor&#10;&#10;AI-generated content may be incorrect.">
            <a:extLst>
              <a:ext uri="{FF2B5EF4-FFF2-40B4-BE49-F238E27FC236}">
                <a16:creationId xmlns:a16="http://schemas.microsoft.com/office/drawing/2014/main" id="{E2F1CE39-9E97-40B7-B6FF-28312883DAB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22520" y="24442"/>
            <a:ext cx="5914845" cy="5831455"/>
          </a:xfrm>
          <a:prstGeom prst="rect">
            <a:avLst/>
          </a:prstGeom>
        </p:spPr>
      </p:pic>
      <p:sp>
        <p:nvSpPr>
          <p:cNvPr id="7" name="TextBox 6">
            <a:extLst>
              <a:ext uri="{FF2B5EF4-FFF2-40B4-BE49-F238E27FC236}">
                <a16:creationId xmlns:a16="http://schemas.microsoft.com/office/drawing/2014/main" id="{DCA64960-DE30-382C-A644-AC71677A0434}"/>
              </a:ext>
            </a:extLst>
          </p:cNvPr>
          <p:cNvSpPr txBox="1"/>
          <p:nvPr/>
        </p:nvSpPr>
        <p:spPr>
          <a:xfrm>
            <a:off x="5963728" y="6042804"/>
            <a:ext cx="5914845" cy="605045"/>
          </a:xfrm>
          <a:prstGeom prst="rect">
            <a:avLst/>
          </a:prstGeom>
        </p:spPr>
        <p:txBody>
          <a:bodyPr lIns="91440" tIns="45720" rIns="91440" bIns="45720" anchor="t">
            <a:normAutofit/>
          </a:bodyPr>
          <a:lstStyle/>
          <a:p>
            <a:r>
              <a:rPr lang="en-US" dirty="0"/>
              <a:t>The Photo is licensed under CCYYSA.</a:t>
            </a:r>
          </a:p>
        </p:txBody>
      </p:sp>
    </p:spTree>
    <p:extLst>
      <p:ext uri="{BB962C8B-B14F-4D97-AF65-F5344CB8AC3E}">
        <p14:creationId xmlns:p14="http://schemas.microsoft.com/office/powerpoint/2010/main" val="133532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2B9538-F1CD-1157-C334-6493DEAC9473}"/>
              </a:ext>
            </a:extLst>
          </p:cNvPr>
          <p:cNvSpPr>
            <a:spLocks noGrp="1"/>
          </p:cNvSpPr>
          <p:nvPr>
            <p:ph idx="1"/>
          </p:nvPr>
        </p:nvSpPr>
        <p:spPr>
          <a:xfrm>
            <a:off x="4314" y="-298"/>
            <a:ext cx="12183372" cy="6852996"/>
          </a:xfrm>
        </p:spPr>
        <p:txBody>
          <a:bodyPr vert="horz" lIns="91440" tIns="45720" rIns="91440" bIns="45720" rtlCol="0" anchor="t">
            <a:normAutofit/>
          </a:bodyPr>
          <a:lstStyle/>
          <a:p>
            <a:pPr marL="0" indent="0">
              <a:buNone/>
            </a:pPr>
            <a:r>
              <a:rPr lang="en-US" sz="3200" b="1" dirty="0">
                <a:latin typeface="Arial"/>
                <a:cs typeface="Arial"/>
              </a:rPr>
              <a:t>Reference List </a:t>
            </a:r>
            <a:endParaRPr lang="en-US" sz="3200" dirty="0"/>
          </a:p>
          <a:p>
            <a:r>
              <a:rPr lang="en-US" dirty="0">
                <a:latin typeface="Arial"/>
                <a:cs typeface="Arial"/>
              </a:rPr>
              <a:t>Bowlby, J. (1969). </a:t>
            </a:r>
            <a:r>
              <a:rPr lang="en-US" i="1" dirty="0">
                <a:latin typeface="Arial"/>
                <a:cs typeface="Arial"/>
              </a:rPr>
              <a:t>Attachment and Loss: Volume I. Attachment</a:t>
            </a:r>
            <a:r>
              <a:rPr lang="en-US" dirty="0">
                <a:latin typeface="Arial"/>
                <a:cs typeface="Arial"/>
              </a:rPr>
              <a:t>. London: Hogarth Press.</a:t>
            </a:r>
            <a:endParaRPr lang="en-US"/>
          </a:p>
          <a:p>
            <a:r>
              <a:rPr lang="en-US">
                <a:latin typeface="Arial"/>
                <a:cs typeface="Arial"/>
              </a:rPr>
              <a:t>Ainsworth, M. D. S. et al. (1978). </a:t>
            </a:r>
            <a:r>
              <a:rPr lang="en-US" i="1" dirty="0">
                <a:latin typeface="Arial"/>
                <a:cs typeface="Arial"/>
              </a:rPr>
              <a:t>Patterns of Attachment: A Psychological Study of the Strange Situation</a:t>
            </a:r>
            <a:r>
              <a:rPr lang="en-US" dirty="0">
                <a:latin typeface="Arial"/>
                <a:cs typeface="Arial"/>
              </a:rPr>
              <a:t>. Hillsdale, NJ: Erlbaum.</a:t>
            </a:r>
            <a:endParaRPr lang="en-US"/>
          </a:p>
          <a:p>
            <a:r>
              <a:rPr lang="en-US">
                <a:latin typeface="Arial"/>
                <a:cs typeface="Arial"/>
              </a:rPr>
              <a:t>Bee, H. &amp; Boyd, D. (2019). </a:t>
            </a:r>
            <a:r>
              <a:rPr lang="en-US" i="1" dirty="0">
                <a:latin typeface="Arial"/>
                <a:cs typeface="Arial"/>
              </a:rPr>
              <a:t>Lifespan Development</a:t>
            </a:r>
            <a:r>
              <a:rPr lang="en-US" dirty="0">
                <a:latin typeface="Arial"/>
                <a:cs typeface="Arial"/>
              </a:rPr>
              <a:t> (7th ed.). Harlow: Pearson.</a:t>
            </a:r>
            <a:endParaRPr lang="en-US"/>
          </a:p>
          <a:p>
            <a:r>
              <a:rPr lang="en-US" dirty="0">
                <a:latin typeface="Arial"/>
                <a:cs typeface="Arial"/>
              </a:rPr>
              <a:t>Schaffer, H. R. (2007). </a:t>
            </a:r>
            <a:r>
              <a:rPr lang="en-US" i="1" dirty="0">
                <a:latin typeface="Arial"/>
                <a:cs typeface="Arial"/>
              </a:rPr>
              <a:t>Introducing Child Psychology</a:t>
            </a:r>
            <a:r>
              <a:rPr lang="en-US" dirty="0">
                <a:latin typeface="Arial"/>
                <a:cs typeface="Arial"/>
              </a:rPr>
              <a:t>. Oxford: Blackwell.</a:t>
            </a:r>
            <a:endParaRPr lang="en-US"/>
          </a:p>
          <a:p>
            <a:r>
              <a:rPr lang="en-US" dirty="0">
                <a:latin typeface="Arial"/>
                <a:cs typeface="Arial"/>
              </a:rPr>
              <a:t>Department for Education. (2021). </a:t>
            </a:r>
            <a:r>
              <a:rPr lang="en-US" i="1" dirty="0">
                <a:latin typeface="Arial"/>
                <a:cs typeface="Arial"/>
              </a:rPr>
              <a:t>Development Matters.</a:t>
            </a:r>
            <a:endParaRPr lang="en-US">
              <a:latin typeface="Aptos" panose="020B0004020202020204"/>
              <a:cs typeface="Arial"/>
            </a:endParaRPr>
          </a:p>
          <a:p>
            <a:r>
              <a:rPr lang="en-US" dirty="0">
                <a:latin typeface="Arial"/>
                <a:cs typeface="Arial"/>
              </a:rPr>
              <a:t> Available at: </a:t>
            </a:r>
            <a:r>
              <a:rPr lang="en-US" dirty="0">
                <a:latin typeface="Arial"/>
                <a:cs typeface="Arial"/>
                <a:hlinkClick r:id="rId2">
                  <a:extLst>
                    <a:ext uri="{A12FA001-AC4F-418D-AE19-62706E023703}">
                      <ahyp:hlinkClr xmlns:ahyp="http://schemas.microsoft.com/office/drawing/2018/hyperlinkcolor" val="tx"/>
                    </a:ext>
                  </a:extLst>
                </a:hlinkClick>
              </a:rPr>
              <a:t>www.gov.uk</a:t>
            </a:r>
            <a:endParaRPr lang="en-US"/>
          </a:p>
          <a:p>
            <a:r>
              <a:rPr lang="en-US" dirty="0">
                <a:latin typeface="Arial"/>
                <a:cs typeface="Arial"/>
              </a:rPr>
              <a:t>McLeod, S. (2017). </a:t>
            </a:r>
            <a:r>
              <a:rPr lang="en-US" i="1" dirty="0">
                <a:latin typeface="Arial"/>
                <a:cs typeface="Arial"/>
              </a:rPr>
              <a:t>Bowlby’s Attachment Theory</a:t>
            </a:r>
            <a:r>
              <a:rPr lang="en-US" dirty="0">
                <a:latin typeface="Arial"/>
                <a:cs typeface="Arial"/>
              </a:rPr>
              <a:t>. Simply Psychology.</a:t>
            </a:r>
            <a:endParaRPr lang="en-US">
              <a:latin typeface="Aptos" panose="020B0004020202020204"/>
              <a:cs typeface="Arial"/>
            </a:endParaRPr>
          </a:p>
          <a:p>
            <a:r>
              <a:rPr lang="en-US" dirty="0">
                <a:latin typeface="Arial"/>
                <a:cs typeface="Arial"/>
              </a:rPr>
              <a:t> Available at: </a:t>
            </a:r>
            <a:r>
              <a:rPr lang="en-US" dirty="0">
                <a:latin typeface="Arial"/>
                <a:cs typeface="Arial"/>
                <a:hlinkClick r:id="rId3">
                  <a:extLst>
                    <a:ext uri="{A12FA001-AC4F-418D-AE19-62706E023703}">
                      <ahyp:hlinkClr xmlns:ahyp="http://schemas.microsoft.com/office/drawing/2018/hyperlinkcolor" val="tx"/>
                    </a:ext>
                  </a:extLst>
                </a:hlinkClick>
              </a:rPr>
              <a:t>https://www.simplypsychology.org/bowlby.html</a:t>
            </a:r>
            <a:endParaRPr lang="en-US"/>
          </a:p>
          <a:p>
            <a:r>
              <a:rPr lang="en-US" dirty="0">
                <a:latin typeface="Arial"/>
                <a:cs typeface="Arial"/>
              </a:rPr>
              <a:t>Gerhardt, S. (2004). </a:t>
            </a:r>
            <a:r>
              <a:rPr lang="en-US" i="1" dirty="0">
                <a:latin typeface="Arial"/>
                <a:cs typeface="Arial"/>
              </a:rPr>
              <a:t>Why Love Matters: How Affection Shapes a Baby’s Brain</a:t>
            </a:r>
            <a:r>
              <a:rPr lang="en-US" dirty="0">
                <a:latin typeface="Arial"/>
                <a:cs typeface="Arial"/>
              </a:rPr>
              <a:t>. London: Routledge.</a:t>
            </a:r>
            <a:endParaRPr lang="en-US"/>
          </a:p>
          <a:p>
            <a:endParaRPr lang="en-US" dirty="0">
              <a:solidFill>
                <a:schemeClr val="accent1"/>
              </a:solidFill>
            </a:endParaRPr>
          </a:p>
          <a:p>
            <a:endParaRPr lang="en-US" dirty="0"/>
          </a:p>
        </p:txBody>
      </p:sp>
    </p:spTree>
    <p:extLst>
      <p:ext uri="{BB962C8B-B14F-4D97-AF65-F5344CB8AC3E}">
        <p14:creationId xmlns:p14="http://schemas.microsoft.com/office/powerpoint/2010/main" val="3203373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637</cp:revision>
  <dcterms:created xsi:type="dcterms:W3CDTF">2025-10-06T17:40:41Z</dcterms:created>
  <dcterms:modified xsi:type="dcterms:W3CDTF">2025-10-11T20:59:10Z</dcterms:modified>
</cp:coreProperties>
</file>