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CC6075-FB81-181D-6D09-8DE33C012CFF}" v="228" dt="2026-02-22T18:19:13.866"/>
    <p1510:client id="{E84924E4-62B7-1568-6FF7-312301DC1B10}" v="221" dt="2026-02-22T17:55:33.5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3535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076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08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077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4037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8229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627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684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680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945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781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666120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3423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095479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17826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9430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558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9604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  <p:sldLayoutId id="2147484038" r:id="rId12"/>
    <p:sldLayoutId id="2147484039" r:id="rId13"/>
    <p:sldLayoutId id="2147484040" r:id="rId14"/>
    <p:sldLayoutId id="2147484041" r:id="rId15"/>
    <p:sldLayoutId id="2147484042" r:id="rId16"/>
    <p:sldLayoutId id="214748404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aternalmentalhealthalliance.org/media/filer_public/e2/79/e27962f1-cd9c-42e9-a0e2-827a2c71f8c4/a-sound-investment-report-centre-for-mental-health-2022-mmha.pdf" TargetMode="External"/><Relationship Id="rId7" Type="http://schemas.openxmlformats.org/officeDocument/2006/relationships/hyperlink" Target="https://support-for-social-workers.education.gov.uk/explore-areas-of-practice/child-protection-safeguarding" TargetMode="External"/><Relationship Id="rId2" Type="http://schemas.openxmlformats.org/officeDocument/2006/relationships/hyperlink" Target="https://www.legislation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keeping-children-safe-in-education--2" TargetMode="External"/><Relationship Id="rId5" Type="http://schemas.openxmlformats.org/officeDocument/2006/relationships/hyperlink" Target="https://www.gov.uk/government/publications/working-together-to-safeguard-children" TargetMode="External"/><Relationship Id="rId4" Type="http://schemas.openxmlformats.org/officeDocument/2006/relationships/hyperlink" Target="https://localoffer.bradford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6841" y="531534"/>
            <a:ext cx="7749250" cy="3255264"/>
          </a:xfrm>
        </p:spPr>
        <p:txBody>
          <a:bodyPr>
            <a:normAutofit fontScale="90000"/>
          </a:bodyPr>
          <a:lstStyle/>
          <a:p>
            <a:br>
              <a:rPr lang="en-US" sz="2400" dirty="0">
                <a:latin typeface="Arial"/>
                <a:ea typeface="Calibri"/>
                <a:cs typeface="Arial"/>
              </a:rPr>
            </a:br>
            <a:r>
              <a:rPr lang="en-US" sz="2400" b="1" dirty="0">
                <a:latin typeface="Arial"/>
                <a:ea typeface="Calibri"/>
                <a:cs typeface="Arial"/>
              </a:rPr>
              <a:t>Cover page </a:t>
            </a:r>
            <a:br>
              <a:rPr lang="en-US" sz="2400" b="1" dirty="0">
                <a:latin typeface="Arial"/>
                <a:ea typeface="Calibri"/>
                <a:cs typeface="Arial"/>
              </a:rPr>
            </a:br>
            <a:r>
              <a:rPr lang="en-US" sz="2400" b="1" dirty="0">
                <a:latin typeface="Arial"/>
                <a:ea typeface="Calibri"/>
                <a:cs typeface="Arial"/>
              </a:rPr>
              <a:t>Child A - 2023 Bradford CSPR Case Review Discussion</a:t>
            </a:r>
            <a:br>
              <a:rPr lang="en-US" sz="2400" dirty="0">
                <a:latin typeface="Arial"/>
                <a:ea typeface="Calibri"/>
                <a:cs typeface="Arial"/>
              </a:rPr>
            </a:br>
            <a:r>
              <a:rPr lang="en-US" sz="2400" dirty="0">
                <a:latin typeface="Arial"/>
                <a:ea typeface="Calibri"/>
                <a:cs typeface="Arial"/>
              </a:rPr>
              <a:t>BSc Health and Social Care</a:t>
            </a:r>
            <a:br>
              <a:rPr lang="en-US" sz="2400" dirty="0">
                <a:latin typeface="Arial"/>
                <a:ea typeface="Calibri"/>
                <a:cs typeface="Arial"/>
              </a:rPr>
            </a:br>
            <a:r>
              <a:rPr lang="en-US" sz="2400" dirty="0">
                <a:latin typeface="Arial"/>
                <a:ea typeface="Calibri"/>
                <a:cs typeface="Arial"/>
              </a:rPr>
              <a:t>BMHP5021: Protecting and Supporting Families in Health and Care</a:t>
            </a:r>
            <a:br>
              <a:rPr lang="en-US" sz="2400" dirty="0">
                <a:latin typeface="Arial"/>
                <a:ea typeface="Calibri"/>
                <a:cs typeface="Arial"/>
              </a:rPr>
            </a:br>
            <a:r>
              <a:rPr lang="en-US" sz="2400" dirty="0">
                <a:latin typeface="Arial"/>
                <a:ea typeface="Calibri"/>
                <a:cs typeface="Arial"/>
              </a:rPr>
              <a:t>Component 1: Presentation (Round-The-Table Group Discussion)</a:t>
            </a:r>
            <a:endParaRPr lang="en-US" sz="2400" b="1">
              <a:latin typeface="Arial"/>
              <a:ea typeface="Calibri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8071" y="3917710"/>
            <a:ext cx="6308785" cy="166202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b="1" i="1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Marcia Miller (2406690) – Role in discussion, Mental Health Practitioner</a:t>
            </a:r>
            <a:endParaRPr lang="en-US" sz="1800">
              <a:solidFill>
                <a:schemeClr val="tx1"/>
              </a:solidFill>
              <a:latin typeface="Arial"/>
              <a:ea typeface="Calibri"/>
              <a:cs typeface="Arial"/>
            </a:endParaRPr>
          </a:p>
          <a:p>
            <a:r>
              <a:rPr lang="en-US" sz="1800" b="1" i="1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Joan Miller (2406689)  –  Role in discussion, Teacher </a:t>
            </a:r>
            <a:endParaRPr lang="en-US" sz="18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800" b="1" i="1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David Darko (2242612) - Role in discussion, Social Worker</a:t>
            </a:r>
          </a:p>
          <a:p>
            <a:endParaRPr lang="en-US" dirty="0">
              <a:solidFill>
                <a:srgbClr val="D9F1F6"/>
              </a:solidFill>
              <a:latin typeface="Corbel" panose="020B0503020204020204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404ED-7876-B3B7-C415-CFD2DDF52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3571" y="-3586"/>
            <a:ext cx="4896929" cy="946351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References list </a:t>
            </a: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398BB937-4935-023B-36F8-A68AB5738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382" y="484518"/>
            <a:ext cx="11812437" cy="6375717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The references used for our group discussion are: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Care Act (2014) </a:t>
            </a:r>
            <a:r>
              <a:rPr lang="en-US" sz="1600" b="1" i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Care Act 2014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. Available at: 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 (Accessed: 16 February 2026).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Centre for Mental Health (2022) </a:t>
            </a:r>
            <a:r>
              <a:rPr lang="en-US" sz="1600" b="1" i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A sound investment: increasing access to treatment for women with common maternal mental health problems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. London: Centre for Mental Health. Available at: 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https://maternalmentalhealthalliance.org/media/filer_public/e2/79/e27962f1-cd9c-42e9-a0e2-827a2c71f8c4/a-sound-investment-report-centre-for-mental-health-2022-mmha.pdf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 (Accessed: 19 February 2026).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Children Act (1989) </a:t>
            </a:r>
            <a:r>
              <a:rPr lang="en-US" sz="1600" b="1" i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Children Act 1989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. Available at: 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 (Accessed: 17 February 2026).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Children Act (2004) </a:t>
            </a:r>
            <a:r>
              <a:rPr lang="en-US" sz="1600" b="1" i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Children Act 2004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. Available at: 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 (Accessed: 16 February 2026).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City of Bradford Metropolitan District Council (2025) </a:t>
            </a:r>
            <a:r>
              <a:rPr lang="en-US" sz="1600" b="1" i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Bradford Safeguarding Children Board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. Available at: 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https://localoffer.bradford.gov.uk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 (Accessed: 22 February 2026).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Department for Education (2018) </a:t>
            </a:r>
            <a:r>
              <a:rPr lang="en-US" sz="1600" b="1" i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Working together to safeguard children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. Available at: 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https://www.gov.uk/government/publications/working-together-to-safeguard-children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 (Accessed: 17 February 2026).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Department for Education (2023) </a:t>
            </a:r>
            <a:r>
              <a:rPr lang="en-US" sz="1600" b="1" i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Keeping children safe in education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. Available at: 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https://www.gov.uk/government/publications/keeping-children-safe-in-education--2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 (Accessed: 22 February 2026).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Department for Education (2023) Child protection and safeguarding. Available at 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Child protection and safeguarding - Support for social workers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(Accessed on 22 February 2026)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Diggins, M. (2011) </a:t>
            </a:r>
            <a:r>
              <a:rPr lang="en-US" sz="1600" b="1" i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Think Child, Think Parent, Think Family: A Guide to Parental Mental Health and Child Welfare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. London: Social Care Institute of Excellence.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Education Act (2002) </a:t>
            </a:r>
            <a:r>
              <a:rPr lang="en-US" sz="1600" b="1" i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Education Act 2002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. Available at: 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 (Accessed: 15 February 2026).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Education and Training (Welfare of Children) Act (2021) </a:t>
            </a:r>
            <a:r>
              <a:rPr lang="en-US" sz="1600" b="1" i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Education and Training (Welfare of Children) Act 2021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. Available at: 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 (Accessed: 13 February 2026).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Mental Capacity Act (2005) </a:t>
            </a:r>
            <a:r>
              <a:rPr lang="en-US" sz="1600" b="1" i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Mental Capacity Act 2005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. Available at: 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 (Accessed: 13 February 2026).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Mental Health Act (2007) </a:t>
            </a:r>
            <a:r>
              <a:rPr lang="en-US" sz="1600" b="1" i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Mental Health Act 2007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. Available at: 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6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 (Accessed: 16 February 2026).</a:t>
            </a:r>
            <a:endParaRPr lang="en-US" b="1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33919526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Slice</vt:lpstr>
      <vt:lpstr> Cover page  Child A - 2023 Bradford CSPR Case Review Discussion BSc Health and Social Care BMHP5021: Protecting and Supporting Families in Health and Care Component 1: Presentation (Round-The-Table Group Discussion)</vt:lpstr>
      <vt:lpstr>References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299</cp:revision>
  <dcterms:created xsi:type="dcterms:W3CDTF">2026-02-19T21:37:43Z</dcterms:created>
  <dcterms:modified xsi:type="dcterms:W3CDTF">2026-02-22T18:21:50Z</dcterms:modified>
</cp:coreProperties>
</file>