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8" autoAdjust="0"/>
    <p:restoredTop sz="77518" autoAdjust="0"/>
  </p:normalViewPr>
  <p:slideViewPr>
    <p:cSldViewPr snapToGrid="0">
      <p:cViewPr varScale="1">
        <p:scale>
          <a:sx n="90" d="100"/>
          <a:sy n="90" d="100"/>
        </p:scale>
        <p:origin x="15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CADEE-7BED-4B52-A548-A3F3D687E88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58C9D6-9A98-41EA-9128-A5E19BC481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96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0881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62430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102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779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7079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E58C9D6-9A98-41EA-9128-A5E19BC4810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938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2840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2489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049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871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0217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8766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2133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357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189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25714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0771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57477-5679-440F-9052-2A5DFF2EBF63}" type="datetimeFigureOut">
              <a:rPr lang="en-GB" smtClean="0"/>
              <a:t>23/09/2020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18EB1F-0CE5-4ACD-871D-20C63980C7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294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1DAB79-FB70-4363-802B-B30F6487447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Hafod</a:t>
            </a:r>
            <a:r>
              <a:rPr lang="en-GB" dirty="0"/>
              <a:t> and the lower Swansea Valley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B94A0CA-5BCA-4CF9-A51A-BF16380A143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9396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07499A-78EA-40A4-A53F-73DD81BBB6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Historical Background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30CE5C8-41EC-4A0B-B10D-F504B961705A}"/>
              </a:ext>
            </a:extLst>
          </p:cNvPr>
          <p:cNvPicPr>
            <a:picLocks noGrp="1"/>
          </p:cNvPicPr>
          <p:nvPr>
            <p:ph idx="1"/>
          </p:nvPr>
        </p:nvPicPr>
        <p:blipFill rotWithShape="1">
          <a:blip r:embed="rId3"/>
          <a:srcRect l="27919" t="37942" r="30004" b="25597"/>
          <a:stretch/>
        </p:blipFill>
        <p:spPr bwMode="auto">
          <a:xfrm>
            <a:off x="664948" y="1825625"/>
            <a:ext cx="7814104" cy="435133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8134724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6225AE-B1DD-4345-8205-9E4F8675D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Early Land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3B42C2-03BE-4546-A50B-6A288E7285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Area associated with first the development and then the decline of industry</a:t>
            </a:r>
          </a:p>
          <a:p>
            <a:r>
              <a:rPr lang="en-GB" dirty="0"/>
              <a:t>Rural land use</a:t>
            </a:r>
          </a:p>
          <a:p>
            <a:r>
              <a:rPr lang="en-GB" dirty="0" err="1"/>
              <a:t>Hafod</a:t>
            </a:r>
            <a:r>
              <a:rPr lang="en-GB" dirty="0"/>
              <a:t> farm survived until 1870s</a:t>
            </a:r>
          </a:p>
          <a:p>
            <a:r>
              <a:rPr lang="en-GB" dirty="0" err="1"/>
              <a:t>Aberdyberthi</a:t>
            </a:r>
            <a:r>
              <a:rPr lang="en-GB" dirty="0"/>
              <a:t> and Pentre </a:t>
            </a:r>
            <a:r>
              <a:rPr lang="en-GB" dirty="0" err="1"/>
              <a:t>Mawr</a:t>
            </a:r>
            <a:r>
              <a:rPr lang="en-GB" dirty="0"/>
              <a:t> farms</a:t>
            </a:r>
          </a:p>
          <a:p>
            <a:r>
              <a:rPr lang="en-GB" dirty="0"/>
              <a:t>East of the Tawe river parishes St Thomas and </a:t>
            </a:r>
            <a:r>
              <a:rPr lang="en-GB" dirty="0" err="1"/>
              <a:t>Llansamlet</a:t>
            </a:r>
            <a:r>
              <a:rPr lang="en-GB" dirty="0"/>
              <a:t> </a:t>
            </a:r>
          </a:p>
          <a:p>
            <a:r>
              <a:rPr lang="en-GB" dirty="0"/>
              <a:t>Topographical rural names predominantly in </a:t>
            </a:r>
            <a:r>
              <a:rPr lang="en-GB" dirty="0" err="1"/>
              <a:t>Cymraeg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1028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76558-6C5E-4D57-B386-13B725A92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Landownership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3A2F74-2A64-4728-92E7-13804572E1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Access to land reflected ownership patterns</a:t>
            </a:r>
          </a:p>
          <a:p>
            <a:r>
              <a:rPr lang="en-GB" dirty="0"/>
              <a:t>Vivian family early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 Lord Vernon East side of Neath road &amp; Vivian family West side – relating to street names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57286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50E26-B57B-4268-AB29-9BDED911E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Industry &amp; Agriculture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18CB-1E4B-4A66-A32C-9B06EB9AB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Until the mid 19th century, industry was essentially contained within a recognizably rural framework</a:t>
            </a:r>
          </a:p>
          <a:p>
            <a:r>
              <a:rPr lang="en-GB" dirty="0"/>
              <a:t>Industry, however, was ultimately destructive of the rural landscape</a:t>
            </a:r>
          </a:p>
          <a:p>
            <a:r>
              <a:rPr lang="en-GB" dirty="0"/>
              <a:t>Littler rural land use survived into the second half of the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683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60FAA-0D80-4F98-BF8C-D958DDE6D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growth of industry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9FA0E-B346-4440-B596-4BE0A98AA5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Glamorgan dominated British production of Copper and world centre for copper smelting</a:t>
            </a:r>
          </a:p>
          <a:p>
            <a:r>
              <a:rPr lang="en-GB" dirty="0"/>
              <a:t>Lower Swansea valley virtue of situ</a:t>
            </a:r>
          </a:p>
          <a:p>
            <a:r>
              <a:rPr lang="en-GB" dirty="0"/>
              <a:t>At first copper ore came from Cornwall and </a:t>
            </a:r>
            <a:r>
              <a:rPr lang="en-GB" dirty="0" err="1"/>
              <a:t>Anglsey</a:t>
            </a:r>
            <a:r>
              <a:rPr lang="en-GB" dirty="0"/>
              <a:t>, but from 1820s came from many parts of the world</a:t>
            </a:r>
          </a:p>
          <a:p>
            <a:r>
              <a:rPr lang="en-GB" dirty="0"/>
              <a:t>These geographical advantages could only be realized through investment</a:t>
            </a:r>
          </a:p>
          <a:p>
            <a:r>
              <a:rPr lang="en-GB" dirty="0"/>
              <a:t>The copper story for the area started in Neath though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46375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CB3C9-5F9C-492B-94EA-B1FF439942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decline of the Copper and the Area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8B5C0-BA7F-4CA3-B8F9-7CBB1F30A0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the second half of the nineteenth century, other industries were coming to the fore</a:t>
            </a:r>
          </a:p>
          <a:p>
            <a:r>
              <a:rPr lang="en-GB" dirty="0"/>
              <a:t>1870 the Copper industry started to decline, most works closed by 1920s</a:t>
            </a:r>
          </a:p>
          <a:p>
            <a:r>
              <a:rPr lang="en-GB" dirty="0"/>
              <a:t>Diversified metal industry steel and tinplate developed until </a:t>
            </a:r>
            <a:r>
              <a:rPr lang="en-GB"/>
              <a:t>the interwar period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188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42</TotalTime>
  <Words>239</Words>
  <Application>Microsoft Office PowerPoint</Application>
  <PresentationFormat>On-screen Show (4:3)</PresentationFormat>
  <Paragraphs>35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Hafod and the lower Swansea Valley </vt:lpstr>
      <vt:lpstr>Historical Background</vt:lpstr>
      <vt:lpstr>Early Land Use</vt:lpstr>
      <vt:lpstr>Landownership</vt:lpstr>
      <vt:lpstr>Industry &amp; Agriculture</vt:lpstr>
      <vt:lpstr>The growth of industry</vt:lpstr>
      <vt:lpstr>The decline of the Copper and the Area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Hafod and the lower Swansea Valley</dc:title>
  <dc:creator>Anthony Burns</dc:creator>
  <cp:lastModifiedBy>Anthony Burns</cp:lastModifiedBy>
  <cp:revision>11</cp:revision>
  <dcterms:created xsi:type="dcterms:W3CDTF">2020-08-26T09:11:14Z</dcterms:created>
  <dcterms:modified xsi:type="dcterms:W3CDTF">2020-09-23T13:35:46Z</dcterms:modified>
</cp:coreProperties>
</file>