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9881B-AA8F-4C29-9E65-0FC32170A0BF}" type="datetimeFigureOut">
              <a:rPr lang="en-GB" smtClean="0"/>
              <a:t>23/12/2022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3C574-1F1E-49C5-BED9-C2C0C8126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198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Moving forward I will …..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68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Procrastination is the action of delaying or postponing something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Moving forward I will …..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926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Moving forward I will …..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24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Moving forward I will …..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4195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Moving forward I will …..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355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Moving forward I will …..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3C574-1F1E-49C5-BED9-C2C0C81260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552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E770-44AE-47D5-B4B1-71BEC9A9D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63960"/>
            <a:ext cx="9456049" cy="359411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A91C7-81A9-46F3-B0F4-D9AB88085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667581"/>
            <a:ext cx="9456049" cy="1197387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648C8-9681-4994-B52A-1A8BC79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1248" y="6102693"/>
            <a:ext cx="2743200" cy="365125"/>
          </a:xfrm>
        </p:spPr>
        <p:txBody>
          <a:bodyPr/>
          <a:lstStyle/>
          <a:p>
            <a:fld id="{AE3425CA-4B9D-4420-BB9E-C250DB30E421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7F203-CB10-488B-82DC-9D0571A5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B2E9B-C8B7-4716-9D05-265A04246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EED8031-DD67-43C6-94A0-646636C95560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256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2B9A-9384-46B2-8B4F-B9C2035C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13CF4-CD0B-4F3C-A1CE-1BA3EFDEE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DE659-17B0-4F70-8F1C-93BF4DB6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0750-AB4E-4FCF-9B52-BC954760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66B99-C716-4464-B695-623F4C5A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605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233A-AD59-4FB1-A1CA-AABFAE04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9538428" cy="371441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56964-650B-4E87-9541-0E659DEC0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9" y="4672584"/>
            <a:ext cx="9538428" cy="1143802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BB50-DF4A-47B5-A3AD-18712A3A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59B3-D1B8-4A51-AD6E-868C5BF6F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CA779-6272-4A15-A566-20C4E9A60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B86E8F-91EA-4626-BCA8-3B4973C7C9D6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732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2A00-5BBD-436C-BB6D-CE650FC46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E2E-F3C4-4CDD-9138-86AE7A1B5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248" y="2108362"/>
            <a:ext cx="4507926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5CD01-B639-46B6-B53D-18FE1E39A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71" y="2108362"/>
            <a:ext cx="4825948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E34C3-86AC-48F9-92A4-F17BFAF9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12/23/2022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D6A29-C51F-4654-82AD-04056FA6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1EEB6-57E6-40E7-9702-1D5999B5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929C81A-4806-44FF-99D8-13A65B2D066F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08DDCF9-5353-4B5F-8565-8C27F795A4BF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74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1A9-BF08-4C6D-805E-244B234E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7784"/>
            <a:ext cx="943957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0C1D8-0907-4FDB-BFAD-36E14AF98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114185"/>
            <a:ext cx="4438887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A4441-5FC3-4F86-8ADE-ED90424DB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248" y="2900451"/>
            <a:ext cx="4438887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EB34D-DB36-47E0-AE2C-FBEBA27207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95090" y="2114185"/>
            <a:ext cx="4485728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56219-D498-410D-8F2C-03045AE48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95090" y="2900451"/>
            <a:ext cx="4485730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DC9AD-F6B8-44D0-8169-84553C1F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12/23/2022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9985ED-7382-4F00-845D-4F27841B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2CC25-9EC7-4706-9BD4-5E20C4B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BC7D26-1B30-46B8-8221-09886FA3D030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86A75-E140-4995-A8BB-89B5ACE678D2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4890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21C2-B85F-435F-8DF3-C714A5472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9FE38-24D5-4D5F-A92E-E4F8B23F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12/23/2022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9DF69-BE29-4038-9744-17BFC57B8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9496F-64EC-46E7-97F0-BCB7E79F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048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F19E0-8FE3-45E8-A227-D74EEF1A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12/23/2022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FB1926-56F3-40BC-A03F-62B96941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FE2B6-07A4-4AA0-9BCE-204E13DA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93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266A-CB24-44C5-B2E8-01142084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9283"/>
            <a:ext cx="4603963" cy="2572489"/>
          </a:xfrm>
        </p:spPr>
        <p:txBody>
          <a:bodyPr anchor="ctr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BD1-7133-47A5-A771-2CEA1853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96" y="549283"/>
            <a:ext cx="4455517" cy="531970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A729F-B24D-424E-B067-003B0601F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296498"/>
            <a:ext cx="4603963" cy="2572489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A7323-5497-426C-9DD9-3CF69E88E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12/23/2022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D7667-4D25-40AF-9D6D-FCB2C21E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50918-EDF8-47A5-BEA8-AC9A7A15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432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5D2B-FAFB-4BC9-A917-610FDCD0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4608576" cy="2569464"/>
          </a:xfr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A694-5302-42BE-8A7A-6007C10F8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25952" y="552783"/>
            <a:ext cx="4663440" cy="5308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4481C-81D6-4329-8203-70B3FCC3F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9" y="3300984"/>
            <a:ext cx="4608576" cy="2569464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D6C12-26C4-4DF7-B013-56D0849A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12/23/2022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2F307-FB97-40EC-8517-E6F351B3D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1B397-305A-42B7-A763-829634B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947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C3B3-C67F-4C48-A663-EF010429E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C4B3F-B3CB-4CF0-AEC8-1893A6A2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D005-2B71-4325-A646-A2278C3A2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B01-AE16-42EF-B970-5CAF0C8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9BE2-24F4-4F83-8E64-4307C979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276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601120-856A-4F01-B7C1-D87A1E5F8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874324" y="552782"/>
            <a:ext cx="2620891" cy="5294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62358-C84C-4947-B826-FF738422E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52782"/>
            <a:ext cx="6803155" cy="529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71139-AA1A-46DB-B793-17FB8E6E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06F6-0FE2-40FB-BFEE-010C22293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A7B1B-13A1-41BA-B924-FD11450C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055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BD48A-4D17-4225-AC4D-67B4C686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48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4A2B-77AF-4E51-B0C1-0D361EF81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96199"/>
            <a:ext cx="9489000" cy="3747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C2F5-57CA-4152-A766-8F877538F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248" y="610269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EF7C3A7-D6F6-4D38-A7C3-B72967BB81A6}" type="datetime1">
              <a:rPr lang="en-US" smtClean="0"/>
              <a:t>12/23/2022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25FB5-D02B-4BB9-8B8B-D1A11CFE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4260" y="24276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44FF-6F88-4090-A77F-499DF9AAE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5546" y="5878515"/>
            <a:ext cx="952229" cy="420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32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94AEDE-F25F-43E6-A2C4-7FFF41074990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793C08-EF4C-422B-A728-6C717C47DF6F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825BC6-56A8-46DE-8037-A9A577624B0D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3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9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lack">
            <a:extLst>
              <a:ext uri="{FF2B5EF4-FFF2-40B4-BE49-F238E27FC236}">
                <a16:creationId xmlns:a16="http://schemas.microsoft.com/office/drawing/2014/main" id="{E99D7AAF-4170-4D21-AB6C-605F6F100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Main Horizontal Connector">
            <a:extLst>
              <a:ext uri="{FF2B5EF4-FFF2-40B4-BE49-F238E27FC236}">
                <a16:creationId xmlns:a16="http://schemas.microsoft.com/office/drawing/2014/main" id="{4D594499-F983-4364-8ABC-5BCDC2E9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Mongoose :: Why Fans Crave the Return of Sports">
            <a:extLst>
              <a:ext uri="{FF2B5EF4-FFF2-40B4-BE49-F238E27FC236}">
                <a16:creationId xmlns:a16="http://schemas.microsoft.com/office/drawing/2014/main" id="{18262B1B-9FCC-202E-22D5-6F71A8630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8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A8B05-BC25-FA75-86C3-A79276987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748" y="2542981"/>
            <a:ext cx="9456049" cy="1609635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Reflection of my first semester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CAA2F-BF1C-3AF6-EC45-C1EE473B73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048" y="420120"/>
            <a:ext cx="9456049" cy="102711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Emily Thomas</a:t>
            </a:r>
          </a:p>
        </p:txBody>
      </p:sp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3674B738-7311-448C-EB1A-F96F204119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6443" y="628413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008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641"/>
    </mc:Choice>
    <mc:Fallback xmlns="">
      <p:transition spd="slow" advTm="126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26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CC939-A80B-3F07-5241-C8268EFF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07" y="570655"/>
            <a:ext cx="9887712" cy="1325880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Personal 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7F398-1B39-08B2-C20D-B2C0DD4FD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7842" y="2108362"/>
            <a:ext cx="4507926" cy="372166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Strengths</a:t>
            </a:r>
          </a:p>
          <a:p>
            <a:r>
              <a:rPr lang="en-GB" dirty="0"/>
              <a:t>Leadership </a:t>
            </a:r>
          </a:p>
          <a:p>
            <a:r>
              <a:rPr lang="en-GB" dirty="0"/>
              <a:t>Communication </a:t>
            </a:r>
          </a:p>
          <a:p>
            <a:r>
              <a:rPr lang="en-GB" dirty="0"/>
              <a:t>Honesty </a:t>
            </a:r>
          </a:p>
          <a:p>
            <a:r>
              <a:rPr lang="en-GB" dirty="0"/>
              <a:t>Dedication and determination </a:t>
            </a:r>
          </a:p>
          <a:p>
            <a:r>
              <a:rPr lang="en-GB" dirty="0"/>
              <a:t>Teamwork </a:t>
            </a:r>
          </a:p>
          <a:p>
            <a:r>
              <a:rPr lang="en-GB" dirty="0"/>
              <a:t>Emotional intelligence </a:t>
            </a:r>
          </a:p>
          <a:p>
            <a:pPr marL="0" indent="0">
              <a:buNone/>
            </a:pP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359B2-4FF4-3509-E0A9-90D0A89FC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Weaknesses </a:t>
            </a:r>
          </a:p>
          <a:p>
            <a:r>
              <a:rPr lang="en-GB" dirty="0"/>
              <a:t>Punctuality </a:t>
            </a:r>
          </a:p>
          <a:p>
            <a:r>
              <a:rPr lang="en-GB" dirty="0"/>
              <a:t>Maintaining a work life balance 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Procrastinating </a:t>
            </a:r>
          </a:p>
          <a:p>
            <a:r>
              <a:rPr lang="en-GB" dirty="0"/>
              <a:t>Being too hard on myself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0AD1A7-A5E1-02E0-DEAA-5C4984EABBEB}"/>
              </a:ext>
            </a:extLst>
          </p:cNvPr>
          <p:cNvGrpSpPr/>
          <p:nvPr/>
        </p:nvGrpSpPr>
        <p:grpSpPr>
          <a:xfrm>
            <a:off x="10828523" y="442936"/>
            <a:ext cx="893930" cy="5972127"/>
            <a:chOff x="10828523" y="442936"/>
            <a:chExt cx="893930" cy="5972127"/>
          </a:xfrm>
        </p:grpSpPr>
        <p:pic>
          <p:nvPicPr>
            <p:cNvPr id="2050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8779A3DB-316D-60C9-C203-61798222848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78F8A4A8-946E-F697-C8C0-A9138B1EFDF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slide 2">
            <a:hlinkClick r:id="" action="ppaction://media"/>
            <a:extLst>
              <a:ext uri="{FF2B5EF4-FFF2-40B4-BE49-F238E27FC236}">
                <a16:creationId xmlns:a16="http://schemas.microsoft.com/office/drawing/2014/main" id="{D27B928F-1BD5-8414-D3EB-53900D9B10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10915" y="529799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22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95"/>
    </mc:Choice>
    <mc:Fallback xmlns="">
      <p:transition spd="slow" advTm="1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6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5CEA9-4887-9007-D8B7-7641F26A540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Procrastination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12FAD-0C21-91F0-E2EA-346F756D1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096199"/>
            <a:ext cx="9489000" cy="2800598"/>
          </a:xfrm>
        </p:spPr>
        <p:txBody>
          <a:bodyPr/>
          <a:lstStyle/>
          <a:p>
            <a:r>
              <a:rPr lang="en-GB" dirty="0"/>
              <a:t>Delaying assignments to right before the deadline </a:t>
            </a:r>
          </a:p>
          <a:p>
            <a:r>
              <a:rPr lang="en-GB" dirty="0"/>
              <a:t>Wasting time on social media or watching television before work is done.</a:t>
            </a:r>
          </a:p>
          <a:p>
            <a:r>
              <a:rPr lang="en-GB" dirty="0"/>
              <a:t> Over sleeping and not having effort to do anything that day – university , work etc.</a:t>
            </a:r>
          </a:p>
          <a:p>
            <a:r>
              <a:rPr lang="en-GB" dirty="0"/>
              <a:t> Staying up late despite having a goal of going to bed early.</a:t>
            </a:r>
          </a:p>
          <a:p>
            <a:r>
              <a:rPr lang="en-GB" dirty="0"/>
              <a:t>Never finalizing a change to your daily routine.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38B71F6-386D-1677-5153-8BC5526A7589}"/>
              </a:ext>
            </a:extLst>
          </p:cNvPr>
          <p:cNvGrpSpPr/>
          <p:nvPr/>
        </p:nvGrpSpPr>
        <p:grpSpPr>
          <a:xfrm>
            <a:off x="10828523" y="442936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1086BF9D-4386-B814-BFB0-FC115598F72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7537FD08-D83E-F613-4B48-ED33FDBF105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74" name="Picture 2" descr="How to Stop Procrastination - Manastha">
            <a:extLst>
              <a:ext uri="{FF2B5EF4-FFF2-40B4-BE49-F238E27FC236}">
                <a16:creationId xmlns:a16="http://schemas.microsoft.com/office/drawing/2014/main" id="{A8BC7F3C-CD76-88CC-B48D-7358F5122D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022" b="85568" l="19629" r="79736">
                        <a14:foregroundMark x1="21631" y1="37289" x2="23877" y2="35092"/>
                        <a14:foregroundMark x1="20605" y1="42711" x2="19629" y2="40293"/>
                        <a14:foregroundMark x1="20361" y1="33040" x2="22168" y2="30183"/>
                        <a14:foregroundMark x1="29248" y1="19853" x2="36230" y2="18095"/>
                        <a14:foregroundMark x1="65527" y1="81099" x2="70752" y2="79853"/>
                        <a14:foregroundMark x1="70752" y1="79853" x2="70850" y2="79853"/>
                        <a14:foregroundMark x1="65332" y1="84615" x2="65332" y2="84615"/>
                        <a14:foregroundMark x1="65332" y1="85201" x2="65332" y2="85201"/>
                        <a14:foregroundMark x1="55811" y1="85714" x2="55811" y2="85714"/>
                        <a14:foregroundMark x1="55713" y1="85201" x2="55713" y2="85201"/>
                        <a14:foregroundMark x1="79736" y1="82198" x2="79736" y2="82198"/>
                        <a14:foregroundMark x1="79736" y1="82198" x2="79736" y2="82198"/>
                        <a14:foregroundMark x1="75049" y1="70916" x2="75049" y2="70916"/>
                        <a14:foregroundMark x1="74121" y1="68059" x2="74121" y2="68059"/>
                        <a14:foregroundMark x1="73291" y1="64762" x2="73291" y2="64762"/>
                        <a14:foregroundMark x1="71387" y1="59853" x2="71387" y2="59853"/>
                        <a14:foregroundMark x1="32324" y1="31575" x2="32324" y2="31575"/>
                        <a14:foregroundMark x1="33301" y1="33993" x2="33301" y2="33993"/>
                        <a14:foregroundMark x1="33301" y1="33993" x2="33301" y2="33993"/>
                        <a14:foregroundMark x1="32861" y1="34432" x2="32861" y2="34432"/>
                        <a14:backgroundMark x1="48633" y1="85861" x2="53369" y2="84469"/>
                        <a14:backgroundMark x1="53369" y1="84469" x2="48438" y2="85495"/>
                        <a14:backgroundMark x1="48438" y1="85495" x2="48438" y2="85568"/>
                        <a14:backgroundMark x1="48438" y1="85568" x2="46631" y2="855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37" t="16507" r="15937" b="12858"/>
          <a:stretch/>
        </p:blipFill>
        <p:spPr bwMode="auto">
          <a:xfrm>
            <a:off x="7696199" y="3999747"/>
            <a:ext cx="2836230" cy="195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3">
            <a:hlinkClick r:id="" action="ppaction://media"/>
            <a:extLst>
              <a:ext uri="{FF2B5EF4-FFF2-40B4-BE49-F238E27FC236}">
                <a16:creationId xmlns:a16="http://schemas.microsoft.com/office/drawing/2014/main" id="{507F297F-A3D8-3419-3C3B-97F4404258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14314" y="555316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7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18"/>
    </mc:Choice>
    <mc:Fallback xmlns="">
      <p:transition spd="slow" advTm="36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1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D75E3-2A58-92A6-2A55-F57AACC30A2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Negative implications of procrastination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399F7-E229-9BC8-2101-1CDA42DC2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levels of stress and anxiety.</a:t>
            </a:r>
          </a:p>
          <a:p>
            <a:r>
              <a:rPr lang="en-GB" dirty="0"/>
              <a:t>Losing motivation faster and not achieving goals.</a:t>
            </a:r>
          </a:p>
          <a:p>
            <a:r>
              <a:rPr lang="en-GB" dirty="0"/>
              <a:t>Forgetting to complete important tasks such as assessments</a:t>
            </a:r>
          </a:p>
          <a:p>
            <a:r>
              <a:rPr lang="en-GB" dirty="0"/>
              <a:t>Frustration on myself</a:t>
            </a:r>
          </a:p>
          <a:p>
            <a:r>
              <a:rPr lang="en-GB" dirty="0"/>
              <a:t>Effects my sleep schedule and cycle </a:t>
            </a:r>
          </a:p>
          <a:p>
            <a:r>
              <a:rPr lang="en-GB" dirty="0"/>
              <a:t>Effects my day to day activities, cannot afford to take time off therefore don’t get the break that’s needed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DE08A63-C400-86CE-586F-0F69F4EC9941}"/>
              </a:ext>
            </a:extLst>
          </p:cNvPr>
          <p:cNvGrpSpPr/>
          <p:nvPr/>
        </p:nvGrpSpPr>
        <p:grpSpPr>
          <a:xfrm>
            <a:off x="10828523" y="442936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839435C4-2F22-7628-6A5C-6BCA57F7448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77844C6E-185C-7F46-9043-726F7AF7251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098" name="Picture 2" descr="Top 5 stress management tips for college students – Roo News">
            <a:extLst>
              <a:ext uri="{FF2B5EF4-FFF2-40B4-BE49-F238E27FC236}">
                <a16:creationId xmlns:a16="http://schemas.microsoft.com/office/drawing/2014/main" id="{F7DED48D-E755-B816-3C56-717EFB4F9C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24" b="96222" l="9938" r="89907">
                        <a14:foregroundMark x1="30590" y1="23678" x2="30590" y2="23678"/>
                        <a14:foregroundMark x1="67857" y1="20907" x2="67857" y2="20907"/>
                        <a14:foregroundMark x1="38199" y1="93703" x2="38199" y2="93703"/>
                        <a14:foregroundMark x1="56056" y1="96222" x2="56056" y2="96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019" y="2043562"/>
            <a:ext cx="3893109" cy="23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4">
            <a:hlinkClick r:id="" action="ppaction://media"/>
            <a:extLst>
              <a:ext uri="{FF2B5EF4-FFF2-40B4-BE49-F238E27FC236}">
                <a16:creationId xmlns:a16="http://schemas.microsoft.com/office/drawing/2014/main" id="{63564FB1-C659-DB07-8D0A-9C60FB2980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33573" y="530497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46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67"/>
    </mc:Choice>
    <mc:Fallback xmlns="">
      <p:transition spd="slow" advTm="39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48A31-030C-2559-EF28-52D72C3715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Talking too much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1473D-8561-1B0B-CCAD-ABD53F270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Uncomfortable with silences</a:t>
            </a:r>
          </a:p>
          <a:p>
            <a:r>
              <a:rPr lang="en-GB" dirty="0"/>
              <a:t>Regrets after a conversation</a:t>
            </a:r>
          </a:p>
          <a:p>
            <a:r>
              <a:rPr lang="en-GB" dirty="0"/>
              <a:t>Being bored if there’s no conversation</a:t>
            </a:r>
          </a:p>
          <a:p>
            <a:r>
              <a:rPr lang="en-GB" dirty="0"/>
              <a:t>Distracted</a:t>
            </a:r>
          </a:p>
          <a:p>
            <a:r>
              <a:rPr lang="en-GB" dirty="0"/>
              <a:t>Self absorbed</a:t>
            </a:r>
          </a:p>
          <a:p>
            <a:r>
              <a:rPr lang="en-GB" dirty="0"/>
              <a:t>Lack curiosity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A9F81E2-7E31-CA53-EB0F-AC1783A30043}"/>
              </a:ext>
            </a:extLst>
          </p:cNvPr>
          <p:cNvGrpSpPr/>
          <p:nvPr/>
        </p:nvGrpSpPr>
        <p:grpSpPr>
          <a:xfrm>
            <a:off x="10828523" y="442936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BDA4CB04-BEE7-88A9-E136-09DC30E4297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65992B63-AE30-3697-F705-8D5595C150E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122" name="Picture 2" descr="425 Talk Too Much Illustrations &amp; Clip Art - iStock">
            <a:extLst>
              <a:ext uri="{FF2B5EF4-FFF2-40B4-BE49-F238E27FC236}">
                <a16:creationId xmlns:a16="http://schemas.microsoft.com/office/drawing/2014/main" id="{D22209EC-2A0A-6A2F-5540-D0B80B55F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349" y="1921685"/>
            <a:ext cx="4210050" cy="4099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5 ">
            <a:hlinkClick r:id="" action="ppaction://media"/>
            <a:extLst>
              <a:ext uri="{FF2B5EF4-FFF2-40B4-BE49-F238E27FC236}">
                <a16:creationId xmlns:a16="http://schemas.microsoft.com/office/drawing/2014/main" id="{4B84DFD0-48D0-6274-2E9B-4259BAA94D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02057" y="548052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192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71"/>
    </mc:Choice>
    <mc:Fallback xmlns="">
      <p:transition spd="slow" advTm="43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7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D6039-BF30-978A-5F0A-866458E2B7B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Ways to improve </a:t>
            </a:r>
          </a:p>
        </p:txBody>
      </p:sp>
      <p:pic>
        <p:nvPicPr>
          <p:cNvPr id="6148" name="Picture 4" descr="Free musical notes - Vector Art">
            <a:extLst>
              <a:ext uri="{FF2B5EF4-FFF2-40B4-BE49-F238E27FC236}">
                <a16:creationId xmlns:a16="http://schemas.microsoft.com/office/drawing/2014/main" id="{11BC7479-2FB4-315D-36DB-06D00C7795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014333"/>
            <a:ext cx="3777048" cy="282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4E9C6-FCA2-BBEA-1DE8-B1A98EC02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the words I am going to say ahead of the conversation </a:t>
            </a:r>
          </a:p>
          <a:p>
            <a:r>
              <a:rPr lang="en-GB" dirty="0"/>
              <a:t>Keep certain things to yourself – don’t over share personal information</a:t>
            </a:r>
          </a:p>
          <a:p>
            <a:r>
              <a:rPr lang="en-GB" dirty="0"/>
              <a:t>Listen to other people instead of thinking about what I’m going to say next </a:t>
            </a:r>
          </a:p>
          <a:p>
            <a:r>
              <a:rPr lang="en-GB" dirty="0"/>
              <a:t>Avoid interrupting when someone else is speaking </a:t>
            </a:r>
          </a:p>
          <a:p>
            <a:r>
              <a:rPr lang="en-GB" dirty="0"/>
              <a:t>Breathing techniques </a:t>
            </a:r>
          </a:p>
          <a:p>
            <a:r>
              <a:rPr lang="en-GB" dirty="0"/>
              <a:t>Meditating </a:t>
            </a:r>
          </a:p>
          <a:p>
            <a:r>
              <a:rPr lang="en-GB" dirty="0"/>
              <a:t>Music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EB3C731-2075-B5B0-FC1E-551A90F9D095}"/>
              </a:ext>
            </a:extLst>
          </p:cNvPr>
          <p:cNvGrpSpPr/>
          <p:nvPr/>
        </p:nvGrpSpPr>
        <p:grpSpPr>
          <a:xfrm>
            <a:off x="10828523" y="442936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A1D3ECBF-3570-9383-DA89-151B92ED985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7B0B9154-AABD-0727-2CA5-FA25FC24AED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slide 6 ">
            <a:hlinkClick r:id="" action="ppaction://media"/>
            <a:extLst>
              <a:ext uri="{FF2B5EF4-FFF2-40B4-BE49-F238E27FC236}">
                <a16:creationId xmlns:a16="http://schemas.microsoft.com/office/drawing/2014/main" id="{04B0B753-605D-FEEA-8C14-A1FD73A7F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42829" y="52339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88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69"/>
    </mc:Choice>
    <mc:Fallback xmlns="">
      <p:transition spd="slow" advTm="25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0B92C-02FC-7C7E-99DD-39D6D1C299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Mental fatigue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4EFD3-66FA-AB86-6A1E-BF85DDB33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Feeling a lack of interest in normal activities.</a:t>
            </a:r>
          </a:p>
          <a:p>
            <a:r>
              <a:rPr lang="en-GB" dirty="0"/>
              <a:t>Lack of motivation at work and in your personal life.</a:t>
            </a:r>
          </a:p>
          <a:p>
            <a:r>
              <a:rPr lang="en-GB" dirty="0"/>
              <a:t>Moodiness and irritability.</a:t>
            </a:r>
          </a:p>
          <a:p>
            <a:r>
              <a:rPr lang="en-GB" dirty="0"/>
              <a:t>Getting easily annoyed with others.</a:t>
            </a:r>
          </a:p>
          <a:p>
            <a:r>
              <a:rPr lang="en-GB" dirty="0"/>
              <a:t>Cynicism, doubt, and pessimism.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B6677D9-3C50-D970-45D9-6A7D48238168}"/>
              </a:ext>
            </a:extLst>
          </p:cNvPr>
          <p:cNvGrpSpPr/>
          <p:nvPr/>
        </p:nvGrpSpPr>
        <p:grpSpPr>
          <a:xfrm>
            <a:off x="10828523" y="377622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53939D57-F4CB-1C0B-C2FD-9EFEEB57F21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ED22F6EA-E4AE-66B6-1A45-138F50E5724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170" name="Picture 2" descr="How to Beat Stress - National Stress Awareness Day | Sphere Digital  Recruitment">
            <a:extLst>
              <a:ext uri="{FF2B5EF4-FFF2-40B4-BE49-F238E27FC236}">
                <a16:creationId xmlns:a16="http://schemas.microsoft.com/office/drawing/2014/main" id="{3B51D5CE-5296-4321-F7AB-D5593F1C1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304496"/>
            <a:ext cx="3856808" cy="2410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F6C5D1-751A-8823-BAB1-8A39AEF60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172985" y="57150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7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21"/>
    </mc:Choice>
    <mc:Fallback xmlns="">
      <p:transition spd="slow" advTm="57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22E9F-D821-E54E-8184-F2B9FCCA30B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Ways to tackle mental fatigue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27265-29A4-DAF8-9B83-BC92FCB80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Engage in regular exercise </a:t>
            </a:r>
          </a:p>
          <a:p>
            <a:r>
              <a:rPr lang="en-GB" dirty="0"/>
              <a:t>Eat a balanced diet </a:t>
            </a:r>
          </a:p>
          <a:p>
            <a:r>
              <a:rPr lang="en-GB" dirty="0"/>
              <a:t>Stay organized </a:t>
            </a:r>
          </a:p>
          <a:p>
            <a:r>
              <a:rPr lang="en-GB" dirty="0"/>
              <a:t>Ensure a healthy sleep habit </a:t>
            </a:r>
          </a:p>
          <a:p>
            <a:r>
              <a:rPr lang="en-GB" dirty="0"/>
              <a:t>Keep some time for yourself and doing things that you enjoy </a:t>
            </a:r>
          </a:p>
          <a:p>
            <a:r>
              <a:rPr lang="en-GB" dirty="0"/>
              <a:t>Don’t over work – set a plan for that day of things you need to accomplish 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69D9CB8-12B5-C06E-FF47-8E27F68D3568}"/>
              </a:ext>
            </a:extLst>
          </p:cNvPr>
          <p:cNvGrpSpPr/>
          <p:nvPr/>
        </p:nvGrpSpPr>
        <p:grpSpPr>
          <a:xfrm>
            <a:off x="10828523" y="377622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E95A30B5-CC05-CE97-181B-D305DD4F671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98B177E7-AFDB-D72D-7ED5-7F2F05AACC8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196" name="Picture 4" descr="How To Draw A Cartoon List Filled With Fun Details">
            <a:extLst>
              <a:ext uri="{FF2B5EF4-FFF2-40B4-BE49-F238E27FC236}">
                <a16:creationId xmlns:a16="http://schemas.microsoft.com/office/drawing/2014/main" id="{E9DF0C12-2904-CF69-600A-9DCCB5FCF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643" y="2096199"/>
            <a:ext cx="2857499" cy="243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8 ">
            <a:hlinkClick r:id="" action="ppaction://media"/>
            <a:extLst>
              <a:ext uri="{FF2B5EF4-FFF2-40B4-BE49-F238E27FC236}">
                <a16:creationId xmlns:a16="http://schemas.microsoft.com/office/drawing/2014/main" id="{A8FA12CA-2D05-6D79-829D-618F5F6D19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31135" y="54371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744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61"/>
    </mc:Choice>
    <mc:Fallback xmlns="">
      <p:transition spd="slow" advTm="64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6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AEA9-30B7-CC20-EBDD-8BDC6343AA3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Favourite aspect of the course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107E5-DAF5-51CB-4457-EB4460D9E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096199"/>
            <a:ext cx="6767866" cy="3747384"/>
          </a:xfrm>
        </p:spPr>
        <p:txBody>
          <a:bodyPr/>
          <a:lstStyle/>
          <a:p>
            <a:r>
              <a:rPr lang="en-GB" dirty="0"/>
              <a:t>Teaching swimming to children with different abilities and beliefs </a:t>
            </a:r>
          </a:p>
          <a:p>
            <a:r>
              <a:rPr lang="en-GB" dirty="0"/>
              <a:t>Improvement after 4 weeks </a:t>
            </a:r>
          </a:p>
          <a:p>
            <a:r>
              <a:rPr lang="en-GB" dirty="0"/>
              <a:t>Develop their self esteem and confidence </a:t>
            </a:r>
          </a:p>
          <a:p>
            <a:r>
              <a:rPr lang="en-GB" dirty="0"/>
              <a:t>Insight into future employment opportunities </a:t>
            </a:r>
          </a:p>
          <a:p>
            <a:r>
              <a:rPr lang="en-GB" dirty="0"/>
              <a:t>Insight into how different backgrounds effect their development 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1C46EE0-1417-6F9F-C598-B422510DF0F1}"/>
              </a:ext>
            </a:extLst>
          </p:cNvPr>
          <p:cNvGrpSpPr/>
          <p:nvPr/>
        </p:nvGrpSpPr>
        <p:grpSpPr>
          <a:xfrm>
            <a:off x="10828523" y="377622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BC97CE2A-EB59-63F0-C125-D567410DCE7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1F35DD1E-2FE2-7531-97FA-1BE7309B9B0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 descr="13,792 Kids Swimming Illustrations &amp; Clip Art - iStock">
            <a:extLst>
              <a:ext uri="{FF2B5EF4-FFF2-40B4-BE49-F238E27FC236}">
                <a16:creationId xmlns:a16="http://schemas.microsoft.com/office/drawing/2014/main" id="{3B415DD3-BCD7-ECE0-379F-23A959B522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273" y="3746041"/>
            <a:ext cx="3516975" cy="209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9 ">
            <a:hlinkClick r:id="" action="ppaction://media"/>
            <a:extLst>
              <a:ext uri="{FF2B5EF4-FFF2-40B4-BE49-F238E27FC236}">
                <a16:creationId xmlns:a16="http://schemas.microsoft.com/office/drawing/2014/main" id="{0148DEA2-E961-7918-F582-FE1FD209BF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88850" y="53594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5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252"/>
    </mc:Choice>
    <mc:Fallback xmlns="">
      <p:transition spd="slow" advTm="129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2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F3167-D935-2F30-D110-AB88FCA27B9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tx1"/>
            </a:solidFill>
            <a:prstDash val="lgDashDotDot"/>
          </a:ln>
        </p:spPr>
        <p:txBody>
          <a:bodyPr/>
          <a:lstStyle/>
          <a:p>
            <a:pPr algn="ctr"/>
            <a:r>
              <a:rPr lang="en-GB" dirty="0"/>
              <a:t>Moving forward to next semester I need to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1E88A-63EF-1DCA-CAEC-8217EC7CF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a healthy work life balance </a:t>
            </a:r>
          </a:p>
          <a:p>
            <a:r>
              <a:rPr lang="en-GB" dirty="0"/>
              <a:t>Ensure a healthy sleep schedule </a:t>
            </a:r>
          </a:p>
          <a:p>
            <a:r>
              <a:rPr lang="en-GB" dirty="0"/>
              <a:t>Make to do lists so I know what I need to accomplish that day</a:t>
            </a:r>
          </a:p>
          <a:p>
            <a:r>
              <a:rPr lang="en-GB" dirty="0"/>
              <a:t>Ensure I leave time to myself </a:t>
            </a:r>
          </a:p>
          <a:p>
            <a:r>
              <a:rPr lang="en-GB" dirty="0"/>
              <a:t>Continue to improve my strengths but also focus on working on my weaknesses </a:t>
            </a:r>
          </a:p>
          <a:p>
            <a:r>
              <a:rPr lang="en-GB" dirty="0"/>
              <a:t>Continue to gain experience working with children to aid my employability  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E67EBC-2D1A-AB4F-E459-101A21152C7E}"/>
              </a:ext>
            </a:extLst>
          </p:cNvPr>
          <p:cNvGrpSpPr/>
          <p:nvPr/>
        </p:nvGrpSpPr>
        <p:grpSpPr>
          <a:xfrm>
            <a:off x="10828523" y="377622"/>
            <a:ext cx="893930" cy="5972127"/>
            <a:chOff x="10828523" y="442936"/>
            <a:chExt cx="893930" cy="5972127"/>
          </a:xfrm>
        </p:grpSpPr>
        <p:pic>
          <p:nvPicPr>
            <p:cNvPr id="5" name="Picture 2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4AD6A219-B9EC-7E7B-378A-2D0D899620E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93" t="68040" r="9471" b="7496"/>
            <a:stretch/>
          </p:blipFill>
          <p:spPr bwMode="auto">
            <a:xfrm rot="5400000">
              <a:off x="9796739" y="1474720"/>
              <a:ext cx="2957497" cy="893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4" descr="Sport equipments cartoon vector set balls and rockets billiard basketball tennis rugby socker bowling ping pong volleyball">
              <a:extLst>
                <a:ext uri="{FF2B5EF4-FFF2-40B4-BE49-F238E27FC236}">
                  <a16:creationId xmlns:a16="http://schemas.microsoft.com/office/drawing/2014/main" id="{D18BE8E2-B76A-525E-ACBF-A90E70EA915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844" t="39776" r="8923" b="41055"/>
            <a:stretch/>
          </p:blipFill>
          <p:spPr bwMode="auto">
            <a:xfrm rot="5400000">
              <a:off x="9875190" y="4675983"/>
              <a:ext cx="2800597" cy="6775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 descr="Articles - 2020 Vision Revisited: A Vision of the Future of Family Law -  International Family Law Group">
            <a:extLst>
              <a:ext uri="{FF2B5EF4-FFF2-40B4-BE49-F238E27FC236}">
                <a16:creationId xmlns:a16="http://schemas.microsoft.com/office/drawing/2014/main" id="{C8B3F4D1-4DF8-0488-07EA-068551C9C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495" y="2292002"/>
            <a:ext cx="2029123" cy="155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slide 10">
            <a:hlinkClick r:id="" action="ppaction://media"/>
            <a:extLst>
              <a:ext uri="{FF2B5EF4-FFF2-40B4-BE49-F238E27FC236}">
                <a16:creationId xmlns:a16="http://schemas.microsoft.com/office/drawing/2014/main" id="{C7D534FF-55A1-CAC0-98D2-51AD300564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15978" y="54371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586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51"/>
    </mc:Choice>
    <mc:Fallback>
      <p:transition spd="slow" advTm="52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5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imeo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3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meoVTI" id="{63E3BFD8-7F9C-46D1-A4F3-04054403C108}" vid="{C505C190-EE38-45FD-8294-6454536D04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459</Words>
  <Application>Microsoft Office PowerPoint</Application>
  <PresentationFormat>Widescreen</PresentationFormat>
  <Paragraphs>83</Paragraphs>
  <Slides>10</Slides>
  <Notes>6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Elephant</vt:lpstr>
      <vt:lpstr>Univers Condensed</vt:lpstr>
      <vt:lpstr>MimeoVTI</vt:lpstr>
      <vt:lpstr>Reflection of my first semester </vt:lpstr>
      <vt:lpstr>Personal strengths and weaknesses</vt:lpstr>
      <vt:lpstr>Procrastination </vt:lpstr>
      <vt:lpstr>Negative implications of procrastination </vt:lpstr>
      <vt:lpstr>Talking too much </vt:lpstr>
      <vt:lpstr>Ways to improve </vt:lpstr>
      <vt:lpstr>Mental fatigue </vt:lpstr>
      <vt:lpstr>Ways to tackle mental fatigue </vt:lpstr>
      <vt:lpstr>Favourite aspect of the course </vt:lpstr>
      <vt:lpstr>Moving forward to next semester I need to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of my first semester </dc:title>
  <dc:creator>ffion talbot</dc:creator>
  <cp:lastModifiedBy>ffion talbot</cp:lastModifiedBy>
  <cp:revision>6</cp:revision>
  <dcterms:created xsi:type="dcterms:W3CDTF">2022-12-22T12:10:51Z</dcterms:created>
  <dcterms:modified xsi:type="dcterms:W3CDTF">2022-12-23T09:54:55Z</dcterms:modified>
</cp:coreProperties>
</file>