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1A54CC-7492-B648-48E4-C6B3EF979BF1}" v="5" dt="2026-07-11T21:05:05.764"/>
    <p1510:client id="{1C9E1BBC-3BE5-BCF5-7BF3-543D9CE38827}" v="71" dt="2026-07-11T21:03:45.2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11.07.2026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300922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ro-RO"/>
              <a:t>Name Cristian Dumitru</a:t>
            </a:r>
            <a:br>
              <a:rPr lang="ro-RO" dirty="0"/>
            </a:br>
            <a:r>
              <a:rPr lang="ro-RO"/>
              <a:t>ID:2538201</a:t>
            </a:r>
            <a:br>
              <a:rPr lang="ro-RO" dirty="0"/>
            </a:br>
            <a:r>
              <a:rPr lang="ro-RO"/>
              <a:t>DS3 Reflection</a:t>
            </a:r>
            <a:br>
              <a:rPr lang="ro-RO" dirty="0"/>
            </a:br>
            <a:endParaRPr lang="ro-RO" dirty="0"/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807029" y="4661581"/>
            <a:ext cx="9144000" cy="1655762"/>
          </a:xfrm>
        </p:spPr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BCC3F-1B02-8C23-75D7-75F2C6613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What my portfolio shows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1569C-C1DC-4F0B-554E-54F5848A38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Digital skills: Research, formatting, file management, presenting work clearly</a:t>
            </a:r>
            <a:endParaRPr lang="en-US" sz="2000"/>
          </a:p>
          <a:p>
            <a:r>
              <a:rPr lang="en-US" sz="2000" dirty="0">
                <a:ea typeface="+mn-lt"/>
                <a:cs typeface="+mn-lt"/>
              </a:rPr>
              <a:t>Proud of: </a:t>
            </a:r>
            <a:r>
              <a:rPr lang="en-US" sz="2000" dirty="0" err="1">
                <a:ea typeface="+mn-lt"/>
                <a:cs typeface="+mn-lt"/>
              </a:rPr>
              <a:t>Organised</a:t>
            </a:r>
            <a:r>
              <a:rPr lang="en-US" sz="2000" dirty="0">
                <a:ea typeface="+mn-lt"/>
                <a:cs typeface="+mn-lt"/>
              </a:rPr>
              <a:t> work, clear evidence of learning, progress from start to finish</a:t>
            </a:r>
            <a:endParaRPr lang="en-US" sz="200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380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CBDFE-C8CA-569D-0A00-0BF648BC9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Skills &amp; tools I used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34E60-09ED-DE33-DB9A-28BFB8A5A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 err="1">
                <a:ea typeface="+mn-lt"/>
                <a:cs typeface="+mn-lt"/>
              </a:rPr>
              <a:t>Practised</a:t>
            </a:r>
            <a:r>
              <a:rPr lang="en-US" sz="2000" dirty="0">
                <a:ea typeface="+mn-lt"/>
                <a:cs typeface="+mn-lt"/>
              </a:rPr>
              <a:t>: Planning, critical thinking, referencing, self-reflection</a:t>
            </a:r>
            <a:endParaRPr lang="en-US" sz="2000" dirty="0"/>
          </a:p>
          <a:p>
            <a:r>
              <a:rPr lang="en-US" sz="2000">
                <a:ea typeface="+mn-lt"/>
                <a:cs typeface="+mn-lt"/>
              </a:rPr>
              <a:t>Tools mastered: Word, PowerPoint, university platforms, online research tools</a:t>
            </a:r>
            <a:endParaRPr lang="en-US" sz="20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604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92DC3-22A5-ACFE-64EC-056CFBEEE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Looking back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74C18-5B52-EFDD-529B-0A4DFEA36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Found hard at first: Managing files, using new tools, knowing how to structure reflections</a:t>
            </a:r>
            <a:endParaRPr lang="en-US" sz="2000"/>
          </a:p>
          <a:p>
            <a:r>
              <a:rPr lang="en-US" sz="2000" dirty="0">
                <a:ea typeface="+mn-lt"/>
                <a:cs typeface="+mn-lt"/>
              </a:rPr>
              <a:t>Can now do independently: </a:t>
            </a:r>
            <a:r>
              <a:rPr lang="en-US" sz="2000" dirty="0" err="1">
                <a:ea typeface="+mn-lt"/>
                <a:cs typeface="+mn-lt"/>
              </a:rPr>
              <a:t>Organise</a:t>
            </a:r>
            <a:r>
              <a:rPr lang="en-US" sz="2000" dirty="0">
                <a:ea typeface="+mn-lt"/>
                <a:cs typeface="+mn-lt"/>
              </a:rPr>
              <a:t> my work, use digital tools confidently, reflect on my own learning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489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3B62A-66E3-704F-703E-EA301BDDA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Why this matters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8EBC4-33EE-91DC-9201-F5D62027D6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Helps my studies: Work faster, produce clearer work, find/use information better</a:t>
            </a:r>
            <a:endParaRPr lang="en-US" sz="2000"/>
          </a:p>
          <a:p>
            <a:r>
              <a:rPr lang="en-US" sz="2000" dirty="0">
                <a:ea typeface="+mn-lt"/>
                <a:cs typeface="+mn-lt"/>
              </a:rPr>
              <a:t>Helps daily life/work: Stay </a:t>
            </a:r>
            <a:r>
              <a:rPr lang="en-US" sz="2000" dirty="0" err="1">
                <a:ea typeface="+mn-lt"/>
                <a:cs typeface="+mn-lt"/>
              </a:rPr>
              <a:t>organised</a:t>
            </a:r>
            <a:r>
              <a:rPr lang="en-US" sz="2000" dirty="0">
                <a:ea typeface="+mn-lt"/>
                <a:cs typeface="+mn-lt"/>
              </a:rPr>
              <a:t>, communicate ideas clearly, adapt to new tech easily</a:t>
            </a:r>
            <a:endParaRPr lang="en-US" sz="20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696640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Temă Office</vt:lpstr>
      <vt:lpstr>Name Cristian Dumitru ID:2538201 DS3 Reflection </vt:lpstr>
      <vt:lpstr>What my portfolio shows</vt:lpstr>
      <vt:lpstr>Skills &amp; tools I used</vt:lpstr>
      <vt:lpstr>Looking back</vt:lpstr>
      <vt:lpstr>Why this matters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</cp:revision>
  <dcterms:created xsi:type="dcterms:W3CDTF">2026-07-11T20:34:54Z</dcterms:created>
  <dcterms:modified xsi:type="dcterms:W3CDTF">2026-07-11T21:06:32Z</dcterms:modified>
</cp:coreProperties>
</file>