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66" r:id="rId3"/>
    <p:sldId id="268" r:id="rId4"/>
    <p:sldId id="269" r:id="rId5"/>
    <p:sldId id="267" r:id="rId6"/>
    <p:sldId id="265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3780" autoAdjust="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5398A-43E2-4589-A954-EA3D81C48EEA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56ED4C-3CA1-46A9-9B1F-9AB703436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14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56ED4C-3CA1-46A9-9B1F-9AB703436E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002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56ED4C-3CA1-46A9-9B1F-9AB703436E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2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56ED4C-3CA1-46A9-9B1F-9AB703436E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623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56ED4C-3CA1-46A9-9B1F-9AB703436E6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922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56ED4C-3CA1-46A9-9B1F-9AB703436E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626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67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103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1250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787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210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76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31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136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61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88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228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6DE4C8F3-2EFB-409E-B83A-EC31AA805530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FA34AE47-2492-44A6-B487-6B8E45BFB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60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tx1"/>
        </a:buClr>
        <a:buSzPct val="80000"/>
        <a:buFont typeface="Corbe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museum.org/art/collection" TargetMode="External"/><Relationship Id="rId2" Type="http://schemas.openxmlformats.org/officeDocument/2006/relationships/hyperlink" Target="https://hst124.trampham.bergbuilds.domains/women/beauty-of-ancient-chines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nowpavilion.co.uk/the-definition-of-mei-li-chinese-ideals-of-beau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CEAE8-2450-445C-BCF7-4168454639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Beauty in China; women, paintings, and traditions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4BEF6-C6FB-430B-A9E9-70C9CE304B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Catherine Hanna</a:t>
            </a:r>
          </a:p>
          <a:p>
            <a:r>
              <a:rPr lang="en-GB" dirty="0"/>
              <a:t>1701163</a:t>
            </a:r>
          </a:p>
          <a:p>
            <a:r>
              <a:rPr lang="en-GB" dirty="0"/>
              <a:t>HPAR6012</a:t>
            </a:r>
          </a:p>
        </p:txBody>
      </p:sp>
    </p:spTree>
    <p:extLst>
      <p:ext uri="{BB962C8B-B14F-4D97-AF65-F5344CB8AC3E}">
        <p14:creationId xmlns:p14="http://schemas.microsoft.com/office/powerpoint/2010/main" val="3133217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B1F20-C3ED-47F6-8479-65175DB1E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58" y="993058"/>
            <a:ext cx="9875520" cy="1356360"/>
          </a:xfrm>
        </p:spPr>
        <p:txBody>
          <a:bodyPr/>
          <a:lstStyle/>
          <a:p>
            <a:r>
              <a:rPr lang="en-GB" dirty="0"/>
              <a:t>Background/Context</a:t>
            </a:r>
          </a:p>
        </p:txBody>
      </p:sp>
      <p:pic>
        <p:nvPicPr>
          <p:cNvPr id="4" name="Picture 2" descr="Legendary Beauties through the Ages">
            <a:extLst>
              <a:ext uri="{FF2B5EF4-FFF2-40B4-BE49-F238E27FC236}">
                <a16:creationId xmlns:a16="http://schemas.microsoft.com/office/drawing/2014/main" id="{4FF5B5A6-168A-499C-8E94-E233EAF2D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05" y="3573210"/>
            <a:ext cx="5338917" cy="308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Women in Garden, Unidentified Artist, Hanging scroll; ink and color on silk, China ">
            <a:extLst>
              <a:ext uri="{FF2B5EF4-FFF2-40B4-BE49-F238E27FC236}">
                <a16:creationId xmlns:a16="http://schemas.microsoft.com/office/drawing/2014/main" id="{25789049-F372-4ABC-90B6-4E30D846F5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4403" y="2891287"/>
            <a:ext cx="2592235" cy="385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nterior with Woman, Child and Nurse, Unidentified Artist, Hanging scroll; ink and color on silk, China ">
            <a:extLst>
              <a:ext uri="{FF2B5EF4-FFF2-40B4-BE49-F238E27FC236}">
                <a16:creationId xmlns:a16="http://schemas.microsoft.com/office/drawing/2014/main" id="{57A70A2C-2060-4358-8598-77443AD887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057" y="3003880"/>
            <a:ext cx="2494935" cy="374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A Beauty, Unidentified Artist, Hanging scroll; ink and color on silk, China ">
            <a:extLst>
              <a:ext uri="{FF2B5EF4-FFF2-40B4-BE49-F238E27FC236}">
                <a16:creationId xmlns:a16="http://schemas.microsoft.com/office/drawing/2014/main" id="{60E976CD-7E67-4D30-824D-8C87A6005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333" y="81114"/>
            <a:ext cx="3644340" cy="279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1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52427-B462-46B6-AA9A-C932A5B18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37E35-E7CA-4DB7-9768-38AA8D859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453745" cy="4351338"/>
          </a:xfrm>
        </p:spPr>
        <p:txBody>
          <a:bodyPr>
            <a:normAutofit/>
          </a:bodyPr>
          <a:lstStyle/>
          <a:p>
            <a:r>
              <a:rPr lang="en-GB" dirty="0"/>
              <a:t>Narrow eyes</a:t>
            </a:r>
          </a:p>
          <a:p>
            <a:r>
              <a:rPr lang="en-GB" dirty="0"/>
              <a:t>Slim eyebrows</a:t>
            </a:r>
          </a:p>
          <a:p>
            <a:r>
              <a:rPr lang="en-GB" dirty="0"/>
              <a:t>Red lips and cheeks</a:t>
            </a:r>
          </a:p>
          <a:p>
            <a:r>
              <a:rPr lang="en-GB" dirty="0"/>
              <a:t>White skin</a:t>
            </a:r>
          </a:p>
          <a:p>
            <a:r>
              <a:rPr lang="zh-CN" altLang="en-US" dirty="0"/>
              <a:t>四大美女</a:t>
            </a:r>
            <a:r>
              <a:rPr lang="en-GB" altLang="zh-CN" dirty="0"/>
              <a:t> –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 da </a:t>
            </a:r>
            <a:r>
              <a:rPr lang="en-GB" sz="2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mei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nu – Four Great Beauties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09937C8-7BB8-40B1-B713-43F6C9833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4440" y="609600"/>
            <a:ext cx="198572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A225D622-B459-400E-8E06-F13F9E0A5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2138" y="1583524"/>
            <a:ext cx="1790700" cy="423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7D242A32-EB07-422D-A50A-B86A29FF7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7663" y="3513573"/>
            <a:ext cx="18192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古代四大美女，各有毛病，其中貂蝉最难以启齿">
            <a:extLst>
              <a:ext uri="{FF2B5EF4-FFF2-40B4-BE49-F238E27FC236}">
                <a16:creationId xmlns:a16="http://schemas.microsoft.com/office/drawing/2014/main" id="{BAAB90F2-F364-4673-88D7-331E8F1BA2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48" y="4316851"/>
            <a:ext cx="5098211" cy="225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47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A06B6-39D1-44B8-BE63-4526A9069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century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7FED4-0898-484B-8966-596835618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Small face</a:t>
            </a:r>
          </a:p>
          <a:p>
            <a:r>
              <a:rPr lang="en-GB" dirty="0"/>
              <a:t>Slim</a:t>
            </a:r>
          </a:p>
          <a:p>
            <a:r>
              <a:rPr lang="en-GB" dirty="0"/>
              <a:t>Pale</a:t>
            </a:r>
          </a:p>
          <a:p>
            <a:r>
              <a:rPr lang="en-GB" dirty="0"/>
              <a:t>Big eyes, double eyelids</a:t>
            </a:r>
          </a:p>
          <a:p>
            <a:r>
              <a:rPr lang="en-GB"/>
              <a:t>Full lips</a:t>
            </a:r>
            <a:endParaRPr lang="en-GB" dirty="0"/>
          </a:p>
        </p:txBody>
      </p:sp>
      <p:pic>
        <p:nvPicPr>
          <p:cNvPr id="5122" name="Picture 2" descr="Shen Mei: Chinese Ideals of Beauty | Snow Pavilion">
            <a:extLst>
              <a:ext uri="{FF2B5EF4-FFF2-40B4-BE49-F238E27FC236}">
                <a16:creationId xmlns:a16="http://schemas.microsoft.com/office/drawing/2014/main" id="{1BE51C1B-D2D2-48CC-87E5-682FC73755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844" y="3187878"/>
            <a:ext cx="4581833" cy="306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F244A5-9973-4B40-8CC4-F76FE463CFF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03" t="5531" r="29166" b="7358"/>
          <a:stretch/>
        </p:blipFill>
        <p:spPr>
          <a:xfrm rot="5400000">
            <a:off x="3338615" y="3709205"/>
            <a:ext cx="2121220" cy="336042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7E523D17-E33B-434E-B3AF-A2A1DDB642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4884" y="353960"/>
            <a:ext cx="1858415" cy="180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181ED48E-6380-47FD-82EE-A8E3695885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865" y="353960"/>
            <a:ext cx="1810862" cy="180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8344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886DE-3AAE-492E-8BC6-D6EAEE13E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D43F-D236-4275-A134-481E37E6F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going to achieve it</a:t>
            </a:r>
          </a:p>
          <a:p>
            <a:r>
              <a:rPr lang="en-GB" dirty="0"/>
              <a:t>What is just potentially going to happen</a:t>
            </a:r>
          </a:p>
        </p:txBody>
      </p:sp>
      <p:pic>
        <p:nvPicPr>
          <p:cNvPr id="2050" name="Picture 2" descr="Question marks explained | Primary school punctuation: question marks |  TheSchoolRun">
            <a:extLst>
              <a:ext uri="{FF2B5EF4-FFF2-40B4-BE49-F238E27FC236}">
                <a16:creationId xmlns:a16="http://schemas.microsoft.com/office/drawing/2014/main" id="{D0CC7025-96FE-4A64-9D0E-1598C8A93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425" y="3283937"/>
            <a:ext cx="6276975" cy="282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181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7378E-F5AD-439C-BE95-6CB7478D8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Portfolio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D8F58-4AAC-4E48-88C0-787B317D1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8A2F215-67F5-42F4-9B55-46EF9995F7A4}"/>
              </a:ext>
            </a:extLst>
          </p:cNvPr>
          <p:cNvGrpSpPr/>
          <p:nvPr/>
        </p:nvGrpSpPr>
        <p:grpSpPr>
          <a:xfrm>
            <a:off x="8590936" y="468006"/>
            <a:ext cx="3069263" cy="5651207"/>
            <a:chOff x="4451986" y="507646"/>
            <a:chExt cx="3173269" cy="5842706"/>
          </a:xfrm>
        </p:grpSpPr>
        <p:pic>
          <p:nvPicPr>
            <p:cNvPr id="5" name="Picture 2" descr="Legendary Beauties through the Ages">
              <a:extLst>
                <a:ext uri="{FF2B5EF4-FFF2-40B4-BE49-F238E27FC236}">
                  <a16:creationId xmlns:a16="http://schemas.microsoft.com/office/drawing/2014/main" id="{04D31869-FE8C-49A5-943A-0399BD80AEE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253" t="30569" r="31437" b="14270"/>
            <a:stretch/>
          </p:blipFill>
          <p:spPr bwMode="auto">
            <a:xfrm>
              <a:off x="4451986" y="507647"/>
              <a:ext cx="3173269" cy="58427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E4AB93D-A075-414C-B5DE-7752527FC238}"/>
                </a:ext>
              </a:extLst>
            </p:cNvPr>
            <p:cNvSpPr/>
            <p:nvPr/>
          </p:nvSpPr>
          <p:spPr>
            <a:xfrm>
              <a:off x="4451986" y="507647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9F1163F-42D6-4D6D-863A-914A3874C018}"/>
                </a:ext>
              </a:extLst>
            </p:cNvPr>
            <p:cNvSpPr/>
            <p:nvPr/>
          </p:nvSpPr>
          <p:spPr>
            <a:xfrm>
              <a:off x="4903471" y="507646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AE999E3-AB50-4AE9-ADF5-E61A4768BEFE}"/>
                </a:ext>
              </a:extLst>
            </p:cNvPr>
            <p:cNvSpPr/>
            <p:nvPr/>
          </p:nvSpPr>
          <p:spPr>
            <a:xfrm>
              <a:off x="5354956" y="531176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9DDC006-989B-4E0B-9B6D-323645507E31}"/>
                </a:ext>
              </a:extLst>
            </p:cNvPr>
            <p:cNvSpPr/>
            <p:nvPr/>
          </p:nvSpPr>
          <p:spPr>
            <a:xfrm>
              <a:off x="5806441" y="531175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E90E026-AD20-4940-AC25-09439525D65E}"/>
                </a:ext>
              </a:extLst>
            </p:cNvPr>
            <p:cNvSpPr/>
            <p:nvPr/>
          </p:nvSpPr>
          <p:spPr>
            <a:xfrm>
              <a:off x="6257926" y="531174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145A168-C7DF-4F28-B5EA-5D8120B51D01}"/>
                </a:ext>
              </a:extLst>
            </p:cNvPr>
            <p:cNvSpPr/>
            <p:nvPr/>
          </p:nvSpPr>
          <p:spPr>
            <a:xfrm>
              <a:off x="6715848" y="531174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1A2FDEC-A8F0-4B8A-8B3D-D37F5503E57B}"/>
                </a:ext>
              </a:extLst>
            </p:cNvPr>
            <p:cNvSpPr/>
            <p:nvPr/>
          </p:nvSpPr>
          <p:spPr>
            <a:xfrm>
              <a:off x="7173770" y="531847"/>
              <a:ext cx="451485" cy="579564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3" name="Picture 2" descr="A Beauty, Qian Huian (Chinese, 1833–1911), Folding fan mounted as an album leaf; ink and color on alum paper, China ">
            <a:extLst>
              <a:ext uri="{FF2B5EF4-FFF2-40B4-BE49-F238E27FC236}">
                <a16:creationId xmlns:a16="http://schemas.microsoft.com/office/drawing/2014/main" id="{0C803BB4-6CBE-4374-8D78-957B3272B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6725" y="4913656"/>
            <a:ext cx="2896853" cy="152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Beauty Sleeping on a Banana Leaf, Attributed to Tang Yin (Chinese, 1470–1524), Handscroll; ink on silk, China ">
            <a:extLst>
              <a:ext uri="{FF2B5EF4-FFF2-40B4-BE49-F238E27FC236}">
                <a16:creationId xmlns:a16="http://schemas.microsoft.com/office/drawing/2014/main" id="{7D314B2E-BE6A-4F6B-9D6B-508F6F0B73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96" y="3131111"/>
            <a:ext cx="2580735" cy="114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Women in Chinese painting">
            <a:extLst>
              <a:ext uri="{FF2B5EF4-FFF2-40B4-BE49-F238E27FC236}">
                <a16:creationId xmlns:a16="http://schemas.microsoft.com/office/drawing/2014/main" id="{9CE4A9C4-7C0A-449D-977D-416344B098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70" y="4984000"/>
            <a:ext cx="1846652" cy="138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A Portrait of a Beauty, Qing Dynasty, Nineteenth Century. | Qing dynasty,  Portrait, Art history">
            <a:extLst>
              <a:ext uri="{FF2B5EF4-FFF2-40B4-BE49-F238E27FC236}">
                <a16:creationId xmlns:a16="http://schemas.microsoft.com/office/drawing/2014/main" id="{8DFC275A-0448-42BF-A5B3-F50A73474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349" y="1972343"/>
            <a:ext cx="1627639" cy="231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Painting of lady and children, Qing dynasty, first half of 18th century -  Alain.R.Truong">
            <a:extLst>
              <a:ext uri="{FF2B5EF4-FFF2-40B4-BE49-F238E27FC236}">
                <a16:creationId xmlns:a16="http://schemas.microsoft.com/office/drawing/2014/main" id="{E105D6FC-80AF-4DD1-B3C9-797310976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906" y="4017216"/>
            <a:ext cx="1627640" cy="242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785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BD862-098B-49E0-8244-228A3703C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4ECDC6F-2E69-4AEA-B8D2-49EC657664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658153"/>
            <a:ext cx="10626090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Fong, M., 1996. Images of Women in Traditional Chinese Painting.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Woman's Art Journal,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17(1), pp. 22-27.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Lei, J., 2015. “Natural” Curves: Breast-Binding and Changing Aesthetics of the Female Body in China of the Early Twentieth Century. </a:t>
            </a:r>
            <a:r>
              <a:rPr lang="en-US" altLang="en-US" sz="1600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Modern Chinese Literature and Culture, </a:t>
            </a:r>
            <a:r>
              <a:rPr lang="en-US" altLang="en-US" sz="16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27(1), pp163-223.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Johnson, M., 2019.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Archaeological Theory An Introduction.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Third ed. Oxford: Wiley-Blackwell.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2"/>
              </a:rPr>
              <a:t>https://hst124.trampham.bergbuilds.domains/women/beauty-of-ancient-chinese/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600" dirty="0"/>
              <a:t>Images: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600" dirty="0"/>
              <a:t>The Metropolitan Museum  </a:t>
            </a:r>
            <a:r>
              <a:rPr lang="en-GB" altLang="en-US" sz="1600"/>
              <a:t>of Art: </a:t>
            </a:r>
            <a:r>
              <a:rPr lang="en-GB" altLang="en-US" sz="1600">
                <a:hlinkClick r:id="rId3"/>
              </a:rPr>
              <a:t>https://www.metmuseum.org/art/collection</a:t>
            </a:r>
            <a:r>
              <a:rPr lang="en-GB" altLang="en-US" sz="1600"/>
              <a:t> </a:t>
            </a:r>
            <a:endParaRPr lang="en-GB" altLang="en-US" sz="16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2"/>
              </a:rPr>
              <a:t>https://hst124.trampham.bergbuilds.domains/women/beauty-of-ancient-chinese/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4"/>
              </a:rPr>
              <a:t>http://snowpavilion.co.uk/the-definition-of-mei-li-chinese-ideals-of-beauty/</a:t>
            </a:r>
            <a:r>
              <a:rPr lang="en-GB" altLang="en-US" sz="1600" dirty="0"/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071086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ACC63D00-1EE0-4159-BF5A-6FF02000B7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2464</TotalTime>
  <Words>213</Words>
  <Application>Microsoft Office PowerPoint</Application>
  <PresentationFormat>Widescreen</PresentationFormat>
  <Paragraphs>38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Basis</vt:lpstr>
      <vt:lpstr>Beauty in China; women, paintings, and traditions</vt:lpstr>
      <vt:lpstr>Background/Context</vt:lpstr>
      <vt:lpstr>Traditional standards</vt:lpstr>
      <vt:lpstr>21st century standards</vt:lpstr>
      <vt:lpstr>Methodology</vt:lpstr>
      <vt:lpstr>Portfolio idea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Women in Chinese Paintings</dc:title>
  <dc:creator>Catherine Hanna</dc:creator>
  <cp:lastModifiedBy>Catherine Hanna</cp:lastModifiedBy>
  <cp:revision>125</cp:revision>
  <dcterms:created xsi:type="dcterms:W3CDTF">2020-12-01T14:09:41Z</dcterms:created>
  <dcterms:modified xsi:type="dcterms:W3CDTF">2020-12-10T15:00:27Z</dcterms:modified>
</cp:coreProperties>
</file>