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sldIdLst>
    <p:sldId id="256" r:id="rId2"/>
    <p:sldId id="257" r:id="rId3"/>
    <p:sldId id="258" r:id="rId4"/>
    <p:sldId id="259" r:id="rId5"/>
    <p:sldId id="260" r:id="rId6"/>
    <p:sldId id="262" r:id="rId7"/>
    <p:sldId id="263" r:id="rId8"/>
    <p:sldId id="264" r:id="rId9"/>
    <p:sldId id="266" r:id="rId10"/>
    <p:sldId id="267" r:id="rId11"/>
    <p:sldId id="268" r:id="rId12"/>
    <p:sldId id="269" r:id="rId13"/>
    <p:sldId id="261" r:id="rId14"/>
    <p:sldId id="276" r:id="rId15"/>
    <p:sldId id="265" r:id="rId16"/>
    <p:sldId id="270" r:id="rId17"/>
    <p:sldId id="271" r:id="rId18"/>
    <p:sldId id="272" r:id="rId19"/>
    <p:sldId id="273" r:id="rId20"/>
    <p:sldId id="274" r:id="rId21"/>
    <p:sldId id="275" r:id="rId22"/>
  </p:sldIdLst>
  <p:sldSz cx="10872788"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487" autoAdjust="0"/>
    <p:restoredTop sz="94660"/>
  </p:normalViewPr>
  <p:slideViewPr>
    <p:cSldViewPr snapToGrid="0">
      <p:cViewPr varScale="1">
        <p:scale>
          <a:sx n="63" d="100"/>
          <a:sy n="63" d="100"/>
        </p:scale>
        <p:origin x="84"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7997710"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25800" y="4243845"/>
            <a:ext cx="2744155" cy="276940"/>
          </a:xfrm>
          <a:prstGeom prst="rect">
            <a:avLst/>
          </a:prstGeom>
        </p:spPr>
      </p:pic>
      <p:sp>
        <p:nvSpPr>
          <p:cNvPr id="9" name="Rectangle 8"/>
          <p:cNvSpPr/>
          <p:nvPr/>
        </p:nvSpPr>
        <p:spPr bwMode="ltGray">
          <a:xfrm>
            <a:off x="0" y="2590078"/>
            <a:ext cx="7997711"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8125800" y="2590078"/>
            <a:ext cx="2744156"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6709" y="2733709"/>
            <a:ext cx="7262914" cy="1373070"/>
          </a:xfrm>
        </p:spPr>
        <p:txBody>
          <a:bodyPr anchor="b">
            <a:noAutofit/>
          </a:bodyPr>
          <a:lstStyle>
            <a:lvl1pPr algn="r">
              <a:defRPr sz="4816"/>
            </a:lvl1pPr>
          </a:lstStyle>
          <a:p>
            <a:r>
              <a:rPr lang="en-US" smtClean="0"/>
              <a:t>Click to edit Master title style</a:t>
            </a:r>
            <a:endParaRPr lang="en-US" dirty="0"/>
          </a:p>
        </p:txBody>
      </p:sp>
      <p:sp>
        <p:nvSpPr>
          <p:cNvPr id="3" name="Subtitle 2"/>
          <p:cNvSpPr>
            <a:spLocks noGrp="1"/>
          </p:cNvSpPr>
          <p:nvPr>
            <p:ph type="subTitle" idx="1"/>
          </p:nvPr>
        </p:nvSpPr>
        <p:spPr>
          <a:xfrm>
            <a:off x="606709" y="4394040"/>
            <a:ext cx="7262914" cy="1117687"/>
          </a:xfrm>
        </p:spPr>
        <p:txBody>
          <a:bodyPr>
            <a:normAutofit/>
          </a:bodyPr>
          <a:lstStyle>
            <a:lvl1pPr marL="0" indent="0" algn="r">
              <a:buNone/>
              <a:defRPr sz="1784"/>
            </a:lvl1pPr>
            <a:lvl2pPr marL="407731" indent="0" algn="ctr">
              <a:buNone/>
              <a:defRPr sz="1784"/>
            </a:lvl2pPr>
            <a:lvl3pPr marL="815462" indent="0" algn="ctr">
              <a:buNone/>
              <a:defRPr sz="1605"/>
            </a:lvl3pPr>
            <a:lvl4pPr marL="1223193" indent="0" algn="ctr">
              <a:buNone/>
              <a:defRPr sz="1427"/>
            </a:lvl4pPr>
            <a:lvl5pPr marL="1630924" indent="0" algn="ctr">
              <a:buNone/>
              <a:defRPr sz="1427"/>
            </a:lvl5pPr>
            <a:lvl6pPr marL="2038655" indent="0" algn="ctr">
              <a:buNone/>
              <a:defRPr sz="1427"/>
            </a:lvl6pPr>
            <a:lvl7pPr marL="2446386" indent="0" algn="ctr">
              <a:buNone/>
              <a:defRPr sz="1427"/>
            </a:lvl7pPr>
            <a:lvl8pPr marL="2854117" indent="0" algn="ctr">
              <a:buNone/>
              <a:defRPr sz="1427"/>
            </a:lvl8pPr>
            <a:lvl9pPr marL="3261848" indent="0" algn="ctr">
              <a:buNone/>
              <a:defRPr sz="1427"/>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smtClean="0"/>
              <a:t>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8253889" y="2750337"/>
            <a:ext cx="1045086" cy="1356442"/>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104961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9308409"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0407" y="1971234"/>
            <a:ext cx="1429548" cy="144270"/>
          </a:xfrm>
          <a:prstGeom prst="rect">
            <a:avLst/>
          </a:prstGeom>
        </p:spPr>
      </p:pic>
      <p:sp>
        <p:nvSpPr>
          <p:cNvPr id="17" name="Rectangle 16"/>
          <p:cNvSpPr/>
          <p:nvPr/>
        </p:nvSpPr>
        <p:spPr bwMode="ltGray">
          <a:xfrm>
            <a:off x="0" y="609600"/>
            <a:ext cx="930840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9440408" y="609600"/>
            <a:ext cx="14295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smtClean="0"/>
              <a:t>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75740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9308409"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0406" y="4087901"/>
            <a:ext cx="1429548" cy="144270"/>
          </a:xfrm>
          <a:prstGeom prst="rect">
            <a:avLst/>
          </a:prstGeom>
        </p:spPr>
      </p:pic>
      <p:sp>
        <p:nvSpPr>
          <p:cNvPr id="9" name="Rectangle 8"/>
          <p:cNvSpPr/>
          <p:nvPr/>
        </p:nvSpPr>
        <p:spPr bwMode="ltGray">
          <a:xfrm>
            <a:off x="-2" y="2726267"/>
            <a:ext cx="930840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440406" y="2726267"/>
            <a:ext cx="14295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06709" y="2869895"/>
            <a:ext cx="8573611" cy="1090788"/>
          </a:xfrm>
        </p:spPr>
        <p:txBody>
          <a:bodyPr anchor="ctr">
            <a:normAutofit/>
          </a:bodyPr>
          <a:lstStyle>
            <a:lvl1pPr algn="r">
              <a:defRPr sz="3210"/>
            </a:lvl1pPr>
          </a:lstStyle>
          <a:p>
            <a:r>
              <a:rPr lang="en-US" smtClean="0"/>
              <a:t>Click to edit Master title style</a:t>
            </a:r>
            <a:endParaRPr lang="en-US" dirty="0"/>
          </a:p>
        </p:txBody>
      </p:sp>
      <p:sp>
        <p:nvSpPr>
          <p:cNvPr id="3" name="Text Placeholder 2"/>
          <p:cNvSpPr>
            <a:spLocks noGrp="1"/>
          </p:cNvSpPr>
          <p:nvPr>
            <p:ph type="body" idx="1"/>
          </p:nvPr>
        </p:nvSpPr>
        <p:spPr>
          <a:xfrm>
            <a:off x="606709" y="4232172"/>
            <a:ext cx="8573611" cy="1704017"/>
          </a:xfrm>
        </p:spPr>
        <p:txBody>
          <a:bodyPr>
            <a:normAutofit/>
          </a:bodyPr>
          <a:lstStyle>
            <a:lvl1pPr marL="0" indent="0" algn="r">
              <a:buNone/>
              <a:defRPr sz="1784">
                <a:solidFill>
                  <a:schemeClr val="tx1">
                    <a:tint val="75000"/>
                  </a:schemeClr>
                </a:solidFill>
              </a:defRPr>
            </a:lvl1pPr>
            <a:lvl2pPr marL="407731" indent="0">
              <a:buNone/>
              <a:defRPr sz="1784">
                <a:solidFill>
                  <a:schemeClr val="tx1">
                    <a:tint val="75000"/>
                  </a:schemeClr>
                </a:solidFill>
              </a:defRPr>
            </a:lvl2pPr>
            <a:lvl3pPr marL="815462" indent="0">
              <a:buNone/>
              <a:defRPr sz="1605">
                <a:solidFill>
                  <a:schemeClr val="tx1">
                    <a:tint val="75000"/>
                  </a:schemeClr>
                </a:solidFill>
              </a:defRPr>
            </a:lvl3pPr>
            <a:lvl4pPr marL="1223193" indent="0">
              <a:buNone/>
              <a:defRPr sz="1427">
                <a:solidFill>
                  <a:schemeClr val="tx1">
                    <a:tint val="75000"/>
                  </a:schemeClr>
                </a:solidFill>
              </a:defRPr>
            </a:lvl4pPr>
            <a:lvl5pPr marL="1630924" indent="0">
              <a:buNone/>
              <a:defRPr sz="1427">
                <a:solidFill>
                  <a:schemeClr val="tx1">
                    <a:tint val="75000"/>
                  </a:schemeClr>
                </a:solidFill>
              </a:defRPr>
            </a:lvl5pPr>
            <a:lvl6pPr marL="2038655" indent="0">
              <a:buNone/>
              <a:defRPr sz="1427">
                <a:solidFill>
                  <a:schemeClr val="tx1">
                    <a:tint val="75000"/>
                  </a:schemeClr>
                </a:solidFill>
              </a:defRPr>
            </a:lvl6pPr>
            <a:lvl7pPr marL="2446386" indent="0">
              <a:buNone/>
              <a:defRPr sz="1427">
                <a:solidFill>
                  <a:schemeClr val="tx1">
                    <a:tint val="75000"/>
                  </a:schemeClr>
                </a:solidFill>
              </a:defRPr>
            </a:lvl7pPr>
            <a:lvl8pPr marL="2854117" indent="0">
              <a:buNone/>
              <a:defRPr sz="1427">
                <a:solidFill>
                  <a:schemeClr val="tx1">
                    <a:tint val="75000"/>
                  </a:schemeClr>
                </a:solidFill>
              </a:defRPr>
            </a:lvl8pPr>
            <a:lvl9pPr marL="3261848" indent="0">
              <a:buNone/>
              <a:defRPr sz="1427">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smtClean="0"/>
              <a:t>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68495" y="2869896"/>
            <a:ext cx="1029268"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73728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9308409"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0407" y="1971234"/>
            <a:ext cx="1429548" cy="144270"/>
          </a:xfrm>
          <a:prstGeom prst="rect">
            <a:avLst/>
          </a:prstGeom>
        </p:spPr>
      </p:pic>
      <p:sp>
        <p:nvSpPr>
          <p:cNvPr id="10" name="Rectangle 9"/>
          <p:cNvSpPr/>
          <p:nvPr/>
        </p:nvSpPr>
        <p:spPr bwMode="ltGray">
          <a:xfrm>
            <a:off x="0" y="609600"/>
            <a:ext cx="930840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9440408" y="609600"/>
            <a:ext cx="14295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6707" y="2336873"/>
            <a:ext cx="4189981"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988822" y="2336873"/>
            <a:ext cx="4191497"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smtClean="0"/>
              <a:t>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182225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9308409"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0407" y="1971234"/>
            <a:ext cx="1429548" cy="144270"/>
          </a:xfrm>
          <a:prstGeom prst="rect">
            <a:avLst/>
          </a:prstGeom>
        </p:spPr>
      </p:pic>
      <p:sp>
        <p:nvSpPr>
          <p:cNvPr id="12" name="Rectangle 11"/>
          <p:cNvSpPr/>
          <p:nvPr/>
        </p:nvSpPr>
        <p:spPr bwMode="ltGray">
          <a:xfrm>
            <a:off x="0" y="609600"/>
            <a:ext cx="930840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9440408" y="609600"/>
            <a:ext cx="14295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06707" y="753230"/>
            <a:ext cx="857361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08281" y="2336874"/>
            <a:ext cx="3988407" cy="693135"/>
          </a:xfrm>
        </p:spPr>
        <p:txBody>
          <a:bodyPr anchor="b"/>
          <a:lstStyle>
            <a:lvl1pPr marL="0" indent="0">
              <a:buNone/>
              <a:defRPr sz="2140" b="1"/>
            </a:lvl1pPr>
            <a:lvl2pPr marL="407731" indent="0">
              <a:buNone/>
              <a:defRPr sz="1784" b="1"/>
            </a:lvl2pPr>
            <a:lvl3pPr marL="815462" indent="0">
              <a:buNone/>
              <a:defRPr sz="1605" b="1"/>
            </a:lvl3pPr>
            <a:lvl4pPr marL="1223193" indent="0">
              <a:buNone/>
              <a:defRPr sz="1427" b="1"/>
            </a:lvl4pPr>
            <a:lvl5pPr marL="1630924" indent="0">
              <a:buNone/>
              <a:defRPr sz="1427" b="1"/>
            </a:lvl5pPr>
            <a:lvl6pPr marL="2038655" indent="0">
              <a:buNone/>
              <a:defRPr sz="1427" b="1"/>
            </a:lvl6pPr>
            <a:lvl7pPr marL="2446386" indent="0">
              <a:buNone/>
              <a:defRPr sz="1427" b="1"/>
            </a:lvl7pPr>
            <a:lvl8pPr marL="2854117" indent="0">
              <a:buNone/>
              <a:defRPr sz="1427" b="1"/>
            </a:lvl8pPr>
            <a:lvl9pPr marL="3261848" indent="0">
              <a:buNone/>
              <a:defRPr sz="1427" b="1"/>
            </a:lvl9pPr>
          </a:lstStyle>
          <a:p>
            <a:pPr lvl="0"/>
            <a:r>
              <a:rPr lang="en-US" smtClean="0"/>
              <a:t>Click to edit Master text styles</a:t>
            </a:r>
          </a:p>
        </p:txBody>
      </p:sp>
      <p:sp>
        <p:nvSpPr>
          <p:cNvPr id="4" name="Content Placeholder 3"/>
          <p:cNvSpPr>
            <a:spLocks noGrp="1"/>
          </p:cNvSpPr>
          <p:nvPr>
            <p:ph sz="half" idx="2"/>
          </p:nvPr>
        </p:nvSpPr>
        <p:spPr>
          <a:xfrm>
            <a:off x="606710" y="3030009"/>
            <a:ext cx="4189978"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190396" y="2336873"/>
            <a:ext cx="3989924" cy="692076"/>
          </a:xfrm>
        </p:spPr>
        <p:txBody>
          <a:bodyPr anchor="b"/>
          <a:lstStyle>
            <a:lvl1pPr marL="0" indent="0">
              <a:buNone/>
              <a:defRPr sz="2140" b="1"/>
            </a:lvl1pPr>
            <a:lvl2pPr marL="407731" indent="0">
              <a:buNone/>
              <a:defRPr sz="1784" b="1"/>
            </a:lvl2pPr>
            <a:lvl3pPr marL="815462" indent="0">
              <a:buNone/>
              <a:defRPr sz="1605" b="1"/>
            </a:lvl3pPr>
            <a:lvl4pPr marL="1223193" indent="0">
              <a:buNone/>
              <a:defRPr sz="1427" b="1"/>
            </a:lvl4pPr>
            <a:lvl5pPr marL="1630924" indent="0">
              <a:buNone/>
              <a:defRPr sz="1427" b="1"/>
            </a:lvl5pPr>
            <a:lvl6pPr marL="2038655" indent="0">
              <a:buNone/>
              <a:defRPr sz="1427" b="1"/>
            </a:lvl6pPr>
            <a:lvl7pPr marL="2446386" indent="0">
              <a:buNone/>
              <a:defRPr sz="1427" b="1"/>
            </a:lvl7pPr>
            <a:lvl8pPr marL="2854117" indent="0">
              <a:buNone/>
              <a:defRPr sz="1427" b="1"/>
            </a:lvl8pPr>
            <a:lvl9pPr marL="3261848" indent="0">
              <a:buNone/>
              <a:defRPr sz="1427" b="1"/>
            </a:lvl9pPr>
          </a:lstStyle>
          <a:p>
            <a:pPr lvl="0"/>
            <a:r>
              <a:rPr lang="en-US" smtClean="0"/>
              <a:t>Click to edit Master text styles</a:t>
            </a:r>
          </a:p>
        </p:txBody>
      </p:sp>
      <p:sp>
        <p:nvSpPr>
          <p:cNvPr id="6" name="Content Placeholder 5"/>
          <p:cNvSpPr>
            <a:spLocks noGrp="1"/>
          </p:cNvSpPr>
          <p:nvPr>
            <p:ph sz="quarter" idx="4"/>
          </p:nvPr>
        </p:nvSpPr>
        <p:spPr>
          <a:xfrm>
            <a:off x="4988822" y="3030009"/>
            <a:ext cx="4191498"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smtClean="0"/>
              <a:t>11/9/2018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320057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9308409"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0407" y="1971234"/>
            <a:ext cx="1429548" cy="144270"/>
          </a:xfrm>
          <a:prstGeom prst="rect">
            <a:avLst/>
          </a:prstGeom>
        </p:spPr>
      </p:pic>
      <p:sp>
        <p:nvSpPr>
          <p:cNvPr id="8" name="Rectangle 7"/>
          <p:cNvSpPr/>
          <p:nvPr/>
        </p:nvSpPr>
        <p:spPr bwMode="ltGray">
          <a:xfrm>
            <a:off x="0" y="609600"/>
            <a:ext cx="930840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440408" y="609600"/>
            <a:ext cx="14295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smtClean="0"/>
              <a:t>11/9/2018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35170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40407" y="1971234"/>
            <a:ext cx="1429548" cy="144270"/>
          </a:xfrm>
          <a:prstGeom prst="rect">
            <a:avLst/>
          </a:prstGeom>
        </p:spPr>
      </p:pic>
      <p:sp>
        <p:nvSpPr>
          <p:cNvPr id="6" name="Rectangle 5"/>
          <p:cNvSpPr/>
          <p:nvPr/>
        </p:nvSpPr>
        <p:spPr>
          <a:xfrm>
            <a:off x="9440408" y="609600"/>
            <a:ext cx="14295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smtClean="0"/>
              <a:t>11/9/2018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34817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9308409"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0407" y="1971234"/>
            <a:ext cx="1429548" cy="144270"/>
          </a:xfrm>
          <a:prstGeom prst="rect">
            <a:avLst/>
          </a:prstGeom>
        </p:spPr>
      </p:pic>
      <p:sp>
        <p:nvSpPr>
          <p:cNvPr id="10" name="Rectangle 9"/>
          <p:cNvSpPr/>
          <p:nvPr/>
        </p:nvSpPr>
        <p:spPr bwMode="ltGray">
          <a:xfrm>
            <a:off x="0" y="609600"/>
            <a:ext cx="930840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9440408" y="609600"/>
            <a:ext cx="14295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06709" y="753227"/>
            <a:ext cx="8573610" cy="1080940"/>
          </a:xfrm>
        </p:spPr>
        <p:txBody>
          <a:bodyPr anchor="ctr">
            <a:normAutofit/>
          </a:bodyPr>
          <a:lstStyle>
            <a:lvl1pPr>
              <a:defRPr sz="3210"/>
            </a:lvl1pPr>
          </a:lstStyle>
          <a:p>
            <a:r>
              <a:rPr lang="en-US" smtClean="0"/>
              <a:t>Click to edit Master title style</a:t>
            </a:r>
            <a:endParaRPr lang="en-US" dirty="0"/>
          </a:p>
        </p:txBody>
      </p:sp>
      <p:sp>
        <p:nvSpPr>
          <p:cNvPr id="3" name="Content Placeholder 2"/>
          <p:cNvSpPr>
            <a:spLocks noGrp="1"/>
          </p:cNvSpPr>
          <p:nvPr>
            <p:ph idx="1"/>
          </p:nvPr>
        </p:nvSpPr>
        <p:spPr>
          <a:xfrm>
            <a:off x="4178823" y="2336874"/>
            <a:ext cx="5001497"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6709" y="2336873"/>
            <a:ext cx="3379980" cy="3599317"/>
          </a:xfrm>
        </p:spPr>
        <p:txBody>
          <a:bodyPr anchor="ctr"/>
          <a:lstStyle>
            <a:lvl1pPr marL="0" indent="0">
              <a:buNone/>
              <a:defRPr sz="1427"/>
            </a:lvl1pPr>
            <a:lvl2pPr marL="407731" indent="0">
              <a:buNone/>
              <a:defRPr sz="1249"/>
            </a:lvl2pPr>
            <a:lvl3pPr marL="815462" indent="0">
              <a:buNone/>
              <a:defRPr sz="1070"/>
            </a:lvl3pPr>
            <a:lvl4pPr marL="1223193" indent="0">
              <a:buNone/>
              <a:defRPr sz="892"/>
            </a:lvl4pPr>
            <a:lvl5pPr marL="1630924" indent="0">
              <a:buNone/>
              <a:defRPr sz="892"/>
            </a:lvl5pPr>
            <a:lvl6pPr marL="2038655" indent="0">
              <a:buNone/>
              <a:defRPr sz="892"/>
            </a:lvl6pPr>
            <a:lvl7pPr marL="2446386" indent="0">
              <a:buNone/>
              <a:defRPr sz="892"/>
            </a:lvl7pPr>
            <a:lvl8pPr marL="2854117" indent="0">
              <a:buNone/>
              <a:defRPr sz="892"/>
            </a:lvl8pPr>
            <a:lvl9pPr marL="3261848" indent="0">
              <a:buNone/>
              <a:defRPr sz="892"/>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smtClean="0"/>
              <a:t>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02777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9308409"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0407" y="1971234"/>
            <a:ext cx="1429548" cy="144270"/>
          </a:xfrm>
          <a:prstGeom prst="rect">
            <a:avLst/>
          </a:prstGeom>
        </p:spPr>
      </p:pic>
      <p:sp>
        <p:nvSpPr>
          <p:cNvPr id="10" name="Rectangle 9"/>
          <p:cNvSpPr/>
          <p:nvPr/>
        </p:nvSpPr>
        <p:spPr bwMode="ltGray">
          <a:xfrm>
            <a:off x="0" y="609600"/>
            <a:ext cx="930840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9440408" y="609600"/>
            <a:ext cx="14295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06710" y="753228"/>
            <a:ext cx="8573608" cy="1080938"/>
          </a:xfrm>
        </p:spPr>
        <p:txBody>
          <a:bodyPr anchor="ctr">
            <a:normAutofit/>
          </a:bodyPr>
          <a:lstStyle>
            <a:lvl1pPr>
              <a:defRPr sz="321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341565" y="2336874"/>
            <a:ext cx="4838755" cy="3599312"/>
          </a:xfrm>
          <a:noFill/>
          <a:ln>
            <a:noFill/>
          </a:ln>
          <a:effectLst>
            <a:outerShdw blurRad="76200" dist="63500" dir="5040000" algn="tl" rotWithShape="0">
              <a:srgbClr val="000000">
                <a:alpha val="41000"/>
              </a:srgbClr>
            </a:outerShdw>
          </a:effectLst>
        </p:spPr>
        <p:txBody>
          <a:bodyPr anchor="t"/>
          <a:lstStyle>
            <a:lvl1pPr marL="0" indent="0">
              <a:buNone/>
              <a:defRPr sz="2854"/>
            </a:lvl1pPr>
            <a:lvl2pPr marL="407731" indent="0">
              <a:buNone/>
              <a:defRPr sz="2497"/>
            </a:lvl2pPr>
            <a:lvl3pPr marL="815462" indent="0">
              <a:buNone/>
              <a:defRPr sz="2140"/>
            </a:lvl3pPr>
            <a:lvl4pPr marL="1223193" indent="0">
              <a:buNone/>
              <a:defRPr sz="1784"/>
            </a:lvl4pPr>
            <a:lvl5pPr marL="1630924" indent="0">
              <a:buNone/>
              <a:defRPr sz="1784"/>
            </a:lvl5pPr>
            <a:lvl6pPr marL="2038655" indent="0">
              <a:buNone/>
              <a:defRPr sz="1784"/>
            </a:lvl6pPr>
            <a:lvl7pPr marL="2446386" indent="0">
              <a:buNone/>
              <a:defRPr sz="1784"/>
            </a:lvl7pPr>
            <a:lvl8pPr marL="2854117" indent="0">
              <a:buNone/>
              <a:defRPr sz="1784"/>
            </a:lvl8pPr>
            <a:lvl9pPr marL="3261848" indent="0">
              <a:buNone/>
              <a:defRPr sz="1784"/>
            </a:lvl9pPr>
          </a:lstStyle>
          <a:p>
            <a:r>
              <a:rPr lang="en-US" smtClean="0"/>
              <a:t>Click icon to add picture</a:t>
            </a:r>
            <a:endParaRPr lang="en-US" dirty="0"/>
          </a:p>
        </p:txBody>
      </p:sp>
      <p:sp>
        <p:nvSpPr>
          <p:cNvPr id="4" name="Text Placeholder 3"/>
          <p:cNvSpPr>
            <a:spLocks noGrp="1"/>
          </p:cNvSpPr>
          <p:nvPr>
            <p:ph type="body" sz="half" idx="2"/>
          </p:nvPr>
        </p:nvSpPr>
        <p:spPr>
          <a:xfrm>
            <a:off x="606710" y="2336874"/>
            <a:ext cx="3456833" cy="3599315"/>
          </a:xfrm>
        </p:spPr>
        <p:txBody>
          <a:bodyPr anchor="ctr"/>
          <a:lstStyle>
            <a:lvl1pPr marL="0" indent="0">
              <a:buNone/>
              <a:defRPr sz="1427"/>
            </a:lvl1pPr>
            <a:lvl2pPr marL="407731" indent="0">
              <a:buNone/>
              <a:defRPr sz="1249"/>
            </a:lvl2pPr>
            <a:lvl3pPr marL="815462" indent="0">
              <a:buNone/>
              <a:defRPr sz="1070"/>
            </a:lvl3pPr>
            <a:lvl4pPr marL="1223193" indent="0">
              <a:buNone/>
              <a:defRPr sz="892"/>
            </a:lvl4pPr>
            <a:lvl5pPr marL="1630924" indent="0">
              <a:buNone/>
              <a:defRPr sz="892"/>
            </a:lvl5pPr>
            <a:lvl6pPr marL="2038655" indent="0">
              <a:buNone/>
              <a:defRPr sz="892"/>
            </a:lvl6pPr>
            <a:lvl7pPr marL="2446386" indent="0">
              <a:buNone/>
              <a:defRPr sz="892"/>
            </a:lvl7pPr>
            <a:lvl8pPr marL="2854117" indent="0">
              <a:buNone/>
              <a:defRPr sz="892"/>
            </a:lvl8pPr>
            <a:lvl9pPr marL="3261848" indent="0">
              <a:buNone/>
              <a:defRPr sz="892"/>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smtClean="0"/>
              <a:t>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15651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9308409"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0407" y="5929622"/>
            <a:ext cx="1429548" cy="144270"/>
          </a:xfrm>
          <a:prstGeom prst="rect">
            <a:avLst/>
          </a:prstGeom>
        </p:spPr>
      </p:pic>
      <p:sp>
        <p:nvSpPr>
          <p:cNvPr id="10" name="Rectangle 9"/>
          <p:cNvSpPr/>
          <p:nvPr/>
        </p:nvSpPr>
        <p:spPr bwMode="ltGray">
          <a:xfrm>
            <a:off x="0" y="4567988"/>
            <a:ext cx="930840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9440408" y="4567988"/>
            <a:ext cx="14295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06709" y="4711617"/>
            <a:ext cx="8573610" cy="453051"/>
          </a:xfrm>
        </p:spPr>
        <p:txBody>
          <a:bodyPr anchor="b">
            <a:normAutofit/>
          </a:bodyPr>
          <a:lstStyle>
            <a:lvl1pPr>
              <a:defRPr sz="214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6709" y="609598"/>
            <a:ext cx="8573610" cy="3589575"/>
          </a:xfrm>
          <a:noFill/>
          <a:ln>
            <a:noFill/>
          </a:ln>
          <a:effectLst>
            <a:outerShdw blurRad="76200" dist="63500" dir="5040000" algn="tl" rotWithShape="0">
              <a:srgbClr val="000000">
                <a:alpha val="41000"/>
              </a:srgbClr>
            </a:outerShdw>
          </a:effectLst>
        </p:spPr>
        <p:txBody>
          <a:bodyPr anchor="t"/>
          <a:lstStyle>
            <a:lvl1pPr marL="0" indent="0">
              <a:buNone/>
              <a:defRPr sz="2854"/>
            </a:lvl1pPr>
            <a:lvl2pPr marL="407731" indent="0">
              <a:buNone/>
              <a:defRPr sz="2497"/>
            </a:lvl2pPr>
            <a:lvl3pPr marL="815462" indent="0">
              <a:buNone/>
              <a:defRPr sz="2140"/>
            </a:lvl3pPr>
            <a:lvl4pPr marL="1223193" indent="0">
              <a:buNone/>
              <a:defRPr sz="1784"/>
            </a:lvl4pPr>
            <a:lvl5pPr marL="1630924" indent="0">
              <a:buNone/>
              <a:defRPr sz="1784"/>
            </a:lvl5pPr>
            <a:lvl6pPr marL="2038655" indent="0">
              <a:buNone/>
              <a:defRPr sz="1784"/>
            </a:lvl6pPr>
            <a:lvl7pPr marL="2446386" indent="0">
              <a:buNone/>
              <a:defRPr sz="1784"/>
            </a:lvl7pPr>
            <a:lvl8pPr marL="2854117" indent="0">
              <a:buNone/>
              <a:defRPr sz="1784"/>
            </a:lvl8pPr>
            <a:lvl9pPr marL="3261848" indent="0">
              <a:buNone/>
              <a:defRPr sz="1784"/>
            </a:lvl9pPr>
          </a:lstStyle>
          <a:p>
            <a:r>
              <a:rPr lang="en-US" smtClean="0"/>
              <a:t>Click icon to add picture</a:t>
            </a:r>
            <a:endParaRPr lang="en-US" dirty="0"/>
          </a:p>
        </p:txBody>
      </p:sp>
      <p:sp>
        <p:nvSpPr>
          <p:cNvPr id="4" name="Text Placeholder 3"/>
          <p:cNvSpPr>
            <a:spLocks noGrp="1"/>
          </p:cNvSpPr>
          <p:nvPr>
            <p:ph type="body" sz="half" idx="2"/>
          </p:nvPr>
        </p:nvSpPr>
        <p:spPr>
          <a:xfrm>
            <a:off x="606707" y="5169584"/>
            <a:ext cx="8573612" cy="622971"/>
          </a:xfrm>
        </p:spPr>
        <p:txBody>
          <a:bodyPr/>
          <a:lstStyle>
            <a:lvl1pPr marL="0" indent="0">
              <a:buNone/>
              <a:defRPr sz="1427"/>
            </a:lvl1pPr>
            <a:lvl2pPr marL="407731" indent="0">
              <a:buNone/>
              <a:defRPr sz="1249"/>
            </a:lvl2pPr>
            <a:lvl3pPr marL="815462" indent="0">
              <a:buNone/>
              <a:defRPr sz="1070"/>
            </a:lvl3pPr>
            <a:lvl4pPr marL="1223193" indent="0">
              <a:buNone/>
              <a:defRPr sz="892"/>
            </a:lvl4pPr>
            <a:lvl5pPr marL="1630924" indent="0">
              <a:buNone/>
              <a:defRPr sz="892"/>
            </a:lvl5pPr>
            <a:lvl6pPr marL="2038655" indent="0">
              <a:buNone/>
              <a:defRPr sz="892"/>
            </a:lvl6pPr>
            <a:lvl7pPr marL="2446386" indent="0">
              <a:buNone/>
              <a:defRPr sz="892"/>
            </a:lvl7pPr>
            <a:lvl8pPr marL="2854117" indent="0">
              <a:buNone/>
              <a:defRPr sz="892"/>
            </a:lvl8pPr>
            <a:lvl9pPr marL="3261848" indent="0">
              <a:buNone/>
              <a:defRPr sz="892"/>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smtClean="0"/>
              <a:t>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9568495" y="4711310"/>
            <a:ext cx="1029268"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36587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9308409"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0407" y="5929622"/>
            <a:ext cx="1429548" cy="144270"/>
          </a:xfrm>
          <a:prstGeom prst="rect">
            <a:avLst/>
          </a:prstGeom>
        </p:spPr>
      </p:pic>
      <p:sp>
        <p:nvSpPr>
          <p:cNvPr id="10" name="Rectangle 9"/>
          <p:cNvSpPr/>
          <p:nvPr/>
        </p:nvSpPr>
        <p:spPr bwMode="ltGray">
          <a:xfrm>
            <a:off x="0" y="4567988"/>
            <a:ext cx="930840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9440408" y="4567988"/>
            <a:ext cx="14295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06709" y="609597"/>
            <a:ext cx="8573609" cy="3592750"/>
          </a:xfrm>
        </p:spPr>
        <p:txBody>
          <a:bodyPr anchor="ctr"/>
          <a:lstStyle>
            <a:lvl1pPr>
              <a:defRPr sz="2854"/>
            </a:lvl1pPr>
          </a:lstStyle>
          <a:p>
            <a:r>
              <a:rPr lang="en-US" smtClean="0"/>
              <a:t>Click to edit Master title style</a:t>
            </a:r>
            <a:endParaRPr lang="en-US" dirty="0"/>
          </a:p>
        </p:txBody>
      </p:sp>
      <p:sp>
        <p:nvSpPr>
          <p:cNvPr id="4" name="Text Placeholder 3"/>
          <p:cNvSpPr>
            <a:spLocks noGrp="1"/>
          </p:cNvSpPr>
          <p:nvPr>
            <p:ph type="body" sz="half" idx="2"/>
          </p:nvPr>
        </p:nvSpPr>
        <p:spPr>
          <a:xfrm>
            <a:off x="606709" y="4711616"/>
            <a:ext cx="8573610" cy="1090789"/>
          </a:xfrm>
        </p:spPr>
        <p:txBody>
          <a:bodyPr anchor="ctr"/>
          <a:lstStyle>
            <a:lvl1pPr marL="0" indent="0">
              <a:buNone/>
              <a:defRPr sz="1427"/>
            </a:lvl1pPr>
            <a:lvl2pPr marL="407731" indent="0">
              <a:buNone/>
              <a:defRPr sz="1249"/>
            </a:lvl2pPr>
            <a:lvl3pPr marL="815462" indent="0">
              <a:buNone/>
              <a:defRPr sz="1070"/>
            </a:lvl3pPr>
            <a:lvl4pPr marL="1223193" indent="0">
              <a:buNone/>
              <a:defRPr sz="892"/>
            </a:lvl4pPr>
            <a:lvl5pPr marL="1630924" indent="0">
              <a:buNone/>
              <a:defRPr sz="892"/>
            </a:lvl5pPr>
            <a:lvl6pPr marL="2038655" indent="0">
              <a:buNone/>
              <a:defRPr sz="892"/>
            </a:lvl6pPr>
            <a:lvl7pPr marL="2446386" indent="0">
              <a:buNone/>
              <a:defRPr sz="892"/>
            </a:lvl7pPr>
            <a:lvl8pPr marL="2854117" indent="0">
              <a:buNone/>
              <a:defRPr sz="892"/>
            </a:lvl8pPr>
            <a:lvl9pPr marL="3261848" indent="0">
              <a:buNone/>
              <a:defRPr sz="892"/>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smtClean="0"/>
              <a:t>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9568495" y="4711616"/>
            <a:ext cx="1029268"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558852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9308409"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0407" y="5929622"/>
            <a:ext cx="1429548" cy="144270"/>
          </a:xfrm>
          <a:prstGeom prst="rect">
            <a:avLst/>
          </a:prstGeom>
        </p:spPr>
      </p:pic>
      <p:sp>
        <p:nvSpPr>
          <p:cNvPr id="14" name="Rectangle 13"/>
          <p:cNvSpPr/>
          <p:nvPr/>
        </p:nvSpPr>
        <p:spPr bwMode="ltGray">
          <a:xfrm>
            <a:off x="0" y="4567988"/>
            <a:ext cx="930840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440408" y="4567988"/>
            <a:ext cx="14295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05819" y="609599"/>
            <a:ext cx="7775468" cy="3036061"/>
          </a:xfrm>
        </p:spPr>
        <p:txBody>
          <a:bodyPr anchor="ctr"/>
          <a:lstStyle>
            <a:lvl1pPr>
              <a:defRPr sz="2854"/>
            </a:lvl1pPr>
          </a:lstStyle>
          <a:p>
            <a:r>
              <a:rPr lang="en-US" smtClean="0"/>
              <a:t>Click to edit Master title style</a:t>
            </a:r>
            <a:endParaRPr lang="en-US" dirty="0"/>
          </a:p>
        </p:txBody>
      </p:sp>
      <p:sp>
        <p:nvSpPr>
          <p:cNvPr id="12" name="Text Placeholder 3"/>
          <p:cNvSpPr>
            <a:spLocks noGrp="1"/>
          </p:cNvSpPr>
          <p:nvPr>
            <p:ph type="body" sz="half" idx="13"/>
          </p:nvPr>
        </p:nvSpPr>
        <p:spPr>
          <a:xfrm>
            <a:off x="1250557" y="3653379"/>
            <a:ext cx="7274012" cy="548968"/>
          </a:xfrm>
        </p:spPr>
        <p:txBody>
          <a:bodyPr anchor="t">
            <a:normAutofit/>
          </a:bodyPr>
          <a:lstStyle>
            <a:lvl1pPr marL="0" indent="0">
              <a:buNone/>
              <a:defRPr sz="1249"/>
            </a:lvl1pPr>
            <a:lvl2pPr marL="407731" indent="0">
              <a:buNone/>
              <a:defRPr sz="1249"/>
            </a:lvl2pPr>
            <a:lvl3pPr marL="815462" indent="0">
              <a:buNone/>
              <a:defRPr sz="1070"/>
            </a:lvl3pPr>
            <a:lvl4pPr marL="1223193" indent="0">
              <a:buNone/>
              <a:defRPr sz="892"/>
            </a:lvl4pPr>
            <a:lvl5pPr marL="1630924" indent="0">
              <a:buNone/>
              <a:defRPr sz="892"/>
            </a:lvl5pPr>
            <a:lvl6pPr marL="2038655" indent="0">
              <a:buNone/>
              <a:defRPr sz="892"/>
            </a:lvl6pPr>
            <a:lvl7pPr marL="2446386" indent="0">
              <a:buNone/>
              <a:defRPr sz="892"/>
            </a:lvl7pPr>
            <a:lvl8pPr marL="2854117" indent="0">
              <a:buNone/>
              <a:defRPr sz="892"/>
            </a:lvl8pPr>
            <a:lvl9pPr marL="3261848" indent="0">
              <a:buNone/>
              <a:defRPr sz="892"/>
            </a:lvl9pPr>
          </a:lstStyle>
          <a:p>
            <a:pPr lvl="0"/>
            <a:r>
              <a:rPr lang="en-US" smtClean="0"/>
              <a:t>Click to edit Master text styles</a:t>
            </a:r>
          </a:p>
        </p:txBody>
      </p:sp>
      <p:sp>
        <p:nvSpPr>
          <p:cNvPr id="4" name="Text Placeholder 3"/>
          <p:cNvSpPr>
            <a:spLocks noGrp="1"/>
          </p:cNvSpPr>
          <p:nvPr>
            <p:ph type="body" sz="half" idx="2"/>
          </p:nvPr>
        </p:nvSpPr>
        <p:spPr>
          <a:xfrm>
            <a:off x="606709" y="4711616"/>
            <a:ext cx="8573610" cy="1090789"/>
          </a:xfrm>
        </p:spPr>
        <p:txBody>
          <a:bodyPr anchor="ctr">
            <a:normAutofit/>
          </a:bodyPr>
          <a:lstStyle>
            <a:lvl1pPr marL="0" indent="0">
              <a:buNone/>
              <a:defRPr sz="1427"/>
            </a:lvl1pPr>
            <a:lvl2pPr marL="407731" indent="0">
              <a:buNone/>
              <a:defRPr sz="1249"/>
            </a:lvl2pPr>
            <a:lvl3pPr marL="815462" indent="0">
              <a:buNone/>
              <a:defRPr sz="1070"/>
            </a:lvl3pPr>
            <a:lvl4pPr marL="1223193" indent="0">
              <a:buNone/>
              <a:defRPr sz="892"/>
            </a:lvl4pPr>
            <a:lvl5pPr marL="1630924" indent="0">
              <a:buNone/>
              <a:defRPr sz="892"/>
            </a:lvl5pPr>
            <a:lvl6pPr marL="2038655" indent="0">
              <a:buNone/>
              <a:defRPr sz="892"/>
            </a:lvl6pPr>
            <a:lvl7pPr marL="2446386" indent="0">
              <a:buNone/>
              <a:defRPr sz="892"/>
            </a:lvl7pPr>
            <a:lvl8pPr marL="2854117" indent="0">
              <a:buNone/>
              <a:defRPr sz="892"/>
            </a:lvl8pPr>
            <a:lvl9pPr marL="3261848" indent="0">
              <a:buNone/>
              <a:defRPr sz="892"/>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smtClean="0"/>
              <a:t>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9568495" y="4709926"/>
            <a:ext cx="1029268" cy="1090789"/>
          </a:xfrm>
        </p:spPr>
        <p:txBody>
          <a:bodyPr/>
          <a:lstStyle/>
          <a:p>
            <a:fld id="{6D22F896-40B5-4ADD-8801-0D06FADFA095}" type="slidenum">
              <a:rPr lang="en-US" smtClean="0"/>
              <a:t>‹#›</a:t>
            </a:fld>
            <a:endParaRPr lang="en-US" dirty="0"/>
          </a:p>
        </p:txBody>
      </p:sp>
      <p:sp>
        <p:nvSpPr>
          <p:cNvPr id="16" name="TextBox 15"/>
          <p:cNvSpPr txBox="1"/>
          <p:nvPr/>
        </p:nvSpPr>
        <p:spPr>
          <a:xfrm>
            <a:off x="520428" y="748116"/>
            <a:ext cx="543639" cy="584776"/>
          </a:xfrm>
          <a:prstGeom prst="rect">
            <a:avLst/>
          </a:prstGeom>
        </p:spPr>
        <p:txBody>
          <a:bodyPr vert="horz" lIns="81546" tIns="40773" rIns="81546" bIns="40773"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421" dirty="0">
                <a:solidFill>
                  <a:schemeClr val="tx1"/>
                </a:solidFill>
                <a:effectLst/>
              </a:rPr>
              <a:t>“</a:t>
            </a:r>
          </a:p>
        </p:txBody>
      </p:sp>
      <p:sp>
        <p:nvSpPr>
          <p:cNvPr id="17" name="TextBox 16"/>
          <p:cNvSpPr txBox="1"/>
          <p:nvPr/>
        </p:nvSpPr>
        <p:spPr>
          <a:xfrm>
            <a:off x="8617263" y="3033524"/>
            <a:ext cx="543639" cy="584776"/>
          </a:xfrm>
          <a:prstGeom prst="rect">
            <a:avLst/>
          </a:prstGeom>
        </p:spPr>
        <p:txBody>
          <a:bodyPr vert="horz" lIns="81546" tIns="40773" rIns="81546" bIns="40773"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421" dirty="0">
                <a:solidFill>
                  <a:schemeClr val="tx1"/>
                </a:solidFill>
                <a:effectLst/>
              </a:rPr>
              <a:t>”</a:t>
            </a:r>
          </a:p>
        </p:txBody>
      </p:sp>
    </p:spTree>
    <p:extLst>
      <p:ext uri="{BB962C8B-B14F-4D97-AF65-F5344CB8AC3E}">
        <p14:creationId xmlns:p14="http://schemas.microsoft.com/office/powerpoint/2010/main" val="22611943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9308409"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0407" y="5929622"/>
            <a:ext cx="1429548" cy="144270"/>
          </a:xfrm>
          <a:prstGeom prst="rect">
            <a:avLst/>
          </a:prstGeom>
        </p:spPr>
      </p:pic>
      <p:sp>
        <p:nvSpPr>
          <p:cNvPr id="11" name="Rectangle 10"/>
          <p:cNvSpPr/>
          <p:nvPr/>
        </p:nvSpPr>
        <p:spPr bwMode="ltGray">
          <a:xfrm>
            <a:off x="0" y="4567988"/>
            <a:ext cx="930840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9440408" y="4567988"/>
            <a:ext cx="14295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06707" y="4711616"/>
            <a:ext cx="8573612" cy="588535"/>
          </a:xfrm>
        </p:spPr>
        <p:txBody>
          <a:bodyPr anchor="b"/>
          <a:lstStyle>
            <a:lvl1pPr>
              <a:defRPr sz="2854"/>
            </a:lvl1pPr>
          </a:lstStyle>
          <a:p>
            <a:r>
              <a:rPr lang="en-US" smtClean="0"/>
              <a:t>Click to edit Master title style</a:t>
            </a:r>
            <a:endParaRPr lang="en-US" dirty="0"/>
          </a:p>
        </p:txBody>
      </p:sp>
      <p:sp>
        <p:nvSpPr>
          <p:cNvPr id="4" name="Text Placeholder 3"/>
          <p:cNvSpPr>
            <a:spLocks noGrp="1"/>
          </p:cNvSpPr>
          <p:nvPr>
            <p:ph type="body" sz="half" idx="2"/>
          </p:nvPr>
        </p:nvSpPr>
        <p:spPr>
          <a:xfrm>
            <a:off x="606708" y="5300150"/>
            <a:ext cx="8573612" cy="502255"/>
          </a:xfrm>
        </p:spPr>
        <p:txBody>
          <a:bodyPr anchor="t"/>
          <a:lstStyle>
            <a:lvl1pPr marL="0" indent="0">
              <a:buNone/>
              <a:defRPr sz="1427"/>
            </a:lvl1pPr>
            <a:lvl2pPr marL="407731" indent="0">
              <a:buNone/>
              <a:defRPr sz="1249"/>
            </a:lvl2pPr>
            <a:lvl3pPr marL="815462" indent="0">
              <a:buNone/>
              <a:defRPr sz="1070"/>
            </a:lvl3pPr>
            <a:lvl4pPr marL="1223193" indent="0">
              <a:buNone/>
              <a:defRPr sz="892"/>
            </a:lvl4pPr>
            <a:lvl5pPr marL="1630924" indent="0">
              <a:buNone/>
              <a:defRPr sz="892"/>
            </a:lvl5pPr>
            <a:lvl6pPr marL="2038655" indent="0">
              <a:buNone/>
              <a:defRPr sz="892"/>
            </a:lvl6pPr>
            <a:lvl7pPr marL="2446386" indent="0">
              <a:buNone/>
              <a:defRPr sz="892"/>
            </a:lvl7pPr>
            <a:lvl8pPr marL="2854117" indent="0">
              <a:buNone/>
              <a:defRPr sz="892"/>
            </a:lvl8pPr>
            <a:lvl9pPr marL="3261848" indent="0">
              <a:buNone/>
              <a:defRPr sz="892"/>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smtClean="0"/>
              <a:t>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9568495" y="4709926"/>
            <a:ext cx="1029268"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18832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9308409"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0407" y="1971234"/>
            <a:ext cx="1429548" cy="144270"/>
          </a:xfrm>
          <a:prstGeom prst="rect">
            <a:avLst/>
          </a:prstGeom>
        </p:spPr>
      </p:pic>
      <p:sp>
        <p:nvSpPr>
          <p:cNvPr id="16" name="Rectangle 15"/>
          <p:cNvSpPr/>
          <p:nvPr/>
        </p:nvSpPr>
        <p:spPr bwMode="ltGray">
          <a:xfrm>
            <a:off x="0" y="609600"/>
            <a:ext cx="930840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9440408" y="609600"/>
            <a:ext cx="14295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596810" y="753228"/>
            <a:ext cx="858351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589430" y="2336873"/>
            <a:ext cx="2737847" cy="576262"/>
          </a:xfrm>
        </p:spPr>
        <p:txBody>
          <a:bodyPr anchor="b">
            <a:noAutofit/>
          </a:bodyPr>
          <a:lstStyle>
            <a:lvl1pPr marL="0" indent="0">
              <a:buNone/>
              <a:defRPr sz="2140" b="0">
                <a:solidFill>
                  <a:schemeClr val="tx1"/>
                </a:solidFill>
              </a:defRPr>
            </a:lvl1pPr>
            <a:lvl2pPr marL="407731" indent="0">
              <a:buNone/>
              <a:defRPr sz="1784" b="1"/>
            </a:lvl2pPr>
            <a:lvl3pPr marL="815462" indent="0">
              <a:buNone/>
              <a:defRPr sz="1605" b="1"/>
            </a:lvl3pPr>
            <a:lvl4pPr marL="1223193" indent="0">
              <a:buNone/>
              <a:defRPr sz="1427" b="1"/>
            </a:lvl4pPr>
            <a:lvl5pPr marL="1630924" indent="0">
              <a:buNone/>
              <a:defRPr sz="1427" b="1"/>
            </a:lvl5pPr>
            <a:lvl6pPr marL="2038655" indent="0">
              <a:buNone/>
              <a:defRPr sz="1427" b="1"/>
            </a:lvl6pPr>
            <a:lvl7pPr marL="2446386" indent="0">
              <a:buNone/>
              <a:defRPr sz="1427" b="1"/>
            </a:lvl7pPr>
            <a:lvl8pPr marL="2854117" indent="0">
              <a:buNone/>
              <a:defRPr sz="1427" b="1"/>
            </a:lvl8pPr>
            <a:lvl9pPr marL="3261848" indent="0">
              <a:buNone/>
              <a:defRPr sz="1427" b="1"/>
            </a:lvl9pPr>
          </a:lstStyle>
          <a:p>
            <a:pPr lvl="0"/>
            <a:r>
              <a:rPr lang="en-US" smtClean="0"/>
              <a:t>Click to edit Master text styles</a:t>
            </a:r>
          </a:p>
        </p:txBody>
      </p:sp>
      <p:sp>
        <p:nvSpPr>
          <p:cNvPr id="8" name="Text Placeholder 3"/>
          <p:cNvSpPr>
            <a:spLocks noGrp="1"/>
          </p:cNvSpPr>
          <p:nvPr>
            <p:ph type="body" sz="half" idx="15"/>
          </p:nvPr>
        </p:nvSpPr>
        <p:spPr>
          <a:xfrm>
            <a:off x="606709" y="3022674"/>
            <a:ext cx="2719715" cy="2913513"/>
          </a:xfrm>
        </p:spPr>
        <p:txBody>
          <a:bodyPr anchor="t">
            <a:normAutofit/>
          </a:bodyPr>
          <a:lstStyle>
            <a:lvl1pPr marL="0" indent="0">
              <a:buNone/>
              <a:defRPr sz="1249"/>
            </a:lvl1pPr>
            <a:lvl2pPr marL="407731" indent="0">
              <a:buNone/>
              <a:defRPr sz="1070"/>
            </a:lvl2pPr>
            <a:lvl3pPr marL="815462" indent="0">
              <a:buNone/>
              <a:defRPr sz="892"/>
            </a:lvl3pPr>
            <a:lvl4pPr marL="1223193" indent="0">
              <a:buNone/>
              <a:defRPr sz="803"/>
            </a:lvl4pPr>
            <a:lvl5pPr marL="1630924" indent="0">
              <a:buNone/>
              <a:defRPr sz="803"/>
            </a:lvl5pPr>
            <a:lvl6pPr marL="2038655" indent="0">
              <a:buNone/>
              <a:defRPr sz="803"/>
            </a:lvl6pPr>
            <a:lvl7pPr marL="2446386" indent="0">
              <a:buNone/>
              <a:defRPr sz="803"/>
            </a:lvl7pPr>
            <a:lvl8pPr marL="2854117" indent="0">
              <a:buNone/>
              <a:defRPr sz="803"/>
            </a:lvl8pPr>
            <a:lvl9pPr marL="3261848" indent="0">
              <a:buNone/>
              <a:defRPr sz="803"/>
            </a:lvl9pPr>
          </a:lstStyle>
          <a:p>
            <a:pPr lvl="0"/>
            <a:r>
              <a:rPr lang="en-US" smtClean="0"/>
              <a:t>Click to edit Master text styles</a:t>
            </a:r>
          </a:p>
        </p:txBody>
      </p:sp>
      <p:sp>
        <p:nvSpPr>
          <p:cNvPr id="9" name="Text Placeholder 4"/>
          <p:cNvSpPr>
            <a:spLocks noGrp="1"/>
          </p:cNvSpPr>
          <p:nvPr>
            <p:ph type="body" sz="quarter" idx="3"/>
          </p:nvPr>
        </p:nvSpPr>
        <p:spPr>
          <a:xfrm>
            <a:off x="3527971" y="2336873"/>
            <a:ext cx="2731788" cy="576262"/>
          </a:xfrm>
        </p:spPr>
        <p:txBody>
          <a:bodyPr anchor="b">
            <a:noAutofit/>
          </a:bodyPr>
          <a:lstStyle>
            <a:lvl1pPr marL="0" indent="0">
              <a:buNone/>
              <a:defRPr sz="2140" b="0">
                <a:solidFill>
                  <a:schemeClr val="tx1"/>
                </a:solidFill>
              </a:defRPr>
            </a:lvl1pPr>
            <a:lvl2pPr marL="407731" indent="0">
              <a:buNone/>
              <a:defRPr sz="1784" b="1"/>
            </a:lvl2pPr>
            <a:lvl3pPr marL="815462" indent="0">
              <a:buNone/>
              <a:defRPr sz="1605" b="1"/>
            </a:lvl3pPr>
            <a:lvl4pPr marL="1223193" indent="0">
              <a:buNone/>
              <a:defRPr sz="1427" b="1"/>
            </a:lvl4pPr>
            <a:lvl5pPr marL="1630924" indent="0">
              <a:buNone/>
              <a:defRPr sz="1427" b="1"/>
            </a:lvl5pPr>
            <a:lvl6pPr marL="2038655" indent="0">
              <a:buNone/>
              <a:defRPr sz="1427" b="1"/>
            </a:lvl6pPr>
            <a:lvl7pPr marL="2446386" indent="0">
              <a:buNone/>
              <a:defRPr sz="1427" b="1"/>
            </a:lvl7pPr>
            <a:lvl8pPr marL="2854117" indent="0">
              <a:buNone/>
              <a:defRPr sz="1427" b="1"/>
            </a:lvl8pPr>
            <a:lvl9pPr marL="3261848" indent="0">
              <a:buNone/>
              <a:defRPr sz="1427" b="1"/>
            </a:lvl9pPr>
          </a:lstStyle>
          <a:p>
            <a:pPr lvl="0"/>
            <a:r>
              <a:rPr lang="en-US" smtClean="0"/>
              <a:t>Click to edit Master text styles</a:t>
            </a:r>
          </a:p>
        </p:txBody>
      </p:sp>
      <p:sp>
        <p:nvSpPr>
          <p:cNvPr id="10" name="Text Placeholder 3"/>
          <p:cNvSpPr>
            <a:spLocks noGrp="1"/>
          </p:cNvSpPr>
          <p:nvPr>
            <p:ph type="body" sz="half" idx="16"/>
          </p:nvPr>
        </p:nvSpPr>
        <p:spPr>
          <a:xfrm>
            <a:off x="3518558" y="3022674"/>
            <a:ext cx="2731788" cy="2913513"/>
          </a:xfrm>
        </p:spPr>
        <p:txBody>
          <a:bodyPr anchor="t">
            <a:normAutofit/>
          </a:bodyPr>
          <a:lstStyle>
            <a:lvl1pPr marL="0" indent="0">
              <a:buNone/>
              <a:defRPr sz="1249"/>
            </a:lvl1pPr>
            <a:lvl2pPr marL="407731" indent="0">
              <a:buNone/>
              <a:defRPr sz="1070"/>
            </a:lvl2pPr>
            <a:lvl3pPr marL="815462" indent="0">
              <a:buNone/>
              <a:defRPr sz="892"/>
            </a:lvl3pPr>
            <a:lvl4pPr marL="1223193" indent="0">
              <a:buNone/>
              <a:defRPr sz="803"/>
            </a:lvl4pPr>
            <a:lvl5pPr marL="1630924" indent="0">
              <a:buNone/>
              <a:defRPr sz="803"/>
            </a:lvl5pPr>
            <a:lvl6pPr marL="2038655" indent="0">
              <a:buNone/>
              <a:defRPr sz="803"/>
            </a:lvl6pPr>
            <a:lvl7pPr marL="2446386" indent="0">
              <a:buNone/>
              <a:defRPr sz="803"/>
            </a:lvl7pPr>
            <a:lvl8pPr marL="2854117" indent="0">
              <a:buNone/>
              <a:defRPr sz="803"/>
            </a:lvl8pPr>
            <a:lvl9pPr marL="3261848" indent="0">
              <a:buNone/>
              <a:defRPr sz="803"/>
            </a:lvl9pPr>
          </a:lstStyle>
          <a:p>
            <a:pPr lvl="0"/>
            <a:r>
              <a:rPr lang="en-US" smtClean="0"/>
              <a:t>Click to edit Master text styles</a:t>
            </a:r>
          </a:p>
        </p:txBody>
      </p:sp>
      <p:sp>
        <p:nvSpPr>
          <p:cNvPr id="11" name="Text Placeholder 4"/>
          <p:cNvSpPr>
            <a:spLocks noGrp="1"/>
          </p:cNvSpPr>
          <p:nvPr>
            <p:ph type="body" sz="quarter" idx="13"/>
          </p:nvPr>
        </p:nvSpPr>
        <p:spPr>
          <a:xfrm>
            <a:off x="6442480" y="2336873"/>
            <a:ext cx="2737839" cy="576262"/>
          </a:xfrm>
        </p:spPr>
        <p:txBody>
          <a:bodyPr anchor="b">
            <a:noAutofit/>
          </a:bodyPr>
          <a:lstStyle>
            <a:lvl1pPr marL="0" indent="0">
              <a:buNone/>
              <a:defRPr sz="2140" b="0">
                <a:solidFill>
                  <a:schemeClr val="tx1"/>
                </a:solidFill>
              </a:defRPr>
            </a:lvl1pPr>
            <a:lvl2pPr marL="407731" indent="0">
              <a:buNone/>
              <a:defRPr sz="1784" b="1"/>
            </a:lvl2pPr>
            <a:lvl3pPr marL="815462" indent="0">
              <a:buNone/>
              <a:defRPr sz="1605" b="1"/>
            </a:lvl3pPr>
            <a:lvl4pPr marL="1223193" indent="0">
              <a:buNone/>
              <a:defRPr sz="1427" b="1"/>
            </a:lvl4pPr>
            <a:lvl5pPr marL="1630924" indent="0">
              <a:buNone/>
              <a:defRPr sz="1427" b="1"/>
            </a:lvl5pPr>
            <a:lvl6pPr marL="2038655" indent="0">
              <a:buNone/>
              <a:defRPr sz="1427" b="1"/>
            </a:lvl6pPr>
            <a:lvl7pPr marL="2446386" indent="0">
              <a:buNone/>
              <a:defRPr sz="1427" b="1"/>
            </a:lvl7pPr>
            <a:lvl8pPr marL="2854117" indent="0">
              <a:buNone/>
              <a:defRPr sz="1427" b="1"/>
            </a:lvl8pPr>
            <a:lvl9pPr marL="3261848" indent="0">
              <a:buNone/>
              <a:defRPr sz="1427" b="1"/>
            </a:lvl9pPr>
          </a:lstStyle>
          <a:p>
            <a:pPr lvl="0"/>
            <a:r>
              <a:rPr lang="en-US" smtClean="0"/>
              <a:t>Click to edit Master text styles</a:t>
            </a:r>
          </a:p>
        </p:txBody>
      </p:sp>
      <p:sp>
        <p:nvSpPr>
          <p:cNvPr id="12" name="Text Placeholder 3"/>
          <p:cNvSpPr>
            <a:spLocks noGrp="1"/>
          </p:cNvSpPr>
          <p:nvPr>
            <p:ph type="body" sz="half" idx="17"/>
          </p:nvPr>
        </p:nvSpPr>
        <p:spPr>
          <a:xfrm>
            <a:off x="6442480" y="3022674"/>
            <a:ext cx="2737839" cy="2913513"/>
          </a:xfrm>
        </p:spPr>
        <p:txBody>
          <a:bodyPr anchor="t">
            <a:normAutofit/>
          </a:bodyPr>
          <a:lstStyle>
            <a:lvl1pPr marL="0" indent="0">
              <a:buNone/>
              <a:defRPr sz="1249"/>
            </a:lvl1pPr>
            <a:lvl2pPr marL="407731" indent="0">
              <a:buNone/>
              <a:defRPr sz="1070"/>
            </a:lvl2pPr>
            <a:lvl3pPr marL="815462" indent="0">
              <a:buNone/>
              <a:defRPr sz="892"/>
            </a:lvl3pPr>
            <a:lvl4pPr marL="1223193" indent="0">
              <a:buNone/>
              <a:defRPr sz="803"/>
            </a:lvl4pPr>
            <a:lvl5pPr marL="1630924" indent="0">
              <a:buNone/>
              <a:defRPr sz="803"/>
            </a:lvl5pPr>
            <a:lvl6pPr marL="2038655" indent="0">
              <a:buNone/>
              <a:defRPr sz="803"/>
            </a:lvl6pPr>
            <a:lvl7pPr marL="2446386" indent="0">
              <a:buNone/>
              <a:defRPr sz="803"/>
            </a:lvl7pPr>
            <a:lvl8pPr marL="2854117" indent="0">
              <a:buNone/>
              <a:defRPr sz="803"/>
            </a:lvl8pPr>
            <a:lvl9pPr marL="3261848" indent="0">
              <a:buNone/>
              <a:defRPr sz="803"/>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smtClean="0"/>
              <a:t>11/9/2018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231732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9308409"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0407" y="1971234"/>
            <a:ext cx="1429548" cy="144270"/>
          </a:xfrm>
          <a:prstGeom prst="rect">
            <a:avLst/>
          </a:prstGeom>
        </p:spPr>
      </p:pic>
      <p:sp>
        <p:nvSpPr>
          <p:cNvPr id="17" name="Rectangle 16"/>
          <p:cNvSpPr/>
          <p:nvPr/>
        </p:nvSpPr>
        <p:spPr bwMode="ltGray">
          <a:xfrm>
            <a:off x="0" y="609600"/>
            <a:ext cx="930840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9440408" y="609600"/>
            <a:ext cx="14295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06709" y="753228"/>
            <a:ext cx="8573611"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06706" y="4297503"/>
            <a:ext cx="2719718" cy="576262"/>
          </a:xfrm>
        </p:spPr>
        <p:txBody>
          <a:bodyPr anchor="b">
            <a:noAutofit/>
          </a:bodyPr>
          <a:lstStyle>
            <a:lvl1pPr marL="0" indent="0">
              <a:buNone/>
              <a:defRPr sz="2140" b="0">
                <a:solidFill>
                  <a:schemeClr val="tx1"/>
                </a:solidFill>
              </a:defRPr>
            </a:lvl1pPr>
            <a:lvl2pPr marL="407731" indent="0">
              <a:buNone/>
              <a:defRPr sz="1784" b="1"/>
            </a:lvl2pPr>
            <a:lvl3pPr marL="815462" indent="0">
              <a:buNone/>
              <a:defRPr sz="1605" b="1"/>
            </a:lvl3pPr>
            <a:lvl4pPr marL="1223193" indent="0">
              <a:buNone/>
              <a:defRPr sz="1427" b="1"/>
            </a:lvl4pPr>
            <a:lvl5pPr marL="1630924" indent="0">
              <a:buNone/>
              <a:defRPr sz="1427" b="1"/>
            </a:lvl5pPr>
            <a:lvl6pPr marL="2038655" indent="0">
              <a:buNone/>
              <a:defRPr sz="1427" b="1"/>
            </a:lvl6pPr>
            <a:lvl7pPr marL="2446386" indent="0">
              <a:buNone/>
              <a:defRPr sz="1427" b="1"/>
            </a:lvl7pPr>
            <a:lvl8pPr marL="2854117" indent="0">
              <a:buNone/>
              <a:defRPr sz="1427" b="1"/>
            </a:lvl8pPr>
            <a:lvl9pPr marL="3261848" indent="0">
              <a:buNone/>
              <a:defRPr sz="1427" b="1"/>
            </a:lvl9pPr>
          </a:lstStyle>
          <a:p>
            <a:pPr lvl="0"/>
            <a:r>
              <a:rPr lang="en-US" smtClean="0"/>
              <a:t>Click to edit Master text styles</a:t>
            </a:r>
          </a:p>
        </p:txBody>
      </p:sp>
      <p:sp>
        <p:nvSpPr>
          <p:cNvPr id="20" name="Picture Placeholder 2"/>
          <p:cNvSpPr>
            <a:spLocks noGrp="1" noChangeAspect="1"/>
          </p:cNvSpPr>
          <p:nvPr>
            <p:ph type="pic" idx="15"/>
          </p:nvPr>
        </p:nvSpPr>
        <p:spPr>
          <a:xfrm>
            <a:off x="606706" y="2336873"/>
            <a:ext cx="271971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427"/>
            </a:lvl1pPr>
            <a:lvl2pPr marL="407731" indent="0">
              <a:buNone/>
              <a:defRPr sz="1427"/>
            </a:lvl2pPr>
            <a:lvl3pPr marL="815462" indent="0">
              <a:buNone/>
              <a:defRPr sz="1427"/>
            </a:lvl3pPr>
            <a:lvl4pPr marL="1223193" indent="0">
              <a:buNone/>
              <a:defRPr sz="1427"/>
            </a:lvl4pPr>
            <a:lvl5pPr marL="1630924" indent="0">
              <a:buNone/>
              <a:defRPr sz="1427"/>
            </a:lvl5pPr>
            <a:lvl6pPr marL="2038655" indent="0">
              <a:buNone/>
              <a:defRPr sz="1427"/>
            </a:lvl6pPr>
            <a:lvl7pPr marL="2446386" indent="0">
              <a:buNone/>
              <a:defRPr sz="1427"/>
            </a:lvl7pPr>
            <a:lvl8pPr marL="2854117" indent="0">
              <a:buNone/>
              <a:defRPr sz="1427"/>
            </a:lvl8pPr>
            <a:lvl9pPr marL="3261848" indent="0">
              <a:buNone/>
              <a:defRPr sz="1427"/>
            </a:lvl9pPr>
          </a:lstStyle>
          <a:p>
            <a:r>
              <a:rPr lang="en-US" smtClean="0"/>
              <a:t>Click icon to add picture</a:t>
            </a:r>
            <a:endParaRPr lang="en-US" dirty="0"/>
          </a:p>
        </p:txBody>
      </p:sp>
      <p:sp>
        <p:nvSpPr>
          <p:cNvPr id="21" name="Text Placeholder 3"/>
          <p:cNvSpPr>
            <a:spLocks noGrp="1"/>
          </p:cNvSpPr>
          <p:nvPr>
            <p:ph type="body" sz="half" idx="18"/>
          </p:nvPr>
        </p:nvSpPr>
        <p:spPr>
          <a:xfrm>
            <a:off x="606706" y="4873765"/>
            <a:ext cx="2719718" cy="1062422"/>
          </a:xfrm>
        </p:spPr>
        <p:txBody>
          <a:bodyPr anchor="t">
            <a:normAutofit/>
          </a:bodyPr>
          <a:lstStyle>
            <a:lvl1pPr marL="0" indent="0">
              <a:buNone/>
              <a:defRPr sz="1249"/>
            </a:lvl1pPr>
            <a:lvl2pPr marL="407731" indent="0">
              <a:buNone/>
              <a:defRPr sz="1070"/>
            </a:lvl2pPr>
            <a:lvl3pPr marL="815462" indent="0">
              <a:buNone/>
              <a:defRPr sz="892"/>
            </a:lvl3pPr>
            <a:lvl4pPr marL="1223193" indent="0">
              <a:buNone/>
              <a:defRPr sz="803"/>
            </a:lvl4pPr>
            <a:lvl5pPr marL="1630924" indent="0">
              <a:buNone/>
              <a:defRPr sz="803"/>
            </a:lvl5pPr>
            <a:lvl6pPr marL="2038655" indent="0">
              <a:buNone/>
              <a:defRPr sz="803"/>
            </a:lvl6pPr>
            <a:lvl7pPr marL="2446386" indent="0">
              <a:buNone/>
              <a:defRPr sz="803"/>
            </a:lvl7pPr>
            <a:lvl8pPr marL="2854117" indent="0">
              <a:buNone/>
              <a:defRPr sz="803"/>
            </a:lvl8pPr>
            <a:lvl9pPr marL="3261848" indent="0">
              <a:buNone/>
              <a:defRPr sz="803"/>
            </a:lvl9pPr>
          </a:lstStyle>
          <a:p>
            <a:pPr lvl="0"/>
            <a:r>
              <a:rPr lang="en-US" smtClean="0"/>
              <a:t>Click to edit Master text styles</a:t>
            </a:r>
          </a:p>
        </p:txBody>
      </p:sp>
      <p:sp>
        <p:nvSpPr>
          <p:cNvPr id="22" name="Text Placeholder 4"/>
          <p:cNvSpPr>
            <a:spLocks noGrp="1"/>
          </p:cNvSpPr>
          <p:nvPr>
            <p:ph type="body" sz="quarter" idx="3"/>
          </p:nvPr>
        </p:nvSpPr>
        <p:spPr>
          <a:xfrm>
            <a:off x="3518559" y="4297503"/>
            <a:ext cx="2731788" cy="576262"/>
          </a:xfrm>
        </p:spPr>
        <p:txBody>
          <a:bodyPr anchor="b">
            <a:noAutofit/>
          </a:bodyPr>
          <a:lstStyle>
            <a:lvl1pPr marL="0" indent="0">
              <a:buNone/>
              <a:defRPr sz="2140" b="0">
                <a:solidFill>
                  <a:schemeClr val="tx1"/>
                </a:solidFill>
              </a:defRPr>
            </a:lvl1pPr>
            <a:lvl2pPr marL="407731" indent="0">
              <a:buNone/>
              <a:defRPr sz="1784" b="1"/>
            </a:lvl2pPr>
            <a:lvl3pPr marL="815462" indent="0">
              <a:buNone/>
              <a:defRPr sz="1605" b="1"/>
            </a:lvl3pPr>
            <a:lvl4pPr marL="1223193" indent="0">
              <a:buNone/>
              <a:defRPr sz="1427" b="1"/>
            </a:lvl4pPr>
            <a:lvl5pPr marL="1630924" indent="0">
              <a:buNone/>
              <a:defRPr sz="1427" b="1"/>
            </a:lvl5pPr>
            <a:lvl6pPr marL="2038655" indent="0">
              <a:buNone/>
              <a:defRPr sz="1427" b="1"/>
            </a:lvl6pPr>
            <a:lvl7pPr marL="2446386" indent="0">
              <a:buNone/>
              <a:defRPr sz="1427" b="1"/>
            </a:lvl7pPr>
            <a:lvl8pPr marL="2854117" indent="0">
              <a:buNone/>
              <a:defRPr sz="1427" b="1"/>
            </a:lvl8pPr>
            <a:lvl9pPr marL="3261848" indent="0">
              <a:buNone/>
              <a:defRPr sz="1427" b="1"/>
            </a:lvl9pPr>
          </a:lstStyle>
          <a:p>
            <a:pPr lvl="0"/>
            <a:r>
              <a:rPr lang="en-US" smtClean="0"/>
              <a:t>Click to edit Master text styles</a:t>
            </a:r>
          </a:p>
        </p:txBody>
      </p:sp>
      <p:sp>
        <p:nvSpPr>
          <p:cNvPr id="23" name="Picture Placeholder 2"/>
          <p:cNvSpPr>
            <a:spLocks noGrp="1" noChangeAspect="1"/>
          </p:cNvSpPr>
          <p:nvPr>
            <p:ph type="pic" idx="21"/>
          </p:nvPr>
        </p:nvSpPr>
        <p:spPr>
          <a:xfrm>
            <a:off x="3518558" y="2336873"/>
            <a:ext cx="273178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427"/>
            </a:lvl1pPr>
            <a:lvl2pPr marL="407731" indent="0">
              <a:buNone/>
              <a:defRPr sz="1427"/>
            </a:lvl2pPr>
            <a:lvl3pPr marL="815462" indent="0">
              <a:buNone/>
              <a:defRPr sz="1427"/>
            </a:lvl3pPr>
            <a:lvl4pPr marL="1223193" indent="0">
              <a:buNone/>
              <a:defRPr sz="1427"/>
            </a:lvl4pPr>
            <a:lvl5pPr marL="1630924" indent="0">
              <a:buNone/>
              <a:defRPr sz="1427"/>
            </a:lvl5pPr>
            <a:lvl6pPr marL="2038655" indent="0">
              <a:buNone/>
              <a:defRPr sz="1427"/>
            </a:lvl6pPr>
            <a:lvl7pPr marL="2446386" indent="0">
              <a:buNone/>
              <a:defRPr sz="1427"/>
            </a:lvl7pPr>
            <a:lvl8pPr marL="2854117" indent="0">
              <a:buNone/>
              <a:defRPr sz="1427"/>
            </a:lvl8pPr>
            <a:lvl9pPr marL="3261848" indent="0">
              <a:buNone/>
              <a:defRPr sz="1427"/>
            </a:lvl9pPr>
          </a:lstStyle>
          <a:p>
            <a:r>
              <a:rPr lang="en-US" smtClean="0"/>
              <a:t>Click icon to add picture</a:t>
            </a:r>
            <a:endParaRPr lang="en-US" dirty="0"/>
          </a:p>
        </p:txBody>
      </p:sp>
      <p:sp>
        <p:nvSpPr>
          <p:cNvPr id="24" name="Text Placeholder 3"/>
          <p:cNvSpPr>
            <a:spLocks noGrp="1"/>
          </p:cNvSpPr>
          <p:nvPr>
            <p:ph type="body" sz="half" idx="19"/>
          </p:nvPr>
        </p:nvSpPr>
        <p:spPr>
          <a:xfrm>
            <a:off x="3517352" y="4873764"/>
            <a:ext cx="2735406" cy="1062422"/>
          </a:xfrm>
        </p:spPr>
        <p:txBody>
          <a:bodyPr anchor="t">
            <a:normAutofit/>
          </a:bodyPr>
          <a:lstStyle>
            <a:lvl1pPr marL="0" indent="0">
              <a:buNone/>
              <a:defRPr sz="1249"/>
            </a:lvl1pPr>
            <a:lvl2pPr marL="407731" indent="0">
              <a:buNone/>
              <a:defRPr sz="1070"/>
            </a:lvl2pPr>
            <a:lvl3pPr marL="815462" indent="0">
              <a:buNone/>
              <a:defRPr sz="892"/>
            </a:lvl3pPr>
            <a:lvl4pPr marL="1223193" indent="0">
              <a:buNone/>
              <a:defRPr sz="803"/>
            </a:lvl4pPr>
            <a:lvl5pPr marL="1630924" indent="0">
              <a:buNone/>
              <a:defRPr sz="803"/>
            </a:lvl5pPr>
            <a:lvl6pPr marL="2038655" indent="0">
              <a:buNone/>
              <a:defRPr sz="803"/>
            </a:lvl6pPr>
            <a:lvl7pPr marL="2446386" indent="0">
              <a:buNone/>
              <a:defRPr sz="803"/>
            </a:lvl7pPr>
            <a:lvl8pPr marL="2854117" indent="0">
              <a:buNone/>
              <a:defRPr sz="803"/>
            </a:lvl8pPr>
            <a:lvl9pPr marL="3261848" indent="0">
              <a:buNone/>
              <a:defRPr sz="803"/>
            </a:lvl9pPr>
          </a:lstStyle>
          <a:p>
            <a:pPr lvl="0"/>
            <a:r>
              <a:rPr lang="en-US" smtClean="0"/>
              <a:t>Click to edit Master text styles</a:t>
            </a:r>
          </a:p>
        </p:txBody>
      </p:sp>
      <p:sp>
        <p:nvSpPr>
          <p:cNvPr id="25" name="Text Placeholder 4"/>
          <p:cNvSpPr>
            <a:spLocks noGrp="1"/>
          </p:cNvSpPr>
          <p:nvPr>
            <p:ph type="body" sz="quarter" idx="13"/>
          </p:nvPr>
        </p:nvSpPr>
        <p:spPr>
          <a:xfrm>
            <a:off x="6448297" y="4297503"/>
            <a:ext cx="2732024" cy="576262"/>
          </a:xfrm>
        </p:spPr>
        <p:txBody>
          <a:bodyPr anchor="b">
            <a:noAutofit/>
          </a:bodyPr>
          <a:lstStyle>
            <a:lvl1pPr marL="0" indent="0">
              <a:buNone/>
              <a:defRPr sz="2140" b="0">
                <a:solidFill>
                  <a:schemeClr val="tx1"/>
                </a:solidFill>
              </a:defRPr>
            </a:lvl1pPr>
            <a:lvl2pPr marL="407731" indent="0">
              <a:buNone/>
              <a:defRPr sz="1784" b="1"/>
            </a:lvl2pPr>
            <a:lvl3pPr marL="815462" indent="0">
              <a:buNone/>
              <a:defRPr sz="1605" b="1"/>
            </a:lvl3pPr>
            <a:lvl4pPr marL="1223193" indent="0">
              <a:buNone/>
              <a:defRPr sz="1427" b="1"/>
            </a:lvl4pPr>
            <a:lvl5pPr marL="1630924" indent="0">
              <a:buNone/>
              <a:defRPr sz="1427" b="1"/>
            </a:lvl5pPr>
            <a:lvl6pPr marL="2038655" indent="0">
              <a:buNone/>
              <a:defRPr sz="1427" b="1"/>
            </a:lvl6pPr>
            <a:lvl7pPr marL="2446386" indent="0">
              <a:buNone/>
              <a:defRPr sz="1427" b="1"/>
            </a:lvl7pPr>
            <a:lvl8pPr marL="2854117" indent="0">
              <a:buNone/>
              <a:defRPr sz="1427" b="1"/>
            </a:lvl8pPr>
            <a:lvl9pPr marL="3261848" indent="0">
              <a:buNone/>
              <a:defRPr sz="1427" b="1"/>
            </a:lvl9pPr>
          </a:lstStyle>
          <a:p>
            <a:pPr lvl="0"/>
            <a:r>
              <a:rPr lang="en-US" smtClean="0"/>
              <a:t>Click to edit Master text styles</a:t>
            </a:r>
          </a:p>
        </p:txBody>
      </p:sp>
      <p:sp>
        <p:nvSpPr>
          <p:cNvPr id="26" name="Picture Placeholder 2"/>
          <p:cNvSpPr>
            <a:spLocks noGrp="1" noChangeAspect="1"/>
          </p:cNvSpPr>
          <p:nvPr>
            <p:ph type="pic" idx="22"/>
          </p:nvPr>
        </p:nvSpPr>
        <p:spPr>
          <a:xfrm>
            <a:off x="6448296" y="2336873"/>
            <a:ext cx="2732024"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427"/>
            </a:lvl1pPr>
            <a:lvl2pPr marL="407731" indent="0">
              <a:buNone/>
              <a:defRPr sz="1427"/>
            </a:lvl2pPr>
            <a:lvl3pPr marL="815462" indent="0">
              <a:buNone/>
              <a:defRPr sz="1427"/>
            </a:lvl3pPr>
            <a:lvl4pPr marL="1223193" indent="0">
              <a:buNone/>
              <a:defRPr sz="1427"/>
            </a:lvl4pPr>
            <a:lvl5pPr marL="1630924" indent="0">
              <a:buNone/>
              <a:defRPr sz="1427"/>
            </a:lvl5pPr>
            <a:lvl6pPr marL="2038655" indent="0">
              <a:buNone/>
              <a:defRPr sz="1427"/>
            </a:lvl6pPr>
            <a:lvl7pPr marL="2446386" indent="0">
              <a:buNone/>
              <a:defRPr sz="1427"/>
            </a:lvl7pPr>
            <a:lvl8pPr marL="2854117" indent="0">
              <a:buNone/>
              <a:defRPr sz="1427"/>
            </a:lvl8pPr>
            <a:lvl9pPr marL="3261848" indent="0">
              <a:buNone/>
              <a:defRPr sz="1427"/>
            </a:lvl9pPr>
          </a:lstStyle>
          <a:p>
            <a:r>
              <a:rPr lang="en-US" smtClean="0"/>
              <a:t>Click icon to add picture</a:t>
            </a:r>
            <a:endParaRPr lang="en-US" dirty="0"/>
          </a:p>
        </p:txBody>
      </p:sp>
      <p:sp>
        <p:nvSpPr>
          <p:cNvPr id="27" name="Text Placeholder 3"/>
          <p:cNvSpPr>
            <a:spLocks noGrp="1"/>
          </p:cNvSpPr>
          <p:nvPr>
            <p:ph type="body" sz="half" idx="20"/>
          </p:nvPr>
        </p:nvSpPr>
        <p:spPr>
          <a:xfrm>
            <a:off x="6448185" y="4873762"/>
            <a:ext cx="2735643" cy="1062422"/>
          </a:xfrm>
        </p:spPr>
        <p:txBody>
          <a:bodyPr anchor="t">
            <a:normAutofit/>
          </a:bodyPr>
          <a:lstStyle>
            <a:lvl1pPr marL="0" indent="0">
              <a:buNone/>
              <a:defRPr sz="1249"/>
            </a:lvl1pPr>
            <a:lvl2pPr marL="407731" indent="0">
              <a:buNone/>
              <a:defRPr sz="1070"/>
            </a:lvl2pPr>
            <a:lvl3pPr marL="815462" indent="0">
              <a:buNone/>
              <a:defRPr sz="892"/>
            </a:lvl3pPr>
            <a:lvl4pPr marL="1223193" indent="0">
              <a:buNone/>
              <a:defRPr sz="803"/>
            </a:lvl4pPr>
            <a:lvl5pPr marL="1630924" indent="0">
              <a:buNone/>
              <a:defRPr sz="803"/>
            </a:lvl5pPr>
            <a:lvl6pPr marL="2038655" indent="0">
              <a:buNone/>
              <a:defRPr sz="803"/>
            </a:lvl6pPr>
            <a:lvl7pPr marL="2446386" indent="0">
              <a:buNone/>
              <a:defRPr sz="803"/>
            </a:lvl7pPr>
            <a:lvl8pPr marL="2854117" indent="0">
              <a:buNone/>
              <a:defRPr sz="803"/>
            </a:lvl8pPr>
            <a:lvl9pPr marL="3261848" indent="0">
              <a:buNone/>
              <a:defRPr sz="803"/>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smtClean="0"/>
              <a:t>11/9/2018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373086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9308409"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0407" y="1971234"/>
            <a:ext cx="1429548" cy="144270"/>
          </a:xfrm>
          <a:prstGeom prst="rect">
            <a:avLst/>
          </a:prstGeom>
        </p:spPr>
      </p:pic>
      <p:sp>
        <p:nvSpPr>
          <p:cNvPr id="9" name="Rectangle 8"/>
          <p:cNvSpPr/>
          <p:nvPr/>
        </p:nvSpPr>
        <p:spPr bwMode="ltGray">
          <a:xfrm>
            <a:off x="0" y="609600"/>
            <a:ext cx="930840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440408" y="609600"/>
            <a:ext cx="14295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smtClean="0"/>
              <a:t>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601419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6961712" y="1943417"/>
            <a:ext cx="5106988" cy="122015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8713708" y="5446425"/>
            <a:ext cx="1602997" cy="12201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033217" y="609597"/>
            <a:ext cx="957613"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6709" y="609598"/>
            <a:ext cx="7910242"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070574" y="5936188"/>
            <a:ext cx="2446377" cy="365125"/>
          </a:xfrm>
        </p:spPr>
        <p:txBody>
          <a:bodyPr/>
          <a:lstStyle/>
          <a:p>
            <a:fld id="{6178E61D-D431-422C-9764-11DAFE33AB63}" type="datetimeFigureOut">
              <a:rPr lang="en-US" smtClean="0"/>
              <a:t>11/9/2018</a:t>
            </a:fld>
            <a:endParaRPr lang="en-US" dirty="0"/>
          </a:p>
        </p:txBody>
      </p:sp>
      <p:sp>
        <p:nvSpPr>
          <p:cNvPr id="5" name="Footer Placeholder 4"/>
          <p:cNvSpPr>
            <a:spLocks noGrp="1"/>
          </p:cNvSpPr>
          <p:nvPr>
            <p:ph type="ftr" sz="quarter" idx="11"/>
          </p:nvPr>
        </p:nvSpPr>
        <p:spPr>
          <a:xfrm>
            <a:off x="606709" y="5936189"/>
            <a:ext cx="5463866" cy="365125"/>
          </a:xfrm>
        </p:spPr>
        <p:txBody>
          <a:bodyPr/>
          <a:lstStyle/>
          <a:p>
            <a:endParaRPr lang="en-US" dirty="0"/>
          </a:p>
        </p:txBody>
      </p:sp>
      <p:sp>
        <p:nvSpPr>
          <p:cNvPr id="6" name="Slide Number Placeholder 5"/>
          <p:cNvSpPr>
            <a:spLocks noGrp="1"/>
          </p:cNvSpPr>
          <p:nvPr>
            <p:ph type="sldNum" sz="quarter" idx="12"/>
          </p:nvPr>
        </p:nvSpPr>
        <p:spPr>
          <a:xfrm>
            <a:off x="9004965" y="5398634"/>
            <a:ext cx="1029268" cy="1090789"/>
          </a:xfrm>
        </p:spPr>
        <p:txBody>
          <a:bodyPr anchor="t"/>
          <a:lstStyle>
            <a:lvl1pPr algn="ctr">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268667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0872788" cy="6858000"/>
          </a:xfrm>
          <a:prstGeom prst="rect">
            <a:avLst/>
          </a:prstGeom>
        </p:spPr>
      </p:pic>
      <p:sp>
        <p:nvSpPr>
          <p:cNvPr id="2" name="Title Placeholder 1"/>
          <p:cNvSpPr>
            <a:spLocks noGrp="1"/>
          </p:cNvSpPr>
          <p:nvPr>
            <p:ph type="title"/>
          </p:nvPr>
        </p:nvSpPr>
        <p:spPr>
          <a:xfrm>
            <a:off x="606708" y="753228"/>
            <a:ext cx="8573612"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6708" y="2336873"/>
            <a:ext cx="8573612"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733942" y="5936188"/>
            <a:ext cx="2446377" cy="365125"/>
          </a:xfrm>
          <a:prstGeom prst="rect">
            <a:avLst/>
          </a:prstGeom>
        </p:spPr>
        <p:txBody>
          <a:bodyPr vert="horz" lIns="91440" tIns="45720" rIns="91440" bIns="45720" rtlCol="0" anchor="ctr"/>
          <a:lstStyle>
            <a:lvl1pPr algn="r">
              <a:defRPr sz="936">
                <a:solidFill>
                  <a:schemeClr val="tx1">
                    <a:tint val="75000"/>
                  </a:schemeClr>
                </a:solidFill>
              </a:defRPr>
            </a:lvl1pPr>
          </a:lstStyle>
          <a:p>
            <a:fld id="{9D6E9DEC-419B-4CC5-A080-3B06BD5A8291}" type="datetimeFigureOut">
              <a:rPr lang="en-US" smtClean="0"/>
              <a:t>11/9/2018</a:t>
            </a:fld>
            <a:endParaRPr lang="en-US" dirty="0"/>
          </a:p>
        </p:txBody>
      </p:sp>
      <p:sp>
        <p:nvSpPr>
          <p:cNvPr id="5" name="Footer Placeholder 4"/>
          <p:cNvSpPr>
            <a:spLocks noGrp="1"/>
          </p:cNvSpPr>
          <p:nvPr>
            <p:ph type="ftr" sz="quarter" idx="3"/>
          </p:nvPr>
        </p:nvSpPr>
        <p:spPr>
          <a:xfrm>
            <a:off x="606708" y="5936189"/>
            <a:ext cx="6127233" cy="365125"/>
          </a:xfrm>
          <a:prstGeom prst="rect">
            <a:avLst/>
          </a:prstGeom>
        </p:spPr>
        <p:txBody>
          <a:bodyPr vert="horz" lIns="91440" tIns="45720" rIns="91440" bIns="45720" rtlCol="0" anchor="ctr"/>
          <a:lstStyle>
            <a:lvl1pPr algn="l">
              <a:defRPr sz="936">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9568495" y="753228"/>
            <a:ext cx="1029268" cy="1090789"/>
          </a:xfrm>
          <a:prstGeom prst="rect">
            <a:avLst/>
          </a:prstGeom>
        </p:spPr>
        <p:txBody>
          <a:bodyPr vert="horz" lIns="91440" tIns="45720" rIns="91440" bIns="45720" rtlCol="0" anchor="ctr"/>
          <a:lstStyle>
            <a:lvl1pPr algn="l">
              <a:defRPr sz="321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24671908"/>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hf sldNum="0" hdr="0" ftr="0" dt="0"/>
  <p:txStyles>
    <p:titleStyle>
      <a:lvl1pPr algn="l" defTabSz="815462" rtl="0" eaLnBrk="1" latinLnBrk="0" hangingPunct="1">
        <a:lnSpc>
          <a:spcPct val="90000"/>
        </a:lnSpc>
        <a:spcBef>
          <a:spcPct val="0"/>
        </a:spcBef>
        <a:buNone/>
        <a:defRPr sz="3210" kern="1200">
          <a:solidFill>
            <a:schemeClr val="tx1"/>
          </a:solidFill>
          <a:latin typeface="+mj-lt"/>
          <a:ea typeface="+mj-ea"/>
          <a:cs typeface="+mj-cs"/>
        </a:defRPr>
      </a:lvl1pPr>
    </p:titleStyle>
    <p:bodyStyle>
      <a:lvl1pPr marL="203865" indent="-203865" algn="l" defTabSz="815462" rtl="0" eaLnBrk="1" latinLnBrk="0" hangingPunct="1">
        <a:lnSpc>
          <a:spcPct val="90000"/>
        </a:lnSpc>
        <a:spcBef>
          <a:spcPts val="892"/>
        </a:spcBef>
        <a:buFont typeface="Arial" panose="020B0604020202020204" pitchFamily="34" charset="0"/>
        <a:buChar char="•"/>
        <a:defRPr sz="2140" kern="1200">
          <a:solidFill>
            <a:schemeClr val="tx1"/>
          </a:solidFill>
          <a:latin typeface="+mn-lt"/>
          <a:ea typeface="+mn-ea"/>
          <a:cs typeface="+mn-cs"/>
        </a:defRPr>
      </a:lvl1pPr>
      <a:lvl2pPr marL="611596" indent="-203865" algn="l" defTabSz="815462" rtl="0" eaLnBrk="1" latinLnBrk="0" hangingPunct="1">
        <a:lnSpc>
          <a:spcPct val="90000"/>
        </a:lnSpc>
        <a:spcBef>
          <a:spcPts val="446"/>
        </a:spcBef>
        <a:buFont typeface="Arial" panose="020B0604020202020204" pitchFamily="34" charset="0"/>
        <a:buChar char="•"/>
        <a:defRPr sz="1784" kern="1200">
          <a:solidFill>
            <a:schemeClr val="tx1"/>
          </a:solidFill>
          <a:latin typeface="+mn-lt"/>
          <a:ea typeface="+mn-ea"/>
          <a:cs typeface="+mn-cs"/>
        </a:defRPr>
      </a:lvl2pPr>
      <a:lvl3pPr marL="1019327" indent="-203865" algn="l" defTabSz="815462" rtl="0" eaLnBrk="1" latinLnBrk="0" hangingPunct="1">
        <a:lnSpc>
          <a:spcPct val="90000"/>
        </a:lnSpc>
        <a:spcBef>
          <a:spcPts val="446"/>
        </a:spcBef>
        <a:buFont typeface="Arial" panose="020B0604020202020204" pitchFamily="34" charset="0"/>
        <a:buChar char="•"/>
        <a:defRPr sz="1605" kern="1200">
          <a:solidFill>
            <a:schemeClr val="tx1"/>
          </a:solidFill>
          <a:latin typeface="+mn-lt"/>
          <a:ea typeface="+mn-ea"/>
          <a:cs typeface="+mn-cs"/>
        </a:defRPr>
      </a:lvl3pPr>
      <a:lvl4pPr marL="1427058" indent="-203865" algn="l" defTabSz="815462" rtl="0" eaLnBrk="1" latinLnBrk="0" hangingPunct="1">
        <a:lnSpc>
          <a:spcPct val="90000"/>
        </a:lnSpc>
        <a:spcBef>
          <a:spcPts val="446"/>
        </a:spcBef>
        <a:buFont typeface="Arial" panose="020B0604020202020204" pitchFamily="34" charset="0"/>
        <a:buChar char="•"/>
        <a:defRPr sz="1427" kern="1200">
          <a:solidFill>
            <a:schemeClr val="tx1"/>
          </a:solidFill>
          <a:latin typeface="+mn-lt"/>
          <a:ea typeface="+mn-ea"/>
          <a:cs typeface="+mn-cs"/>
        </a:defRPr>
      </a:lvl4pPr>
      <a:lvl5pPr marL="1834789" indent="-203865" algn="l" defTabSz="815462" rtl="0" eaLnBrk="1" latinLnBrk="0" hangingPunct="1">
        <a:lnSpc>
          <a:spcPct val="90000"/>
        </a:lnSpc>
        <a:spcBef>
          <a:spcPts val="446"/>
        </a:spcBef>
        <a:buFont typeface="Arial" panose="020B0604020202020204" pitchFamily="34" charset="0"/>
        <a:buChar char="•"/>
        <a:defRPr sz="1427" kern="1200">
          <a:solidFill>
            <a:schemeClr val="tx1"/>
          </a:solidFill>
          <a:latin typeface="+mn-lt"/>
          <a:ea typeface="+mn-ea"/>
          <a:cs typeface="+mn-cs"/>
        </a:defRPr>
      </a:lvl5pPr>
      <a:lvl6pPr marL="2242520" indent="-203865" algn="l" defTabSz="815462" rtl="0" eaLnBrk="1" latinLnBrk="0" hangingPunct="1">
        <a:lnSpc>
          <a:spcPct val="90000"/>
        </a:lnSpc>
        <a:spcBef>
          <a:spcPts val="446"/>
        </a:spcBef>
        <a:buFont typeface="Arial" panose="020B0604020202020204" pitchFamily="34" charset="0"/>
        <a:buChar char="•"/>
        <a:defRPr sz="1249" kern="1200">
          <a:solidFill>
            <a:schemeClr val="tx1"/>
          </a:solidFill>
          <a:latin typeface="+mn-lt"/>
          <a:ea typeface="+mn-ea"/>
          <a:cs typeface="+mn-cs"/>
        </a:defRPr>
      </a:lvl6pPr>
      <a:lvl7pPr marL="2650251" indent="-203865" algn="l" defTabSz="815462" rtl="0" eaLnBrk="1" latinLnBrk="0" hangingPunct="1">
        <a:lnSpc>
          <a:spcPct val="90000"/>
        </a:lnSpc>
        <a:spcBef>
          <a:spcPts val="446"/>
        </a:spcBef>
        <a:buFont typeface="Arial" panose="020B0604020202020204" pitchFamily="34" charset="0"/>
        <a:buChar char="•"/>
        <a:defRPr sz="1249" kern="1200">
          <a:solidFill>
            <a:schemeClr val="tx1"/>
          </a:solidFill>
          <a:latin typeface="+mn-lt"/>
          <a:ea typeface="+mn-ea"/>
          <a:cs typeface="+mn-cs"/>
        </a:defRPr>
      </a:lvl7pPr>
      <a:lvl8pPr marL="3057982" indent="-203865" algn="l" defTabSz="815462" rtl="0" eaLnBrk="1" latinLnBrk="0" hangingPunct="1">
        <a:lnSpc>
          <a:spcPct val="90000"/>
        </a:lnSpc>
        <a:spcBef>
          <a:spcPts val="446"/>
        </a:spcBef>
        <a:buFont typeface="Arial" panose="020B0604020202020204" pitchFamily="34" charset="0"/>
        <a:buChar char="•"/>
        <a:defRPr sz="1249" kern="1200">
          <a:solidFill>
            <a:schemeClr val="tx1"/>
          </a:solidFill>
          <a:latin typeface="+mn-lt"/>
          <a:ea typeface="+mn-ea"/>
          <a:cs typeface="+mn-cs"/>
        </a:defRPr>
      </a:lvl8pPr>
      <a:lvl9pPr marL="3465713" indent="-203865" algn="l" defTabSz="815462" rtl="0" eaLnBrk="1" latinLnBrk="0" hangingPunct="1">
        <a:lnSpc>
          <a:spcPct val="90000"/>
        </a:lnSpc>
        <a:spcBef>
          <a:spcPts val="446"/>
        </a:spcBef>
        <a:buFont typeface="Arial" panose="020B0604020202020204" pitchFamily="34" charset="0"/>
        <a:buChar char="•"/>
        <a:defRPr sz="1249" kern="1200">
          <a:solidFill>
            <a:schemeClr val="tx1"/>
          </a:solidFill>
          <a:latin typeface="+mn-lt"/>
          <a:ea typeface="+mn-ea"/>
          <a:cs typeface="+mn-cs"/>
        </a:defRPr>
      </a:lvl9pPr>
    </p:bodyStyle>
    <p:otherStyle>
      <a:defPPr>
        <a:defRPr lang="en-US"/>
      </a:defPPr>
      <a:lvl1pPr marL="0" algn="l" defTabSz="815462" rtl="0" eaLnBrk="1" latinLnBrk="0" hangingPunct="1">
        <a:defRPr sz="1605" kern="1200">
          <a:solidFill>
            <a:schemeClr val="tx1"/>
          </a:solidFill>
          <a:latin typeface="+mn-lt"/>
          <a:ea typeface="+mn-ea"/>
          <a:cs typeface="+mn-cs"/>
        </a:defRPr>
      </a:lvl1pPr>
      <a:lvl2pPr marL="407731" algn="l" defTabSz="815462" rtl="0" eaLnBrk="1" latinLnBrk="0" hangingPunct="1">
        <a:defRPr sz="1605" kern="1200">
          <a:solidFill>
            <a:schemeClr val="tx1"/>
          </a:solidFill>
          <a:latin typeface="+mn-lt"/>
          <a:ea typeface="+mn-ea"/>
          <a:cs typeface="+mn-cs"/>
        </a:defRPr>
      </a:lvl2pPr>
      <a:lvl3pPr marL="815462" algn="l" defTabSz="815462" rtl="0" eaLnBrk="1" latinLnBrk="0" hangingPunct="1">
        <a:defRPr sz="1605" kern="1200">
          <a:solidFill>
            <a:schemeClr val="tx1"/>
          </a:solidFill>
          <a:latin typeface="+mn-lt"/>
          <a:ea typeface="+mn-ea"/>
          <a:cs typeface="+mn-cs"/>
        </a:defRPr>
      </a:lvl3pPr>
      <a:lvl4pPr marL="1223193" algn="l" defTabSz="815462" rtl="0" eaLnBrk="1" latinLnBrk="0" hangingPunct="1">
        <a:defRPr sz="1605" kern="1200">
          <a:solidFill>
            <a:schemeClr val="tx1"/>
          </a:solidFill>
          <a:latin typeface="+mn-lt"/>
          <a:ea typeface="+mn-ea"/>
          <a:cs typeface="+mn-cs"/>
        </a:defRPr>
      </a:lvl4pPr>
      <a:lvl5pPr marL="1630924" algn="l" defTabSz="815462" rtl="0" eaLnBrk="1" latinLnBrk="0" hangingPunct="1">
        <a:defRPr sz="1605" kern="1200">
          <a:solidFill>
            <a:schemeClr val="tx1"/>
          </a:solidFill>
          <a:latin typeface="+mn-lt"/>
          <a:ea typeface="+mn-ea"/>
          <a:cs typeface="+mn-cs"/>
        </a:defRPr>
      </a:lvl5pPr>
      <a:lvl6pPr marL="2038655" algn="l" defTabSz="815462" rtl="0" eaLnBrk="1" latinLnBrk="0" hangingPunct="1">
        <a:defRPr sz="1605" kern="1200">
          <a:solidFill>
            <a:schemeClr val="tx1"/>
          </a:solidFill>
          <a:latin typeface="+mn-lt"/>
          <a:ea typeface="+mn-ea"/>
          <a:cs typeface="+mn-cs"/>
        </a:defRPr>
      </a:lvl6pPr>
      <a:lvl7pPr marL="2446386" algn="l" defTabSz="815462" rtl="0" eaLnBrk="1" latinLnBrk="0" hangingPunct="1">
        <a:defRPr sz="1605" kern="1200">
          <a:solidFill>
            <a:schemeClr val="tx1"/>
          </a:solidFill>
          <a:latin typeface="+mn-lt"/>
          <a:ea typeface="+mn-ea"/>
          <a:cs typeface="+mn-cs"/>
        </a:defRPr>
      </a:lvl7pPr>
      <a:lvl8pPr marL="2854117" algn="l" defTabSz="815462" rtl="0" eaLnBrk="1" latinLnBrk="0" hangingPunct="1">
        <a:defRPr sz="1605" kern="1200">
          <a:solidFill>
            <a:schemeClr val="tx1"/>
          </a:solidFill>
          <a:latin typeface="+mn-lt"/>
          <a:ea typeface="+mn-ea"/>
          <a:cs typeface="+mn-cs"/>
        </a:defRPr>
      </a:lvl8pPr>
      <a:lvl9pPr marL="3261848" algn="l" defTabSz="815462" rtl="0" eaLnBrk="1" latinLnBrk="0" hangingPunct="1">
        <a:defRPr sz="160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j.cartwright@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image" Target="../media/image6.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HPHI5015 and HPHI6015 </a:t>
            </a:r>
            <a:r>
              <a:rPr lang="en-GB" dirty="0" smtClean="0"/>
              <a:t>:</a:t>
            </a:r>
            <a:br>
              <a:rPr lang="en-GB" dirty="0" smtClean="0"/>
            </a:br>
            <a:r>
              <a:rPr lang="en-GB" dirty="0" smtClean="0"/>
              <a:t>Medieval Prose in Wales</a:t>
            </a:r>
            <a:endParaRPr lang="en-GB" dirty="0"/>
          </a:p>
        </p:txBody>
      </p:sp>
      <p:sp>
        <p:nvSpPr>
          <p:cNvPr id="3" name="Subtitle 2"/>
          <p:cNvSpPr>
            <a:spLocks noGrp="1"/>
          </p:cNvSpPr>
          <p:nvPr>
            <p:ph type="subTitle" idx="1"/>
          </p:nvPr>
        </p:nvSpPr>
        <p:spPr/>
        <p:txBody>
          <a:bodyPr>
            <a:normAutofit/>
          </a:bodyPr>
          <a:lstStyle/>
          <a:p>
            <a:r>
              <a:rPr lang="en-GB" dirty="0" err="1" smtClean="0"/>
              <a:t>Prof.</a:t>
            </a:r>
            <a:r>
              <a:rPr lang="en-GB" dirty="0" smtClean="0"/>
              <a:t> Jane Cartwright</a:t>
            </a:r>
          </a:p>
          <a:p>
            <a:r>
              <a:rPr lang="en-GB" dirty="0" smtClean="0"/>
              <a:t>What will the module cover?</a:t>
            </a:r>
          </a:p>
          <a:p>
            <a:r>
              <a:rPr lang="en-GB" dirty="0" smtClean="0"/>
              <a:t>How it will be assessed?</a:t>
            </a:r>
          </a:p>
          <a:p>
            <a:endParaRPr lang="en-GB" dirty="0"/>
          </a:p>
        </p:txBody>
      </p:sp>
    </p:spTree>
    <p:extLst>
      <p:ext uri="{BB962C8B-B14F-4D97-AF65-F5344CB8AC3E}">
        <p14:creationId xmlns:p14="http://schemas.microsoft.com/office/powerpoint/2010/main" val="36925693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About your lecturer</a:t>
            </a:r>
            <a:endParaRPr lang="en-GB" dirty="0"/>
          </a:p>
        </p:txBody>
      </p:sp>
      <p:sp>
        <p:nvSpPr>
          <p:cNvPr id="3" name="Content Placeholder 2"/>
          <p:cNvSpPr>
            <a:spLocks noGrp="1"/>
          </p:cNvSpPr>
          <p:nvPr>
            <p:ph idx="1"/>
          </p:nvPr>
        </p:nvSpPr>
        <p:spPr>
          <a:xfrm>
            <a:off x="606708" y="2194486"/>
            <a:ext cx="8573611" cy="4031992"/>
          </a:xfrm>
        </p:spPr>
        <p:txBody>
          <a:bodyPr>
            <a:normAutofit fontScale="92500" lnSpcReduction="20000"/>
          </a:bodyPr>
          <a:lstStyle/>
          <a:p>
            <a:r>
              <a:rPr lang="en-GB" dirty="0" smtClean="0"/>
              <a:t>Professor Jane Cartwright </a:t>
            </a:r>
            <a:r>
              <a:rPr lang="en-GB" dirty="0" smtClean="0">
                <a:hlinkClick r:id="rId2"/>
              </a:rPr>
              <a:t>j.cartwright@uwtsd.ac.uk</a:t>
            </a:r>
            <a:endParaRPr lang="en-GB" dirty="0" smtClean="0"/>
          </a:p>
          <a:p>
            <a:r>
              <a:rPr lang="en-GB" dirty="0" smtClean="0"/>
              <a:t>Tel: 01570 424870</a:t>
            </a:r>
          </a:p>
          <a:p>
            <a:r>
              <a:rPr lang="en-GB" dirty="0" smtClean="0"/>
              <a:t>Office hours Monday 3pm-5pm and Wednesday 3pm-4pm</a:t>
            </a:r>
          </a:p>
          <a:p>
            <a:r>
              <a:rPr lang="en-GB" dirty="0" smtClean="0"/>
              <a:t>Where? Room 20, second floor of Sheikh </a:t>
            </a:r>
            <a:r>
              <a:rPr lang="en-GB" dirty="0" err="1" smtClean="0"/>
              <a:t>Khalifa</a:t>
            </a:r>
            <a:r>
              <a:rPr lang="en-GB" dirty="0" smtClean="0"/>
              <a:t> Building, opposite the main college building near The Mustard Seed Cafe (my name is on the door)</a:t>
            </a:r>
          </a:p>
          <a:p>
            <a:r>
              <a:rPr lang="en-GB" dirty="0" smtClean="0"/>
              <a:t>Research interests: medieval Welsh poetry and prose, history of medieval Wales, religious literature, hagiography and saints’ cults</a:t>
            </a:r>
          </a:p>
          <a:p>
            <a:r>
              <a:rPr lang="en-GB" dirty="0" smtClean="0"/>
              <a:t>Publications include: </a:t>
            </a:r>
            <a:r>
              <a:rPr lang="en-GB" i="1" dirty="0" smtClean="0"/>
              <a:t>The Cult of St Ursula and the 11,000 Virgins </a:t>
            </a:r>
            <a:r>
              <a:rPr lang="en-GB" dirty="0" smtClean="0"/>
              <a:t>(Cardiff: UWP, 2016);  </a:t>
            </a:r>
            <a:r>
              <a:rPr lang="en-GB" i="1" dirty="0" smtClean="0"/>
              <a:t>Mary Magdalene and her Sister Martha</a:t>
            </a:r>
            <a:r>
              <a:rPr lang="en-GB" dirty="0" smtClean="0"/>
              <a:t> (Washington: Catholic University of America Press, 2013); </a:t>
            </a:r>
            <a:r>
              <a:rPr lang="en-GB" i="1" dirty="0" smtClean="0"/>
              <a:t>Feminine Sanctity and Spirituality in Medieval Wales </a:t>
            </a:r>
            <a:r>
              <a:rPr lang="en-GB" dirty="0" smtClean="0"/>
              <a:t>(Cardiff: UWP, 2008); </a:t>
            </a:r>
            <a:r>
              <a:rPr lang="en-GB" i="1" dirty="0" smtClean="0"/>
              <a:t>Celtic Hagiography and Saints’ Cults</a:t>
            </a:r>
            <a:r>
              <a:rPr lang="en-GB" dirty="0" smtClean="0"/>
              <a:t> (Cardiff: UWP, 2003); </a:t>
            </a:r>
            <a:r>
              <a:rPr lang="en-GB" i="1" dirty="0" smtClean="0"/>
              <a:t>Y </a:t>
            </a:r>
            <a:r>
              <a:rPr lang="en-GB" i="1" dirty="0" err="1" smtClean="0"/>
              <a:t>Forwyn</a:t>
            </a:r>
            <a:r>
              <a:rPr lang="en-GB" i="1" dirty="0" smtClean="0"/>
              <a:t> Fair, </a:t>
            </a:r>
            <a:r>
              <a:rPr lang="en-GB" i="1" dirty="0" err="1" smtClean="0"/>
              <a:t>Santesau</a:t>
            </a:r>
            <a:r>
              <a:rPr lang="en-GB" i="1" dirty="0" smtClean="0"/>
              <a:t> a </a:t>
            </a:r>
            <a:r>
              <a:rPr lang="en-GB" i="1" dirty="0" err="1" smtClean="0"/>
              <a:t>Lleianod</a:t>
            </a:r>
            <a:r>
              <a:rPr lang="en-GB" dirty="0" smtClean="0"/>
              <a:t> (Cardiff: UWP, 1999)</a:t>
            </a:r>
            <a:endParaRPr lang="en-GB" dirty="0"/>
          </a:p>
        </p:txBody>
      </p:sp>
    </p:spTree>
    <p:extLst>
      <p:ext uri="{BB962C8B-B14F-4D97-AF65-F5344CB8AC3E}">
        <p14:creationId xmlns:p14="http://schemas.microsoft.com/office/powerpoint/2010/main" val="41083759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will the module involve?</a:t>
            </a:r>
            <a:endParaRPr lang="en-GB" dirty="0"/>
          </a:p>
        </p:txBody>
      </p:sp>
      <p:sp>
        <p:nvSpPr>
          <p:cNvPr id="3" name="Content Placeholder 2"/>
          <p:cNvSpPr>
            <a:spLocks noGrp="1"/>
          </p:cNvSpPr>
          <p:nvPr>
            <p:ph idx="1"/>
          </p:nvPr>
        </p:nvSpPr>
        <p:spPr/>
        <p:txBody>
          <a:bodyPr>
            <a:normAutofit/>
          </a:bodyPr>
          <a:lstStyle/>
          <a:p>
            <a:r>
              <a:rPr lang="en-GB" dirty="0" smtClean="0"/>
              <a:t>An introduction to the history of medieval Wales (from the sixth century to the sixteenth century) – key figures, dates, personalities and literary texts</a:t>
            </a:r>
          </a:p>
          <a:p>
            <a:r>
              <a:rPr lang="en-GB" dirty="0" smtClean="0"/>
              <a:t>A wide variety of medieval prose texts from a range of different genres (literary, historical, legal and medical)</a:t>
            </a:r>
          </a:p>
          <a:p>
            <a:r>
              <a:rPr lang="en-GB" dirty="0" smtClean="0"/>
              <a:t>The texts studied in detail will vary somewhat from one academic year to the next (since the assignments must vary from one year to the next)</a:t>
            </a:r>
          </a:p>
          <a:p>
            <a:r>
              <a:rPr lang="en-GB" dirty="0" smtClean="0"/>
              <a:t>Do I need to be able to read Welsh? No, the texts will be studied in translation.</a:t>
            </a:r>
          </a:p>
          <a:p>
            <a:endParaRPr lang="en-GB" dirty="0"/>
          </a:p>
        </p:txBody>
      </p:sp>
    </p:spTree>
    <p:extLst>
      <p:ext uri="{BB962C8B-B14F-4D97-AF65-F5344CB8AC3E}">
        <p14:creationId xmlns:p14="http://schemas.microsoft.com/office/powerpoint/2010/main" val="13688551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2018-19</a:t>
            </a:r>
            <a:endParaRPr lang="en-GB" dirty="0"/>
          </a:p>
        </p:txBody>
      </p:sp>
      <p:sp>
        <p:nvSpPr>
          <p:cNvPr id="3" name="Content Placeholder 2"/>
          <p:cNvSpPr>
            <a:spLocks noGrp="1"/>
          </p:cNvSpPr>
          <p:nvPr>
            <p:ph idx="1"/>
          </p:nvPr>
        </p:nvSpPr>
        <p:spPr/>
        <p:txBody>
          <a:bodyPr>
            <a:normAutofit fontScale="92500"/>
          </a:bodyPr>
          <a:lstStyle/>
          <a:p>
            <a:r>
              <a:rPr lang="en-GB" dirty="0" smtClean="0"/>
              <a:t>Y </a:t>
            </a:r>
            <a:r>
              <a:rPr lang="en-GB" dirty="0" err="1" smtClean="0"/>
              <a:t>Mabinogi</a:t>
            </a:r>
            <a:r>
              <a:rPr lang="en-GB" dirty="0" smtClean="0"/>
              <a:t> </a:t>
            </a:r>
          </a:p>
          <a:p>
            <a:r>
              <a:rPr lang="en-GB" dirty="0" smtClean="0"/>
              <a:t>The Laws of Hywel </a:t>
            </a:r>
            <a:r>
              <a:rPr lang="en-GB" dirty="0" err="1" smtClean="0"/>
              <a:t>Dda</a:t>
            </a:r>
            <a:endParaRPr lang="en-GB" dirty="0" smtClean="0"/>
          </a:p>
          <a:p>
            <a:r>
              <a:rPr lang="en-GB" dirty="0" smtClean="0"/>
              <a:t>Medieval Medical Texts</a:t>
            </a:r>
          </a:p>
          <a:p>
            <a:r>
              <a:rPr lang="en-GB" dirty="0" smtClean="0"/>
              <a:t>Medieval manuscript production and transmission (e.g. the White Book of </a:t>
            </a:r>
            <a:r>
              <a:rPr lang="en-GB" dirty="0" err="1" smtClean="0"/>
              <a:t>Rhydderch</a:t>
            </a:r>
            <a:r>
              <a:rPr lang="en-GB" dirty="0" smtClean="0"/>
              <a:t> and the Red Book of </a:t>
            </a:r>
            <a:r>
              <a:rPr lang="en-GB" dirty="0" err="1" smtClean="0"/>
              <a:t>Hergest</a:t>
            </a:r>
            <a:r>
              <a:rPr lang="en-GB" dirty="0"/>
              <a:t> </a:t>
            </a:r>
            <a:r>
              <a:rPr lang="en-GB" dirty="0" smtClean="0"/>
              <a:t>that contain the </a:t>
            </a:r>
            <a:r>
              <a:rPr lang="en-GB" dirty="0" err="1" smtClean="0"/>
              <a:t>Mabinogi</a:t>
            </a:r>
            <a:r>
              <a:rPr lang="en-GB" dirty="0" smtClean="0"/>
              <a:t>)</a:t>
            </a:r>
          </a:p>
          <a:p>
            <a:r>
              <a:rPr lang="en-GB" dirty="0" smtClean="0"/>
              <a:t>Arthurian </a:t>
            </a:r>
            <a:r>
              <a:rPr lang="en-GB" dirty="0" smtClean="0"/>
              <a:t>Literature </a:t>
            </a:r>
            <a:endParaRPr lang="en-GB" dirty="0" smtClean="0"/>
          </a:p>
          <a:p>
            <a:r>
              <a:rPr lang="en-GB" dirty="0" smtClean="0"/>
              <a:t>Hagiography (saints’ Lives such as the Lives of SS David, </a:t>
            </a:r>
            <a:r>
              <a:rPr lang="en-GB" dirty="0" err="1" smtClean="0"/>
              <a:t>Winefride</a:t>
            </a:r>
            <a:r>
              <a:rPr lang="en-GB" dirty="0" smtClean="0"/>
              <a:t>, Ursula and traditions associated with holy sites and wells e.g. </a:t>
            </a:r>
            <a:r>
              <a:rPr lang="en-GB" dirty="0" err="1" smtClean="0"/>
              <a:t>Llanddwyn</a:t>
            </a:r>
            <a:r>
              <a:rPr lang="en-GB" dirty="0" smtClean="0"/>
              <a:t>)</a:t>
            </a:r>
          </a:p>
          <a:p>
            <a:r>
              <a:rPr lang="en-GB" dirty="0" smtClean="0"/>
              <a:t>‘Historical’ texts (e.g. the medieval Life of </a:t>
            </a:r>
            <a:r>
              <a:rPr lang="en-GB" dirty="0" err="1" smtClean="0"/>
              <a:t>Gruffudd</a:t>
            </a:r>
            <a:r>
              <a:rPr lang="en-GB" dirty="0" smtClean="0"/>
              <a:t> </a:t>
            </a:r>
            <a:r>
              <a:rPr lang="en-GB" dirty="0" err="1" smtClean="0"/>
              <a:t>ap</a:t>
            </a:r>
            <a:r>
              <a:rPr lang="en-GB" dirty="0" smtClean="0"/>
              <a:t> </a:t>
            </a:r>
            <a:r>
              <a:rPr lang="en-GB" dirty="0" err="1" smtClean="0"/>
              <a:t>Cynan</a:t>
            </a:r>
            <a:r>
              <a:rPr lang="en-GB" dirty="0" smtClean="0"/>
              <a:t>)</a:t>
            </a:r>
          </a:p>
          <a:p>
            <a:endParaRPr lang="en-GB" dirty="0"/>
          </a:p>
        </p:txBody>
      </p:sp>
    </p:spTree>
    <p:extLst>
      <p:ext uri="{BB962C8B-B14F-4D97-AF65-F5344CB8AC3E}">
        <p14:creationId xmlns:p14="http://schemas.microsoft.com/office/powerpoint/2010/main" val="36402951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is the module assessed?</a:t>
            </a:r>
            <a:endParaRPr lang="en-GB" dirty="0"/>
          </a:p>
        </p:txBody>
      </p:sp>
      <p:sp>
        <p:nvSpPr>
          <p:cNvPr id="3" name="Content Placeholder 2"/>
          <p:cNvSpPr>
            <a:spLocks noGrp="1"/>
          </p:cNvSpPr>
          <p:nvPr>
            <p:ph idx="1"/>
          </p:nvPr>
        </p:nvSpPr>
        <p:spPr/>
        <p:txBody>
          <a:bodyPr/>
          <a:lstStyle/>
          <a:p>
            <a:r>
              <a:rPr lang="en-GB" b="1" dirty="0"/>
              <a:t>Assessment Component 1 – 20%</a:t>
            </a:r>
          </a:p>
          <a:p>
            <a:pPr marL="0" indent="0">
              <a:buNone/>
            </a:pPr>
            <a:r>
              <a:rPr lang="en-GB" dirty="0" smtClean="0"/>
              <a:t>	Oral </a:t>
            </a:r>
            <a:r>
              <a:rPr lang="en-GB" dirty="0"/>
              <a:t>presentation </a:t>
            </a:r>
          </a:p>
          <a:p>
            <a:pPr marL="0" indent="0">
              <a:buNone/>
            </a:pPr>
            <a:r>
              <a:rPr lang="en-GB" dirty="0" smtClean="0"/>
              <a:t>	The </a:t>
            </a:r>
            <a:r>
              <a:rPr lang="en-GB" dirty="0"/>
              <a:t>presentation should last for 20 minutes and be </a:t>
            </a:r>
            <a:r>
              <a:rPr lang="en-GB" dirty="0" smtClean="0"/>
              <a:t>	accompanied </a:t>
            </a:r>
            <a:r>
              <a:rPr lang="en-GB" dirty="0"/>
              <a:t>by a </a:t>
            </a:r>
            <a:r>
              <a:rPr lang="en-GB" dirty="0" err="1"/>
              <a:t>Powerpoint</a:t>
            </a:r>
            <a:r>
              <a:rPr lang="en-GB" dirty="0"/>
              <a:t> programme and/or hardcopy </a:t>
            </a:r>
            <a:r>
              <a:rPr lang="en-GB" dirty="0" smtClean="0"/>
              <a:t>	handout</a:t>
            </a:r>
            <a:r>
              <a:rPr lang="en-GB" dirty="0"/>
              <a:t>.</a:t>
            </a:r>
          </a:p>
          <a:p>
            <a:r>
              <a:rPr lang="en-GB" b="1" dirty="0"/>
              <a:t>Assessment Component 2 – 80%</a:t>
            </a:r>
          </a:p>
          <a:p>
            <a:pPr marL="0" indent="0">
              <a:buNone/>
            </a:pPr>
            <a:r>
              <a:rPr lang="en-GB" dirty="0" smtClean="0"/>
              <a:t>	4,000-word essay</a:t>
            </a:r>
            <a:endParaRPr lang="en-GB" dirty="0"/>
          </a:p>
        </p:txBody>
      </p:sp>
    </p:spTree>
    <p:extLst>
      <p:ext uri="{BB962C8B-B14F-4D97-AF65-F5344CB8AC3E}">
        <p14:creationId xmlns:p14="http://schemas.microsoft.com/office/powerpoint/2010/main" val="331795863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Deadlines</a:t>
            </a:r>
            <a:endParaRPr lang="en-GB" dirty="0"/>
          </a:p>
        </p:txBody>
      </p:sp>
      <p:sp>
        <p:nvSpPr>
          <p:cNvPr id="3" name="Content Placeholder 2"/>
          <p:cNvSpPr>
            <a:spLocks noGrp="1"/>
          </p:cNvSpPr>
          <p:nvPr>
            <p:ph idx="1"/>
          </p:nvPr>
        </p:nvSpPr>
        <p:spPr/>
        <p:txBody>
          <a:bodyPr/>
          <a:lstStyle/>
          <a:p>
            <a:r>
              <a:rPr lang="en-GB" dirty="0" smtClean="0"/>
              <a:t>Assignment 1: oral presentations</a:t>
            </a:r>
          </a:p>
          <a:p>
            <a:pPr marL="0" indent="0">
              <a:buNone/>
            </a:pPr>
            <a:r>
              <a:rPr lang="en-GB" dirty="0" smtClean="0"/>
              <a:t>	</a:t>
            </a:r>
            <a:r>
              <a:rPr lang="en-GB" dirty="0" smtClean="0"/>
              <a:t>Monday 10 December 2018</a:t>
            </a:r>
            <a:endParaRPr lang="en-GB" dirty="0" smtClean="0"/>
          </a:p>
          <a:p>
            <a:endParaRPr lang="en-GB" dirty="0"/>
          </a:p>
          <a:p>
            <a:r>
              <a:rPr lang="en-GB" dirty="0" smtClean="0"/>
              <a:t>Assignment 2: essay</a:t>
            </a:r>
          </a:p>
          <a:p>
            <a:pPr marL="0" indent="0">
              <a:buNone/>
            </a:pPr>
            <a:r>
              <a:rPr lang="en-GB" dirty="0" smtClean="0"/>
              <a:t>	</a:t>
            </a:r>
            <a:r>
              <a:rPr lang="en-GB" dirty="0" smtClean="0"/>
              <a:t>Tuesday 18 December 2018</a:t>
            </a:r>
            <a:endParaRPr lang="en-GB" dirty="0"/>
          </a:p>
        </p:txBody>
      </p:sp>
    </p:spTree>
    <p:extLst>
      <p:ext uri="{BB962C8B-B14F-4D97-AF65-F5344CB8AC3E}">
        <p14:creationId xmlns:p14="http://schemas.microsoft.com/office/powerpoint/2010/main" val="146778183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Oral presentation </a:t>
            </a:r>
            <a:br>
              <a:rPr lang="en-GB" dirty="0"/>
            </a:br>
            <a:endParaRPr lang="en-GB" dirty="0"/>
          </a:p>
        </p:txBody>
      </p:sp>
      <p:sp>
        <p:nvSpPr>
          <p:cNvPr id="3" name="Content Placeholder 2"/>
          <p:cNvSpPr>
            <a:spLocks noGrp="1"/>
          </p:cNvSpPr>
          <p:nvPr>
            <p:ph idx="1"/>
          </p:nvPr>
        </p:nvSpPr>
        <p:spPr>
          <a:xfrm>
            <a:off x="606709" y="2221052"/>
            <a:ext cx="8573611" cy="3986688"/>
          </a:xfrm>
        </p:spPr>
        <p:txBody>
          <a:bodyPr>
            <a:normAutofit lnSpcReduction="10000"/>
          </a:bodyPr>
          <a:lstStyle/>
          <a:p>
            <a:r>
              <a:rPr lang="en-GB" dirty="0" smtClean="0"/>
              <a:t>The </a:t>
            </a:r>
            <a:r>
              <a:rPr lang="en-GB" dirty="0"/>
              <a:t>presentation should last for 20 minutes and be accompanied by a </a:t>
            </a:r>
            <a:r>
              <a:rPr lang="en-GB" dirty="0" err="1"/>
              <a:t>Powerpoint</a:t>
            </a:r>
            <a:r>
              <a:rPr lang="en-GB" dirty="0"/>
              <a:t> programme and/or hardcopy handout.</a:t>
            </a:r>
          </a:p>
          <a:p>
            <a:endParaRPr lang="en-GB" dirty="0"/>
          </a:p>
          <a:p>
            <a:r>
              <a:rPr lang="en-GB" dirty="0"/>
              <a:t>Select a character from </a:t>
            </a:r>
            <a:r>
              <a:rPr lang="en-GB" i="1" dirty="0"/>
              <a:t>The </a:t>
            </a:r>
            <a:r>
              <a:rPr lang="en-GB" i="1" dirty="0" err="1"/>
              <a:t>Mabinogion</a:t>
            </a:r>
            <a:r>
              <a:rPr lang="en-GB" dirty="0"/>
              <a:t> and critically analyse the role played by this character in the tale(s). In your presentation you should consider the techniques of characterisation employed by the medieval author; dialogue, monologue, physical description, use of linguistic formulae, oral tradition and stylistic features; how the character interacts with other characters, their centrality to the plot, purpose and motivations, as well as their wider literary context.</a:t>
            </a:r>
          </a:p>
          <a:p>
            <a:endParaRPr lang="en-GB" dirty="0"/>
          </a:p>
          <a:p>
            <a:pPr marL="0" indent="0">
              <a:buNone/>
            </a:pPr>
            <a:r>
              <a:rPr lang="en-GB" dirty="0" smtClean="0"/>
              <a:t> </a:t>
            </a:r>
            <a:endParaRPr lang="en-GB" dirty="0"/>
          </a:p>
          <a:p>
            <a:endParaRPr lang="en-GB" dirty="0"/>
          </a:p>
        </p:txBody>
      </p:sp>
    </p:spTree>
    <p:extLst>
      <p:ext uri="{BB962C8B-B14F-4D97-AF65-F5344CB8AC3E}">
        <p14:creationId xmlns:p14="http://schemas.microsoft.com/office/powerpoint/2010/main" val="16330935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9967" y="937319"/>
            <a:ext cx="8573611" cy="2355771"/>
          </a:xfrm>
        </p:spPr>
        <p:txBody>
          <a:bodyPr>
            <a:normAutofit fontScale="90000"/>
          </a:bodyPr>
          <a:lstStyle/>
          <a:p>
            <a:r>
              <a:rPr lang="en-GB" dirty="0" smtClean="0"/>
              <a:t>What are the assessment criteria for the oral presentation (20% of the final mark)?</a:t>
            </a:r>
            <a:br>
              <a:rPr lang="en-GB" dirty="0" smtClean="0"/>
            </a:br>
            <a:r>
              <a:rPr lang="en-GB" dirty="0"/>
              <a:t/>
            </a:r>
            <a:br>
              <a:rPr lang="en-GB" dirty="0"/>
            </a:br>
            <a:r>
              <a:rPr lang="en-GB" dirty="0" smtClean="0"/>
              <a:t/>
            </a:r>
            <a:br>
              <a:rPr lang="en-GB" dirty="0" smtClean="0"/>
            </a:br>
            <a:r>
              <a:rPr lang="en-GB" dirty="0" smtClean="0"/>
              <a:t>These are the Faculty’s current assessment criteria:</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209675944"/>
              </p:ext>
            </p:extLst>
          </p:nvPr>
        </p:nvGraphicFramePr>
        <p:xfrm>
          <a:off x="606709" y="3383478"/>
          <a:ext cx="9321148" cy="2752393"/>
        </p:xfrm>
        <a:graphic>
          <a:graphicData uri="http://schemas.openxmlformats.org/drawingml/2006/table">
            <a:tbl>
              <a:tblPr firstRow="1" firstCol="1" bandRow="1">
                <a:tableStyleId>{5C22544A-7EE6-4342-B048-85BDC9FD1C3A}</a:tableStyleId>
              </a:tblPr>
              <a:tblGrid>
                <a:gridCol w="2779808"/>
                <a:gridCol w="795427"/>
                <a:gridCol w="931486"/>
                <a:gridCol w="795427"/>
                <a:gridCol w="795427"/>
                <a:gridCol w="900089"/>
                <a:gridCol w="1161742"/>
                <a:gridCol w="1161742"/>
              </a:tblGrid>
              <a:tr h="400894">
                <a:tc>
                  <a:txBody>
                    <a:bodyPr/>
                    <a:lstStyle/>
                    <a:p>
                      <a:pPr>
                        <a:lnSpc>
                          <a:spcPct val="107000"/>
                        </a:lnSpc>
                        <a:spcAft>
                          <a:spcPts val="0"/>
                        </a:spcAft>
                      </a:pPr>
                      <a:r>
                        <a:rPr lang="en-GB" sz="1200" dirty="0">
                          <a:effectLst/>
                        </a:rPr>
                        <a:t>Level 6 Presentation</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1-29</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30-39</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40-49</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50-59</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60-69</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70-79</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80+</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r>
              <a:tr h="818103">
                <a:tc>
                  <a:txBody>
                    <a:bodyPr/>
                    <a:lstStyle/>
                    <a:p>
                      <a:pPr>
                        <a:lnSpc>
                          <a:spcPct val="115000"/>
                        </a:lnSpc>
                        <a:spcAft>
                          <a:spcPts val="1000"/>
                        </a:spcAft>
                      </a:pPr>
                      <a:r>
                        <a:rPr lang="en-GB" sz="1200">
                          <a:effectLst/>
                        </a:rPr>
                        <a:t>Engagement with Audience (EA)</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Limited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Adequate</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Good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Very Good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Excellent</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Outstanding</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Outstanding</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r>
              <a:tr h="766698">
                <a:tc>
                  <a:txBody>
                    <a:bodyPr/>
                    <a:lstStyle/>
                    <a:p>
                      <a:pPr>
                        <a:lnSpc>
                          <a:spcPct val="115000"/>
                        </a:lnSpc>
                        <a:spcAft>
                          <a:spcPts val="1000"/>
                        </a:spcAft>
                      </a:pPr>
                      <a:r>
                        <a:rPr lang="en-GB" sz="1200">
                          <a:effectLst/>
                        </a:rPr>
                        <a:t>Presentational Aids (PA)</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Limited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Adequate</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Good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Very Good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Excellent</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Outstanding</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Outstanding</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r>
              <a:tr h="766698">
                <a:tc>
                  <a:txBody>
                    <a:bodyPr/>
                    <a:lstStyle/>
                    <a:p>
                      <a:pPr>
                        <a:lnSpc>
                          <a:spcPct val="115000"/>
                        </a:lnSpc>
                        <a:spcAft>
                          <a:spcPts val="1000"/>
                        </a:spcAft>
                      </a:pPr>
                      <a:r>
                        <a:rPr lang="en-GB" sz="1200">
                          <a:effectLst/>
                        </a:rPr>
                        <a:t>Time Keeping (TK)</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Limited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dirty="0">
                          <a:effectLst/>
                        </a:rPr>
                        <a:t>Adequate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Good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Very Good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Excellent</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a:effectLst/>
                        </a:rPr>
                        <a:t>Outstanding</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c>
                  <a:txBody>
                    <a:bodyPr/>
                    <a:lstStyle/>
                    <a:p>
                      <a:pPr>
                        <a:lnSpc>
                          <a:spcPct val="107000"/>
                        </a:lnSpc>
                        <a:spcAft>
                          <a:spcPts val="0"/>
                        </a:spcAft>
                      </a:pPr>
                      <a:r>
                        <a:rPr lang="en-GB" sz="1200" dirty="0">
                          <a:effectLst/>
                        </a:rPr>
                        <a:t>Outstanding</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1159" marR="61159" marT="0" marB="0"/>
                </a:tc>
              </a:tr>
            </a:tbl>
          </a:graphicData>
        </a:graphic>
      </p:graphicFrame>
      <p:sp>
        <p:nvSpPr>
          <p:cNvPr id="7" name="Rectangle 2"/>
          <p:cNvSpPr>
            <a:spLocks noChangeArrowheads="1"/>
          </p:cNvSpPr>
          <p:nvPr/>
        </p:nvSpPr>
        <p:spPr bwMode="auto">
          <a:xfrm>
            <a:off x="-951349" y="1007925"/>
            <a:ext cx="13396668" cy="3293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1546" tIns="40773" rIns="81546" bIns="40773" numCol="1" anchor="ctr" anchorCtr="0" compatLnSpc="1">
            <a:prstTxWarp prst="textNoShape">
              <a:avLst/>
            </a:prstTxWarp>
            <a:spAutoFit/>
          </a:bodyPr>
          <a:lstStyle/>
          <a:p>
            <a:endParaRPr lang="en-GB" sz="1605"/>
          </a:p>
        </p:txBody>
      </p:sp>
    </p:spTree>
    <p:extLst>
      <p:ext uri="{BB962C8B-B14F-4D97-AF65-F5344CB8AC3E}">
        <p14:creationId xmlns:p14="http://schemas.microsoft.com/office/powerpoint/2010/main" val="241032935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NOT to do a presentation!</a:t>
            </a:r>
            <a:endParaRPr lang="en-GB" dirty="0"/>
          </a:p>
        </p:txBody>
      </p:sp>
      <p:sp>
        <p:nvSpPr>
          <p:cNvPr id="3" name="Content Placeholder 2"/>
          <p:cNvSpPr>
            <a:spLocks noGrp="1"/>
          </p:cNvSpPr>
          <p:nvPr>
            <p:ph idx="1"/>
          </p:nvPr>
        </p:nvSpPr>
        <p:spPr>
          <a:xfrm>
            <a:off x="606709" y="2285093"/>
            <a:ext cx="8573611" cy="3986688"/>
          </a:xfrm>
        </p:spPr>
        <p:txBody>
          <a:bodyPr>
            <a:normAutofit lnSpcReduction="10000"/>
          </a:bodyPr>
          <a:lstStyle/>
          <a:p>
            <a:r>
              <a:rPr lang="en-GB" dirty="0" smtClean="0"/>
              <a:t>Don’t turn up or assume that the date can be altered if you are not ready to give your presentation.</a:t>
            </a:r>
          </a:p>
          <a:p>
            <a:r>
              <a:rPr lang="en-GB" dirty="0" smtClean="0">
                <a:solidFill>
                  <a:schemeClr val="bg1"/>
                </a:solidFill>
              </a:rPr>
              <a:t>This part of the module is formally assessed and it is important that you attend. If you don’t turn up it will treated in the same way as if you had missed an exam. Obviously if you are ill and obtain a medical certificate, an alternative date, when you are feeling better, can be arranged. However, don’t try and alter this if really you are nervous or feel badly prepared. Putting it off will only make you more anxious, so it is best to prepare and ‘get it over with’.</a:t>
            </a:r>
          </a:p>
          <a:p>
            <a:r>
              <a:rPr lang="en-GB" dirty="0" smtClean="0"/>
              <a:t>Work yourself into such a fluster that she can barely speak!</a:t>
            </a:r>
          </a:p>
          <a:p>
            <a:r>
              <a:rPr lang="en-GB" dirty="0" smtClean="0">
                <a:solidFill>
                  <a:schemeClr val="bg1"/>
                </a:solidFill>
              </a:rPr>
              <a:t>Watch some TED talks as good examples to follow and try to be confident when you present.</a:t>
            </a:r>
            <a:endParaRPr lang="en-GB" dirty="0">
              <a:solidFill>
                <a:schemeClr val="bg1"/>
              </a:solidFill>
            </a:endParaRPr>
          </a:p>
        </p:txBody>
      </p:sp>
    </p:spTree>
    <p:extLst>
      <p:ext uri="{BB962C8B-B14F-4D97-AF65-F5344CB8AC3E}">
        <p14:creationId xmlns:p14="http://schemas.microsoft.com/office/powerpoint/2010/main" val="359712130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NOT to do a presentation 2</a:t>
            </a:r>
            <a:endParaRPr lang="en-GB" dirty="0"/>
          </a:p>
        </p:txBody>
      </p:sp>
      <p:sp>
        <p:nvSpPr>
          <p:cNvPr id="3" name="Content Placeholder 2"/>
          <p:cNvSpPr>
            <a:spLocks noGrp="1"/>
          </p:cNvSpPr>
          <p:nvPr>
            <p:ph idx="1"/>
          </p:nvPr>
        </p:nvSpPr>
        <p:spPr>
          <a:xfrm>
            <a:off x="606709" y="2262441"/>
            <a:ext cx="8573611" cy="4111272"/>
          </a:xfrm>
        </p:spPr>
        <p:txBody>
          <a:bodyPr>
            <a:normAutofit fontScale="92500" lnSpcReduction="20000"/>
          </a:bodyPr>
          <a:lstStyle/>
          <a:p>
            <a:r>
              <a:rPr lang="en-GB" dirty="0" smtClean="0"/>
              <a:t>Tell me that you haven’t had time to prepare a </a:t>
            </a:r>
            <a:r>
              <a:rPr lang="en-GB" dirty="0" err="1" smtClean="0"/>
              <a:t>Powerpoint</a:t>
            </a:r>
            <a:r>
              <a:rPr lang="en-GB" dirty="0" smtClean="0"/>
              <a:t>.</a:t>
            </a:r>
          </a:p>
          <a:p>
            <a:r>
              <a:rPr lang="en-GB" dirty="0" smtClean="0">
                <a:solidFill>
                  <a:schemeClr val="bg1"/>
                </a:solidFill>
              </a:rPr>
              <a:t>This is an essential part of the preparation and will help you keep on track when giving your presentation.</a:t>
            </a:r>
          </a:p>
          <a:p>
            <a:r>
              <a:rPr lang="en-GB" dirty="0" smtClean="0"/>
              <a:t>Speak too quickly and look at the floor.</a:t>
            </a:r>
          </a:p>
          <a:p>
            <a:r>
              <a:rPr lang="en-GB" dirty="0" smtClean="0">
                <a:solidFill>
                  <a:schemeClr val="bg1"/>
                </a:solidFill>
              </a:rPr>
              <a:t>It is really difficult to follow a talk when someone speaks like a train. You might have spent time researching your topic and know exactly what you mean, but others may not be familiar with the material and will need time to follow what you saying and understand the ideas you are presenting.</a:t>
            </a:r>
          </a:p>
          <a:p>
            <a:r>
              <a:rPr lang="en-GB" dirty="0" smtClean="0"/>
              <a:t>Read everything from a script.</a:t>
            </a:r>
          </a:p>
          <a:p>
            <a:r>
              <a:rPr lang="en-GB" dirty="0" smtClean="0">
                <a:solidFill>
                  <a:schemeClr val="bg1"/>
                </a:solidFill>
              </a:rPr>
              <a:t>Writing a script will help you prepare and many detailed lectures or key note </a:t>
            </a:r>
            <a:r>
              <a:rPr lang="en-GB" dirty="0" err="1" smtClean="0">
                <a:solidFill>
                  <a:schemeClr val="bg1"/>
                </a:solidFill>
              </a:rPr>
              <a:t>speaches</a:t>
            </a:r>
            <a:r>
              <a:rPr lang="en-GB" dirty="0" smtClean="0">
                <a:solidFill>
                  <a:schemeClr val="bg1"/>
                </a:solidFill>
              </a:rPr>
              <a:t> are delivered in this way, but this is a short oral presentation and it would be best to read over a script in advance and remember it </a:t>
            </a:r>
            <a:r>
              <a:rPr lang="en-GB" dirty="0">
                <a:solidFill>
                  <a:schemeClr val="bg1"/>
                </a:solidFill>
              </a:rPr>
              <a:t>o</a:t>
            </a:r>
            <a:r>
              <a:rPr lang="en-GB" dirty="0" smtClean="0">
                <a:solidFill>
                  <a:schemeClr val="bg1"/>
                </a:solidFill>
              </a:rPr>
              <a:t>r bring only notes to remind yourself of key points, dates etc.</a:t>
            </a:r>
            <a:endParaRPr lang="en-GB" dirty="0">
              <a:solidFill>
                <a:schemeClr val="bg1"/>
              </a:solidFill>
            </a:endParaRPr>
          </a:p>
        </p:txBody>
      </p:sp>
    </p:spTree>
    <p:extLst>
      <p:ext uri="{BB962C8B-B14F-4D97-AF65-F5344CB8AC3E}">
        <p14:creationId xmlns:p14="http://schemas.microsoft.com/office/powerpoint/2010/main" val="199612958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NOT to do a presentation 3</a:t>
            </a:r>
            <a:endParaRPr lang="en-GB" dirty="0"/>
          </a:p>
        </p:txBody>
      </p:sp>
      <p:sp>
        <p:nvSpPr>
          <p:cNvPr id="3" name="Content Placeholder 2"/>
          <p:cNvSpPr>
            <a:spLocks noGrp="1"/>
          </p:cNvSpPr>
          <p:nvPr>
            <p:ph idx="1"/>
          </p:nvPr>
        </p:nvSpPr>
        <p:spPr>
          <a:xfrm>
            <a:off x="719967" y="2194486"/>
            <a:ext cx="8573611" cy="4025383"/>
          </a:xfrm>
        </p:spPr>
        <p:txBody>
          <a:bodyPr>
            <a:normAutofit/>
          </a:bodyPr>
          <a:lstStyle/>
          <a:p>
            <a:r>
              <a:rPr lang="en-GB" dirty="0" smtClean="0"/>
              <a:t>Plagiarise! </a:t>
            </a:r>
          </a:p>
          <a:p>
            <a:r>
              <a:rPr lang="en-GB" dirty="0" smtClean="0">
                <a:solidFill>
                  <a:schemeClr val="bg1"/>
                </a:solidFill>
              </a:rPr>
              <a:t>You can of course quote from a variety of sources, but acknowledge your sources.</a:t>
            </a:r>
          </a:p>
          <a:p>
            <a:r>
              <a:rPr lang="en-GB" dirty="0" smtClean="0"/>
              <a:t>Copy sections and/or images from the web without noting your source or where you have found these.</a:t>
            </a:r>
          </a:p>
          <a:p>
            <a:r>
              <a:rPr lang="en-GB" dirty="0" smtClean="0"/>
              <a:t>Prepare an overly complicated </a:t>
            </a:r>
            <a:r>
              <a:rPr lang="en-GB" dirty="0" err="1" smtClean="0"/>
              <a:t>Powerpoint</a:t>
            </a:r>
            <a:r>
              <a:rPr lang="en-GB" dirty="0" smtClean="0"/>
              <a:t> presentation that is difficult to read.</a:t>
            </a:r>
          </a:p>
          <a:p>
            <a:r>
              <a:rPr lang="en-GB" dirty="0" smtClean="0">
                <a:solidFill>
                  <a:schemeClr val="bg1"/>
                </a:solidFill>
              </a:rPr>
              <a:t>Look your audience in the eye from time to time and don’t stand with your back to them reading your </a:t>
            </a:r>
            <a:r>
              <a:rPr lang="en-GB" dirty="0" err="1" smtClean="0">
                <a:solidFill>
                  <a:schemeClr val="bg1"/>
                </a:solidFill>
              </a:rPr>
              <a:t>Powerpoint</a:t>
            </a:r>
            <a:r>
              <a:rPr lang="en-GB" dirty="0" smtClean="0">
                <a:solidFill>
                  <a:schemeClr val="bg1"/>
                </a:solidFill>
              </a:rPr>
              <a:t> presentation</a:t>
            </a:r>
            <a:r>
              <a:rPr lang="en-GB" dirty="0" smtClean="0"/>
              <a:t>.</a:t>
            </a:r>
          </a:p>
        </p:txBody>
      </p:sp>
    </p:spTree>
    <p:extLst>
      <p:ext uri="{BB962C8B-B14F-4D97-AF65-F5344CB8AC3E}">
        <p14:creationId xmlns:p14="http://schemas.microsoft.com/office/powerpoint/2010/main" val="91014725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NOT to do a presentation 4</a:t>
            </a:r>
            <a:endParaRPr lang="en-GB" dirty="0"/>
          </a:p>
        </p:txBody>
      </p:sp>
      <p:sp>
        <p:nvSpPr>
          <p:cNvPr id="3" name="Content Placeholder 2"/>
          <p:cNvSpPr>
            <a:spLocks noGrp="1"/>
          </p:cNvSpPr>
          <p:nvPr>
            <p:ph idx="1"/>
          </p:nvPr>
        </p:nvSpPr>
        <p:spPr/>
        <p:txBody>
          <a:bodyPr/>
          <a:lstStyle/>
          <a:p>
            <a:r>
              <a:rPr lang="en-GB" dirty="0"/>
              <a:t>Speak for 5 minutes or ¾ of an hour</a:t>
            </a:r>
          </a:p>
          <a:p>
            <a:r>
              <a:rPr lang="en-GB" dirty="0">
                <a:solidFill>
                  <a:schemeClr val="bg1"/>
                </a:solidFill>
              </a:rPr>
              <a:t>Timing a presentation is important. Practise and make sure your presentation is not too long or too short. You might have prepared a lot but you will be penalised if your presentation is too long, so don’t erroneously assume that this will gain you more marks.</a:t>
            </a:r>
          </a:p>
          <a:p>
            <a:r>
              <a:rPr lang="en-GB" dirty="0"/>
              <a:t>Fail to turn up to other people’s presentations and never ask any questions or join in the debate.</a:t>
            </a:r>
          </a:p>
          <a:p>
            <a:r>
              <a:rPr lang="en-GB" dirty="0">
                <a:solidFill>
                  <a:schemeClr val="bg1"/>
                </a:solidFill>
              </a:rPr>
              <a:t>I will be noting who contributes to the discussions and asks pertinent questions at the end of other students’ papers.</a:t>
            </a:r>
          </a:p>
          <a:p>
            <a:endParaRPr lang="en-GB" dirty="0"/>
          </a:p>
        </p:txBody>
      </p:sp>
    </p:spTree>
    <p:extLst>
      <p:ext uri="{BB962C8B-B14F-4D97-AF65-F5344CB8AC3E}">
        <p14:creationId xmlns:p14="http://schemas.microsoft.com/office/powerpoint/2010/main" val="289699710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 5 Essay </a:t>
            </a:r>
            <a:r>
              <a:rPr lang="en-GB" dirty="0" smtClean="0"/>
              <a:t>topics </a:t>
            </a:r>
            <a:r>
              <a:rPr lang="en-GB" dirty="0" smtClean="0"/>
              <a:t>2018-19:</a:t>
            </a:r>
            <a:endParaRPr lang="en-GB" dirty="0"/>
          </a:p>
        </p:txBody>
      </p:sp>
      <p:sp>
        <p:nvSpPr>
          <p:cNvPr id="3" name="Content Placeholder 2"/>
          <p:cNvSpPr>
            <a:spLocks noGrp="1"/>
          </p:cNvSpPr>
          <p:nvPr>
            <p:ph idx="1"/>
          </p:nvPr>
        </p:nvSpPr>
        <p:spPr>
          <a:xfrm>
            <a:off x="606708" y="2103120"/>
            <a:ext cx="8573612" cy="4495800"/>
          </a:xfrm>
        </p:spPr>
        <p:txBody>
          <a:bodyPr>
            <a:normAutofit fontScale="92500" lnSpcReduction="20000"/>
          </a:bodyPr>
          <a:lstStyle/>
          <a:p>
            <a:pPr marL="0" indent="0">
              <a:buNone/>
            </a:pPr>
            <a:r>
              <a:rPr lang="en-GB" dirty="0"/>
              <a:t>Write an essay of approximately 4,000 words on ONE of the following topics:</a:t>
            </a:r>
          </a:p>
          <a:p>
            <a:pPr marL="0" indent="0">
              <a:buNone/>
            </a:pPr>
            <a:r>
              <a:rPr lang="en-GB" dirty="0"/>
              <a:t> </a:t>
            </a:r>
          </a:p>
          <a:p>
            <a:pPr marL="0" lvl="0" indent="0">
              <a:buNone/>
            </a:pPr>
            <a:r>
              <a:rPr lang="en-GB" dirty="0" smtClean="0"/>
              <a:t>1. Do </a:t>
            </a:r>
            <a:r>
              <a:rPr lang="en-GB" dirty="0"/>
              <a:t>you agree with Breeze that Gwenllian </a:t>
            </a:r>
            <a:r>
              <a:rPr lang="en-GB" dirty="0" err="1"/>
              <a:t>ferch</a:t>
            </a:r>
            <a:r>
              <a:rPr lang="en-GB" dirty="0"/>
              <a:t> </a:t>
            </a:r>
            <a:r>
              <a:rPr lang="en-GB" dirty="0" err="1"/>
              <a:t>Gruffudd</a:t>
            </a:r>
            <a:r>
              <a:rPr lang="en-GB" dirty="0"/>
              <a:t> </a:t>
            </a:r>
            <a:r>
              <a:rPr lang="en-GB" dirty="0" err="1"/>
              <a:t>ap</a:t>
            </a:r>
            <a:r>
              <a:rPr lang="en-GB" dirty="0"/>
              <a:t> </a:t>
            </a:r>
            <a:r>
              <a:rPr lang="en-GB" dirty="0" err="1"/>
              <a:t>Cynan</a:t>
            </a:r>
            <a:r>
              <a:rPr lang="en-GB" dirty="0"/>
              <a:t> ‘wrote’ the </a:t>
            </a:r>
            <a:r>
              <a:rPr lang="en-GB" i="1" dirty="0"/>
              <a:t>Four Branches of the </a:t>
            </a:r>
            <a:r>
              <a:rPr lang="en-GB" i="1" dirty="0" err="1"/>
              <a:t>Mabinogi</a:t>
            </a:r>
            <a:r>
              <a:rPr lang="en-GB" dirty="0"/>
              <a:t>?</a:t>
            </a:r>
          </a:p>
          <a:p>
            <a:endParaRPr lang="en-GB" dirty="0"/>
          </a:p>
          <a:p>
            <a:pPr marL="0" lvl="0" indent="0">
              <a:buNone/>
            </a:pPr>
            <a:r>
              <a:rPr lang="en-GB" dirty="0" smtClean="0"/>
              <a:t>2. Discuss </a:t>
            </a:r>
            <a:r>
              <a:rPr lang="en-GB" dirty="0"/>
              <a:t>the portrayal of King Arthur in a selection of medieval texts relating to Wales and consider how this figure develops over time. </a:t>
            </a:r>
          </a:p>
          <a:p>
            <a:endParaRPr lang="en-GB" dirty="0"/>
          </a:p>
          <a:p>
            <a:pPr marL="0" lvl="0" indent="0">
              <a:buNone/>
            </a:pPr>
            <a:r>
              <a:rPr lang="en-GB" dirty="0" smtClean="0"/>
              <a:t>3. Compare </a:t>
            </a:r>
            <a:r>
              <a:rPr lang="en-GB" dirty="0"/>
              <a:t>and contrast </a:t>
            </a:r>
            <a:r>
              <a:rPr lang="en-GB" dirty="0" err="1"/>
              <a:t>Rhygyfarch’s</a:t>
            </a:r>
            <a:r>
              <a:rPr lang="en-GB" dirty="0"/>
              <a:t> Life of St David with Prior Robert of Shrewsbury’s Life of St </a:t>
            </a:r>
            <a:r>
              <a:rPr lang="en-GB" dirty="0" err="1"/>
              <a:t>Winefride</a:t>
            </a:r>
            <a:r>
              <a:rPr lang="en-GB" dirty="0"/>
              <a:t>.</a:t>
            </a:r>
          </a:p>
          <a:p>
            <a:endParaRPr lang="en-GB" dirty="0"/>
          </a:p>
          <a:p>
            <a:endParaRPr lang="en-GB" dirty="0"/>
          </a:p>
          <a:p>
            <a:r>
              <a:rPr lang="en-GB" b="1" dirty="0"/>
              <a:t>Final submission date for essays: 18 December 2018</a:t>
            </a:r>
            <a:endParaRPr lang="en-GB" dirty="0"/>
          </a:p>
          <a:p>
            <a:endParaRPr lang="en-GB" dirty="0"/>
          </a:p>
          <a:p>
            <a:endParaRPr lang="en-GB" dirty="0"/>
          </a:p>
        </p:txBody>
      </p:sp>
    </p:spTree>
    <p:extLst>
      <p:ext uri="{BB962C8B-B14F-4D97-AF65-F5344CB8AC3E}">
        <p14:creationId xmlns:p14="http://schemas.microsoft.com/office/powerpoint/2010/main" val="85770203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 </a:t>
            </a:r>
            <a:r>
              <a:rPr lang="en-GB" dirty="0" smtClean="0"/>
              <a:t>6 </a:t>
            </a:r>
            <a:r>
              <a:rPr lang="en-GB" dirty="0"/>
              <a:t>Essay topics 2018-19:</a:t>
            </a:r>
          </a:p>
        </p:txBody>
      </p:sp>
      <p:sp>
        <p:nvSpPr>
          <p:cNvPr id="3" name="Content Placeholder 2"/>
          <p:cNvSpPr>
            <a:spLocks noGrp="1"/>
          </p:cNvSpPr>
          <p:nvPr>
            <p:ph idx="1"/>
          </p:nvPr>
        </p:nvSpPr>
        <p:spPr>
          <a:xfrm>
            <a:off x="606708" y="2123512"/>
            <a:ext cx="8573612" cy="4505888"/>
          </a:xfrm>
        </p:spPr>
        <p:txBody>
          <a:bodyPr>
            <a:normAutofit fontScale="85000" lnSpcReduction="20000"/>
          </a:bodyPr>
          <a:lstStyle/>
          <a:p>
            <a:pPr marL="0" indent="0">
              <a:buNone/>
            </a:pPr>
            <a:r>
              <a:rPr lang="en-GB" dirty="0"/>
              <a:t>Write an essay of approximately 4,000 words on ONE of the following topics:</a:t>
            </a:r>
          </a:p>
          <a:p>
            <a:pPr marL="0" indent="0">
              <a:buNone/>
            </a:pPr>
            <a:r>
              <a:rPr lang="en-GB" dirty="0"/>
              <a:t> </a:t>
            </a:r>
          </a:p>
          <a:p>
            <a:pPr marL="457200" lvl="0" indent="-457200">
              <a:buFont typeface="+mj-lt"/>
              <a:buAutoNum type="arabicPeriod"/>
            </a:pPr>
            <a:r>
              <a:rPr lang="en-GB" dirty="0" smtClean="0"/>
              <a:t> Critically </a:t>
            </a:r>
            <a:r>
              <a:rPr lang="en-GB" dirty="0"/>
              <a:t>analyse some of the main hypotheses that have been proposed regarding the authorship of the Four Branches of the </a:t>
            </a:r>
            <a:r>
              <a:rPr lang="en-GB" dirty="0" err="1"/>
              <a:t>Mabinogi</a:t>
            </a:r>
            <a:r>
              <a:rPr lang="en-GB" dirty="0"/>
              <a:t>. </a:t>
            </a:r>
          </a:p>
          <a:p>
            <a:pPr marL="457200" indent="-457200">
              <a:buFont typeface="+mj-lt"/>
              <a:buAutoNum type="arabicPeriod"/>
            </a:pPr>
            <a:endParaRPr lang="en-GB" dirty="0"/>
          </a:p>
          <a:p>
            <a:pPr marL="457200" lvl="0" indent="-457200">
              <a:buFont typeface="+mj-lt"/>
              <a:buAutoNum type="arabicPeriod"/>
            </a:pPr>
            <a:r>
              <a:rPr lang="en-GB" dirty="0"/>
              <a:t>O</a:t>
            </a:r>
            <a:r>
              <a:rPr lang="en-GB" dirty="0" smtClean="0"/>
              <a:t>utline </a:t>
            </a:r>
            <a:r>
              <a:rPr lang="en-GB" dirty="0"/>
              <a:t>the critical debate which has surrounded the historicity of Arthur. Do you agree that it is the lack of key biographical details relating to Arthur that has made him so amenable to a wide variety of literary contexts?</a:t>
            </a:r>
          </a:p>
          <a:p>
            <a:pPr marL="457200" indent="-457200">
              <a:buFont typeface="+mj-lt"/>
              <a:buAutoNum type="arabicPeriod"/>
            </a:pPr>
            <a:endParaRPr lang="en-GB" dirty="0" smtClean="0"/>
          </a:p>
          <a:p>
            <a:pPr marL="457200" indent="-457200">
              <a:buFont typeface="+mj-lt"/>
              <a:buAutoNum type="arabicPeriod"/>
            </a:pPr>
            <a:r>
              <a:rPr lang="en-GB" dirty="0" smtClean="0"/>
              <a:t>Analyse </a:t>
            </a:r>
            <a:r>
              <a:rPr lang="en-GB" dirty="0"/>
              <a:t>the similarities and differences between </a:t>
            </a:r>
            <a:r>
              <a:rPr lang="en-GB" dirty="0" err="1"/>
              <a:t>Rhygyfarch’s</a:t>
            </a:r>
            <a:r>
              <a:rPr lang="en-GB" dirty="0"/>
              <a:t> Life of St David and Prior Robert of Shrewsbury’s Life of St </a:t>
            </a:r>
            <a:r>
              <a:rPr lang="en-GB" dirty="0" err="1"/>
              <a:t>Winefride</a:t>
            </a:r>
            <a:r>
              <a:rPr lang="en-GB" dirty="0"/>
              <a:t>. In your answer you should pay attention to the biographical patterning of the saint, his/her miracles and attributes, as well as the extent to which the authors of both texts were politically motivated to produce these hagiographical texts.</a:t>
            </a:r>
          </a:p>
          <a:p>
            <a:pPr marL="0" indent="0">
              <a:buNone/>
            </a:pPr>
            <a:r>
              <a:rPr lang="en-GB" b="1" dirty="0"/>
              <a:t> </a:t>
            </a:r>
            <a:endParaRPr lang="en-GB" dirty="0"/>
          </a:p>
          <a:p>
            <a:endParaRPr lang="en-GB" dirty="0"/>
          </a:p>
          <a:p>
            <a:r>
              <a:rPr lang="en-GB" b="1" dirty="0"/>
              <a:t>Final submission date for essays: 18 December 2018</a:t>
            </a:r>
            <a:endParaRPr lang="en-GB" dirty="0"/>
          </a:p>
          <a:p>
            <a:endParaRPr lang="en-GB" dirty="0"/>
          </a:p>
        </p:txBody>
      </p:sp>
    </p:spTree>
    <p:extLst>
      <p:ext uri="{BB962C8B-B14F-4D97-AF65-F5344CB8AC3E}">
        <p14:creationId xmlns:p14="http://schemas.microsoft.com/office/powerpoint/2010/main" val="28310388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marking criteria for the essay?</a:t>
            </a:r>
            <a:endParaRPr lang="en-GB" dirty="0"/>
          </a:p>
        </p:txBody>
      </p:sp>
      <p:sp>
        <p:nvSpPr>
          <p:cNvPr id="3" name="Content Placeholder 2"/>
          <p:cNvSpPr>
            <a:spLocks noGrp="1"/>
          </p:cNvSpPr>
          <p:nvPr>
            <p:ph idx="1"/>
          </p:nvPr>
        </p:nvSpPr>
        <p:spPr>
          <a:xfrm>
            <a:off x="181214" y="2307744"/>
            <a:ext cx="10691574" cy="3873430"/>
          </a:xfrm>
        </p:spPr>
        <p:txBody>
          <a:bodyPr>
            <a:normAutofit fontScale="47500" lnSpcReduction="20000"/>
          </a:bodyPr>
          <a:lstStyle/>
          <a:p>
            <a:pPr marL="0" indent="0">
              <a:buNone/>
            </a:pPr>
            <a:r>
              <a:rPr lang="en-GB" sz="2586" dirty="0"/>
              <a:t>The Faculty’s Level 7 Marking Criteria for Essays include the following factors:</a:t>
            </a:r>
          </a:p>
          <a:p>
            <a:pPr marL="0" indent="0">
              <a:buNone/>
            </a:pPr>
            <a:r>
              <a:rPr lang="en-GB" sz="2586" dirty="0"/>
              <a:t> 		</a:t>
            </a:r>
          </a:p>
          <a:p>
            <a:pPr marL="0" indent="0">
              <a:buNone/>
            </a:pPr>
            <a:r>
              <a:rPr lang="en-GB" sz="2586" dirty="0"/>
              <a:t>Inclusion of source/primary material</a:t>
            </a:r>
          </a:p>
          <a:p>
            <a:pPr marL="0" indent="0">
              <a:buNone/>
            </a:pPr>
            <a:r>
              <a:rPr lang="en-GB" sz="2586" dirty="0"/>
              <a:t>Inclusion of modern scholarship 	</a:t>
            </a:r>
          </a:p>
          <a:p>
            <a:pPr marL="0" indent="0">
              <a:buNone/>
            </a:pPr>
            <a:r>
              <a:rPr lang="en-GB" sz="2586" dirty="0"/>
              <a:t>Critical Engagement with source/primary material	</a:t>
            </a:r>
          </a:p>
          <a:p>
            <a:pPr marL="0" indent="0">
              <a:buNone/>
            </a:pPr>
            <a:r>
              <a:rPr lang="en-GB" sz="2586" dirty="0"/>
              <a:t>Critical Engagement with scholarship</a:t>
            </a:r>
          </a:p>
          <a:p>
            <a:pPr marL="0" indent="0">
              <a:buNone/>
            </a:pPr>
            <a:r>
              <a:rPr lang="en-GB" sz="2586" dirty="0"/>
              <a:t>Argument</a:t>
            </a:r>
          </a:p>
          <a:p>
            <a:pPr marL="0" indent="0">
              <a:buNone/>
            </a:pPr>
            <a:r>
              <a:rPr lang="en-GB" sz="2586" dirty="0"/>
              <a:t>Structure 			</a:t>
            </a:r>
          </a:p>
          <a:p>
            <a:pPr marL="0" indent="0">
              <a:buNone/>
            </a:pPr>
            <a:r>
              <a:rPr lang="en-GB" sz="2586" dirty="0"/>
              <a:t>Relevance 				</a:t>
            </a:r>
          </a:p>
          <a:p>
            <a:pPr marL="0" indent="0">
              <a:buNone/>
            </a:pPr>
            <a:r>
              <a:rPr lang="en-GB" sz="2586" dirty="0"/>
              <a:t>Analytical Approach 			</a:t>
            </a:r>
          </a:p>
          <a:p>
            <a:pPr marL="0" indent="0">
              <a:buNone/>
            </a:pPr>
            <a:r>
              <a:rPr lang="en-GB" sz="2586" dirty="0"/>
              <a:t>Referencing 				</a:t>
            </a:r>
          </a:p>
          <a:p>
            <a:pPr marL="0" indent="0">
              <a:buNone/>
            </a:pPr>
            <a:r>
              <a:rPr lang="en-GB" sz="2586" dirty="0"/>
              <a:t>Readability, Coherence, and Written Style 	</a:t>
            </a:r>
          </a:p>
          <a:p>
            <a:pPr marL="0" indent="0">
              <a:buNone/>
            </a:pPr>
            <a:r>
              <a:rPr lang="en-GB" sz="2586" dirty="0"/>
              <a:t>	</a:t>
            </a:r>
          </a:p>
          <a:p>
            <a:pPr marL="0" indent="0">
              <a:buNone/>
            </a:pPr>
            <a:r>
              <a:rPr lang="en-GB" sz="2854" dirty="0"/>
              <a:t>Marks: The pass mark is 40%</a:t>
            </a:r>
          </a:p>
          <a:p>
            <a:pPr marL="0" indent="0">
              <a:buNone/>
            </a:pPr>
            <a:r>
              <a:rPr lang="en-GB" sz="2854" dirty="0"/>
              <a:t>1-39=Limited   40-49=Adequate  50-59=Good 	60-69=Very Good 	70-79=Excellent 	80+ =Outstanding </a:t>
            </a:r>
            <a:r>
              <a:rPr lang="en-GB" dirty="0"/>
              <a:t>	</a:t>
            </a:r>
          </a:p>
        </p:txBody>
      </p:sp>
    </p:spTree>
    <p:extLst>
      <p:ext uri="{BB962C8B-B14F-4D97-AF65-F5344CB8AC3E}">
        <p14:creationId xmlns:p14="http://schemas.microsoft.com/office/powerpoint/2010/main" val="101176218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more detail - what will I be considering </a:t>
            </a:r>
            <a:r>
              <a:rPr lang="en-GB" smtClean="0"/>
              <a:t>as I mark </a:t>
            </a:r>
            <a:r>
              <a:rPr lang="en-GB" dirty="0" smtClean="0"/>
              <a:t>your essay?</a:t>
            </a:r>
            <a:endParaRPr lang="en-GB" dirty="0"/>
          </a:p>
        </p:txBody>
      </p:sp>
      <p:sp>
        <p:nvSpPr>
          <p:cNvPr id="3" name="Content Placeholder 2"/>
          <p:cNvSpPr>
            <a:spLocks noGrp="1"/>
          </p:cNvSpPr>
          <p:nvPr>
            <p:ph idx="1"/>
          </p:nvPr>
        </p:nvSpPr>
        <p:spPr/>
        <p:txBody>
          <a:bodyPr/>
          <a:lstStyle/>
          <a:p>
            <a:r>
              <a:rPr lang="en-GB" dirty="0" smtClean="0"/>
              <a:t>How effectively have you answered the set question? Have you unpicked the different parts to the question?</a:t>
            </a:r>
          </a:p>
          <a:p>
            <a:r>
              <a:rPr lang="en-GB" dirty="0" smtClean="0"/>
              <a:t>How effectively have you researched this topic?</a:t>
            </a:r>
          </a:p>
          <a:p>
            <a:r>
              <a:rPr lang="en-GB" dirty="0" smtClean="0"/>
              <a:t>Have you read widely and consulted a range of appropriate sources?</a:t>
            </a:r>
          </a:p>
          <a:p>
            <a:r>
              <a:rPr lang="en-GB" dirty="0" smtClean="0"/>
              <a:t>Do you demonstrate a familiarity with the primary sources and quote from these accurately?</a:t>
            </a:r>
          </a:p>
          <a:p>
            <a:r>
              <a:rPr lang="en-GB" dirty="0" smtClean="0"/>
              <a:t>Do you draw on a range of secondary sources and do you acknowledge these correctly in your notes and bibliography?</a:t>
            </a:r>
          </a:p>
          <a:p>
            <a:endParaRPr lang="en-GB" dirty="0"/>
          </a:p>
        </p:txBody>
      </p:sp>
    </p:spTree>
    <p:extLst>
      <p:ext uri="{BB962C8B-B14F-4D97-AF65-F5344CB8AC3E}">
        <p14:creationId xmlns:p14="http://schemas.microsoft.com/office/powerpoint/2010/main" val="406139448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Essays 2</a:t>
            </a:r>
            <a:endParaRPr lang="en-GB" dirty="0"/>
          </a:p>
        </p:txBody>
      </p:sp>
      <p:sp>
        <p:nvSpPr>
          <p:cNvPr id="3" name="Content Placeholder 2"/>
          <p:cNvSpPr>
            <a:spLocks noGrp="1"/>
          </p:cNvSpPr>
          <p:nvPr>
            <p:ph idx="1"/>
          </p:nvPr>
        </p:nvSpPr>
        <p:spPr/>
        <p:txBody>
          <a:bodyPr>
            <a:normAutofit/>
          </a:bodyPr>
          <a:lstStyle/>
          <a:p>
            <a:r>
              <a:rPr lang="en-GB" sz="2497" dirty="0"/>
              <a:t>How intelligent/convincing and well-balanced is your argument and do you back up your ideas with appropriate evidence?</a:t>
            </a:r>
          </a:p>
          <a:p>
            <a:r>
              <a:rPr lang="en-GB" sz="2497" dirty="0"/>
              <a:t>Do you express yourself clearly and how accurate is your use of language? Is your expression appropriate (i.e. lucid and academic)</a:t>
            </a:r>
          </a:p>
          <a:p>
            <a:r>
              <a:rPr lang="en-GB" sz="2497" dirty="0"/>
              <a:t>Do you make any mistakes (language errors or errors relating to content, misconceptions)?</a:t>
            </a:r>
          </a:p>
          <a:p>
            <a:r>
              <a:rPr lang="en-GB" sz="2497" dirty="0"/>
              <a:t>How effectively has the essay been structured?</a:t>
            </a:r>
          </a:p>
          <a:p>
            <a:endParaRPr lang="en-GB" dirty="0"/>
          </a:p>
        </p:txBody>
      </p:sp>
    </p:spTree>
    <p:extLst>
      <p:ext uri="{BB962C8B-B14F-4D97-AF65-F5344CB8AC3E}">
        <p14:creationId xmlns:p14="http://schemas.microsoft.com/office/powerpoint/2010/main" val="198419401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Essays 3</a:t>
            </a:r>
            <a:endParaRPr lang="en-GB" dirty="0"/>
          </a:p>
        </p:txBody>
      </p:sp>
      <p:sp>
        <p:nvSpPr>
          <p:cNvPr id="3" name="Content Placeholder 2"/>
          <p:cNvSpPr>
            <a:spLocks noGrp="1"/>
          </p:cNvSpPr>
          <p:nvPr>
            <p:ph idx="1"/>
          </p:nvPr>
        </p:nvSpPr>
        <p:spPr/>
        <p:txBody>
          <a:bodyPr/>
          <a:lstStyle/>
          <a:p>
            <a:r>
              <a:rPr lang="en-GB" sz="2497" dirty="0"/>
              <a:t>Is anything important missing?</a:t>
            </a:r>
          </a:p>
          <a:p>
            <a:r>
              <a:rPr lang="en-GB" sz="2497" dirty="0"/>
              <a:t>Do you draw sensible conclusions?</a:t>
            </a:r>
          </a:p>
          <a:p>
            <a:r>
              <a:rPr lang="en-GB" sz="2497" dirty="0"/>
              <a:t>In your bibliography have you referenced the most relevant items and do you reference all the items you have used? Is there evidence in your essay that you have used these items or is it list of books and articles you would have liked to consult?</a:t>
            </a:r>
          </a:p>
          <a:p>
            <a:pPr marL="0" indent="0">
              <a:buNone/>
            </a:pPr>
            <a:endParaRPr lang="en-GB" dirty="0"/>
          </a:p>
        </p:txBody>
      </p:sp>
    </p:spTree>
    <p:extLst>
      <p:ext uri="{BB962C8B-B14F-4D97-AF65-F5344CB8AC3E}">
        <p14:creationId xmlns:p14="http://schemas.microsoft.com/office/powerpoint/2010/main" val="407706568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to expect?</a:t>
            </a:r>
            <a:endParaRPr lang="en-GB" dirty="0"/>
          </a:p>
        </p:txBody>
      </p:sp>
      <p:sp>
        <p:nvSpPr>
          <p:cNvPr id="3" name="Content Placeholder 2"/>
          <p:cNvSpPr>
            <a:spLocks noGrp="1"/>
          </p:cNvSpPr>
          <p:nvPr>
            <p:ph idx="1"/>
          </p:nvPr>
        </p:nvSpPr>
        <p:spPr/>
        <p:txBody>
          <a:bodyPr>
            <a:normAutofit/>
          </a:bodyPr>
          <a:lstStyle/>
          <a:p>
            <a:r>
              <a:rPr lang="en-GB" sz="2497" dirty="0"/>
              <a:t>Lectures/seminars/recorded materials</a:t>
            </a:r>
          </a:p>
          <a:p>
            <a:r>
              <a:rPr lang="en-GB" sz="2497" dirty="0"/>
              <a:t>Group or pair work </a:t>
            </a:r>
          </a:p>
          <a:p>
            <a:r>
              <a:rPr lang="en-GB" sz="2497" dirty="0"/>
              <a:t>Reading and analytical tasks – I will often ask you to read a specific article, chapter or text before the class</a:t>
            </a:r>
          </a:p>
          <a:p>
            <a:r>
              <a:rPr lang="en-GB" sz="2497" dirty="0"/>
              <a:t>Use Moodle, share resources – you can also ask me to arrange for material to be scanned and deposited in Moodle (copyright permitting)</a:t>
            </a:r>
          </a:p>
        </p:txBody>
      </p:sp>
    </p:spTree>
    <p:extLst>
      <p:ext uri="{BB962C8B-B14F-4D97-AF65-F5344CB8AC3E}">
        <p14:creationId xmlns:p14="http://schemas.microsoft.com/office/powerpoint/2010/main" val="393867130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should I begin?</a:t>
            </a:r>
            <a:endParaRPr lang="en-GB" dirty="0"/>
          </a:p>
        </p:txBody>
      </p:sp>
      <p:sp>
        <p:nvSpPr>
          <p:cNvPr id="3" name="Content Placeholder 2"/>
          <p:cNvSpPr>
            <a:spLocks noGrp="1"/>
          </p:cNvSpPr>
          <p:nvPr>
            <p:ph idx="1"/>
          </p:nvPr>
        </p:nvSpPr>
        <p:spPr/>
        <p:txBody>
          <a:bodyPr>
            <a:normAutofit/>
          </a:bodyPr>
          <a:lstStyle/>
          <a:p>
            <a:r>
              <a:rPr lang="en-GB" sz="2497" dirty="0"/>
              <a:t>Begin by reading </a:t>
            </a:r>
            <a:r>
              <a:rPr lang="en-GB" sz="2497" i="1" dirty="0"/>
              <a:t>The </a:t>
            </a:r>
            <a:r>
              <a:rPr lang="en-GB" sz="2497" i="1" dirty="0" err="1"/>
              <a:t>Mabinogion</a:t>
            </a:r>
            <a:r>
              <a:rPr lang="en-GB" sz="2497" dirty="0"/>
              <a:t>, trans. Sioned Davies (Oxford: Oxford University Press, 2007)</a:t>
            </a:r>
          </a:p>
          <a:p>
            <a:r>
              <a:rPr lang="en-GB" sz="2497" dirty="0"/>
              <a:t>Start with The Four Branches (sometimes referred to as </a:t>
            </a:r>
            <a:r>
              <a:rPr lang="en-GB" sz="2497" dirty="0" err="1"/>
              <a:t>Pwyll</a:t>
            </a:r>
            <a:r>
              <a:rPr lang="en-GB" sz="2497" dirty="0"/>
              <a:t>, </a:t>
            </a:r>
            <a:r>
              <a:rPr lang="en-GB" sz="2497" dirty="0" err="1"/>
              <a:t>Branwen</a:t>
            </a:r>
            <a:r>
              <a:rPr lang="en-GB" sz="2497" dirty="0"/>
              <a:t>, </a:t>
            </a:r>
            <a:r>
              <a:rPr lang="en-GB" sz="2497" dirty="0" err="1"/>
              <a:t>Manawydan</a:t>
            </a:r>
            <a:r>
              <a:rPr lang="en-GB" sz="2497" dirty="0"/>
              <a:t> and Math)</a:t>
            </a:r>
          </a:p>
          <a:p>
            <a:r>
              <a:rPr lang="en-GB" sz="2497" dirty="0"/>
              <a:t>Choose a character </a:t>
            </a:r>
            <a:r>
              <a:rPr lang="en-GB" sz="2497" dirty="0" smtClean="0"/>
              <a:t>for </a:t>
            </a:r>
            <a:r>
              <a:rPr lang="en-GB" sz="2497" dirty="0"/>
              <a:t>your oral presentation (if more than one person chooses the same character, we’ll draw them from a hat</a:t>
            </a:r>
            <a:r>
              <a:rPr lang="en-GB" sz="2497" dirty="0" smtClean="0"/>
              <a:t>!) and begin preparing this straight away.</a:t>
            </a:r>
            <a:endParaRPr lang="en-GB" sz="2497" dirty="0"/>
          </a:p>
        </p:txBody>
      </p:sp>
    </p:spTree>
    <p:extLst>
      <p:ext uri="{BB962C8B-B14F-4D97-AF65-F5344CB8AC3E}">
        <p14:creationId xmlns:p14="http://schemas.microsoft.com/office/powerpoint/2010/main" val="8123036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Mwynhewch</a:t>
            </a:r>
            <a:r>
              <a:rPr lang="en-GB" dirty="0" smtClean="0"/>
              <a:t>! Enjoy!</a:t>
            </a:r>
            <a:endParaRPr lang="en-GB" dirty="0"/>
          </a:p>
        </p:txBody>
      </p:sp>
      <p:sp>
        <p:nvSpPr>
          <p:cNvPr id="3" name="Content Placeholder 2"/>
          <p:cNvSpPr>
            <a:spLocks noGrp="1"/>
          </p:cNvSpPr>
          <p:nvPr>
            <p:ph idx="1"/>
          </p:nvPr>
        </p:nvSpPr>
        <p:spPr/>
        <p:txBody>
          <a:bodyPr/>
          <a:lstStyle/>
          <a:p>
            <a:r>
              <a:rPr lang="en-GB" dirty="0" smtClean="0"/>
              <a:t>If you can, visit some of the sites we’ll be referring to that are connected to the texts we’ll study.</a:t>
            </a:r>
          </a:p>
          <a:p>
            <a:endParaRPr lang="en-GB" dirty="0"/>
          </a:p>
        </p:txBody>
      </p:sp>
      <p:pic>
        <p:nvPicPr>
          <p:cNvPr id="4" name="Content Placeholder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6708" y="2990289"/>
            <a:ext cx="3264699" cy="4036240"/>
          </a:xfrm>
          <a:prstGeom prst="rect">
            <a:avLst/>
          </a:prstGeom>
        </p:spPr>
      </p:pic>
      <p:pic>
        <p:nvPicPr>
          <p:cNvPr id="5" name="Content Placeholder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71407" y="2990289"/>
            <a:ext cx="2918819" cy="388800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90226" y="3497789"/>
            <a:ext cx="3251200" cy="2438400"/>
          </a:xfrm>
          <a:prstGeom prst="rect">
            <a:avLst/>
          </a:prstGeom>
        </p:spPr>
      </p:pic>
    </p:spTree>
    <p:extLst>
      <p:ext uri="{BB962C8B-B14F-4D97-AF65-F5344CB8AC3E}">
        <p14:creationId xmlns:p14="http://schemas.microsoft.com/office/powerpoint/2010/main" val="3934557418"/>
      </p:ext>
    </p:extLst>
  </p:cSld>
  <p:clrMapOvr>
    <a:masterClrMapping/>
  </p:clrMapOvr>
  <p:timing>
    <p:tnLst>
      <p:par>
        <p:cTn id="1" dur="indefinite" restart="never" nodeType="tmRoot"/>
      </p:par>
    </p:tn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TM04033917[[fn=Berlin]]</Template>
  <TotalTime>330</TotalTime>
  <Words>1489</Words>
  <Application>Microsoft Office PowerPoint</Application>
  <PresentationFormat>Custom</PresentationFormat>
  <Paragraphs>162</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Times New Roman</vt:lpstr>
      <vt:lpstr>Trebuchet MS</vt:lpstr>
      <vt:lpstr>Berlin</vt:lpstr>
      <vt:lpstr>HPHI5015 and HPHI6015 : Medieval Prose in Wales</vt:lpstr>
      <vt:lpstr>About your lecturer</vt:lpstr>
      <vt:lpstr>What will the module involve?</vt:lpstr>
      <vt:lpstr>2018-19</vt:lpstr>
      <vt:lpstr>How is the module assessed?</vt:lpstr>
      <vt:lpstr>Deadlines</vt:lpstr>
      <vt:lpstr>Oral presentation  </vt:lpstr>
      <vt:lpstr>What are the assessment criteria for the oral presentation (20% of the final mark)?   These are the Faculty’s current assessment criteria:</vt:lpstr>
      <vt:lpstr>How NOT to do a presentation!</vt:lpstr>
      <vt:lpstr>How NOT to do a presentation 2</vt:lpstr>
      <vt:lpstr>How NOT to do a presentation 3</vt:lpstr>
      <vt:lpstr>How NOT to do a presentation 4</vt:lpstr>
      <vt:lpstr>Level 5 Essay topics 2018-19:</vt:lpstr>
      <vt:lpstr>Level 6 Essay topics 2018-19:</vt:lpstr>
      <vt:lpstr>What are the marking criteria for the essay?</vt:lpstr>
      <vt:lpstr>In more detail - what will I be considering as I mark your essay?</vt:lpstr>
      <vt:lpstr>Essays 2</vt:lpstr>
      <vt:lpstr>Essays 3</vt:lpstr>
      <vt:lpstr>What to expect?</vt:lpstr>
      <vt:lpstr>How should I begin?</vt:lpstr>
      <vt:lpstr>Mwynhewch! Enjoy!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AHMS6005 : Medieval Prose in Wales</dc:title>
  <dc:creator>Jane Cartwright</dc:creator>
  <cp:lastModifiedBy>Jane Cartwright</cp:lastModifiedBy>
  <cp:revision>29</cp:revision>
  <dcterms:created xsi:type="dcterms:W3CDTF">2017-09-25T16:09:29Z</dcterms:created>
  <dcterms:modified xsi:type="dcterms:W3CDTF">2018-11-09T12:11:43Z</dcterms:modified>
</cp:coreProperties>
</file>