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 id="2147484056" r:id="rId2"/>
  </p:sldMasterIdLst>
  <p:notesMasterIdLst>
    <p:notesMasterId r:id="rId31"/>
  </p:notesMasterIdLst>
  <p:handoutMasterIdLst>
    <p:handoutMasterId r:id="rId32"/>
  </p:handoutMasterIdLst>
  <p:sldIdLst>
    <p:sldId id="352" r:id="rId3"/>
    <p:sldId id="353" r:id="rId4"/>
    <p:sldId id="337" r:id="rId5"/>
    <p:sldId id="338" r:id="rId6"/>
    <p:sldId id="339" r:id="rId7"/>
    <p:sldId id="340" r:id="rId8"/>
    <p:sldId id="341" r:id="rId9"/>
    <p:sldId id="317" r:id="rId10"/>
    <p:sldId id="342" r:id="rId11"/>
    <p:sldId id="343" r:id="rId12"/>
    <p:sldId id="344" r:id="rId13"/>
    <p:sldId id="345" r:id="rId14"/>
    <p:sldId id="356" r:id="rId15"/>
    <p:sldId id="298" r:id="rId16"/>
    <p:sldId id="277" r:id="rId17"/>
    <p:sldId id="325" r:id="rId18"/>
    <p:sldId id="354" r:id="rId19"/>
    <p:sldId id="355" r:id="rId20"/>
    <p:sldId id="301" r:id="rId21"/>
    <p:sldId id="328" r:id="rId22"/>
    <p:sldId id="330" r:id="rId23"/>
    <p:sldId id="347" r:id="rId24"/>
    <p:sldId id="331" r:id="rId25"/>
    <p:sldId id="332" r:id="rId26"/>
    <p:sldId id="333" r:id="rId27"/>
    <p:sldId id="348" r:id="rId28"/>
    <p:sldId id="334" r:id="rId29"/>
    <p:sldId id="364" r:id="rId30"/>
  </p:sldIdLst>
  <p:sldSz cx="9144000" cy="6858000" type="screen4x3"/>
  <p:notesSz cx="6669088" cy="9926638"/>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p:cViewPr varScale="1">
        <p:scale>
          <a:sx n="115" d="100"/>
          <a:sy n="115" d="100"/>
        </p:scale>
        <p:origin x="1530" y="126"/>
      </p:cViewPr>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9628B7CD-C76F-4EEC-B2D5-C4E22C89FC39}"/>
    <pc:docChg chg="undo custSel addSld delSld modSld delMainMaster modMainMaster">
      <pc:chgData name="Paul Tinkler" userId="bcebf29c-73c2-433d-80d2-6bad896374bf" providerId="ADAL" clId="{9628B7CD-C76F-4EEC-B2D5-C4E22C89FC39}" dt="2018-06-14T12:40:40.717" v="616" actId="207"/>
      <pc:docMkLst>
        <pc:docMk/>
      </pc:docMkLst>
      <pc:sldChg chg="delSp modSp">
        <pc:chgData name="Paul Tinkler" userId="bcebf29c-73c2-433d-80d2-6bad896374bf" providerId="ADAL" clId="{9628B7CD-C76F-4EEC-B2D5-C4E22C89FC39}" dt="2018-06-14T12:20:15.865" v="450" actId="20577"/>
        <pc:sldMkLst>
          <pc:docMk/>
          <pc:sldMk cId="0" sldId="277"/>
        </pc:sldMkLst>
        <pc:spChg chg="del">
          <ac:chgData name="Paul Tinkler" userId="bcebf29c-73c2-433d-80d2-6bad896374bf" providerId="ADAL" clId="{9628B7CD-C76F-4EEC-B2D5-C4E22C89FC39}" dt="2018-06-14T11:30:21.601" v="238" actId="478"/>
          <ac:spMkLst>
            <pc:docMk/>
            <pc:sldMk cId="0" sldId="277"/>
            <ac:spMk id="2" creationId="{C12180D3-E0E7-4825-99DF-F881B131EDC2}"/>
          </ac:spMkLst>
        </pc:spChg>
        <pc:spChg chg="mod">
          <ac:chgData name="Paul Tinkler" userId="bcebf29c-73c2-433d-80d2-6bad896374bf" providerId="ADAL" clId="{9628B7CD-C76F-4EEC-B2D5-C4E22C89FC39}" dt="2018-06-14T11:28:56.930" v="222" actId="1076"/>
          <ac:spMkLst>
            <pc:docMk/>
            <pc:sldMk cId="0" sldId="277"/>
            <ac:spMk id="27650" creationId="{6A9477E2-D021-4183-A852-6D2F1EF1D426}"/>
          </ac:spMkLst>
        </pc:spChg>
        <pc:spChg chg="mod">
          <ac:chgData name="Paul Tinkler" userId="bcebf29c-73c2-433d-80d2-6bad896374bf" providerId="ADAL" clId="{9628B7CD-C76F-4EEC-B2D5-C4E22C89FC39}" dt="2018-06-14T12:20:15.865" v="450" actId="20577"/>
          <ac:spMkLst>
            <pc:docMk/>
            <pc:sldMk cId="0" sldId="277"/>
            <ac:spMk id="27651" creationId="{B6211E12-F6BE-43B1-B764-A6DC80F756FE}"/>
          </ac:spMkLst>
        </pc:spChg>
        <pc:picChg chg="mod">
          <ac:chgData name="Paul Tinkler" userId="bcebf29c-73c2-433d-80d2-6bad896374bf" providerId="ADAL" clId="{9628B7CD-C76F-4EEC-B2D5-C4E22C89FC39}" dt="2018-06-14T11:29:08.602" v="225" actId="1076"/>
          <ac:picMkLst>
            <pc:docMk/>
            <pc:sldMk cId="0" sldId="277"/>
            <ac:picMk id="27652" creationId="{185DFE27-2843-4D1F-B550-3BEA9F562625}"/>
          </ac:picMkLst>
        </pc:picChg>
        <pc:picChg chg="mod">
          <ac:chgData name="Paul Tinkler" userId="bcebf29c-73c2-433d-80d2-6bad896374bf" providerId="ADAL" clId="{9628B7CD-C76F-4EEC-B2D5-C4E22C89FC39}" dt="2018-06-14T11:29:05.206" v="224" actId="1076"/>
          <ac:picMkLst>
            <pc:docMk/>
            <pc:sldMk cId="0" sldId="277"/>
            <ac:picMk id="27653" creationId="{42F87D07-9D3D-4D4A-BE4E-9C9C63B2EA69}"/>
          </ac:picMkLst>
        </pc:picChg>
      </pc:sldChg>
      <pc:sldChg chg="del">
        <pc:chgData name="Paul Tinkler" userId="bcebf29c-73c2-433d-80d2-6bad896374bf" providerId="ADAL" clId="{9628B7CD-C76F-4EEC-B2D5-C4E22C89FC39}" dt="2018-06-14T10:46:36.389" v="75" actId="2696"/>
        <pc:sldMkLst>
          <pc:docMk/>
          <pc:sldMk cId="0" sldId="284"/>
        </pc:sldMkLst>
      </pc:sldChg>
      <pc:sldChg chg="delSp modSp">
        <pc:chgData name="Paul Tinkler" userId="bcebf29c-73c2-433d-80d2-6bad896374bf" providerId="ADAL" clId="{9628B7CD-C76F-4EEC-B2D5-C4E22C89FC39}" dt="2018-06-14T11:27:50.173" v="214" actId="478"/>
        <pc:sldMkLst>
          <pc:docMk/>
          <pc:sldMk cId="0" sldId="298"/>
        </pc:sldMkLst>
        <pc:spChg chg="del">
          <ac:chgData name="Paul Tinkler" userId="bcebf29c-73c2-433d-80d2-6bad896374bf" providerId="ADAL" clId="{9628B7CD-C76F-4EEC-B2D5-C4E22C89FC39}" dt="2018-06-14T11:27:50.173" v="214" actId="478"/>
          <ac:spMkLst>
            <pc:docMk/>
            <pc:sldMk cId="0" sldId="298"/>
            <ac:spMk id="2" creationId="{F9C3675E-52C0-454A-BC4B-65A64302B1E3}"/>
          </ac:spMkLst>
        </pc:spChg>
        <pc:spChg chg="mod">
          <ac:chgData name="Paul Tinkler" userId="bcebf29c-73c2-433d-80d2-6bad896374bf" providerId="ADAL" clId="{9628B7CD-C76F-4EEC-B2D5-C4E22C89FC39}" dt="2018-06-14T11:27:29.222" v="210" actId="1076"/>
          <ac:spMkLst>
            <pc:docMk/>
            <pc:sldMk cId="0" sldId="298"/>
            <ac:spMk id="60418" creationId="{558F6134-CDCF-4B2C-9534-1A6D433471D8}"/>
          </ac:spMkLst>
        </pc:spChg>
        <pc:graphicFrameChg chg="mod">
          <ac:chgData name="Paul Tinkler" userId="bcebf29c-73c2-433d-80d2-6bad896374bf" providerId="ADAL" clId="{9628B7CD-C76F-4EEC-B2D5-C4E22C89FC39}" dt="2018-06-14T11:27:32.794" v="211" actId="1076"/>
          <ac:graphicFrameMkLst>
            <pc:docMk/>
            <pc:sldMk cId="0" sldId="298"/>
            <ac:graphicFrameMk id="60423" creationId="{966A8907-ACA5-471B-AECC-77807D1409BC}"/>
          </ac:graphicFrameMkLst>
        </pc:graphicFrameChg>
        <pc:graphicFrameChg chg="mod">
          <ac:chgData name="Paul Tinkler" userId="bcebf29c-73c2-433d-80d2-6bad896374bf" providerId="ADAL" clId="{9628B7CD-C76F-4EEC-B2D5-C4E22C89FC39}" dt="2018-06-14T11:27:36.882" v="212" actId="1076"/>
          <ac:graphicFrameMkLst>
            <pc:docMk/>
            <pc:sldMk cId="0" sldId="298"/>
            <ac:graphicFrameMk id="60424" creationId="{A7302E55-A08F-43AE-8495-4EFD3DBB25E1}"/>
          </ac:graphicFrameMkLst>
        </pc:graphicFrameChg>
        <pc:picChg chg="mod">
          <ac:chgData name="Paul Tinkler" userId="bcebf29c-73c2-433d-80d2-6bad896374bf" providerId="ADAL" clId="{9628B7CD-C76F-4EEC-B2D5-C4E22C89FC39}" dt="2018-06-14T11:27:41.462" v="213" actId="1076"/>
          <ac:picMkLst>
            <pc:docMk/>
            <pc:sldMk cId="0" sldId="298"/>
            <ac:picMk id="60425" creationId="{3617ACA1-0715-4CF5-AF62-1D843A4001FD}"/>
          </ac:picMkLst>
        </pc:picChg>
      </pc:sldChg>
      <pc:sldChg chg="addSp delSp modSp">
        <pc:chgData name="Paul Tinkler" userId="bcebf29c-73c2-433d-80d2-6bad896374bf" providerId="ADAL" clId="{9628B7CD-C76F-4EEC-B2D5-C4E22C89FC39}" dt="2018-06-14T12:12:35.174" v="399" actId="207"/>
        <pc:sldMkLst>
          <pc:docMk/>
          <pc:sldMk cId="0" sldId="301"/>
        </pc:sldMkLst>
        <pc:spChg chg="del">
          <ac:chgData name="Paul Tinkler" userId="bcebf29c-73c2-433d-80d2-6bad896374bf" providerId="ADAL" clId="{9628B7CD-C76F-4EEC-B2D5-C4E22C89FC39}" dt="2018-06-14T11:30:31.819" v="239" actId="478"/>
          <ac:spMkLst>
            <pc:docMk/>
            <pc:sldMk cId="0" sldId="301"/>
            <ac:spMk id="2" creationId="{8DCA8C80-1C34-4C1C-8345-E25F351A667A}"/>
          </ac:spMkLst>
        </pc:spChg>
        <pc:spChg chg="add del mod">
          <ac:chgData name="Paul Tinkler" userId="bcebf29c-73c2-433d-80d2-6bad896374bf" providerId="ADAL" clId="{9628B7CD-C76F-4EEC-B2D5-C4E22C89FC39}" dt="2018-06-14T12:10:59.420" v="388" actId="478"/>
          <ac:spMkLst>
            <pc:docMk/>
            <pc:sldMk cId="0" sldId="301"/>
            <ac:spMk id="5" creationId="{5FCA1AD7-BADA-4411-9471-E552D81CDCED}"/>
          </ac:spMkLst>
        </pc:spChg>
        <pc:spChg chg="add del mod">
          <ac:chgData name="Paul Tinkler" userId="bcebf29c-73c2-433d-80d2-6bad896374bf" providerId="ADAL" clId="{9628B7CD-C76F-4EEC-B2D5-C4E22C89FC39}" dt="2018-06-14T12:11:45.531" v="393" actId="478"/>
          <ac:spMkLst>
            <pc:docMk/>
            <pc:sldMk cId="0" sldId="301"/>
            <ac:spMk id="8" creationId="{CA0ACE2F-A2E6-4F74-8E6D-3B316855C87C}"/>
          </ac:spMkLst>
        </pc:spChg>
        <pc:spChg chg="mod">
          <ac:chgData name="Paul Tinkler" userId="bcebf29c-73c2-433d-80d2-6bad896374bf" providerId="ADAL" clId="{9628B7CD-C76F-4EEC-B2D5-C4E22C89FC39}" dt="2018-06-14T12:12:35.174" v="399" actId="207"/>
          <ac:spMkLst>
            <pc:docMk/>
            <pc:sldMk cId="0" sldId="301"/>
            <ac:spMk id="65539" creationId="{B417EE64-02BC-4546-86A6-C7675FF7AB9E}"/>
          </ac:spMkLst>
        </pc:spChg>
        <pc:picChg chg="add del mod">
          <ac:chgData name="Paul Tinkler" userId="bcebf29c-73c2-433d-80d2-6bad896374bf" providerId="ADAL" clId="{9628B7CD-C76F-4EEC-B2D5-C4E22C89FC39}" dt="2018-06-14T12:11:01.461" v="389" actId="478"/>
          <ac:picMkLst>
            <pc:docMk/>
            <pc:sldMk cId="0" sldId="301"/>
            <ac:picMk id="4" creationId="{15CF6757-34A4-4558-94E8-5F5764107973}"/>
          </ac:picMkLst>
        </pc:picChg>
        <pc:picChg chg="add mod">
          <ac:chgData name="Paul Tinkler" userId="bcebf29c-73c2-433d-80d2-6bad896374bf" providerId="ADAL" clId="{9628B7CD-C76F-4EEC-B2D5-C4E22C89FC39}" dt="2018-06-14T12:11:58.551" v="395" actId="1076"/>
          <ac:picMkLst>
            <pc:docMk/>
            <pc:sldMk cId="0" sldId="301"/>
            <ac:picMk id="7" creationId="{B33049BF-B869-42E9-8216-86E52E275560}"/>
          </ac:picMkLst>
        </pc:picChg>
      </pc:sldChg>
      <pc:sldChg chg="del">
        <pc:chgData name="Paul Tinkler" userId="bcebf29c-73c2-433d-80d2-6bad896374bf" providerId="ADAL" clId="{9628B7CD-C76F-4EEC-B2D5-C4E22C89FC39}" dt="2018-06-14T10:46:41.614" v="76" actId="2696"/>
        <pc:sldMkLst>
          <pc:docMk/>
          <pc:sldMk cId="0" sldId="315"/>
        </pc:sldMkLst>
      </pc:sldChg>
      <pc:sldChg chg="addSp delSp modSp delAnim">
        <pc:chgData name="Paul Tinkler" userId="bcebf29c-73c2-433d-80d2-6bad896374bf" providerId="ADAL" clId="{9628B7CD-C76F-4EEC-B2D5-C4E22C89FC39}" dt="2018-06-14T12:33:30.952" v="565" actId="1076"/>
        <pc:sldMkLst>
          <pc:docMk/>
          <pc:sldMk cId="0" sldId="317"/>
        </pc:sldMkLst>
        <pc:spChg chg="del">
          <ac:chgData name="Paul Tinkler" userId="bcebf29c-73c2-433d-80d2-6bad896374bf" providerId="ADAL" clId="{9628B7CD-C76F-4EEC-B2D5-C4E22C89FC39}" dt="2018-06-14T11:23:33.164" v="186" actId="478"/>
          <ac:spMkLst>
            <pc:docMk/>
            <pc:sldMk cId="0" sldId="317"/>
            <ac:spMk id="2" creationId="{5A9A2A17-3EFE-434B-AC91-73D31489D2BE}"/>
          </ac:spMkLst>
        </pc:spChg>
        <pc:spChg chg="add del mod">
          <ac:chgData name="Paul Tinkler" userId="bcebf29c-73c2-433d-80d2-6bad896374bf" providerId="ADAL" clId="{9628B7CD-C76F-4EEC-B2D5-C4E22C89FC39}" dt="2018-06-14T12:33:08.999" v="561" actId="478"/>
          <ac:spMkLst>
            <pc:docMk/>
            <pc:sldMk cId="0" sldId="317"/>
            <ac:spMk id="5" creationId="{0A182341-D09C-4492-A432-D43BA59D0F5F}"/>
          </ac:spMkLst>
        </pc:spChg>
        <pc:spChg chg="mod">
          <ac:chgData name="Paul Tinkler" userId="bcebf29c-73c2-433d-80d2-6bad896374bf" providerId="ADAL" clId="{9628B7CD-C76F-4EEC-B2D5-C4E22C89FC39}" dt="2018-06-14T12:33:30.952" v="565" actId="1076"/>
          <ac:spMkLst>
            <pc:docMk/>
            <pc:sldMk cId="0" sldId="317"/>
            <ac:spMk id="102403" creationId="{96C0D0AA-A644-4B45-8C39-1BBFB76A15E5}"/>
          </ac:spMkLst>
        </pc:spChg>
        <pc:picChg chg="add mod">
          <ac:chgData name="Paul Tinkler" userId="bcebf29c-73c2-433d-80d2-6bad896374bf" providerId="ADAL" clId="{9628B7CD-C76F-4EEC-B2D5-C4E22C89FC39}" dt="2018-06-14T12:33:17.139" v="563" actId="1076"/>
          <ac:picMkLst>
            <pc:docMk/>
            <pc:sldMk cId="0" sldId="317"/>
            <ac:picMk id="4" creationId="{7C295FAE-FC96-4707-8E2A-A8325881F409}"/>
          </ac:picMkLst>
        </pc:picChg>
        <pc:picChg chg="del mod">
          <ac:chgData name="Paul Tinkler" userId="bcebf29c-73c2-433d-80d2-6bad896374bf" providerId="ADAL" clId="{9628B7CD-C76F-4EEC-B2D5-C4E22C89FC39}" dt="2018-06-14T12:33:06.891" v="560" actId="478"/>
          <ac:picMkLst>
            <pc:docMk/>
            <pc:sldMk cId="0" sldId="317"/>
            <ac:picMk id="102404" creationId="{E0F99084-5728-4867-9C5C-989E039B6A4A}"/>
          </ac:picMkLst>
        </pc:picChg>
      </pc:sldChg>
      <pc:sldChg chg="addSp delSp modSp delAnim">
        <pc:chgData name="Paul Tinkler" userId="bcebf29c-73c2-433d-80d2-6bad896374bf" providerId="ADAL" clId="{9628B7CD-C76F-4EEC-B2D5-C4E22C89FC39}" dt="2018-06-14T12:19:31.977" v="445" actId="207"/>
        <pc:sldMkLst>
          <pc:docMk/>
          <pc:sldMk cId="0" sldId="325"/>
        </pc:sldMkLst>
        <pc:spChg chg="del">
          <ac:chgData name="Paul Tinkler" userId="bcebf29c-73c2-433d-80d2-6bad896374bf" providerId="ADAL" clId="{9628B7CD-C76F-4EEC-B2D5-C4E22C89FC39}" dt="2018-06-14T11:30:16.786" v="237" actId="478"/>
          <ac:spMkLst>
            <pc:docMk/>
            <pc:sldMk cId="0" sldId="325"/>
            <ac:spMk id="2" creationId="{A2C22A05-C5A4-4521-8A32-B8B05962E83E}"/>
          </ac:spMkLst>
        </pc:spChg>
        <pc:spChg chg="add del mod">
          <ac:chgData name="Paul Tinkler" userId="bcebf29c-73c2-433d-80d2-6bad896374bf" providerId="ADAL" clId="{9628B7CD-C76F-4EEC-B2D5-C4E22C89FC39}" dt="2018-06-14T12:19:14.886" v="442" actId="478"/>
          <ac:spMkLst>
            <pc:docMk/>
            <pc:sldMk cId="0" sldId="325"/>
            <ac:spMk id="5" creationId="{9147237B-8AAC-4081-9C95-85ECD57FC1EA}"/>
          </ac:spMkLst>
        </pc:spChg>
        <pc:spChg chg="mod">
          <ac:chgData name="Paul Tinkler" userId="bcebf29c-73c2-433d-80d2-6bad896374bf" providerId="ADAL" clId="{9628B7CD-C76F-4EEC-B2D5-C4E22C89FC39}" dt="2018-06-14T11:29:18.858" v="228" actId="1076"/>
          <ac:spMkLst>
            <pc:docMk/>
            <pc:sldMk cId="0" sldId="325"/>
            <ac:spMk id="110594" creationId="{D3C1559F-00B3-43ED-BD74-E6326C0F546B}"/>
          </ac:spMkLst>
        </pc:spChg>
        <pc:spChg chg="mod">
          <ac:chgData name="Paul Tinkler" userId="bcebf29c-73c2-433d-80d2-6bad896374bf" providerId="ADAL" clId="{9628B7CD-C76F-4EEC-B2D5-C4E22C89FC39}" dt="2018-06-14T12:19:31.977" v="445" actId="207"/>
          <ac:spMkLst>
            <pc:docMk/>
            <pc:sldMk cId="0" sldId="325"/>
            <ac:spMk id="110595" creationId="{3D43DBC9-53DA-40FB-B0BC-B128BA7CEAE2}"/>
          </ac:spMkLst>
        </pc:spChg>
        <pc:picChg chg="add mod">
          <ac:chgData name="Paul Tinkler" userId="bcebf29c-73c2-433d-80d2-6bad896374bf" providerId="ADAL" clId="{9628B7CD-C76F-4EEC-B2D5-C4E22C89FC39}" dt="2018-06-14T12:19:21.542" v="444" actId="1076"/>
          <ac:picMkLst>
            <pc:docMk/>
            <pc:sldMk cId="0" sldId="325"/>
            <ac:picMk id="4" creationId="{4D753E01-6CC7-43B6-ACF1-AD978A1C1552}"/>
          </ac:picMkLst>
        </pc:picChg>
        <pc:picChg chg="del mod">
          <ac:chgData name="Paul Tinkler" userId="bcebf29c-73c2-433d-80d2-6bad896374bf" providerId="ADAL" clId="{9628B7CD-C76F-4EEC-B2D5-C4E22C89FC39}" dt="2018-06-14T12:18:31.406" v="438" actId="478"/>
          <ac:picMkLst>
            <pc:docMk/>
            <pc:sldMk cId="0" sldId="325"/>
            <ac:picMk id="110596" creationId="{F7A09F93-A947-42FC-B653-10F498C87C84}"/>
          </ac:picMkLst>
        </pc:picChg>
      </pc:sldChg>
      <pc:sldChg chg="delSp modSp">
        <pc:chgData name="Paul Tinkler" userId="bcebf29c-73c2-433d-80d2-6bad896374bf" providerId="ADAL" clId="{9628B7CD-C76F-4EEC-B2D5-C4E22C89FC39}" dt="2018-06-14T12:09:18.461" v="385" actId="207"/>
        <pc:sldMkLst>
          <pc:docMk/>
          <pc:sldMk cId="0" sldId="328"/>
        </pc:sldMkLst>
        <pc:spChg chg="del">
          <ac:chgData name="Paul Tinkler" userId="bcebf29c-73c2-433d-80d2-6bad896374bf" providerId="ADAL" clId="{9628B7CD-C76F-4EEC-B2D5-C4E22C89FC39}" dt="2018-06-14T11:30:38.417" v="240" actId="478"/>
          <ac:spMkLst>
            <pc:docMk/>
            <pc:sldMk cId="0" sldId="328"/>
            <ac:spMk id="2" creationId="{FC0B6625-478C-4D0A-8BF4-763910695135}"/>
          </ac:spMkLst>
        </pc:spChg>
        <pc:spChg chg="mod">
          <ac:chgData name="Paul Tinkler" userId="bcebf29c-73c2-433d-80d2-6bad896374bf" providerId="ADAL" clId="{9628B7CD-C76F-4EEC-B2D5-C4E22C89FC39}" dt="2018-06-14T11:33:11.902" v="254" actId="1076"/>
          <ac:spMkLst>
            <pc:docMk/>
            <pc:sldMk cId="0" sldId="328"/>
            <ac:spMk id="113666" creationId="{AF21569F-2882-4C1B-B947-A9215CBD5C1A}"/>
          </ac:spMkLst>
        </pc:spChg>
        <pc:spChg chg="mod">
          <ac:chgData name="Paul Tinkler" userId="bcebf29c-73c2-433d-80d2-6bad896374bf" providerId="ADAL" clId="{9628B7CD-C76F-4EEC-B2D5-C4E22C89FC39}" dt="2018-06-14T12:09:18.461" v="385" actId="207"/>
          <ac:spMkLst>
            <pc:docMk/>
            <pc:sldMk cId="0" sldId="328"/>
            <ac:spMk id="113667" creationId="{E6F766AA-6E8F-454E-8381-67BDF0D239B7}"/>
          </ac:spMkLst>
        </pc:spChg>
        <pc:picChg chg="mod">
          <ac:chgData name="Paul Tinkler" userId="bcebf29c-73c2-433d-80d2-6bad896374bf" providerId="ADAL" clId="{9628B7CD-C76F-4EEC-B2D5-C4E22C89FC39}" dt="2018-06-14T12:09:07.124" v="383" actId="1076"/>
          <ac:picMkLst>
            <pc:docMk/>
            <pc:sldMk cId="0" sldId="328"/>
            <ac:picMk id="113668" creationId="{8B8EE896-115A-4186-8873-F21B96E49FFA}"/>
          </ac:picMkLst>
        </pc:picChg>
      </pc:sldChg>
      <pc:sldChg chg="addSp delSp modSp delAnim">
        <pc:chgData name="Paul Tinkler" userId="bcebf29c-73c2-433d-80d2-6bad896374bf" providerId="ADAL" clId="{9628B7CD-C76F-4EEC-B2D5-C4E22C89FC39}" dt="2018-06-14T12:08:58.771" v="382" actId="207"/>
        <pc:sldMkLst>
          <pc:docMk/>
          <pc:sldMk cId="0" sldId="330"/>
        </pc:sldMkLst>
        <pc:spChg chg="del">
          <ac:chgData name="Paul Tinkler" userId="bcebf29c-73c2-433d-80d2-6bad896374bf" providerId="ADAL" clId="{9628B7CD-C76F-4EEC-B2D5-C4E22C89FC39}" dt="2018-06-14T11:30:42.683" v="241" actId="478"/>
          <ac:spMkLst>
            <pc:docMk/>
            <pc:sldMk cId="0" sldId="330"/>
            <ac:spMk id="2" creationId="{5A32C4D3-D032-447A-A1B8-7791917ADF57}"/>
          </ac:spMkLst>
        </pc:spChg>
        <pc:spChg chg="add del mod">
          <ac:chgData name="Paul Tinkler" userId="bcebf29c-73c2-433d-80d2-6bad896374bf" providerId="ADAL" clId="{9628B7CD-C76F-4EEC-B2D5-C4E22C89FC39}" dt="2018-06-14T12:07:35.995" v="369" actId="478"/>
          <ac:spMkLst>
            <pc:docMk/>
            <pc:sldMk cId="0" sldId="330"/>
            <ac:spMk id="5" creationId="{26D17BEF-BF47-4C58-9934-20AB9FCF586A}"/>
          </ac:spMkLst>
        </pc:spChg>
        <pc:spChg chg="mod">
          <ac:chgData name="Paul Tinkler" userId="bcebf29c-73c2-433d-80d2-6bad896374bf" providerId="ADAL" clId="{9628B7CD-C76F-4EEC-B2D5-C4E22C89FC39}" dt="2018-06-14T11:33:26.634" v="258" actId="1076"/>
          <ac:spMkLst>
            <pc:docMk/>
            <pc:sldMk cId="0" sldId="330"/>
            <ac:spMk id="115714" creationId="{C4A13401-BF4D-49A3-A0A5-9E7B1CB71735}"/>
          </ac:spMkLst>
        </pc:spChg>
        <pc:spChg chg="mod">
          <ac:chgData name="Paul Tinkler" userId="bcebf29c-73c2-433d-80d2-6bad896374bf" providerId="ADAL" clId="{9628B7CD-C76F-4EEC-B2D5-C4E22C89FC39}" dt="2018-06-14T12:08:58.771" v="382" actId="207"/>
          <ac:spMkLst>
            <pc:docMk/>
            <pc:sldMk cId="0" sldId="330"/>
            <ac:spMk id="115715" creationId="{8C198EB8-DCBF-46A9-986D-DF4B14CEED7E}"/>
          </ac:spMkLst>
        </pc:spChg>
        <pc:picChg chg="add mod">
          <ac:chgData name="Paul Tinkler" userId="bcebf29c-73c2-433d-80d2-6bad896374bf" providerId="ADAL" clId="{9628B7CD-C76F-4EEC-B2D5-C4E22C89FC39}" dt="2018-06-14T12:07:55.924" v="374" actId="1076"/>
          <ac:picMkLst>
            <pc:docMk/>
            <pc:sldMk cId="0" sldId="330"/>
            <ac:picMk id="4" creationId="{2055C7AB-ED70-4002-B9ED-C598D46FAB08}"/>
          </ac:picMkLst>
        </pc:picChg>
        <pc:picChg chg="del mod">
          <ac:chgData name="Paul Tinkler" userId="bcebf29c-73c2-433d-80d2-6bad896374bf" providerId="ADAL" clId="{9628B7CD-C76F-4EEC-B2D5-C4E22C89FC39}" dt="2018-06-14T12:07:38.926" v="370" actId="478"/>
          <ac:picMkLst>
            <pc:docMk/>
            <pc:sldMk cId="0" sldId="330"/>
            <ac:picMk id="115716" creationId="{76AA39F4-EA62-4215-85B9-1C9C8A1F687D}"/>
          </ac:picMkLst>
        </pc:picChg>
      </pc:sldChg>
      <pc:sldChg chg="addSp delSp modSp delAnim">
        <pc:chgData name="Paul Tinkler" userId="bcebf29c-73c2-433d-80d2-6bad896374bf" providerId="ADAL" clId="{9628B7CD-C76F-4EEC-B2D5-C4E22C89FC39}" dt="2018-06-14T12:04:58.605" v="350" actId="207"/>
        <pc:sldMkLst>
          <pc:docMk/>
          <pc:sldMk cId="0" sldId="331"/>
        </pc:sldMkLst>
        <pc:spChg chg="del">
          <ac:chgData name="Paul Tinkler" userId="bcebf29c-73c2-433d-80d2-6bad896374bf" providerId="ADAL" clId="{9628B7CD-C76F-4EEC-B2D5-C4E22C89FC39}" dt="2018-06-14T11:30:56.171" v="243" actId="478"/>
          <ac:spMkLst>
            <pc:docMk/>
            <pc:sldMk cId="0" sldId="331"/>
            <ac:spMk id="2" creationId="{AB74D3FE-4318-4EAF-8530-A96B0C523995}"/>
          </ac:spMkLst>
        </pc:spChg>
        <pc:spChg chg="add mod">
          <ac:chgData name="Paul Tinkler" userId="bcebf29c-73c2-433d-80d2-6bad896374bf" providerId="ADAL" clId="{9628B7CD-C76F-4EEC-B2D5-C4E22C89FC39}" dt="2018-06-14T12:04:15.046" v="341" actId="962"/>
          <ac:spMkLst>
            <pc:docMk/>
            <pc:sldMk cId="0" sldId="331"/>
            <ac:spMk id="5" creationId="{B84BB4B7-3695-4FCB-B767-76B632392C95}"/>
          </ac:spMkLst>
        </pc:spChg>
        <pc:spChg chg="mod">
          <ac:chgData name="Paul Tinkler" userId="bcebf29c-73c2-433d-80d2-6bad896374bf" providerId="ADAL" clId="{9628B7CD-C76F-4EEC-B2D5-C4E22C89FC39}" dt="2018-06-14T11:34:28.766" v="266" actId="1076"/>
          <ac:spMkLst>
            <pc:docMk/>
            <pc:sldMk cId="0" sldId="331"/>
            <ac:spMk id="116738" creationId="{FA14AFE1-B0CF-48DB-8F7E-BEB61DD35AC3}"/>
          </ac:spMkLst>
        </pc:spChg>
        <pc:spChg chg="mod">
          <ac:chgData name="Paul Tinkler" userId="bcebf29c-73c2-433d-80d2-6bad896374bf" providerId="ADAL" clId="{9628B7CD-C76F-4EEC-B2D5-C4E22C89FC39}" dt="2018-06-14T12:04:58.605" v="350" actId="207"/>
          <ac:spMkLst>
            <pc:docMk/>
            <pc:sldMk cId="0" sldId="331"/>
            <ac:spMk id="116739" creationId="{6073A670-787A-4EF0-8CFB-86616E8372E7}"/>
          </ac:spMkLst>
        </pc:spChg>
        <pc:picChg chg="add mod">
          <ac:chgData name="Paul Tinkler" userId="bcebf29c-73c2-433d-80d2-6bad896374bf" providerId="ADAL" clId="{9628B7CD-C76F-4EEC-B2D5-C4E22C89FC39}" dt="2018-06-14T12:04:40.508" v="347" actId="14100"/>
          <ac:picMkLst>
            <pc:docMk/>
            <pc:sldMk cId="0" sldId="331"/>
            <ac:picMk id="4" creationId="{6B071339-A6A9-4E69-B290-9AA2D9855C54}"/>
          </ac:picMkLst>
        </pc:picChg>
        <pc:picChg chg="del mod">
          <ac:chgData name="Paul Tinkler" userId="bcebf29c-73c2-433d-80d2-6bad896374bf" providerId="ADAL" clId="{9628B7CD-C76F-4EEC-B2D5-C4E22C89FC39}" dt="2018-06-14T12:04:31.564" v="345" actId="478"/>
          <ac:picMkLst>
            <pc:docMk/>
            <pc:sldMk cId="0" sldId="331"/>
            <ac:picMk id="116740" creationId="{E3548D17-06C7-4EE3-AFFD-E8C3D97AE084}"/>
          </ac:picMkLst>
        </pc:picChg>
      </pc:sldChg>
      <pc:sldChg chg="delSp modSp">
        <pc:chgData name="Paul Tinkler" userId="bcebf29c-73c2-433d-80d2-6bad896374bf" providerId="ADAL" clId="{9628B7CD-C76F-4EEC-B2D5-C4E22C89FC39}" dt="2018-06-14T12:03:43.260" v="338" actId="207"/>
        <pc:sldMkLst>
          <pc:docMk/>
          <pc:sldMk cId="0" sldId="332"/>
        </pc:sldMkLst>
        <pc:spChg chg="del">
          <ac:chgData name="Paul Tinkler" userId="bcebf29c-73c2-433d-80d2-6bad896374bf" providerId="ADAL" clId="{9628B7CD-C76F-4EEC-B2D5-C4E22C89FC39}" dt="2018-06-14T11:31:00.175" v="244" actId="478"/>
          <ac:spMkLst>
            <pc:docMk/>
            <pc:sldMk cId="0" sldId="332"/>
            <ac:spMk id="2" creationId="{DC5788AC-8F84-4179-A302-EE8CBEF79246}"/>
          </ac:spMkLst>
        </pc:spChg>
        <pc:spChg chg="mod">
          <ac:chgData name="Paul Tinkler" userId="bcebf29c-73c2-433d-80d2-6bad896374bf" providerId="ADAL" clId="{9628B7CD-C76F-4EEC-B2D5-C4E22C89FC39}" dt="2018-06-14T11:34:42.977" v="269" actId="1076"/>
          <ac:spMkLst>
            <pc:docMk/>
            <pc:sldMk cId="0" sldId="332"/>
            <ac:spMk id="117762" creationId="{9657FEA3-32D1-4D07-A4A2-650A4C2C9972}"/>
          </ac:spMkLst>
        </pc:spChg>
        <pc:spChg chg="mod">
          <ac:chgData name="Paul Tinkler" userId="bcebf29c-73c2-433d-80d2-6bad896374bf" providerId="ADAL" clId="{9628B7CD-C76F-4EEC-B2D5-C4E22C89FC39}" dt="2018-06-14T12:03:43.260" v="338" actId="207"/>
          <ac:spMkLst>
            <pc:docMk/>
            <pc:sldMk cId="0" sldId="332"/>
            <ac:spMk id="117763" creationId="{06E5F877-1143-434E-B561-8CAABF993625}"/>
          </ac:spMkLst>
        </pc:spChg>
        <pc:picChg chg="mod">
          <ac:chgData name="Paul Tinkler" userId="bcebf29c-73c2-433d-80d2-6bad896374bf" providerId="ADAL" clId="{9628B7CD-C76F-4EEC-B2D5-C4E22C89FC39}" dt="2018-06-14T11:34:46.973" v="270" actId="1076"/>
          <ac:picMkLst>
            <pc:docMk/>
            <pc:sldMk cId="0" sldId="332"/>
            <ac:picMk id="117765" creationId="{3F0AF93E-0EF2-48EF-9219-EBD777BA4DB2}"/>
          </ac:picMkLst>
        </pc:picChg>
      </pc:sldChg>
      <pc:sldChg chg="addSp delSp modSp">
        <pc:chgData name="Paul Tinkler" userId="bcebf29c-73c2-433d-80d2-6bad896374bf" providerId="ADAL" clId="{9628B7CD-C76F-4EEC-B2D5-C4E22C89FC39}" dt="2018-06-14T12:01:24.597" v="323" actId="1076"/>
        <pc:sldMkLst>
          <pc:docMk/>
          <pc:sldMk cId="0" sldId="333"/>
        </pc:sldMkLst>
        <pc:spChg chg="del">
          <ac:chgData name="Paul Tinkler" userId="bcebf29c-73c2-433d-80d2-6bad896374bf" providerId="ADAL" clId="{9628B7CD-C76F-4EEC-B2D5-C4E22C89FC39}" dt="2018-06-14T11:31:04.675" v="245" actId="478"/>
          <ac:spMkLst>
            <pc:docMk/>
            <pc:sldMk cId="0" sldId="333"/>
            <ac:spMk id="2" creationId="{7A2E7A01-77B4-4FB4-9FE7-FABD90C047A8}"/>
          </ac:spMkLst>
        </pc:spChg>
        <pc:spChg chg="add del mod">
          <ac:chgData name="Paul Tinkler" userId="bcebf29c-73c2-433d-80d2-6bad896374bf" providerId="ADAL" clId="{9628B7CD-C76F-4EEC-B2D5-C4E22C89FC39}" dt="2018-06-14T11:58:57.624" v="304" actId="478"/>
          <ac:spMkLst>
            <pc:docMk/>
            <pc:sldMk cId="0" sldId="333"/>
            <ac:spMk id="5" creationId="{10A64616-2ACF-4AE3-A837-EBA33CD53A50}"/>
          </ac:spMkLst>
        </pc:spChg>
        <pc:spChg chg="add del mod">
          <ac:chgData name="Paul Tinkler" userId="bcebf29c-73c2-433d-80d2-6bad896374bf" providerId="ADAL" clId="{9628B7CD-C76F-4EEC-B2D5-C4E22C89FC39}" dt="2018-06-14T11:59:44.653" v="309" actId="478"/>
          <ac:spMkLst>
            <pc:docMk/>
            <pc:sldMk cId="0" sldId="333"/>
            <ac:spMk id="8" creationId="{ADDF792A-4F28-4C4A-A3A0-65190E930294}"/>
          </ac:spMkLst>
        </pc:spChg>
        <pc:spChg chg="mod">
          <ac:chgData name="Paul Tinkler" userId="bcebf29c-73c2-433d-80d2-6bad896374bf" providerId="ADAL" clId="{9628B7CD-C76F-4EEC-B2D5-C4E22C89FC39}" dt="2018-06-14T12:01:24.597" v="323" actId="1076"/>
          <ac:spMkLst>
            <pc:docMk/>
            <pc:sldMk cId="0" sldId="333"/>
            <ac:spMk id="49155" creationId="{B89102B6-79FF-4CA4-930B-58F67039478B}"/>
          </ac:spMkLst>
        </pc:spChg>
        <pc:spChg chg="mod">
          <ac:chgData name="Paul Tinkler" userId="bcebf29c-73c2-433d-80d2-6bad896374bf" providerId="ADAL" clId="{9628B7CD-C76F-4EEC-B2D5-C4E22C89FC39}" dt="2018-06-14T11:59:58.797" v="314" actId="1076"/>
          <ac:spMkLst>
            <pc:docMk/>
            <pc:sldMk cId="0" sldId="333"/>
            <ac:spMk id="60418" creationId="{7D2AE492-6611-46A3-99AD-ED3837983438}"/>
          </ac:spMkLst>
        </pc:spChg>
        <pc:picChg chg="add del mod">
          <ac:chgData name="Paul Tinkler" userId="bcebf29c-73c2-433d-80d2-6bad896374bf" providerId="ADAL" clId="{9628B7CD-C76F-4EEC-B2D5-C4E22C89FC39}" dt="2018-06-14T11:59:07.851" v="305" actId="478"/>
          <ac:picMkLst>
            <pc:docMk/>
            <pc:sldMk cId="0" sldId="333"/>
            <ac:picMk id="4" creationId="{C029BA02-C040-4A10-8A4D-A142455FD265}"/>
          </ac:picMkLst>
        </pc:picChg>
        <pc:picChg chg="add mod">
          <ac:chgData name="Paul Tinkler" userId="bcebf29c-73c2-433d-80d2-6bad896374bf" providerId="ADAL" clId="{9628B7CD-C76F-4EEC-B2D5-C4E22C89FC39}" dt="2018-06-14T12:00:18.345" v="318" actId="1076"/>
          <ac:picMkLst>
            <pc:docMk/>
            <pc:sldMk cId="0" sldId="333"/>
            <ac:picMk id="7" creationId="{F6AFDB1A-0B9B-4A75-B794-50541EBE34EC}"/>
          </ac:picMkLst>
        </pc:picChg>
      </pc:sldChg>
      <pc:sldChg chg="addSp delSp modSp delAnim">
        <pc:chgData name="Paul Tinkler" userId="bcebf29c-73c2-433d-80d2-6bad896374bf" providerId="ADAL" clId="{9628B7CD-C76F-4EEC-B2D5-C4E22C89FC39}" dt="2018-06-14T11:56:49.658" v="293" actId="1076"/>
        <pc:sldMkLst>
          <pc:docMk/>
          <pc:sldMk cId="0" sldId="334"/>
        </pc:sldMkLst>
        <pc:spChg chg="del">
          <ac:chgData name="Paul Tinkler" userId="bcebf29c-73c2-433d-80d2-6bad896374bf" providerId="ADAL" clId="{9628B7CD-C76F-4EEC-B2D5-C4E22C89FC39}" dt="2018-06-14T11:31:14.385" v="247" actId="478"/>
          <ac:spMkLst>
            <pc:docMk/>
            <pc:sldMk cId="0" sldId="334"/>
            <ac:spMk id="2" creationId="{99DBDC2F-4B19-4877-9269-E2BD5B35509A}"/>
          </ac:spMkLst>
        </pc:spChg>
        <pc:spChg chg="add del mod">
          <ac:chgData name="Paul Tinkler" userId="bcebf29c-73c2-433d-80d2-6bad896374bf" providerId="ADAL" clId="{9628B7CD-C76F-4EEC-B2D5-C4E22C89FC39}" dt="2018-06-14T11:55:42.676" v="284" actId="931"/>
          <ac:spMkLst>
            <pc:docMk/>
            <pc:sldMk cId="0" sldId="334"/>
            <ac:spMk id="5" creationId="{79FD64D7-CC82-4BFC-89DE-728A51F7B050}"/>
          </ac:spMkLst>
        </pc:spChg>
        <pc:spChg chg="add del mod">
          <ac:chgData name="Paul Tinkler" userId="bcebf29c-73c2-433d-80d2-6bad896374bf" providerId="ADAL" clId="{9628B7CD-C76F-4EEC-B2D5-C4E22C89FC39}" dt="2018-06-14T11:56:19.422" v="288" actId="478"/>
          <ac:spMkLst>
            <pc:docMk/>
            <pc:sldMk cId="0" sldId="334"/>
            <ac:spMk id="8" creationId="{17AB7A41-F3E6-4AC4-A7F8-8E674B64814D}"/>
          </ac:spMkLst>
        </pc:spChg>
        <pc:spChg chg="mod">
          <ac:chgData name="Paul Tinkler" userId="bcebf29c-73c2-433d-80d2-6bad896374bf" providerId="ADAL" clId="{9628B7CD-C76F-4EEC-B2D5-C4E22C89FC39}" dt="2018-06-14T11:54:41.624" v="279" actId="255"/>
          <ac:spMkLst>
            <pc:docMk/>
            <pc:sldMk cId="0" sldId="334"/>
            <ac:spMk id="119810" creationId="{697983E5-63F8-4E3F-AE53-2025BC6452A6}"/>
          </ac:spMkLst>
        </pc:spChg>
        <pc:spChg chg="mod">
          <ac:chgData name="Paul Tinkler" userId="bcebf29c-73c2-433d-80d2-6bad896374bf" providerId="ADAL" clId="{9628B7CD-C76F-4EEC-B2D5-C4E22C89FC39}" dt="2018-06-14T11:54:48.978" v="281" actId="14100"/>
          <ac:spMkLst>
            <pc:docMk/>
            <pc:sldMk cId="0" sldId="334"/>
            <ac:spMk id="119811" creationId="{A2B3978E-4BCA-452A-8DEC-3BC29CB9901A}"/>
          </ac:spMkLst>
        </pc:spChg>
        <pc:picChg chg="add del mod">
          <ac:chgData name="Paul Tinkler" userId="bcebf29c-73c2-433d-80d2-6bad896374bf" providerId="ADAL" clId="{9628B7CD-C76F-4EEC-B2D5-C4E22C89FC39}" dt="2018-06-14T11:55:42.676" v="284" actId="931"/>
          <ac:picMkLst>
            <pc:docMk/>
            <pc:sldMk cId="0" sldId="334"/>
            <ac:picMk id="4" creationId="{5E00A820-2DF6-4D79-9EDF-FA9A9D0D7506}"/>
          </ac:picMkLst>
        </pc:picChg>
        <pc:picChg chg="add mod">
          <ac:chgData name="Paul Tinkler" userId="bcebf29c-73c2-433d-80d2-6bad896374bf" providerId="ADAL" clId="{9628B7CD-C76F-4EEC-B2D5-C4E22C89FC39}" dt="2018-06-14T11:56:49.658" v="293" actId="1076"/>
          <ac:picMkLst>
            <pc:docMk/>
            <pc:sldMk cId="0" sldId="334"/>
            <ac:picMk id="7" creationId="{72FFB0E7-BB89-4FCC-8DBA-167AA8ADBDBF}"/>
          </ac:picMkLst>
        </pc:picChg>
        <pc:picChg chg="del mod">
          <ac:chgData name="Paul Tinkler" userId="bcebf29c-73c2-433d-80d2-6bad896374bf" providerId="ADAL" clId="{9628B7CD-C76F-4EEC-B2D5-C4E22C89FC39}" dt="2018-06-14T11:56:25.312" v="290" actId="478"/>
          <ac:picMkLst>
            <pc:docMk/>
            <pc:sldMk cId="0" sldId="334"/>
            <ac:picMk id="119812" creationId="{6591C314-5570-423B-B979-EC06F158DA07}"/>
          </ac:picMkLst>
        </pc:picChg>
      </pc:sldChg>
      <pc:sldChg chg="delSp modSp">
        <pc:chgData name="Paul Tinkler" userId="bcebf29c-73c2-433d-80d2-6bad896374bf" providerId="ADAL" clId="{9628B7CD-C76F-4EEC-B2D5-C4E22C89FC39}" dt="2018-06-14T12:38:40.664" v="602" actId="207"/>
        <pc:sldMkLst>
          <pc:docMk/>
          <pc:sldMk cId="0" sldId="337"/>
        </pc:sldMkLst>
        <pc:spChg chg="del">
          <ac:chgData name="Paul Tinkler" userId="bcebf29c-73c2-433d-80d2-6bad896374bf" providerId="ADAL" clId="{9628B7CD-C76F-4EEC-B2D5-C4E22C89FC39}" dt="2018-06-14T11:00:28.400" v="121" actId="478"/>
          <ac:spMkLst>
            <pc:docMk/>
            <pc:sldMk cId="0" sldId="337"/>
            <ac:spMk id="2" creationId="{DE7840CF-7BAB-4D4C-A8F8-77706A98ED86}"/>
          </ac:spMkLst>
        </pc:spChg>
        <pc:spChg chg="mod">
          <ac:chgData name="Paul Tinkler" userId="bcebf29c-73c2-433d-80d2-6bad896374bf" providerId="ADAL" clId="{9628B7CD-C76F-4EEC-B2D5-C4E22C89FC39}" dt="2018-06-14T11:11:50.301" v="128" actId="115"/>
          <ac:spMkLst>
            <pc:docMk/>
            <pc:sldMk cId="0" sldId="337"/>
            <ac:spMk id="122882" creationId="{3148B7CD-2201-43E5-BFCA-F84067AA6953}"/>
          </ac:spMkLst>
        </pc:spChg>
        <pc:spChg chg="mod">
          <ac:chgData name="Paul Tinkler" userId="bcebf29c-73c2-433d-80d2-6bad896374bf" providerId="ADAL" clId="{9628B7CD-C76F-4EEC-B2D5-C4E22C89FC39}" dt="2018-06-14T12:38:40.664" v="602" actId="207"/>
          <ac:spMkLst>
            <pc:docMk/>
            <pc:sldMk cId="0" sldId="337"/>
            <ac:spMk id="122883" creationId="{47B26A79-BC11-4FF9-93B7-02C2C1E4A959}"/>
          </ac:spMkLst>
        </pc:spChg>
        <pc:spChg chg="mod">
          <ac:chgData name="Paul Tinkler" userId="bcebf29c-73c2-433d-80d2-6bad896374bf" providerId="ADAL" clId="{9628B7CD-C76F-4EEC-B2D5-C4E22C89FC39}" dt="2018-06-14T11:14:22.661" v="152" actId="1076"/>
          <ac:spMkLst>
            <pc:docMk/>
            <pc:sldMk cId="0" sldId="337"/>
            <ac:spMk id="122884" creationId="{88CFE79A-E2FC-4FD3-9D99-5B3F10EF161C}"/>
          </ac:spMkLst>
        </pc:spChg>
      </pc:sldChg>
      <pc:sldChg chg="delSp modSp">
        <pc:chgData name="Paul Tinkler" userId="bcebf29c-73c2-433d-80d2-6bad896374bf" providerId="ADAL" clId="{9628B7CD-C76F-4EEC-B2D5-C4E22C89FC39}" dt="2018-06-14T12:38:12.279" v="600" actId="1076"/>
        <pc:sldMkLst>
          <pc:docMk/>
          <pc:sldMk cId="0" sldId="338"/>
        </pc:sldMkLst>
        <pc:spChg chg="del">
          <ac:chgData name="Paul Tinkler" userId="bcebf29c-73c2-433d-80d2-6bad896374bf" providerId="ADAL" clId="{9628B7CD-C76F-4EEC-B2D5-C4E22C89FC39}" dt="2018-06-14T11:15:11.876" v="153" actId="478"/>
          <ac:spMkLst>
            <pc:docMk/>
            <pc:sldMk cId="0" sldId="338"/>
            <ac:spMk id="2" creationId="{ADB681FC-5A7C-4876-BDFE-7B06BB4D8835}"/>
          </ac:spMkLst>
        </pc:spChg>
        <pc:spChg chg="mod">
          <ac:chgData name="Paul Tinkler" userId="bcebf29c-73c2-433d-80d2-6bad896374bf" providerId="ADAL" clId="{9628B7CD-C76F-4EEC-B2D5-C4E22C89FC39}" dt="2018-06-14T11:13:39.682" v="147" actId="255"/>
          <ac:spMkLst>
            <pc:docMk/>
            <pc:sldMk cId="0" sldId="338"/>
            <ac:spMk id="124930" creationId="{AF8AEA6D-B502-4874-8E67-B641E87E9B6C}"/>
          </ac:spMkLst>
        </pc:spChg>
        <pc:spChg chg="mod">
          <ac:chgData name="Paul Tinkler" userId="bcebf29c-73c2-433d-80d2-6bad896374bf" providerId="ADAL" clId="{9628B7CD-C76F-4EEC-B2D5-C4E22C89FC39}" dt="2018-06-14T12:37:58.938" v="598" actId="207"/>
          <ac:spMkLst>
            <pc:docMk/>
            <pc:sldMk cId="0" sldId="338"/>
            <ac:spMk id="124931" creationId="{396916FE-753C-4EDE-82FF-87A73D208083}"/>
          </ac:spMkLst>
        </pc:spChg>
        <pc:spChg chg="mod">
          <ac:chgData name="Paul Tinkler" userId="bcebf29c-73c2-433d-80d2-6bad896374bf" providerId="ADAL" clId="{9628B7CD-C76F-4EEC-B2D5-C4E22C89FC39}" dt="2018-06-14T12:38:12.279" v="600" actId="1076"/>
          <ac:spMkLst>
            <pc:docMk/>
            <pc:sldMk cId="0" sldId="338"/>
            <ac:spMk id="124932" creationId="{550553BB-2920-4DA3-9FEF-C2D337B385D5}"/>
          </ac:spMkLst>
        </pc:spChg>
        <pc:spChg chg="mod">
          <ac:chgData name="Paul Tinkler" userId="bcebf29c-73c2-433d-80d2-6bad896374bf" providerId="ADAL" clId="{9628B7CD-C76F-4EEC-B2D5-C4E22C89FC39}" dt="2018-06-14T12:37:47.517" v="597" actId="207"/>
          <ac:spMkLst>
            <pc:docMk/>
            <pc:sldMk cId="0" sldId="338"/>
            <ac:spMk id="124933" creationId="{9EDD84DC-4181-4D8A-9479-ABD7773CDB8F}"/>
          </ac:spMkLst>
        </pc:spChg>
      </pc:sldChg>
      <pc:sldChg chg="delSp modSp">
        <pc:chgData name="Paul Tinkler" userId="bcebf29c-73c2-433d-80d2-6bad896374bf" providerId="ADAL" clId="{9628B7CD-C76F-4EEC-B2D5-C4E22C89FC39}" dt="2018-06-14T12:37:28.171" v="595" actId="1076"/>
        <pc:sldMkLst>
          <pc:docMk/>
          <pc:sldMk cId="0" sldId="339"/>
        </pc:sldMkLst>
        <pc:spChg chg="del">
          <ac:chgData name="Paul Tinkler" userId="bcebf29c-73c2-433d-80d2-6bad896374bf" providerId="ADAL" clId="{9628B7CD-C76F-4EEC-B2D5-C4E22C89FC39}" dt="2018-06-14T11:15:17.699" v="154" actId="478"/>
          <ac:spMkLst>
            <pc:docMk/>
            <pc:sldMk cId="0" sldId="339"/>
            <ac:spMk id="2" creationId="{E554096C-9375-4FEC-920D-8799FF215411}"/>
          </ac:spMkLst>
        </pc:spChg>
        <pc:spChg chg="mod">
          <ac:chgData name="Paul Tinkler" userId="bcebf29c-73c2-433d-80d2-6bad896374bf" providerId="ADAL" clId="{9628B7CD-C76F-4EEC-B2D5-C4E22C89FC39}" dt="2018-06-14T12:37:20.917" v="594" actId="122"/>
          <ac:spMkLst>
            <pc:docMk/>
            <pc:sldMk cId="0" sldId="339"/>
            <ac:spMk id="126978" creationId="{F5A91512-0DF7-4FD1-A3B4-2235C6D9A395}"/>
          </ac:spMkLst>
        </pc:spChg>
        <pc:spChg chg="mod">
          <ac:chgData name="Paul Tinkler" userId="bcebf29c-73c2-433d-80d2-6bad896374bf" providerId="ADAL" clId="{9628B7CD-C76F-4EEC-B2D5-C4E22C89FC39}" dt="2018-06-14T12:36:43.394" v="589" actId="207"/>
          <ac:spMkLst>
            <pc:docMk/>
            <pc:sldMk cId="0" sldId="339"/>
            <ac:spMk id="126979" creationId="{ADCF5B6B-E050-4906-B333-11E32C591CB0}"/>
          </ac:spMkLst>
        </pc:spChg>
        <pc:spChg chg="mod">
          <ac:chgData name="Paul Tinkler" userId="bcebf29c-73c2-433d-80d2-6bad896374bf" providerId="ADAL" clId="{9628B7CD-C76F-4EEC-B2D5-C4E22C89FC39}" dt="2018-06-14T12:37:08.833" v="592" actId="20577"/>
          <ac:spMkLst>
            <pc:docMk/>
            <pc:sldMk cId="0" sldId="339"/>
            <ac:spMk id="126980" creationId="{438C6B4D-0C75-430F-8D19-907BB6BF80F0}"/>
          </ac:spMkLst>
        </pc:spChg>
        <pc:spChg chg="mod">
          <ac:chgData name="Paul Tinkler" userId="bcebf29c-73c2-433d-80d2-6bad896374bf" providerId="ADAL" clId="{9628B7CD-C76F-4EEC-B2D5-C4E22C89FC39}" dt="2018-06-14T12:37:28.171" v="595" actId="1076"/>
          <ac:spMkLst>
            <pc:docMk/>
            <pc:sldMk cId="0" sldId="339"/>
            <ac:spMk id="126981" creationId="{81E0D21B-C599-4C97-8504-D6614975980F}"/>
          </ac:spMkLst>
        </pc:spChg>
      </pc:sldChg>
      <pc:sldChg chg="delSp modSp delAnim">
        <pc:chgData name="Paul Tinkler" userId="bcebf29c-73c2-433d-80d2-6bad896374bf" providerId="ADAL" clId="{9628B7CD-C76F-4EEC-B2D5-C4E22C89FC39}" dt="2018-06-14T12:36:03.844" v="586" actId="207"/>
        <pc:sldMkLst>
          <pc:docMk/>
          <pc:sldMk cId="0" sldId="340"/>
        </pc:sldMkLst>
        <pc:spChg chg="del">
          <ac:chgData name="Paul Tinkler" userId="bcebf29c-73c2-433d-80d2-6bad896374bf" providerId="ADAL" clId="{9628B7CD-C76F-4EEC-B2D5-C4E22C89FC39}" dt="2018-06-14T11:23:39.232" v="187" actId="478"/>
          <ac:spMkLst>
            <pc:docMk/>
            <pc:sldMk cId="0" sldId="340"/>
            <ac:spMk id="2" creationId="{2EA767FB-C0D9-453B-A03B-2E02AC1AD1A2}"/>
          </ac:spMkLst>
        </pc:spChg>
        <pc:spChg chg="mod">
          <ac:chgData name="Paul Tinkler" userId="bcebf29c-73c2-433d-80d2-6bad896374bf" providerId="ADAL" clId="{9628B7CD-C76F-4EEC-B2D5-C4E22C89FC39}" dt="2018-06-14T12:34:49.498" v="577" actId="115"/>
          <ac:spMkLst>
            <pc:docMk/>
            <pc:sldMk cId="0" sldId="340"/>
            <ac:spMk id="129026" creationId="{FCA02CEE-7AD1-4EC1-B636-EC7F7C82DC80}"/>
          </ac:spMkLst>
        </pc:spChg>
        <pc:spChg chg="mod">
          <ac:chgData name="Paul Tinkler" userId="bcebf29c-73c2-433d-80d2-6bad896374bf" providerId="ADAL" clId="{9628B7CD-C76F-4EEC-B2D5-C4E22C89FC39}" dt="2018-06-14T12:36:03.844" v="586" actId="207"/>
          <ac:spMkLst>
            <pc:docMk/>
            <pc:sldMk cId="0" sldId="340"/>
            <ac:spMk id="129027" creationId="{1A79F670-91E5-40E7-92A5-0EF077EE0AD8}"/>
          </ac:spMkLst>
        </pc:spChg>
        <pc:spChg chg="mod">
          <ac:chgData name="Paul Tinkler" userId="bcebf29c-73c2-433d-80d2-6bad896374bf" providerId="ADAL" clId="{9628B7CD-C76F-4EEC-B2D5-C4E22C89FC39}" dt="2018-06-14T11:20:53.164" v="165" actId="1076"/>
          <ac:spMkLst>
            <pc:docMk/>
            <pc:sldMk cId="0" sldId="340"/>
            <ac:spMk id="129029" creationId="{B1541738-DFEF-425F-BE46-1175418FF5CB}"/>
          </ac:spMkLst>
        </pc:spChg>
        <pc:picChg chg="del">
          <ac:chgData name="Paul Tinkler" userId="bcebf29c-73c2-433d-80d2-6bad896374bf" providerId="ADAL" clId="{9628B7CD-C76F-4EEC-B2D5-C4E22C89FC39}" dt="2018-06-14T11:20:41.934" v="163" actId="478"/>
          <ac:picMkLst>
            <pc:docMk/>
            <pc:sldMk cId="0" sldId="340"/>
            <ac:picMk id="129028" creationId="{AAD608C4-16BA-4E55-94FD-F9FF5B0FD8E4}"/>
          </ac:picMkLst>
        </pc:picChg>
      </pc:sldChg>
      <pc:sldChg chg="delSp modSp">
        <pc:chgData name="Paul Tinkler" userId="bcebf29c-73c2-433d-80d2-6bad896374bf" providerId="ADAL" clId="{9628B7CD-C76F-4EEC-B2D5-C4E22C89FC39}" dt="2018-06-14T12:34:29.520" v="575" actId="207"/>
        <pc:sldMkLst>
          <pc:docMk/>
          <pc:sldMk cId="0" sldId="341"/>
        </pc:sldMkLst>
        <pc:spChg chg="del">
          <ac:chgData name="Paul Tinkler" userId="bcebf29c-73c2-433d-80d2-6bad896374bf" providerId="ADAL" clId="{9628B7CD-C76F-4EEC-B2D5-C4E22C89FC39}" dt="2018-06-14T11:21:32.500" v="166" actId="478"/>
          <ac:spMkLst>
            <pc:docMk/>
            <pc:sldMk cId="0" sldId="341"/>
            <ac:spMk id="2" creationId="{3B849698-D157-4E54-97D4-CE604C3B604C}"/>
          </ac:spMkLst>
        </pc:spChg>
        <pc:spChg chg="mod">
          <ac:chgData name="Paul Tinkler" userId="bcebf29c-73c2-433d-80d2-6bad896374bf" providerId="ADAL" clId="{9628B7CD-C76F-4EEC-B2D5-C4E22C89FC39}" dt="2018-06-14T11:22:49.779" v="180" actId="1076"/>
          <ac:spMkLst>
            <pc:docMk/>
            <pc:sldMk cId="0" sldId="341"/>
            <ac:spMk id="131100" creationId="{D83DC7D1-6683-4445-A58D-CC0A9F6290FB}"/>
          </ac:spMkLst>
        </pc:spChg>
        <pc:spChg chg="mod">
          <ac:chgData name="Paul Tinkler" userId="bcebf29c-73c2-433d-80d2-6bad896374bf" providerId="ADAL" clId="{9628B7CD-C76F-4EEC-B2D5-C4E22C89FC39}" dt="2018-06-14T11:22:56.379" v="181" actId="1076"/>
          <ac:spMkLst>
            <pc:docMk/>
            <pc:sldMk cId="0" sldId="341"/>
            <ac:spMk id="131101" creationId="{54512D4F-66B2-4127-A9A3-9CE2913D5433}"/>
          </ac:spMkLst>
        </pc:spChg>
        <pc:spChg chg="mod">
          <ac:chgData name="Paul Tinkler" userId="bcebf29c-73c2-433d-80d2-6bad896374bf" providerId="ADAL" clId="{9628B7CD-C76F-4EEC-B2D5-C4E22C89FC39}" dt="2018-06-14T11:23:00.191" v="182" actId="1076"/>
          <ac:spMkLst>
            <pc:docMk/>
            <pc:sldMk cId="0" sldId="341"/>
            <ac:spMk id="131102" creationId="{583DDE32-2FD2-4DB6-90D1-3443409BD7C8}"/>
          </ac:spMkLst>
        </pc:spChg>
        <pc:spChg chg="mod">
          <ac:chgData name="Paul Tinkler" userId="bcebf29c-73c2-433d-80d2-6bad896374bf" providerId="ADAL" clId="{9628B7CD-C76F-4EEC-B2D5-C4E22C89FC39}" dt="2018-06-14T11:23:04.787" v="183" actId="1076"/>
          <ac:spMkLst>
            <pc:docMk/>
            <pc:sldMk cId="0" sldId="341"/>
            <ac:spMk id="131103" creationId="{E8EF0E00-02F6-47EA-A504-C8A605B7BF06}"/>
          </ac:spMkLst>
        </pc:spChg>
        <pc:spChg chg="mod">
          <ac:chgData name="Paul Tinkler" userId="bcebf29c-73c2-433d-80d2-6bad896374bf" providerId="ADAL" clId="{9628B7CD-C76F-4EEC-B2D5-C4E22C89FC39}" dt="2018-06-14T11:23:10.251" v="184" actId="1076"/>
          <ac:spMkLst>
            <pc:docMk/>
            <pc:sldMk cId="0" sldId="341"/>
            <ac:spMk id="131104" creationId="{64C1AC35-DA86-4599-A18D-F03D29565A35}"/>
          </ac:spMkLst>
        </pc:spChg>
        <pc:graphicFrameChg chg="mod modGraphic">
          <ac:chgData name="Paul Tinkler" userId="bcebf29c-73c2-433d-80d2-6bad896374bf" providerId="ADAL" clId="{9628B7CD-C76F-4EEC-B2D5-C4E22C89FC39}" dt="2018-06-14T12:34:29.520" v="575" actId="207"/>
          <ac:graphicFrameMkLst>
            <pc:docMk/>
            <pc:sldMk cId="0" sldId="341"/>
            <ac:graphicFrameMk id="131105" creationId="{23E385E5-DB48-4C3F-9D90-1D4EDC50DB18}"/>
          </ac:graphicFrameMkLst>
        </pc:graphicFrameChg>
      </pc:sldChg>
      <pc:sldChg chg="delSp modSp">
        <pc:chgData name="Paul Tinkler" userId="bcebf29c-73c2-433d-80d2-6bad896374bf" providerId="ADAL" clId="{9628B7CD-C76F-4EEC-B2D5-C4E22C89FC39}" dt="2018-06-14T12:31:58.186" v="553" actId="207"/>
        <pc:sldMkLst>
          <pc:docMk/>
          <pc:sldMk cId="0" sldId="342"/>
        </pc:sldMkLst>
        <pc:spChg chg="del">
          <ac:chgData name="Paul Tinkler" userId="bcebf29c-73c2-433d-80d2-6bad896374bf" providerId="ADAL" clId="{9628B7CD-C76F-4EEC-B2D5-C4E22C89FC39}" dt="2018-06-14T11:24:05.052" v="190" actId="478"/>
          <ac:spMkLst>
            <pc:docMk/>
            <pc:sldMk cId="0" sldId="342"/>
            <ac:spMk id="2" creationId="{A53C1B54-79AE-4048-97EE-3E147CBB1BD6}"/>
          </ac:spMkLst>
        </pc:spChg>
        <pc:spChg chg="mod">
          <ac:chgData name="Paul Tinkler" userId="bcebf29c-73c2-433d-80d2-6bad896374bf" providerId="ADAL" clId="{9628B7CD-C76F-4EEC-B2D5-C4E22C89FC39}" dt="2018-06-14T11:28:31.096" v="221" actId="115"/>
          <ac:spMkLst>
            <pc:docMk/>
            <pc:sldMk cId="0" sldId="342"/>
            <ac:spMk id="132098" creationId="{E9CDA6FE-A580-4083-AA81-CED9CE53D408}"/>
          </ac:spMkLst>
        </pc:spChg>
        <pc:spChg chg="mod">
          <ac:chgData name="Paul Tinkler" userId="bcebf29c-73c2-433d-80d2-6bad896374bf" providerId="ADAL" clId="{9628B7CD-C76F-4EEC-B2D5-C4E22C89FC39}" dt="2018-06-14T12:31:58.186" v="553" actId="207"/>
          <ac:spMkLst>
            <pc:docMk/>
            <pc:sldMk cId="0" sldId="342"/>
            <ac:spMk id="132099" creationId="{440CABA0-89EA-4169-A529-5A3D0FBF9F0C}"/>
          </ac:spMkLst>
        </pc:spChg>
      </pc:sldChg>
      <pc:sldChg chg="delSp modSp">
        <pc:chgData name="Paul Tinkler" userId="bcebf29c-73c2-433d-80d2-6bad896374bf" providerId="ADAL" clId="{9628B7CD-C76F-4EEC-B2D5-C4E22C89FC39}" dt="2018-06-14T12:30:56.067" v="545" actId="20577"/>
        <pc:sldMkLst>
          <pc:docMk/>
          <pc:sldMk cId="0" sldId="343"/>
        </pc:sldMkLst>
        <pc:spChg chg="del">
          <ac:chgData name="Paul Tinkler" userId="bcebf29c-73c2-433d-80d2-6bad896374bf" providerId="ADAL" clId="{9628B7CD-C76F-4EEC-B2D5-C4E22C89FC39}" dt="2018-06-14T11:24:09.037" v="191" actId="478"/>
          <ac:spMkLst>
            <pc:docMk/>
            <pc:sldMk cId="0" sldId="343"/>
            <ac:spMk id="2" creationId="{F8423049-9ABF-4373-9B37-E6C009247A95}"/>
          </ac:spMkLst>
        </pc:spChg>
        <pc:spChg chg="mod">
          <ac:chgData name="Paul Tinkler" userId="bcebf29c-73c2-433d-80d2-6bad896374bf" providerId="ADAL" clId="{9628B7CD-C76F-4EEC-B2D5-C4E22C89FC39}" dt="2018-06-14T11:28:25.988" v="220" actId="115"/>
          <ac:spMkLst>
            <pc:docMk/>
            <pc:sldMk cId="0" sldId="343"/>
            <ac:spMk id="134146" creationId="{E9EB2B9C-F87D-44A6-A703-2E81285ABE13}"/>
          </ac:spMkLst>
        </pc:spChg>
        <pc:spChg chg="mod">
          <ac:chgData name="Paul Tinkler" userId="bcebf29c-73c2-433d-80d2-6bad896374bf" providerId="ADAL" clId="{9628B7CD-C76F-4EEC-B2D5-C4E22C89FC39}" dt="2018-06-14T12:30:56.067" v="545" actId="20577"/>
          <ac:spMkLst>
            <pc:docMk/>
            <pc:sldMk cId="0" sldId="343"/>
            <ac:spMk id="134147" creationId="{87A3A3DD-A2F6-4491-950B-C2CDC191D6D4}"/>
          </ac:spMkLst>
        </pc:spChg>
      </pc:sldChg>
      <pc:sldChg chg="delSp modSp">
        <pc:chgData name="Paul Tinkler" userId="bcebf29c-73c2-433d-80d2-6bad896374bf" providerId="ADAL" clId="{9628B7CD-C76F-4EEC-B2D5-C4E22C89FC39}" dt="2018-06-14T12:29:24.963" v="528" actId="20577"/>
        <pc:sldMkLst>
          <pc:docMk/>
          <pc:sldMk cId="0" sldId="344"/>
        </pc:sldMkLst>
        <pc:spChg chg="del">
          <ac:chgData name="Paul Tinkler" userId="bcebf29c-73c2-433d-80d2-6bad896374bf" providerId="ADAL" clId="{9628B7CD-C76F-4EEC-B2D5-C4E22C89FC39}" dt="2018-06-14T11:24:59.438" v="200" actId="478"/>
          <ac:spMkLst>
            <pc:docMk/>
            <pc:sldMk cId="0" sldId="344"/>
            <ac:spMk id="2" creationId="{74F52C8A-535F-4578-A757-99EFAA3F2763}"/>
          </ac:spMkLst>
        </pc:spChg>
        <pc:spChg chg="mod">
          <ac:chgData name="Paul Tinkler" userId="bcebf29c-73c2-433d-80d2-6bad896374bf" providerId="ADAL" clId="{9628B7CD-C76F-4EEC-B2D5-C4E22C89FC39}" dt="2018-06-14T12:29:24.963" v="528" actId="20577"/>
          <ac:spMkLst>
            <pc:docMk/>
            <pc:sldMk cId="0" sldId="344"/>
            <ac:spMk id="44035" creationId="{38B4594A-52DD-4081-A970-F2458E9224D6}"/>
          </ac:spMkLst>
        </pc:spChg>
        <pc:spChg chg="mod">
          <ac:chgData name="Paul Tinkler" userId="bcebf29c-73c2-433d-80d2-6bad896374bf" providerId="ADAL" clId="{9628B7CD-C76F-4EEC-B2D5-C4E22C89FC39}" dt="2018-06-14T11:28:20.013" v="219" actId="115"/>
          <ac:spMkLst>
            <pc:docMk/>
            <pc:sldMk cId="0" sldId="344"/>
            <ac:spMk id="136194" creationId="{4BDEFD46-3AF3-4ADB-BAF3-F0BFFEC6DEB8}"/>
          </ac:spMkLst>
        </pc:spChg>
      </pc:sldChg>
      <pc:sldChg chg="addSp delSp modSp">
        <pc:chgData name="Paul Tinkler" userId="bcebf29c-73c2-433d-80d2-6bad896374bf" providerId="ADAL" clId="{9628B7CD-C76F-4EEC-B2D5-C4E22C89FC39}" dt="2018-06-14T12:27:26.792" v="509" actId="1076"/>
        <pc:sldMkLst>
          <pc:docMk/>
          <pc:sldMk cId="0" sldId="345"/>
        </pc:sldMkLst>
        <pc:spChg chg="del">
          <ac:chgData name="Paul Tinkler" userId="bcebf29c-73c2-433d-80d2-6bad896374bf" providerId="ADAL" clId="{9628B7CD-C76F-4EEC-B2D5-C4E22C89FC39}" dt="2018-06-14T11:25:09.308" v="201" actId="478"/>
          <ac:spMkLst>
            <pc:docMk/>
            <pc:sldMk cId="0" sldId="345"/>
            <ac:spMk id="2" creationId="{53AA2524-AEA7-424C-80B9-45221666ED06}"/>
          </ac:spMkLst>
        </pc:spChg>
        <pc:spChg chg="add del mod">
          <ac:chgData name="Paul Tinkler" userId="bcebf29c-73c2-433d-80d2-6bad896374bf" providerId="ADAL" clId="{9628B7CD-C76F-4EEC-B2D5-C4E22C89FC39}" dt="2018-06-14T12:26:55.542" v="502" actId="931"/>
          <ac:spMkLst>
            <pc:docMk/>
            <pc:sldMk cId="0" sldId="345"/>
            <ac:spMk id="5" creationId="{71F30F99-29A0-46D4-9174-8605361E991A}"/>
          </ac:spMkLst>
        </pc:spChg>
        <pc:spChg chg="add del mod">
          <ac:chgData name="Paul Tinkler" userId="bcebf29c-73c2-433d-80d2-6bad896374bf" providerId="ADAL" clId="{9628B7CD-C76F-4EEC-B2D5-C4E22C89FC39}" dt="2018-06-14T12:26:55.542" v="502" actId="931"/>
          <ac:spMkLst>
            <pc:docMk/>
            <pc:sldMk cId="0" sldId="345"/>
            <ac:spMk id="8" creationId="{28D80021-A1ED-42B7-B4A4-59B4557B18F4}"/>
          </ac:spMkLst>
        </pc:spChg>
        <pc:spChg chg="add del mod">
          <ac:chgData name="Paul Tinkler" userId="bcebf29c-73c2-433d-80d2-6bad896374bf" providerId="ADAL" clId="{9628B7CD-C76F-4EEC-B2D5-C4E22C89FC39}" dt="2018-06-14T12:27:14.331" v="506" actId="478"/>
          <ac:spMkLst>
            <pc:docMk/>
            <pc:sldMk cId="0" sldId="345"/>
            <ac:spMk id="11" creationId="{EA237C68-F20C-425C-A31E-095F4AAA8459}"/>
          </ac:spMkLst>
        </pc:spChg>
        <pc:spChg chg="mod">
          <ac:chgData name="Paul Tinkler" userId="bcebf29c-73c2-433d-80d2-6bad896374bf" providerId="ADAL" clId="{9628B7CD-C76F-4EEC-B2D5-C4E22C89FC39}" dt="2018-06-14T11:28:09.889" v="217" actId="115"/>
          <ac:spMkLst>
            <pc:docMk/>
            <pc:sldMk cId="0" sldId="345"/>
            <ac:spMk id="46082" creationId="{EB601C33-6916-4F5C-AB89-D985729C29DF}"/>
          </ac:spMkLst>
        </pc:spChg>
        <pc:spChg chg="mod">
          <ac:chgData name="Paul Tinkler" userId="bcebf29c-73c2-433d-80d2-6bad896374bf" providerId="ADAL" clId="{9628B7CD-C76F-4EEC-B2D5-C4E22C89FC39}" dt="2018-06-14T12:25:34.946" v="491" actId="207"/>
          <ac:spMkLst>
            <pc:docMk/>
            <pc:sldMk cId="0" sldId="345"/>
            <ac:spMk id="46083" creationId="{9EE45C62-FEB3-4EB7-80A3-ABDBC04C777C}"/>
          </ac:spMkLst>
        </pc:spChg>
        <pc:picChg chg="add del mod">
          <ac:chgData name="Paul Tinkler" userId="bcebf29c-73c2-433d-80d2-6bad896374bf" providerId="ADAL" clId="{9628B7CD-C76F-4EEC-B2D5-C4E22C89FC39}" dt="2018-06-14T12:26:55.542" v="502" actId="931"/>
          <ac:picMkLst>
            <pc:docMk/>
            <pc:sldMk cId="0" sldId="345"/>
            <ac:picMk id="4" creationId="{585F2F5C-3AFA-4BC9-BC85-3DF9F29B9350}"/>
          </ac:picMkLst>
        </pc:picChg>
        <pc:picChg chg="add del mod">
          <ac:chgData name="Paul Tinkler" userId="bcebf29c-73c2-433d-80d2-6bad896374bf" providerId="ADAL" clId="{9628B7CD-C76F-4EEC-B2D5-C4E22C89FC39}" dt="2018-06-14T12:26:55.542" v="502" actId="931"/>
          <ac:picMkLst>
            <pc:docMk/>
            <pc:sldMk cId="0" sldId="345"/>
            <ac:picMk id="7" creationId="{E4B9EE4D-43D0-4754-ADEB-D2AAEACFFED2}"/>
          </ac:picMkLst>
        </pc:picChg>
        <pc:picChg chg="add mod">
          <ac:chgData name="Paul Tinkler" userId="bcebf29c-73c2-433d-80d2-6bad896374bf" providerId="ADAL" clId="{9628B7CD-C76F-4EEC-B2D5-C4E22C89FC39}" dt="2018-06-14T12:27:26.792" v="509" actId="1076"/>
          <ac:picMkLst>
            <pc:docMk/>
            <pc:sldMk cId="0" sldId="345"/>
            <ac:picMk id="10" creationId="{3916CAA7-9699-45D5-848E-B4439542E6A2}"/>
          </ac:picMkLst>
        </pc:picChg>
      </pc:sldChg>
      <pc:sldChg chg="delSp modSp">
        <pc:chgData name="Paul Tinkler" userId="bcebf29c-73c2-433d-80d2-6bad896374bf" providerId="ADAL" clId="{9628B7CD-C76F-4EEC-B2D5-C4E22C89FC39}" dt="2018-06-14T12:06:53.580" v="365" actId="1076"/>
        <pc:sldMkLst>
          <pc:docMk/>
          <pc:sldMk cId="0" sldId="347"/>
        </pc:sldMkLst>
        <pc:spChg chg="del">
          <ac:chgData name="Paul Tinkler" userId="bcebf29c-73c2-433d-80d2-6bad896374bf" providerId="ADAL" clId="{9628B7CD-C76F-4EEC-B2D5-C4E22C89FC39}" dt="2018-06-14T11:30:49.778" v="242" actId="478"/>
          <ac:spMkLst>
            <pc:docMk/>
            <pc:sldMk cId="0" sldId="347"/>
            <ac:spMk id="2" creationId="{626E0128-663D-4ABB-9665-68660C399825}"/>
          </ac:spMkLst>
        </pc:spChg>
        <pc:spChg chg="mod">
          <ac:chgData name="Paul Tinkler" userId="bcebf29c-73c2-433d-80d2-6bad896374bf" providerId="ADAL" clId="{9628B7CD-C76F-4EEC-B2D5-C4E22C89FC39}" dt="2018-06-14T11:33:37.629" v="260" actId="1076"/>
          <ac:spMkLst>
            <pc:docMk/>
            <pc:sldMk cId="0" sldId="347"/>
            <ac:spMk id="141314" creationId="{07180442-7CB2-4C87-A414-696B8C74278E}"/>
          </ac:spMkLst>
        </pc:spChg>
        <pc:spChg chg="mod">
          <ac:chgData name="Paul Tinkler" userId="bcebf29c-73c2-433d-80d2-6bad896374bf" providerId="ADAL" clId="{9628B7CD-C76F-4EEC-B2D5-C4E22C89FC39}" dt="2018-06-14T12:05:48.631" v="356" actId="207"/>
          <ac:spMkLst>
            <pc:docMk/>
            <pc:sldMk cId="0" sldId="347"/>
            <ac:spMk id="141315" creationId="{7DADD991-FD14-4040-BFCA-8B4035192F95}"/>
          </ac:spMkLst>
        </pc:spChg>
        <pc:spChg chg="mod">
          <ac:chgData name="Paul Tinkler" userId="bcebf29c-73c2-433d-80d2-6bad896374bf" providerId="ADAL" clId="{9628B7CD-C76F-4EEC-B2D5-C4E22C89FC39}" dt="2018-06-14T11:33:50.101" v="263" actId="1076"/>
          <ac:spMkLst>
            <pc:docMk/>
            <pc:sldMk cId="0" sldId="347"/>
            <ac:spMk id="141316" creationId="{D55CEAD1-968C-40A7-9759-CF38DB421651}"/>
          </ac:spMkLst>
        </pc:spChg>
        <pc:spChg chg="mod">
          <ac:chgData name="Paul Tinkler" userId="bcebf29c-73c2-433d-80d2-6bad896374bf" providerId="ADAL" clId="{9628B7CD-C76F-4EEC-B2D5-C4E22C89FC39}" dt="2018-06-14T12:06:53.580" v="365" actId="1076"/>
          <ac:spMkLst>
            <pc:docMk/>
            <pc:sldMk cId="0" sldId="347"/>
            <ac:spMk id="141317" creationId="{4DA15056-F63D-4041-81E7-F2C8DBD0AE42}"/>
          </ac:spMkLst>
        </pc:spChg>
        <pc:spChg chg="mod">
          <ac:chgData name="Paul Tinkler" userId="bcebf29c-73c2-433d-80d2-6bad896374bf" providerId="ADAL" clId="{9628B7CD-C76F-4EEC-B2D5-C4E22C89FC39}" dt="2018-06-14T12:06:28.901" v="362" actId="207"/>
          <ac:spMkLst>
            <pc:docMk/>
            <pc:sldMk cId="0" sldId="347"/>
            <ac:spMk id="141318" creationId="{13F5C4DB-D6B3-43CC-A5E9-4E8FD8CAE8A1}"/>
          </ac:spMkLst>
        </pc:spChg>
      </pc:sldChg>
      <pc:sldChg chg="addSp delSp modSp delAnim">
        <pc:chgData name="Paul Tinkler" userId="bcebf29c-73c2-433d-80d2-6bad896374bf" providerId="ADAL" clId="{9628B7CD-C76F-4EEC-B2D5-C4E22C89FC39}" dt="2018-06-14T12:02:17.290" v="333" actId="114"/>
        <pc:sldMkLst>
          <pc:docMk/>
          <pc:sldMk cId="0" sldId="348"/>
        </pc:sldMkLst>
        <pc:spChg chg="del">
          <ac:chgData name="Paul Tinkler" userId="bcebf29c-73c2-433d-80d2-6bad896374bf" providerId="ADAL" clId="{9628B7CD-C76F-4EEC-B2D5-C4E22C89FC39}" dt="2018-06-14T11:31:09.299" v="246" actId="478"/>
          <ac:spMkLst>
            <pc:docMk/>
            <pc:sldMk cId="0" sldId="348"/>
            <ac:spMk id="2" creationId="{10668813-0BDF-497B-B26C-7FAF6E2DC576}"/>
          </ac:spMkLst>
        </pc:spChg>
        <pc:spChg chg="add del mod">
          <ac:chgData name="Paul Tinkler" userId="bcebf29c-73c2-433d-80d2-6bad896374bf" providerId="ADAL" clId="{9628B7CD-C76F-4EEC-B2D5-C4E22C89FC39}" dt="2018-06-14T11:57:42.891" v="295" actId="931"/>
          <ac:spMkLst>
            <pc:docMk/>
            <pc:sldMk cId="0" sldId="348"/>
            <ac:spMk id="5" creationId="{EA3B9477-91B7-427C-A999-A5C6B49B0A0D}"/>
          </ac:spMkLst>
        </pc:spChg>
        <pc:spChg chg="add del mod">
          <ac:chgData name="Paul Tinkler" userId="bcebf29c-73c2-433d-80d2-6bad896374bf" providerId="ADAL" clId="{9628B7CD-C76F-4EEC-B2D5-C4E22C89FC39}" dt="2018-06-14T11:58:09.335" v="297" actId="478"/>
          <ac:spMkLst>
            <pc:docMk/>
            <pc:sldMk cId="0" sldId="348"/>
            <ac:spMk id="8" creationId="{0AD40928-056B-43B8-BDC5-78FCEB9F6A58}"/>
          </ac:spMkLst>
        </pc:spChg>
        <pc:spChg chg="mod">
          <ac:chgData name="Paul Tinkler" userId="bcebf29c-73c2-433d-80d2-6bad896374bf" providerId="ADAL" clId="{9628B7CD-C76F-4EEC-B2D5-C4E22C89FC39}" dt="2018-06-14T12:02:17.290" v="333" actId="114"/>
          <ac:spMkLst>
            <pc:docMk/>
            <pc:sldMk cId="0" sldId="348"/>
            <ac:spMk id="142339" creationId="{C0781971-8AB4-47E1-B90D-A9614CD48EAA}"/>
          </ac:spMkLst>
        </pc:spChg>
        <pc:grpChg chg="del">
          <ac:chgData name="Paul Tinkler" userId="bcebf29c-73c2-433d-80d2-6bad896374bf" providerId="ADAL" clId="{9628B7CD-C76F-4EEC-B2D5-C4E22C89FC39}" dt="2018-06-14T11:58:15.320" v="299" actId="478"/>
          <ac:grpSpMkLst>
            <pc:docMk/>
            <pc:sldMk cId="0" sldId="348"/>
            <ac:grpSpMk id="142340" creationId="{E3C6CFD2-1452-4527-96C7-E2015A4C189B}"/>
          </ac:grpSpMkLst>
        </pc:grpChg>
        <pc:picChg chg="add del mod">
          <ac:chgData name="Paul Tinkler" userId="bcebf29c-73c2-433d-80d2-6bad896374bf" providerId="ADAL" clId="{9628B7CD-C76F-4EEC-B2D5-C4E22C89FC39}" dt="2018-06-14T11:57:42.891" v="295" actId="931"/>
          <ac:picMkLst>
            <pc:docMk/>
            <pc:sldMk cId="0" sldId="348"/>
            <ac:picMk id="4" creationId="{AE243337-D637-4ABC-BBE0-56123F0C5138}"/>
          </ac:picMkLst>
        </pc:picChg>
        <pc:picChg chg="add mod">
          <ac:chgData name="Paul Tinkler" userId="bcebf29c-73c2-433d-80d2-6bad896374bf" providerId="ADAL" clId="{9628B7CD-C76F-4EEC-B2D5-C4E22C89FC39}" dt="2018-06-14T11:58:20.042" v="300" actId="1076"/>
          <ac:picMkLst>
            <pc:docMk/>
            <pc:sldMk cId="0" sldId="348"/>
            <ac:picMk id="7" creationId="{952EB218-7487-4243-86BC-DA0D15524636}"/>
          </ac:picMkLst>
        </pc:picChg>
      </pc:sldChg>
      <pc:sldChg chg="modSp del">
        <pc:chgData name="Paul Tinkler" userId="bcebf29c-73c2-433d-80d2-6bad896374bf" providerId="ADAL" clId="{9628B7CD-C76F-4EEC-B2D5-C4E22C89FC39}" dt="2018-06-14T10:46:24.483" v="61" actId="2696"/>
        <pc:sldMkLst>
          <pc:docMk/>
          <pc:sldMk cId="0" sldId="351"/>
        </pc:sldMkLst>
        <pc:picChg chg="mod">
          <ac:chgData name="Paul Tinkler" userId="bcebf29c-73c2-433d-80d2-6bad896374bf" providerId="ADAL" clId="{9628B7CD-C76F-4EEC-B2D5-C4E22C89FC39}" dt="2018-06-14T10:46:20.949" v="60" actId="1076"/>
          <ac:picMkLst>
            <pc:docMk/>
            <pc:sldMk cId="0" sldId="351"/>
            <ac:picMk id="22533" creationId="{26503D19-02EC-4FC1-9B58-A3FD5650E2CA}"/>
          </ac:picMkLst>
        </pc:picChg>
      </pc:sldChg>
      <pc:sldChg chg="delSp modSp">
        <pc:chgData name="Paul Tinkler" userId="bcebf29c-73c2-433d-80d2-6bad896374bf" providerId="ADAL" clId="{9628B7CD-C76F-4EEC-B2D5-C4E22C89FC39}" dt="2018-06-14T11:00:16.496" v="120" actId="478"/>
        <pc:sldMkLst>
          <pc:docMk/>
          <pc:sldMk cId="0" sldId="352"/>
        </pc:sldMkLst>
        <pc:spChg chg="mod">
          <ac:chgData name="Paul Tinkler" userId="bcebf29c-73c2-433d-80d2-6bad896374bf" providerId="ADAL" clId="{9628B7CD-C76F-4EEC-B2D5-C4E22C89FC39}" dt="2018-06-14T10:45:05.555" v="17" actId="20577"/>
          <ac:spMkLst>
            <pc:docMk/>
            <pc:sldMk cId="0" sldId="352"/>
            <ac:spMk id="18434" creationId="{9E846F05-BC0F-4CC5-87AB-CB0E154BFFDD}"/>
          </ac:spMkLst>
        </pc:spChg>
        <pc:spChg chg="mod">
          <ac:chgData name="Paul Tinkler" userId="bcebf29c-73c2-433d-80d2-6bad896374bf" providerId="ADAL" clId="{9628B7CD-C76F-4EEC-B2D5-C4E22C89FC39}" dt="2018-06-14T10:45:38.523" v="57" actId="207"/>
          <ac:spMkLst>
            <pc:docMk/>
            <pc:sldMk cId="0" sldId="352"/>
            <ac:spMk id="18435" creationId="{F9883C11-B519-4958-A6A2-C4EC523566A2}"/>
          </ac:spMkLst>
        </pc:spChg>
        <pc:spChg chg="del">
          <ac:chgData name="Paul Tinkler" userId="bcebf29c-73c2-433d-80d2-6bad896374bf" providerId="ADAL" clId="{9628B7CD-C76F-4EEC-B2D5-C4E22C89FC39}" dt="2018-06-14T11:00:16.496" v="120" actId="478"/>
          <ac:spMkLst>
            <pc:docMk/>
            <pc:sldMk cId="0" sldId="352"/>
            <ac:spMk id="18436" creationId="{6B2F88F8-0022-4EB3-BCA7-AED62C98B428}"/>
          </ac:spMkLst>
        </pc:spChg>
        <pc:picChg chg="del">
          <ac:chgData name="Paul Tinkler" userId="bcebf29c-73c2-433d-80d2-6bad896374bf" providerId="ADAL" clId="{9628B7CD-C76F-4EEC-B2D5-C4E22C89FC39}" dt="2018-06-14T10:44:49.891" v="14" actId="478"/>
          <ac:picMkLst>
            <pc:docMk/>
            <pc:sldMk cId="0" sldId="352"/>
            <ac:picMk id="18437" creationId="{83A7CAF4-1BC9-4E73-A9A3-555CAD558134}"/>
          </ac:picMkLst>
        </pc:picChg>
      </pc:sldChg>
      <pc:sldChg chg="addSp delSp modSp">
        <pc:chgData name="Paul Tinkler" userId="bcebf29c-73c2-433d-80d2-6bad896374bf" providerId="ADAL" clId="{9628B7CD-C76F-4EEC-B2D5-C4E22C89FC39}" dt="2018-06-14T12:39:07.535" v="604" actId="1076"/>
        <pc:sldMkLst>
          <pc:docMk/>
          <pc:sldMk cId="0" sldId="353"/>
        </pc:sldMkLst>
        <pc:spChg chg="add del mod">
          <ac:chgData name="Paul Tinkler" userId="bcebf29c-73c2-433d-80d2-6bad896374bf" providerId="ADAL" clId="{9628B7CD-C76F-4EEC-B2D5-C4E22C89FC39}" dt="2018-06-14T10:54:07.073" v="80" actId="478"/>
          <ac:spMkLst>
            <pc:docMk/>
            <pc:sldMk cId="0" sldId="353"/>
            <ac:spMk id="2" creationId="{E797233F-A72E-4F73-85D5-517A9A1F61A3}"/>
          </ac:spMkLst>
        </pc:spChg>
        <pc:spChg chg="del">
          <ac:chgData name="Paul Tinkler" userId="bcebf29c-73c2-433d-80d2-6bad896374bf" providerId="ADAL" clId="{9628B7CD-C76F-4EEC-B2D5-C4E22C89FC39}" dt="2018-06-14T10:59:59.904" v="117" actId="478"/>
          <ac:spMkLst>
            <pc:docMk/>
            <pc:sldMk cId="0" sldId="353"/>
            <ac:spMk id="28676" creationId="{3709FAE1-83AA-475A-B921-0CB977A84083}"/>
          </ac:spMkLst>
        </pc:spChg>
        <pc:spChg chg="mod">
          <ac:chgData name="Paul Tinkler" userId="bcebf29c-73c2-433d-80d2-6bad896374bf" providerId="ADAL" clId="{9628B7CD-C76F-4EEC-B2D5-C4E22C89FC39}" dt="2018-06-14T12:38:57.207" v="603" actId="1076"/>
          <ac:spMkLst>
            <pc:docMk/>
            <pc:sldMk cId="0" sldId="353"/>
            <ac:spMk id="146434" creationId="{38E6C188-3DAE-4062-92C6-28C6E1FBCB70}"/>
          </ac:spMkLst>
        </pc:spChg>
        <pc:graphicFrameChg chg="mod">
          <ac:chgData name="Paul Tinkler" userId="bcebf29c-73c2-433d-80d2-6bad896374bf" providerId="ADAL" clId="{9628B7CD-C76F-4EEC-B2D5-C4E22C89FC39}" dt="2018-06-14T12:39:07.535" v="604" actId="1076"/>
          <ac:graphicFrameMkLst>
            <pc:docMk/>
            <pc:sldMk cId="0" sldId="353"/>
            <ac:graphicFrameMk id="146435" creationId="{13C42D0C-249D-4ABA-B037-B0D0710CFFCA}"/>
          </ac:graphicFrameMkLst>
        </pc:graphicFrameChg>
        <pc:graphicFrameChg chg="mod">
          <ac:chgData name="Paul Tinkler" userId="bcebf29c-73c2-433d-80d2-6bad896374bf" providerId="ADAL" clId="{9628B7CD-C76F-4EEC-B2D5-C4E22C89FC39}" dt="2018-06-14T12:39:07.535" v="604" actId="1076"/>
          <ac:graphicFrameMkLst>
            <pc:docMk/>
            <pc:sldMk cId="0" sldId="353"/>
            <ac:graphicFrameMk id="146436" creationId="{562CD046-F1C0-44E8-BFF2-7275C33432ED}"/>
          </ac:graphicFrameMkLst>
        </pc:graphicFrameChg>
        <pc:graphicFrameChg chg="mod">
          <ac:chgData name="Paul Tinkler" userId="bcebf29c-73c2-433d-80d2-6bad896374bf" providerId="ADAL" clId="{9628B7CD-C76F-4EEC-B2D5-C4E22C89FC39}" dt="2018-06-14T12:39:07.535" v="604" actId="1076"/>
          <ac:graphicFrameMkLst>
            <pc:docMk/>
            <pc:sldMk cId="0" sldId="353"/>
            <ac:graphicFrameMk id="146437" creationId="{8BED4CEF-7098-4265-BA9C-97C10DF8C745}"/>
          </ac:graphicFrameMkLst>
        </pc:graphicFrameChg>
        <pc:graphicFrameChg chg="mod ord">
          <ac:chgData name="Paul Tinkler" userId="bcebf29c-73c2-433d-80d2-6bad896374bf" providerId="ADAL" clId="{9628B7CD-C76F-4EEC-B2D5-C4E22C89FC39}" dt="2018-06-14T12:39:07.535" v="604" actId="1076"/>
          <ac:graphicFrameMkLst>
            <pc:docMk/>
            <pc:sldMk cId="0" sldId="353"/>
            <ac:graphicFrameMk id="146438" creationId="{61368C97-A211-4D45-83C1-C06DFC9760E0}"/>
          </ac:graphicFrameMkLst>
        </pc:graphicFrameChg>
        <pc:graphicFrameChg chg="mod">
          <ac:chgData name="Paul Tinkler" userId="bcebf29c-73c2-433d-80d2-6bad896374bf" providerId="ADAL" clId="{9628B7CD-C76F-4EEC-B2D5-C4E22C89FC39}" dt="2018-06-14T12:39:07.535" v="604" actId="1076"/>
          <ac:graphicFrameMkLst>
            <pc:docMk/>
            <pc:sldMk cId="0" sldId="353"/>
            <ac:graphicFrameMk id="146439" creationId="{A2DAFCDA-452C-44C9-A312-0D3541C869F3}"/>
          </ac:graphicFrameMkLst>
        </pc:graphicFrameChg>
        <pc:cxnChg chg="del mod">
          <ac:chgData name="Paul Tinkler" userId="bcebf29c-73c2-433d-80d2-6bad896374bf" providerId="ADAL" clId="{9628B7CD-C76F-4EEC-B2D5-C4E22C89FC39}" dt="2018-06-14T10:54:40.356" v="84" actId="478"/>
          <ac:cxnSpMkLst>
            <pc:docMk/>
            <pc:sldMk cId="0" sldId="353"/>
            <ac:cxnSpMk id="6" creationId="{3EDE8DC8-DD07-46B4-AD2E-698EDB2AF710}"/>
          </ac:cxnSpMkLst>
        </pc:cxnChg>
        <pc:cxnChg chg="del mod">
          <ac:chgData name="Paul Tinkler" userId="bcebf29c-73c2-433d-80d2-6bad896374bf" providerId="ADAL" clId="{9628B7CD-C76F-4EEC-B2D5-C4E22C89FC39}" dt="2018-06-14T10:54:38.274" v="83" actId="478"/>
          <ac:cxnSpMkLst>
            <pc:docMk/>
            <pc:sldMk cId="0" sldId="353"/>
            <ac:cxnSpMk id="15" creationId="{FF9DAF5C-6CEF-418C-B21D-B153548E73D1}"/>
          </ac:cxnSpMkLst>
        </pc:cxnChg>
      </pc:sldChg>
      <pc:sldChg chg="addSp modSp">
        <pc:chgData name="Paul Tinkler" userId="bcebf29c-73c2-433d-80d2-6bad896374bf" providerId="ADAL" clId="{9628B7CD-C76F-4EEC-B2D5-C4E22C89FC39}" dt="2018-06-14T12:18:18.130" v="437" actId="1076"/>
        <pc:sldMkLst>
          <pc:docMk/>
          <pc:sldMk cId="0" sldId="354"/>
        </pc:sldMkLst>
        <pc:spChg chg="add mod">
          <ac:chgData name="Paul Tinkler" userId="bcebf29c-73c2-433d-80d2-6bad896374bf" providerId="ADAL" clId="{9628B7CD-C76F-4EEC-B2D5-C4E22C89FC39}" dt="2018-06-14T12:18:18.130" v="437" actId="1076"/>
          <ac:spMkLst>
            <pc:docMk/>
            <pc:sldMk cId="0" sldId="354"/>
            <ac:spMk id="2" creationId="{7D8B4770-A065-48A6-A8A2-AFAFFCEC3261}"/>
          </ac:spMkLst>
        </pc:spChg>
        <pc:spChg chg="mod">
          <ac:chgData name="Paul Tinkler" userId="bcebf29c-73c2-433d-80d2-6bad896374bf" providerId="ADAL" clId="{9628B7CD-C76F-4EEC-B2D5-C4E22C89FC39}" dt="2018-06-14T12:17:51.473" v="418" actId="313"/>
          <ac:spMkLst>
            <pc:docMk/>
            <pc:sldMk cId="0" sldId="354"/>
            <ac:spMk id="52226" creationId="{A4151D68-6B52-4BCB-8013-0FABB6138DEE}"/>
          </ac:spMkLst>
        </pc:spChg>
      </pc:sldChg>
      <pc:sldChg chg="addSp delSp modSp">
        <pc:chgData name="Paul Tinkler" userId="bcebf29c-73c2-433d-80d2-6bad896374bf" providerId="ADAL" clId="{9628B7CD-C76F-4EEC-B2D5-C4E22C89FC39}" dt="2018-06-14T12:14:18.831" v="412" actId="14100"/>
        <pc:sldMkLst>
          <pc:docMk/>
          <pc:sldMk cId="0" sldId="355"/>
        </pc:sldMkLst>
        <pc:spChg chg="mod">
          <ac:chgData name="Paul Tinkler" userId="bcebf29c-73c2-433d-80d2-6bad896374bf" providerId="ADAL" clId="{9628B7CD-C76F-4EEC-B2D5-C4E22C89FC39}" dt="2018-06-14T12:14:18.831" v="412" actId="14100"/>
          <ac:spMkLst>
            <pc:docMk/>
            <pc:sldMk cId="0" sldId="355"/>
            <ac:spMk id="4" creationId="{E3573FEB-2662-4517-BC98-FC9F1A4C7201}"/>
          </ac:spMkLst>
        </pc:spChg>
        <pc:spChg chg="add del mod">
          <ac:chgData name="Paul Tinkler" userId="bcebf29c-73c2-433d-80d2-6bad896374bf" providerId="ADAL" clId="{9628B7CD-C76F-4EEC-B2D5-C4E22C89FC39}" dt="2018-06-14T12:14:00.102" v="409" actId="478"/>
          <ac:spMkLst>
            <pc:docMk/>
            <pc:sldMk cId="0" sldId="355"/>
            <ac:spMk id="5" creationId="{13BFA40F-1990-4BB3-ADA4-097E93FA47F3}"/>
          </ac:spMkLst>
        </pc:spChg>
        <pc:picChg chg="add del mod">
          <ac:chgData name="Paul Tinkler" userId="bcebf29c-73c2-433d-80d2-6bad896374bf" providerId="ADAL" clId="{9628B7CD-C76F-4EEC-B2D5-C4E22C89FC39}" dt="2018-06-14T12:14:12.554" v="411" actId="1076"/>
          <ac:picMkLst>
            <pc:docMk/>
            <pc:sldMk cId="0" sldId="355"/>
            <ac:picMk id="3" creationId="{3A6499EA-5FF1-4DA1-9883-C9FF01A70957}"/>
          </ac:picMkLst>
        </pc:picChg>
      </pc:sldChg>
      <pc:sldChg chg="addSp delSp modSp">
        <pc:chgData name="Paul Tinkler" userId="bcebf29c-73c2-433d-80d2-6bad896374bf" providerId="ADAL" clId="{9628B7CD-C76F-4EEC-B2D5-C4E22C89FC39}" dt="2018-06-14T12:23:37.422" v="481" actId="1076"/>
        <pc:sldMkLst>
          <pc:docMk/>
          <pc:sldMk cId="0" sldId="356"/>
        </pc:sldMkLst>
        <pc:spChg chg="add mod ord">
          <ac:chgData name="Paul Tinkler" userId="bcebf29c-73c2-433d-80d2-6bad896374bf" providerId="ADAL" clId="{9628B7CD-C76F-4EEC-B2D5-C4E22C89FC39}" dt="2018-06-14T12:20:57.350" v="454" actId="1076"/>
          <ac:spMkLst>
            <pc:docMk/>
            <pc:sldMk cId="0" sldId="356"/>
            <ac:spMk id="2" creationId="{BB2F32E8-CD18-4385-B8A3-8E66D699E642}"/>
          </ac:spMkLst>
        </pc:spChg>
        <pc:spChg chg="add del mod">
          <ac:chgData name="Paul Tinkler" userId="bcebf29c-73c2-433d-80d2-6bad896374bf" providerId="ADAL" clId="{9628B7CD-C76F-4EEC-B2D5-C4E22C89FC39}" dt="2018-06-14T12:22:58.553" v="471" actId="478"/>
          <ac:spMkLst>
            <pc:docMk/>
            <pc:sldMk cId="0" sldId="356"/>
            <ac:spMk id="7" creationId="{862B4E02-E772-483D-B4F7-28D5C792D93C}"/>
          </ac:spMkLst>
        </pc:spChg>
        <pc:spChg chg="add del mod">
          <ac:chgData name="Paul Tinkler" userId="bcebf29c-73c2-433d-80d2-6bad896374bf" providerId="ADAL" clId="{9628B7CD-C76F-4EEC-B2D5-C4E22C89FC39}" dt="2018-06-14T12:22:34.189" v="464" actId="478"/>
          <ac:spMkLst>
            <pc:docMk/>
            <pc:sldMk cId="0" sldId="356"/>
            <ac:spMk id="10" creationId="{7AE72624-4FB9-40C3-9E05-698B7D0EDDC2}"/>
          </ac:spMkLst>
        </pc:spChg>
        <pc:spChg chg="del">
          <ac:chgData name="Paul Tinkler" userId="bcebf29c-73c2-433d-80d2-6bad896374bf" providerId="ADAL" clId="{9628B7CD-C76F-4EEC-B2D5-C4E22C89FC39}" dt="2018-06-14T11:25:21.180" v="202" actId="478"/>
          <ac:spMkLst>
            <pc:docMk/>
            <pc:sldMk cId="0" sldId="356"/>
            <ac:spMk id="48132" creationId="{7A8D962A-4772-4F08-9220-9D35AE64F124}"/>
          </ac:spMkLst>
        </pc:spChg>
        <pc:spChg chg="mod">
          <ac:chgData name="Paul Tinkler" userId="bcebf29c-73c2-433d-80d2-6bad896374bf" providerId="ADAL" clId="{9628B7CD-C76F-4EEC-B2D5-C4E22C89FC39}" dt="2018-06-14T12:21:05.597" v="456" actId="255"/>
          <ac:spMkLst>
            <pc:docMk/>
            <pc:sldMk cId="0" sldId="356"/>
            <ac:spMk id="147464" creationId="{58DDB20D-C709-492A-A910-7C27FCA2B1C8}"/>
          </ac:spMkLst>
        </pc:spChg>
        <pc:grpChg chg="mod">
          <ac:chgData name="Paul Tinkler" userId="bcebf29c-73c2-433d-80d2-6bad896374bf" providerId="ADAL" clId="{9628B7CD-C76F-4EEC-B2D5-C4E22C89FC39}" dt="2018-06-14T12:20:57.350" v="454" actId="1076"/>
          <ac:grpSpMkLst>
            <pc:docMk/>
            <pc:sldMk cId="0" sldId="356"/>
            <ac:grpSpMk id="147458" creationId="{BEA8AD70-97A8-439D-9ED8-8D69217219B3}"/>
          </ac:grpSpMkLst>
        </pc:grpChg>
        <pc:graphicFrameChg chg="mod">
          <ac:chgData name="Paul Tinkler" userId="bcebf29c-73c2-433d-80d2-6bad896374bf" providerId="ADAL" clId="{9628B7CD-C76F-4EEC-B2D5-C4E22C89FC39}" dt="2018-06-14T12:20:39.679" v="452" actId="1076"/>
          <ac:graphicFrameMkLst>
            <pc:docMk/>
            <pc:sldMk cId="0" sldId="356"/>
            <ac:graphicFrameMk id="48134" creationId="{0381CD49-448C-432D-BB16-3E67380B8A54}"/>
          </ac:graphicFrameMkLst>
        </pc:graphicFrameChg>
        <pc:graphicFrameChg chg="mod">
          <ac:chgData name="Paul Tinkler" userId="bcebf29c-73c2-433d-80d2-6bad896374bf" providerId="ADAL" clId="{9628B7CD-C76F-4EEC-B2D5-C4E22C89FC39}" dt="2018-06-14T12:20:57.350" v="454" actId="1076"/>
          <ac:graphicFrameMkLst>
            <pc:docMk/>
            <pc:sldMk cId="0" sldId="356"/>
            <ac:graphicFrameMk id="147466" creationId="{98A8AFFA-5C77-4EB5-96C7-AF195CC5A6D9}"/>
          </ac:graphicFrameMkLst>
        </pc:graphicFrameChg>
        <pc:picChg chg="add mod">
          <ac:chgData name="Paul Tinkler" userId="bcebf29c-73c2-433d-80d2-6bad896374bf" providerId="ADAL" clId="{9628B7CD-C76F-4EEC-B2D5-C4E22C89FC39}" dt="2018-06-14T12:21:59.621" v="462" actId="1076"/>
          <ac:picMkLst>
            <pc:docMk/>
            <pc:sldMk cId="0" sldId="356"/>
            <ac:picMk id="4" creationId="{EC111622-A76C-423D-AFCA-FA0FF6738445}"/>
          </ac:picMkLst>
        </pc:picChg>
        <pc:picChg chg="add mod">
          <ac:chgData name="Paul Tinkler" userId="bcebf29c-73c2-433d-80d2-6bad896374bf" providerId="ADAL" clId="{9628B7CD-C76F-4EEC-B2D5-C4E22C89FC39}" dt="2018-06-14T12:23:37.422" v="481" actId="1076"/>
          <ac:picMkLst>
            <pc:docMk/>
            <pc:sldMk cId="0" sldId="356"/>
            <ac:picMk id="6" creationId="{0063F135-EEBF-47C8-966D-C8F20B79A7B4}"/>
          </ac:picMkLst>
        </pc:picChg>
        <pc:picChg chg="add mod">
          <ac:chgData name="Paul Tinkler" userId="bcebf29c-73c2-433d-80d2-6bad896374bf" providerId="ADAL" clId="{9628B7CD-C76F-4EEC-B2D5-C4E22C89FC39}" dt="2018-06-14T12:22:52.601" v="470" actId="14100"/>
          <ac:picMkLst>
            <pc:docMk/>
            <pc:sldMk cId="0" sldId="356"/>
            <ac:picMk id="9" creationId="{C416F7E4-607A-4F78-8DAF-8D713724418F}"/>
          </ac:picMkLst>
        </pc:picChg>
      </pc:sldChg>
      <pc:sldChg chg="del">
        <pc:chgData name="Paul Tinkler" userId="bcebf29c-73c2-433d-80d2-6bad896374bf" providerId="ADAL" clId="{9628B7CD-C76F-4EEC-B2D5-C4E22C89FC39}" dt="2018-06-14T10:46:51.322" v="77" actId="2696"/>
        <pc:sldMkLst>
          <pc:docMk/>
          <pc:sldMk cId="0" sldId="357"/>
        </pc:sldMkLst>
      </pc:sldChg>
      <pc:sldChg chg="del">
        <pc:chgData name="Paul Tinkler" userId="bcebf29c-73c2-433d-80d2-6bad896374bf" providerId="ADAL" clId="{9628B7CD-C76F-4EEC-B2D5-C4E22C89FC39}" dt="2018-06-14T10:46:26.686" v="62" actId="2696"/>
        <pc:sldMkLst>
          <pc:docMk/>
          <pc:sldMk cId="0" sldId="359"/>
        </pc:sldMkLst>
      </pc:sldChg>
      <pc:sldChg chg="delSp modSp">
        <pc:chgData name="Paul Tinkler" userId="bcebf29c-73c2-433d-80d2-6bad896374bf" providerId="ADAL" clId="{9628B7CD-C76F-4EEC-B2D5-C4E22C89FC39}" dt="2018-06-14T12:39:42.769" v="611" actId="207"/>
        <pc:sldMkLst>
          <pc:docMk/>
          <pc:sldMk cId="0" sldId="361"/>
        </pc:sldMkLst>
        <pc:spChg chg="mod">
          <ac:chgData name="Paul Tinkler" userId="bcebf29c-73c2-433d-80d2-6bad896374bf" providerId="ADAL" clId="{9628B7CD-C76F-4EEC-B2D5-C4E22C89FC39}" dt="2018-06-14T12:39:42.769" v="611" actId="207"/>
          <ac:spMkLst>
            <pc:docMk/>
            <pc:sldMk cId="0" sldId="361"/>
            <ac:spMk id="3" creationId="{26415BD3-5776-4537-AEC7-A788D05C37F7}"/>
          </ac:spMkLst>
        </pc:spChg>
        <pc:spChg chg="mod">
          <ac:chgData name="Paul Tinkler" userId="bcebf29c-73c2-433d-80d2-6bad896374bf" providerId="ADAL" clId="{9628B7CD-C76F-4EEC-B2D5-C4E22C89FC39}" dt="2018-06-14T10:44:42.778" v="3" actId="27636"/>
          <ac:spMkLst>
            <pc:docMk/>
            <pc:sldMk cId="0" sldId="361"/>
            <ac:spMk id="21506" creationId="{59D34584-EB74-48CE-90BD-42FFAA595BC2}"/>
          </ac:spMkLst>
        </pc:spChg>
        <pc:spChg chg="del">
          <ac:chgData name="Paul Tinkler" userId="bcebf29c-73c2-433d-80d2-6bad896374bf" providerId="ADAL" clId="{9628B7CD-C76F-4EEC-B2D5-C4E22C89FC39}" dt="2018-06-14T11:00:05.555" v="118" actId="478"/>
          <ac:spMkLst>
            <pc:docMk/>
            <pc:sldMk cId="0" sldId="361"/>
            <ac:spMk id="21508" creationId="{1BF9CB6D-9961-45C3-9BDD-E7D1C88B9C33}"/>
          </ac:spMkLst>
        </pc:spChg>
      </pc:sldChg>
      <pc:sldChg chg="delSp modSp add del">
        <pc:chgData name="Paul Tinkler" userId="bcebf29c-73c2-433d-80d2-6bad896374bf" providerId="ADAL" clId="{9628B7CD-C76F-4EEC-B2D5-C4E22C89FC39}" dt="2018-06-14T12:40:40.717" v="616" actId="207"/>
        <pc:sldMkLst>
          <pc:docMk/>
          <pc:sldMk cId="0" sldId="362"/>
        </pc:sldMkLst>
        <pc:spChg chg="mod">
          <ac:chgData name="Paul Tinkler" userId="bcebf29c-73c2-433d-80d2-6bad896374bf" providerId="ADAL" clId="{9628B7CD-C76F-4EEC-B2D5-C4E22C89FC39}" dt="2018-06-14T12:40:40.717" v="616" actId="207"/>
          <ac:spMkLst>
            <pc:docMk/>
            <pc:sldMk cId="0" sldId="362"/>
            <ac:spMk id="20483" creationId="{9A2750EA-353A-40B4-A4A9-522CF8C62FC9}"/>
          </ac:spMkLst>
        </pc:spChg>
        <pc:spChg chg="del">
          <ac:chgData name="Paul Tinkler" userId="bcebf29c-73c2-433d-80d2-6bad896374bf" providerId="ADAL" clId="{9628B7CD-C76F-4EEC-B2D5-C4E22C89FC39}" dt="2018-06-14T11:00:12.182" v="119" actId="478"/>
          <ac:spMkLst>
            <pc:docMk/>
            <pc:sldMk cId="0" sldId="362"/>
            <ac:spMk id="20484" creationId="{96AF5C8C-141E-436E-B47F-001CD13865C3}"/>
          </ac:spMkLst>
        </pc:spChg>
      </pc:sldChg>
      <pc:sldChg chg="delSp modSp">
        <pc:chgData name="Paul Tinkler" userId="bcebf29c-73c2-433d-80d2-6bad896374bf" providerId="ADAL" clId="{9628B7CD-C76F-4EEC-B2D5-C4E22C89FC39}" dt="2018-06-14T11:40:01.824" v="276" actId="1076"/>
        <pc:sldMkLst>
          <pc:docMk/>
          <pc:sldMk cId="0" sldId="364"/>
        </pc:sldMkLst>
        <pc:spChg chg="mod">
          <ac:chgData name="Paul Tinkler" userId="bcebf29c-73c2-433d-80d2-6bad896374bf" providerId="ADAL" clId="{9628B7CD-C76F-4EEC-B2D5-C4E22C89FC39}" dt="2018-06-14T11:40:01.824" v="276" actId="1076"/>
          <ac:spMkLst>
            <pc:docMk/>
            <pc:sldMk cId="0" sldId="364"/>
            <ac:spMk id="3" creationId="{7D97EDE7-6C52-4294-A9D9-A9FAB9FDA5F2}"/>
          </ac:spMkLst>
        </pc:spChg>
        <pc:spChg chg="mod">
          <ac:chgData name="Paul Tinkler" userId="bcebf29c-73c2-433d-80d2-6bad896374bf" providerId="ADAL" clId="{9628B7CD-C76F-4EEC-B2D5-C4E22C89FC39}" dt="2018-06-14T11:39:54.612" v="275" actId="1076"/>
          <ac:spMkLst>
            <pc:docMk/>
            <pc:sldMk cId="0" sldId="364"/>
            <ac:spMk id="64514" creationId="{BDBB8429-FFC6-4889-BA03-4C206E8F35E9}"/>
          </ac:spMkLst>
        </pc:spChg>
        <pc:spChg chg="del">
          <ac:chgData name="Paul Tinkler" userId="bcebf29c-73c2-433d-80d2-6bad896374bf" providerId="ADAL" clId="{9628B7CD-C76F-4EEC-B2D5-C4E22C89FC39}" dt="2018-06-14T11:31:18.203" v="248" actId="478"/>
          <ac:spMkLst>
            <pc:docMk/>
            <pc:sldMk cId="0" sldId="364"/>
            <ac:spMk id="64516" creationId="{6D1F768D-723F-4F52-91DB-F13FD21BEB9B}"/>
          </ac:spMkLst>
        </pc:spChg>
      </pc:sldChg>
      <pc:sldMasterChg chg="del modTransition modAnim delSldLayout modSldLayout">
        <pc:chgData name="Paul Tinkler" userId="bcebf29c-73c2-433d-80d2-6bad896374bf" providerId="ADAL" clId="{9628B7CD-C76F-4EEC-B2D5-C4E22C89FC39}" dt="2018-06-14T10:46:26.702" v="74" actId="2696"/>
        <pc:sldMasterMkLst>
          <pc:docMk/>
          <pc:sldMasterMk cId="4119716114" sldId="2147484032"/>
        </pc:sldMasterMkLst>
        <pc:sldLayoutChg chg="del modTransition">
          <pc:chgData name="Paul Tinkler" userId="bcebf29c-73c2-433d-80d2-6bad896374bf" providerId="ADAL" clId="{9628B7CD-C76F-4EEC-B2D5-C4E22C89FC39}" dt="2018-06-14T10:46:26.690" v="63" actId="2696"/>
          <pc:sldLayoutMkLst>
            <pc:docMk/>
            <pc:sldMasterMk cId="4119716114" sldId="2147484032"/>
            <pc:sldLayoutMk cId="2733773947" sldId="2147484033"/>
          </pc:sldLayoutMkLst>
        </pc:sldLayoutChg>
        <pc:sldLayoutChg chg="del modTransition">
          <pc:chgData name="Paul Tinkler" userId="bcebf29c-73c2-433d-80d2-6bad896374bf" providerId="ADAL" clId="{9628B7CD-C76F-4EEC-B2D5-C4E22C89FC39}" dt="2018-06-14T10:46:26.691" v="64" actId="2696"/>
          <pc:sldLayoutMkLst>
            <pc:docMk/>
            <pc:sldMasterMk cId="4119716114" sldId="2147484032"/>
            <pc:sldLayoutMk cId="411087431" sldId="2147484034"/>
          </pc:sldLayoutMkLst>
        </pc:sldLayoutChg>
        <pc:sldLayoutChg chg="del modTransition">
          <pc:chgData name="Paul Tinkler" userId="bcebf29c-73c2-433d-80d2-6bad896374bf" providerId="ADAL" clId="{9628B7CD-C76F-4EEC-B2D5-C4E22C89FC39}" dt="2018-06-14T10:46:26.692" v="65" actId="2696"/>
          <pc:sldLayoutMkLst>
            <pc:docMk/>
            <pc:sldMasterMk cId="4119716114" sldId="2147484032"/>
            <pc:sldLayoutMk cId="1566627768" sldId="2147484035"/>
          </pc:sldLayoutMkLst>
        </pc:sldLayoutChg>
        <pc:sldLayoutChg chg="del modTransition">
          <pc:chgData name="Paul Tinkler" userId="bcebf29c-73c2-433d-80d2-6bad896374bf" providerId="ADAL" clId="{9628B7CD-C76F-4EEC-B2D5-C4E22C89FC39}" dt="2018-06-14T10:46:26.693" v="66" actId="2696"/>
          <pc:sldLayoutMkLst>
            <pc:docMk/>
            <pc:sldMasterMk cId="4119716114" sldId="2147484032"/>
            <pc:sldLayoutMk cId="1394285896" sldId="2147484036"/>
          </pc:sldLayoutMkLst>
        </pc:sldLayoutChg>
        <pc:sldLayoutChg chg="del modTransition">
          <pc:chgData name="Paul Tinkler" userId="bcebf29c-73c2-433d-80d2-6bad896374bf" providerId="ADAL" clId="{9628B7CD-C76F-4EEC-B2D5-C4E22C89FC39}" dt="2018-06-14T10:46:26.694" v="67" actId="2696"/>
          <pc:sldLayoutMkLst>
            <pc:docMk/>
            <pc:sldMasterMk cId="4119716114" sldId="2147484032"/>
            <pc:sldLayoutMk cId="4193088759" sldId="2147484037"/>
          </pc:sldLayoutMkLst>
        </pc:sldLayoutChg>
        <pc:sldLayoutChg chg="del modTransition">
          <pc:chgData name="Paul Tinkler" userId="bcebf29c-73c2-433d-80d2-6bad896374bf" providerId="ADAL" clId="{9628B7CD-C76F-4EEC-B2D5-C4E22C89FC39}" dt="2018-06-14T10:46:26.695" v="68" actId="2696"/>
          <pc:sldLayoutMkLst>
            <pc:docMk/>
            <pc:sldMasterMk cId="4119716114" sldId="2147484032"/>
            <pc:sldLayoutMk cId="343283003" sldId="2147484038"/>
          </pc:sldLayoutMkLst>
        </pc:sldLayoutChg>
        <pc:sldLayoutChg chg="del modTransition">
          <pc:chgData name="Paul Tinkler" userId="bcebf29c-73c2-433d-80d2-6bad896374bf" providerId="ADAL" clId="{9628B7CD-C76F-4EEC-B2D5-C4E22C89FC39}" dt="2018-06-14T10:46:26.695" v="69" actId="2696"/>
          <pc:sldLayoutMkLst>
            <pc:docMk/>
            <pc:sldMasterMk cId="4119716114" sldId="2147484032"/>
            <pc:sldLayoutMk cId="4206000005" sldId="2147484039"/>
          </pc:sldLayoutMkLst>
        </pc:sldLayoutChg>
        <pc:sldLayoutChg chg="del modTransition">
          <pc:chgData name="Paul Tinkler" userId="bcebf29c-73c2-433d-80d2-6bad896374bf" providerId="ADAL" clId="{9628B7CD-C76F-4EEC-B2D5-C4E22C89FC39}" dt="2018-06-14T10:46:26.697" v="70" actId="2696"/>
          <pc:sldLayoutMkLst>
            <pc:docMk/>
            <pc:sldMasterMk cId="4119716114" sldId="2147484032"/>
            <pc:sldLayoutMk cId="2449795366" sldId="2147484040"/>
          </pc:sldLayoutMkLst>
        </pc:sldLayoutChg>
        <pc:sldLayoutChg chg="del modTransition">
          <pc:chgData name="Paul Tinkler" userId="bcebf29c-73c2-433d-80d2-6bad896374bf" providerId="ADAL" clId="{9628B7CD-C76F-4EEC-B2D5-C4E22C89FC39}" dt="2018-06-14T10:46:26.698" v="71" actId="2696"/>
          <pc:sldLayoutMkLst>
            <pc:docMk/>
            <pc:sldMasterMk cId="4119716114" sldId="2147484032"/>
            <pc:sldLayoutMk cId="19805532" sldId="2147484041"/>
          </pc:sldLayoutMkLst>
        </pc:sldLayoutChg>
        <pc:sldLayoutChg chg="del modTransition">
          <pc:chgData name="Paul Tinkler" userId="bcebf29c-73c2-433d-80d2-6bad896374bf" providerId="ADAL" clId="{9628B7CD-C76F-4EEC-B2D5-C4E22C89FC39}" dt="2018-06-14T10:46:26.699" v="72" actId="2696"/>
          <pc:sldLayoutMkLst>
            <pc:docMk/>
            <pc:sldMasterMk cId="4119716114" sldId="2147484032"/>
            <pc:sldLayoutMk cId="1293033084" sldId="2147484042"/>
          </pc:sldLayoutMkLst>
        </pc:sldLayoutChg>
        <pc:sldLayoutChg chg="del modTransition">
          <pc:chgData name="Paul Tinkler" userId="bcebf29c-73c2-433d-80d2-6bad896374bf" providerId="ADAL" clId="{9628B7CD-C76F-4EEC-B2D5-C4E22C89FC39}" dt="2018-06-14T10:46:26.700" v="73" actId="2696"/>
          <pc:sldLayoutMkLst>
            <pc:docMk/>
            <pc:sldMasterMk cId="4119716114" sldId="2147484032"/>
            <pc:sldLayoutMk cId="2470956395" sldId="2147484043"/>
          </pc:sldLayoutMkLst>
        </pc:sldLayoutChg>
      </pc:sldMasterChg>
      <pc:sldMasterChg chg="modTransition modAnim modSldLayout">
        <pc:chgData name="Paul Tinkler" userId="bcebf29c-73c2-433d-80d2-6bad896374bf" providerId="ADAL" clId="{9628B7CD-C76F-4EEC-B2D5-C4E22C89FC39}" dt="2018-06-14T10:44:42.576" v="1"/>
        <pc:sldMasterMkLst>
          <pc:docMk/>
          <pc:sldMasterMk cId="642764227" sldId="2147484044"/>
        </pc:sldMasterMkLst>
        <pc:sldLayoutChg chg="modTransition">
          <pc:chgData name="Paul Tinkler" userId="bcebf29c-73c2-433d-80d2-6bad896374bf" providerId="ADAL" clId="{9628B7CD-C76F-4EEC-B2D5-C4E22C89FC39}" dt="2018-06-14T10:44:42.576" v="1"/>
          <pc:sldLayoutMkLst>
            <pc:docMk/>
            <pc:sldMasterMk cId="642764227" sldId="2147484044"/>
            <pc:sldLayoutMk cId="813313673" sldId="2147484045"/>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4130671334" sldId="2147484046"/>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2849708317" sldId="2147484047"/>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1875395" sldId="2147484048"/>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2697875812" sldId="2147484049"/>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1330504873" sldId="2147484050"/>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3617021740" sldId="2147484051"/>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293953622" sldId="2147484052"/>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384607143" sldId="2147484053"/>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1450280119" sldId="2147484054"/>
          </pc:sldLayoutMkLst>
        </pc:sldLayoutChg>
        <pc:sldLayoutChg chg="modTransition">
          <pc:chgData name="Paul Tinkler" userId="bcebf29c-73c2-433d-80d2-6bad896374bf" providerId="ADAL" clId="{9628B7CD-C76F-4EEC-B2D5-C4E22C89FC39}" dt="2018-06-14T10:44:42.576" v="1"/>
          <pc:sldLayoutMkLst>
            <pc:docMk/>
            <pc:sldMasterMk cId="642764227" sldId="2147484044"/>
            <pc:sldLayoutMk cId="531017083" sldId="2147484055"/>
          </pc:sldLayoutMkLst>
        </pc:sldLayoutChg>
      </pc:sldMasterChg>
      <pc:sldMasterChg chg="modTransition modAnim modSldLayout">
        <pc:chgData name="Paul Tinkler" userId="bcebf29c-73c2-433d-80d2-6bad896374bf" providerId="ADAL" clId="{9628B7CD-C76F-4EEC-B2D5-C4E22C89FC39}" dt="2018-06-14T11:26:09.983" v="205"/>
        <pc:sldMasterMkLst>
          <pc:docMk/>
          <pc:sldMasterMk cId="2383837614" sldId="2147484056"/>
        </pc:sldMasterMkLst>
        <pc:sldLayoutChg chg="modTransition">
          <pc:chgData name="Paul Tinkler" userId="bcebf29c-73c2-433d-80d2-6bad896374bf" providerId="ADAL" clId="{9628B7CD-C76F-4EEC-B2D5-C4E22C89FC39}" dt="2018-06-14T11:26:09.983" v="205"/>
          <pc:sldLayoutMkLst>
            <pc:docMk/>
            <pc:sldMasterMk cId="2383837614" sldId="2147484056"/>
            <pc:sldLayoutMk cId="2225436576" sldId="2147484057"/>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2736320553" sldId="2147484058"/>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3223880417" sldId="2147484059"/>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3965382884" sldId="2147484060"/>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3070185320" sldId="2147484061"/>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1749002156" sldId="2147484062"/>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3278070170" sldId="2147484063"/>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2486315674" sldId="2147484064"/>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2543248158" sldId="2147484065"/>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2095456947" sldId="2147484066"/>
          </pc:sldLayoutMkLst>
        </pc:sldLayoutChg>
        <pc:sldLayoutChg chg="modTransition">
          <pc:chgData name="Paul Tinkler" userId="bcebf29c-73c2-433d-80d2-6bad896374bf" providerId="ADAL" clId="{9628B7CD-C76F-4EEC-B2D5-C4E22C89FC39}" dt="2018-06-14T11:26:09.983" v="205"/>
          <pc:sldLayoutMkLst>
            <pc:docMk/>
            <pc:sldMasterMk cId="2383837614" sldId="2147484056"/>
            <pc:sldLayoutMk cId="2171407920" sldId="2147484067"/>
          </pc:sldLayoutMkLst>
        </pc:sldLayoutChg>
      </pc:sldMasterChg>
    </pc:docChg>
  </pc:docChgLst>
</pc:chgInfo>
</file>

<file path=ppt/drawings/_rels/vmlDrawing1.v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image" Target="../media/image3.emf"/><Relationship Id="rId5" Type="http://schemas.openxmlformats.org/officeDocument/2006/relationships/image" Target="../media/image7.emf"/><Relationship Id="rId4" Type="http://schemas.openxmlformats.org/officeDocument/2006/relationships/image" Target="../media/image6.e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image" Target="../media/image3.emf"/><Relationship Id="rId6" Type="http://schemas.openxmlformats.org/officeDocument/2006/relationships/image" Target="../media/image13.emf"/><Relationship Id="rId5" Type="http://schemas.openxmlformats.org/officeDocument/2006/relationships/image" Target="../media/image12.emf"/><Relationship Id="rId4" Type="http://schemas.openxmlformats.org/officeDocument/2006/relationships/image" Target="../media/image11.e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image" Target="../media/image1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1C605CA1-AD92-45A9-B23B-85AB1B9CC273}"/>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5A3FECC-C512-47B7-A25A-9D3DAB105245}" type="slidenum">
              <a:rPr lang="en-US" altLang="en-US" sz="1200" smtClean="0"/>
              <a:pPr/>
              <a:t>3</a:t>
            </a:fld>
            <a:endParaRPr lang="en-US" altLang="en-US" sz="1200"/>
          </a:p>
        </p:txBody>
      </p:sp>
      <p:sp>
        <p:nvSpPr>
          <p:cNvPr id="30723" name="Rectangle 2">
            <a:extLst>
              <a:ext uri="{FF2B5EF4-FFF2-40B4-BE49-F238E27FC236}">
                <a16:creationId xmlns:a16="http://schemas.microsoft.com/office/drawing/2014/main" id="{8060C8F0-69EF-42AB-8BC1-0887E5308A0C}"/>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30724" name="Rectangle 3">
            <a:extLst>
              <a:ext uri="{FF2B5EF4-FFF2-40B4-BE49-F238E27FC236}">
                <a16:creationId xmlns:a16="http://schemas.microsoft.com/office/drawing/2014/main" id="{44F86CA1-0F68-4F57-B8C5-68BFFA91C32E}"/>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8B8E10F0-E465-43E4-A32F-DDAA32D0998D}"/>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E0B010E-AE8B-440C-96C0-7CCF89EA9CCE}" type="slidenum">
              <a:rPr lang="en-US" altLang="en-US" sz="1200" smtClean="0"/>
              <a:pPr/>
              <a:t>4</a:t>
            </a:fld>
            <a:endParaRPr lang="en-US" altLang="en-US" sz="1200"/>
          </a:p>
        </p:txBody>
      </p:sp>
      <p:sp>
        <p:nvSpPr>
          <p:cNvPr id="32771" name="Rectangle 2">
            <a:extLst>
              <a:ext uri="{FF2B5EF4-FFF2-40B4-BE49-F238E27FC236}">
                <a16:creationId xmlns:a16="http://schemas.microsoft.com/office/drawing/2014/main" id="{CE26B575-DB16-4ED7-BF99-A566BDC7F0AB}"/>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32772" name="Rectangle 3">
            <a:extLst>
              <a:ext uri="{FF2B5EF4-FFF2-40B4-BE49-F238E27FC236}">
                <a16:creationId xmlns:a16="http://schemas.microsoft.com/office/drawing/2014/main" id="{BC0D64C1-0188-40DA-9580-1CAA03C88642}"/>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3E456D0-4133-44A9-971A-CCC16708F890}"/>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8B944ED-E733-4D67-AD0E-F0A0AA1ED7D9}" type="slidenum">
              <a:rPr lang="en-US" altLang="en-US" sz="1200" smtClean="0"/>
              <a:pPr/>
              <a:t>5</a:t>
            </a:fld>
            <a:endParaRPr lang="en-US" altLang="en-US" sz="1200"/>
          </a:p>
        </p:txBody>
      </p:sp>
      <p:sp>
        <p:nvSpPr>
          <p:cNvPr id="34819" name="Rectangle 2">
            <a:extLst>
              <a:ext uri="{FF2B5EF4-FFF2-40B4-BE49-F238E27FC236}">
                <a16:creationId xmlns:a16="http://schemas.microsoft.com/office/drawing/2014/main" id="{94D4482E-CFB5-43C2-A35A-8252EEBDDFBB}"/>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34820" name="Rectangle 3">
            <a:extLst>
              <a:ext uri="{FF2B5EF4-FFF2-40B4-BE49-F238E27FC236}">
                <a16:creationId xmlns:a16="http://schemas.microsoft.com/office/drawing/2014/main" id="{9EF05AE2-AFE9-4F38-AADD-1D2552F0BDDC}"/>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C62C5A34-30E9-4461-AEDE-8B82AE8C862F}"/>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E21D7D4-A796-491D-BE49-2D3221D69BB7}" type="slidenum">
              <a:rPr lang="en-US" altLang="en-US" sz="1200" smtClean="0"/>
              <a:pPr/>
              <a:t>6</a:t>
            </a:fld>
            <a:endParaRPr lang="en-US" altLang="en-US" sz="1200"/>
          </a:p>
        </p:txBody>
      </p:sp>
      <p:sp>
        <p:nvSpPr>
          <p:cNvPr id="36867" name="Rectangle 2">
            <a:extLst>
              <a:ext uri="{FF2B5EF4-FFF2-40B4-BE49-F238E27FC236}">
                <a16:creationId xmlns:a16="http://schemas.microsoft.com/office/drawing/2014/main" id="{6D37BD0B-5C70-4154-8000-1A09D5C514A0}"/>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36868" name="Rectangle 3">
            <a:extLst>
              <a:ext uri="{FF2B5EF4-FFF2-40B4-BE49-F238E27FC236}">
                <a16:creationId xmlns:a16="http://schemas.microsoft.com/office/drawing/2014/main" id="{38637982-071B-4BE0-8E94-4A928FCD6E02}"/>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C4F5EFBB-C767-4F15-9BDB-72C38C1AD090}"/>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EF0B34C-DE82-4852-828F-5A55C56D9B89}" type="slidenum">
              <a:rPr lang="en-US" altLang="en-US" sz="1200" smtClean="0"/>
              <a:pPr/>
              <a:t>9</a:t>
            </a:fld>
            <a:endParaRPr lang="en-US" altLang="en-US" sz="1200"/>
          </a:p>
        </p:txBody>
      </p:sp>
      <p:sp>
        <p:nvSpPr>
          <p:cNvPr id="40963" name="Rectangle 2">
            <a:extLst>
              <a:ext uri="{FF2B5EF4-FFF2-40B4-BE49-F238E27FC236}">
                <a16:creationId xmlns:a16="http://schemas.microsoft.com/office/drawing/2014/main" id="{2E4C2965-3CEE-452D-883C-C23CFE55F827}"/>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40964" name="Rectangle 3">
            <a:extLst>
              <a:ext uri="{FF2B5EF4-FFF2-40B4-BE49-F238E27FC236}">
                <a16:creationId xmlns:a16="http://schemas.microsoft.com/office/drawing/2014/main" id="{0E9491BF-B372-4295-A3AF-4B66B5EE2F62}"/>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93DDD892-AD0E-425D-8531-D100ED6C26A7}"/>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72E6352-24A4-426E-B33D-5F6FE696B49C}" type="slidenum">
              <a:rPr lang="en-US" altLang="en-US" sz="1200" smtClean="0"/>
              <a:pPr/>
              <a:t>10</a:t>
            </a:fld>
            <a:endParaRPr lang="en-US" altLang="en-US" sz="1200"/>
          </a:p>
        </p:txBody>
      </p:sp>
      <p:sp>
        <p:nvSpPr>
          <p:cNvPr id="43011" name="Rectangle 2">
            <a:extLst>
              <a:ext uri="{FF2B5EF4-FFF2-40B4-BE49-F238E27FC236}">
                <a16:creationId xmlns:a16="http://schemas.microsoft.com/office/drawing/2014/main" id="{DD3BC28F-3838-4428-9E76-CA6EC4F4928B}"/>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43012" name="Rectangle 3">
            <a:extLst>
              <a:ext uri="{FF2B5EF4-FFF2-40B4-BE49-F238E27FC236}">
                <a16:creationId xmlns:a16="http://schemas.microsoft.com/office/drawing/2014/main" id="{A01D0A6D-0DCA-4D7B-8176-2D5E7DEA782B}"/>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DA9B55B2-E50B-4E9F-A37D-5BF412AE57B3}"/>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5E57BF7-89AA-41E0-8892-3106B789B078}" type="slidenum">
              <a:rPr lang="en-US" altLang="en-US" sz="1200" smtClean="0"/>
              <a:pPr/>
              <a:t>11</a:t>
            </a:fld>
            <a:endParaRPr lang="en-US" altLang="en-US" sz="1200"/>
          </a:p>
        </p:txBody>
      </p:sp>
      <p:sp>
        <p:nvSpPr>
          <p:cNvPr id="45059" name="Rectangle 2">
            <a:extLst>
              <a:ext uri="{FF2B5EF4-FFF2-40B4-BE49-F238E27FC236}">
                <a16:creationId xmlns:a16="http://schemas.microsoft.com/office/drawing/2014/main" id="{08428DCB-6431-4B57-B2EE-982F3E3D6567}"/>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45060" name="Rectangle 3">
            <a:extLst>
              <a:ext uri="{FF2B5EF4-FFF2-40B4-BE49-F238E27FC236}">
                <a16:creationId xmlns:a16="http://schemas.microsoft.com/office/drawing/2014/main" id="{C22520D0-E7BF-463E-8D73-0ED12F6A20F9}"/>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25197532-EED4-4F20-B98A-88F13267E1F1}"/>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F133408-A7DA-472D-9871-886077D50707}" type="slidenum">
              <a:rPr lang="en-US" altLang="en-US" sz="1200" smtClean="0"/>
              <a:pPr/>
              <a:t>12</a:t>
            </a:fld>
            <a:endParaRPr lang="en-US" altLang="en-US" sz="1200"/>
          </a:p>
        </p:txBody>
      </p:sp>
      <p:sp>
        <p:nvSpPr>
          <p:cNvPr id="47107" name="Rectangle 2">
            <a:extLst>
              <a:ext uri="{FF2B5EF4-FFF2-40B4-BE49-F238E27FC236}">
                <a16:creationId xmlns:a16="http://schemas.microsoft.com/office/drawing/2014/main" id="{B6B9205D-412D-46F7-B287-8DB953B15C00}"/>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47108" name="Rectangle 3">
            <a:extLst>
              <a:ext uri="{FF2B5EF4-FFF2-40B4-BE49-F238E27FC236}">
                <a16:creationId xmlns:a16="http://schemas.microsoft.com/office/drawing/2014/main" id="{D9A18A64-9DC6-4746-9AFE-79A79E3E51B2}"/>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67940B6B-44B1-4579-B04B-CB1B3098184C}"/>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5535E7A-C3C6-464B-B4A6-10B59EB9707C}" type="slidenum">
              <a:rPr lang="en-US" altLang="en-US" sz="1200" smtClean="0"/>
              <a:pPr/>
              <a:t>26</a:t>
            </a:fld>
            <a:endParaRPr lang="en-US" altLang="en-US" sz="1200"/>
          </a:p>
        </p:txBody>
      </p:sp>
      <p:sp>
        <p:nvSpPr>
          <p:cNvPr id="62467" name="Rectangle 2">
            <a:extLst>
              <a:ext uri="{FF2B5EF4-FFF2-40B4-BE49-F238E27FC236}">
                <a16:creationId xmlns:a16="http://schemas.microsoft.com/office/drawing/2014/main" id="{16ABB423-2161-4124-BA38-6C55CEC20F82}"/>
              </a:ext>
            </a:extLst>
          </p:cNvPr>
          <p:cNvSpPr>
            <a:spLocks noGrp="1" noRot="1" noChangeAspect="1" noChangeArrowheads="1" noTextEdit="1"/>
          </p:cNvSpPr>
          <p:nvPr>
            <p:ph type="sldImg"/>
          </p:nvPr>
        </p:nvSpPr>
        <p:spPr>
          <a:xfrm>
            <a:off x="1019175" y="869950"/>
            <a:ext cx="4629150" cy="3473450"/>
          </a:xfrm>
          <a:ln w="12700" cap="flat">
            <a:solidFill>
              <a:schemeClr val="tx1"/>
            </a:solidFill>
          </a:ln>
        </p:spPr>
      </p:sp>
      <p:sp>
        <p:nvSpPr>
          <p:cNvPr id="62468" name="Rectangle 3">
            <a:extLst>
              <a:ext uri="{FF2B5EF4-FFF2-40B4-BE49-F238E27FC236}">
                <a16:creationId xmlns:a16="http://schemas.microsoft.com/office/drawing/2014/main" id="{CED2A3B7-0AEE-4F88-B202-0490126688F2}"/>
              </a:ext>
            </a:extLst>
          </p:cNvPr>
          <p:cNvSpPr>
            <a:spLocks noGrp="1" noChangeArrowheads="1"/>
          </p:cNvSpPr>
          <p:nvPr>
            <p:ph type="body" idx="1"/>
          </p:nvPr>
        </p:nvSpPr>
        <p:spPr>
          <a:xfrm>
            <a:off x="887413" y="4714875"/>
            <a:ext cx="4892675" cy="4467225"/>
          </a:xfrm>
          <a:noFill/>
        </p:spPr>
        <p:txBody>
          <a:bodyPr lIns="93964" tIns="48548" rIns="93964" bIns="48548"/>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FD302B66-8A36-4294-BE7C-94D3DD2C7597}" type="datetime1">
              <a:rPr lang="en-GB" smtClean="0"/>
              <a:pPr>
                <a:defRPr/>
              </a:pPr>
              <a:t>10/07/2019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A11B97A-C745-4635-90C7-FE26BBFDD311}" type="datetime1">
              <a:rPr lang="en-GB" smtClean="0"/>
              <a:pPr>
                <a:defRPr/>
              </a:pPr>
              <a:t>10/07/2019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0137B5F-348A-4144-8855-1A118415B52D}" type="datetime1">
              <a:rPr lang="en-GB" smtClean="0"/>
              <a:pPr>
                <a:defRPr/>
              </a:pPr>
              <a:t>10/07/2019</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008DC1F5-9450-4CDE-9BFD-B52DCA429668}" type="datetime1">
              <a:rPr lang="en-GB" smtClean="0"/>
              <a:pPr>
                <a:defRPr/>
              </a:pPr>
              <a:t>10/07/2019</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3B20828-EFE9-40A2-8F77-E479AC468603}" type="datetime1">
              <a:rPr lang="en-GB" smtClean="0"/>
              <a:pPr>
                <a:defRPr/>
              </a:pPr>
              <a:t>10/07/2019</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27F73E-6DE9-45A8-82BD-CC38C87E6438}" type="datetime1">
              <a:rPr lang="en-GB" smtClean="0"/>
              <a:pPr>
                <a:defRPr/>
              </a:pPr>
              <a:t>10/07/2019</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9EB70C9-1289-4436-8DBD-8C3B05F7B53E}" type="datetime1">
              <a:rPr lang="en-GB" smtClean="0"/>
              <a:pPr>
                <a:defRPr/>
              </a:pPr>
              <a:t>10/07/2019</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B5DB4A4-A670-4BAB-993D-0DF1832FA1CE}" type="datetime1">
              <a:rPr lang="en-GB" smtClean="0"/>
              <a:pPr>
                <a:defRPr/>
              </a:pPr>
              <a:t>10/07/2019</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59E3E6E9-43E2-4B51-A8D9-3A7B89882ED2}" type="datetime1">
              <a:rPr lang="en-GB" smtClean="0"/>
              <a:pPr>
                <a:defRPr/>
              </a:pPr>
              <a:t>10/07/2019</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856CB09-31B3-4DFA-B142-D0A4760E0364}" type="datetime1">
              <a:rPr lang="en-GB" smtClean="0"/>
              <a:pPr>
                <a:defRPr/>
              </a:pPr>
              <a:t>10/07/2019</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E45C54E-F647-4261-83C1-DC3AE55C9322}" type="datetime1">
              <a:rPr lang="en-GB" smtClean="0"/>
              <a:pPr>
                <a:defRPr/>
              </a:pPr>
              <a:t>10/07/2019</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1529F500-77A5-4A9C-879C-13B7753186D3}" type="datetime1">
              <a:rPr lang="en-GB" smtClean="0"/>
              <a:pPr>
                <a:defRPr/>
              </a:pPr>
              <a:t>10/07/2019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9549A877-0655-403A-9985-5E228CEA884A}" type="slidenum">
              <a:rPr lang="en-GB" smtClean="0"/>
              <a:pPr>
                <a:defRPr/>
              </a:pPr>
              <a:t>‹#›</a:t>
            </a:fld>
            <a:endParaRPr lang="en-GB"/>
          </a:p>
        </p:txBody>
      </p:sp>
    </p:spTree>
    <p:extLst>
      <p:ext uri="{BB962C8B-B14F-4D97-AF65-F5344CB8AC3E}">
        <p14:creationId xmlns:p14="http://schemas.microsoft.com/office/powerpoint/2010/main" val="2225436576"/>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D553A01A-0C6D-4A9C-A813-E9B2FAFF27C0}" type="datetime1">
              <a:rPr lang="en-GB" smtClean="0"/>
              <a:pPr>
                <a:defRPr/>
              </a:pPr>
              <a:t>10/07/2019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67A0007F-491F-496E-A06F-CE01F54CA929}" type="slidenum">
              <a:rPr lang="en-GB" smtClean="0"/>
              <a:pPr>
                <a:defRPr/>
              </a:pPr>
              <a:t>‹#›</a:t>
            </a:fld>
            <a:endParaRPr lang="en-GB"/>
          </a:p>
        </p:txBody>
      </p:sp>
    </p:spTree>
    <p:extLst>
      <p:ext uri="{BB962C8B-B14F-4D97-AF65-F5344CB8AC3E}">
        <p14:creationId xmlns:p14="http://schemas.microsoft.com/office/powerpoint/2010/main" val="2736320553"/>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C516BBBD-0486-4358-BA94-6E4F3851B1A7}" type="datetime1">
              <a:rPr lang="en-GB" smtClean="0"/>
              <a:pPr>
                <a:defRPr/>
              </a:pPr>
              <a:t>10/07/2019</a:t>
            </a:fld>
            <a:endParaRPr lang="en-GB"/>
          </a:p>
        </p:txBody>
      </p:sp>
      <p:sp>
        <p:nvSpPr>
          <p:cNvPr id="6" name="Slide Number Placeholder 5"/>
          <p:cNvSpPr>
            <a:spLocks noGrp="1"/>
          </p:cNvSpPr>
          <p:nvPr>
            <p:ph type="sldNum" sz="quarter" idx="12"/>
          </p:nvPr>
        </p:nvSpPr>
        <p:spPr/>
        <p:txBody>
          <a:bodyPr/>
          <a:lstStyle/>
          <a:p>
            <a:pPr>
              <a:defRPr/>
            </a:pPr>
            <a:fld id="{51E3735A-512C-44A9-AAD5-20FC1084020A}" type="slidenum">
              <a:rPr lang="en-GB" smtClean="0"/>
              <a:pPr>
                <a:defRPr/>
              </a:pPr>
              <a:t>‹#›</a:t>
            </a:fld>
            <a:endParaRPr lang="en-GB"/>
          </a:p>
        </p:txBody>
      </p:sp>
    </p:spTree>
    <p:extLst>
      <p:ext uri="{BB962C8B-B14F-4D97-AF65-F5344CB8AC3E}">
        <p14:creationId xmlns:p14="http://schemas.microsoft.com/office/powerpoint/2010/main" val="3223880417"/>
      </p:ext>
    </p:extLst>
  </p:cSld>
  <p:clrMapOvr>
    <a:masterClrMapping/>
  </p:clrMapOvr>
  <p:transition>
    <p:dissolv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2B39BA12-3D61-4234-8A88-5BF84F342DCF}" type="datetime1">
              <a:rPr lang="en-GB" smtClean="0"/>
              <a:pPr>
                <a:defRPr/>
              </a:pPr>
              <a:t>10/07/2019</a:t>
            </a:fld>
            <a:endParaRPr lang="en-GB"/>
          </a:p>
        </p:txBody>
      </p:sp>
      <p:sp>
        <p:nvSpPr>
          <p:cNvPr id="7" name="Slide Number Placeholder 6"/>
          <p:cNvSpPr>
            <a:spLocks noGrp="1"/>
          </p:cNvSpPr>
          <p:nvPr>
            <p:ph type="sldNum" sz="quarter" idx="12"/>
          </p:nvPr>
        </p:nvSpPr>
        <p:spPr/>
        <p:txBody>
          <a:bodyPr/>
          <a:lstStyle/>
          <a:p>
            <a:pPr>
              <a:defRPr/>
            </a:pPr>
            <a:fld id="{48C2660B-9F93-4350-941A-3391CD8879F8}" type="slidenum">
              <a:rPr lang="en-GB" smtClean="0"/>
              <a:pPr>
                <a:defRPr/>
              </a:pPr>
              <a:t>‹#›</a:t>
            </a:fld>
            <a:endParaRPr lang="en-GB"/>
          </a:p>
        </p:txBody>
      </p:sp>
    </p:spTree>
    <p:extLst>
      <p:ext uri="{BB962C8B-B14F-4D97-AF65-F5344CB8AC3E}">
        <p14:creationId xmlns:p14="http://schemas.microsoft.com/office/powerpoint/2010/main" val="3965382884"/>
      </p:ext>
    </p:extLst>
  </p:cSld>
  <p:clrMapOvr>
    <a:masterClrMapping/>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E4D491B7-EA1F-457B-A470-6F21D2CAE7FF}" type="datetime1">
              <a:rPr lang="en-GB" smtClean="0"/>
              <a:pPr>
                <a:defRPr/>
              </a:pPr>
              <a:t>10/07/2019</a:t>
            </a:fld>
            <a:endParaRPr lang="en-GB"/>
          </a:p>
        </p:txBody>
      </p:sp>
      <p:sp>
        <p:nvSpPr>
          <p:cNvPr id="9" name="Slide Number Placeholder 8"/>
          <p:cNvSpPr>
            <a:spLocks noGrp="1"/>
          </p:cNvSpPr>
          <p:nvPr>
            <p:ph type="sldNum" sz="quarter" idx="12"/>
          </p:nvPr>
        </p:nvSpPr>
        <p:spPr/>
        <p:txBody>
          <a:bodyPr/>
          <a:lstStyle/>
          <a:p>
            <a:pPr>
              <a:defRPr/>
            </a:pPr>
            <a:fld id="{447879C2-F70F-4E69-86A6-310AE2A1789A}" type="slidenum">
              <a:rPr lang="en-GB" smtClean="0"/>
              <a:pPr>
                <a:defRPr/>
              </a:pPr>
              <a:t>‹#›</a:t>
            </a:fld>
            <a:endParaRPr lang="en-GB"/>
          </a:p>
        </p:txBody>
      </p:sp>
    </p:spTree>
    <p:extLst>
      <p:ext uri="{BB962C8B-B14F-4D97-AF65-F5344CB8AC3E}">
        <p14:creationId xmlns:p14="http://schemas.microsoft.com/office/powerpoint/2010/main" val="3070185320"/>
      </p:ext>
    </p:extLst>
  </p:cSld>
  <p:clrMapOvr>
    <a:masterClrMapping/>
  </p:clrMapOvr>
  <p:transition>
    <p:dissolv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61CF0E37-A5A4-43E0-928E-51CF77B74DA9}" type="datetime1">
              <a:rPr lang="en-GB" smtClean="0"/>
              <a:pPr>
                <a:defRPr/>
              </a:pPr>
              <a:t>10/07/2019</a:t>
            </a:fld>
            <a:endParaRPr lang="en-GB"/>
          </a:p>
        </p:txBody>
      </p:sp>
      <p:sp>
        <p:nvSpPr>
          <p:cNvPr id="5" name="Slide Number Placeholder 4"/>
          <p:cNvSpPr>
            <a:spLocks noGrp="1"/>
          </p:cNvSpPr>
          <p:nvPr>
            <p:ph type="sldNum" sz="quarter" idx="12"/>
          </p:nvPr>
        </p:nvSpPr>
        <p:spPr/>
        <p:txBody>
          <a:bodyPr/>
          <a:lstStyle/>
          <a:p>
            <a:pPr>
              <a:defRPr/>
            </a:pPr>
            <a:fld id="{513A4143-5985-4F2D-9138-6F68F0F58756}" type="slidenum">
              <a:rPr lang="en-GB" smtClean="0"/>
              <a:pPr>
                <a:defRPr/>
              </a:pPr>
              <a:t>‹#›</a:t>
            </a:fld>
            <a:endParaRPr lang="en-GB"/>
          </a:p>
        </p:txBody>
      </p:sp>
    </p:spTree>
    <p:extLst>
      <p:ext uri="{BB962C8B-B14F-4D97-AF65-F5344CB8AC3E}">
        <p14:creationId xmlns:p14="http://schemas.microsoft.com/office/powerpoint/2010/main" val="1749002156"/>
      </p:ext>
    </p:extLst>
  </p:cSld>
  <p:clrMapOvr>
    <a:masterClrMapping/>
  </p:clrMapOvr>
  <p:transition>
    <p:dissolv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9097198-BCB7-4295-BB50-01EC24872E9F}" type="datetime1">
              <a:rPr lang="en-GB" smtClean="0"/>
              <a:pPr>
                <a:defRPr/>
              </a:pPr>
              <a:t>10/07/2019</a:t>
            </a:fld>
            <a:endParaRPr lang="en-GB"/>
          </a:p>
        </p:txBody>
      </p:sp>
      <p:sp>
        <p:nvSpPr>
          <p:cNvPr id="4" name="Slide Number Placeholder 3"/>
          <p:cNvSpPr>
            <a:spLocks noGrp="1"/>
          </p:cNvSpPr>
          <p:nvPr>
            <p:ph type="sldNum" sz="quarter" idx="12"/>
          </p:nvPr>
        </p:nvSpPr>
        <p:spPr/>
        <p:txBody>
          <a:bodyPr/>
          <a:lstStyle/>
          <a:p>
            <a:pPr>
              <a:defRPr/>
            </a:pPr>
            <a:fld id="{BE95687B-23B6-44B4-B36C-5280B088155D}" type="slidenum">
              <a:rPr lang="en-GB" smtClean="0"/>
              <a:pPr>
                <a:defRPr/>
              </a:pPr>
              <a:t>‹#›</a:t>
            </a:fld>
            <a:endParaRPr lang="en-GB"/>
          </a:p>
        </p:txBody>
      </p:sp>
    </p:spTree>
    <p:extLst>
      <p:ext uri="{BB962C8B-B14F-4D97-AF65-F5344CB8AC3E}">
        <p14:creationId xmlns:p14="http://schemas.microsoft.com/office/powerpoint/2010/main" val="3278070170"/>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EEF763D8-5283-4971-ACB3-EB954DEFF4DB}" type="datetime1">
              <a:rPr lang="en-GB" smtClean="0"/>
              <a:pPr>
                <a:defRPr/>
              </a:pPr>
              <a:t>10/07/2019</a:t>
            </a:fld>
            <a:endParaRPr lang="en-GB"/>
          </a:p>
        </p:txBody>
      </p:sp>
      <p:sp>
        <p:nvSpPr>
          <p:cNvPr id="7" name="Slide Number Placeholder 6"/>
          <p:cNvSpPr>
            <a:spLocks noGrp="1"/>
          </p:cNvSpPr>
          <p:nvPr>
            <p:ph type="sldNum" sz="quarter" idx="12"/>
          </p:nvPr>
        </p:nvSpPr>
        <p:spPr/>
        <p:txBody>
          <a:bodyPr/>
          <a:lstStyle/>
          <a:p>
            <a:pPr>
              <a:defRPr/>
            </a:pPr>
            <a:fld id="{C2253532-DFBF-46AE-8B2B-92C87E508137}" type="slidenum">
              <a:rPr lang="en-GB" smtClean="0"/>
              <a:pPr>
                <a:defRPr/>
              </a:pPr>
              <a:t>‹#›</a:t>
            </a:fld>
            <a:endParaRPr lang="en-GB"/>
          </a:p>
        </p:txBody>
      </p:sp>
    </p:spTree>
    <p:extLst>
      <p:ext uri="{BB962C8B-B14F-4D97-AF65-F5344CB8AC3E}">
        <p14:creationId xmlns:p14="http://schemas.microsoft.com/office/powerpoint/2010/main" val="2486315674"/>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C7724F01-665B-4D8D-A053-FFBEBCF11859}" type="datetime1">
              <a:rPr lang="en-GB" smtClean="0"/>
              <a:pPr>
                <a:defRPr/>
              </a:pPr>
              <a:t>10/07/2019</a:t>
            </a:fld>
            <a:endParaRPr lang="en-GB"/>
          </a:p>
        </p:txBody>
      </p:sp>
      <p:sp>
        <p:nvSpPr>
          <p:cNvPr id="7" name="Slide Number Placeholder 6"/>
          <p:cNvSpPr>
            <a:spLocks noGrp="1"/>
          </p:cNvSpPr>
          <p:nvPr>
            <p:ph type="sldNum" sz="quarter" idx="12"/>
          </p:nvPr>
        </p:nvSpPr>
        <p:spPr/>
        <p:txBody>
          <a:bodyPr/>
          <a:lstStyle/>
          <a:p>
            <a:pPr>
              <a:defRPr/>
            </a:pPr>
            <a:fld id="{5CAF3E75-2262-45E1-9380-A50C7B2FBB80}" type="slidenum">
              <a:rPr lang="en-GB" smtClean="0"/>
              <a:pPr>
                <a:defRPr/>
              </a:pPr>
              <a:t>‹#›</a:t>
            </a:fld>
            <a:endParaRPr lang="en-GB"/>
          </a:p>
        </p:txBody>
      </p:sp>
    </p:spTree>
    <p:extLst>
      <p:ext uri="{BB962C8B-B14F-4D97-AF65-F5344CB8AC3E}">
        <p14:creationId xmlns:p14="http://schemas.microsoft.com/office/powerpoint/2010/main" val="2543248158"/>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AB071FFF-3521-42C0-A1B0-DD09AA9CD960}" type="datetime1">
              <a:rPr lang="en-GB" smtClean="0"/>
              <a:pPr>
                <a:defRPr/>
              </a:pPr>
              <a:t>10/07/2019</a:t>
            </a:fld>
            <a:endParaRPr lang="en-GB"/>
          </a:p>
        </p:txBody>
      </p:sp>
      <p:sp>
        <p:nvSpPr>
          <p:cNvPr id="6" name="Slide Number Placeholder 5"/>
          <p:cNvSpPr>
            <a:spLocks noGrp="1"/>
          </p:cNvSpPr>
          <p:nvPr>
            <p:ph type="sldNum" sz="quarter" idx="12"/>
          </p:nvPr>
        </p:nvSpPr>
        <p:spPr/>
        <p:txBody>
          <a:bodyPr/>
          <a:lstStyle/>
          <a:p>
            <a:pPr>
              <a:defRPr/>
            </a:pPr>
            <a:fld id="{E5FAA5AC-BF64-4821-94BB-A6639F3CF2AE}" type="slidenum">
              <a:rPr lang="en-GB" smtClean="0"/>
              <a:pPr>
                <a:defRPr/>
              </a:pPr>
              <a:t>‹#›</a:t>
            </a:fld>
            <a:endParaRPr lang="en-GB"/>
          </a:p>
        </p:txBody>
      </p:sp>
    </p:spTree>
    <p:extLst>
      <p:ext uri="{BB962C8B-B14F-4D97-AF65-F5344CB8AC3E}">
        <p14:creationId xmlns:p14="http://schemas.microsoft.com/office/powerpoint/2010/main" val="2095456947"/>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88784833-573C-4FE9-BED5-1EE75726537A}" type="datetime1">
              <a:rPr lang="en-GB" smtClean="0"/>
              <a:pPr>
                <a:defRPr/>
              </a:pPr>
              <a:t>10/07/2019</a:t>
            </a:fld>
            <a:endParaRPr lang="en-GB"/>
          </a:p>
        </p:txBody>
      </p:sp>
      <p:sp>
        <p:nvSpPr>
          <p:cNvPr id="6" name="Slide Number Placeholder 5"/>
          <p:cNvSpPr>
            <a:spLocks noGrp="1"/>
          </p:cNvSpPr>
          <p:nvPr>
            <p:ph type="sldNum" sz="quarter" idx="12"/>
          </p:nvPr>
        </p:nvSpPr>
        <p:spPr/>
        <p:txBody>
          <a:bodyPr/>
          <a:lstStyle/>
          <a:p>
            <a:pPr>
              <a:defRPr/>
            </a:pPr>
            <a:fld id="{372852E8-B83C-4E87-AF61-AA84B9E99E06}" type="slidenum">
              <a:rPr lang="en-GB" smtClean="0"/>
              <a:pPr>
                <a:defRPr/>
              </a:pPr>
              <a:t>‹#›</a:t>
            </a:fld>
            <a:endParaRPr lang="en-GB"/>
          </a:p>
        </p:txBody>
      </p:sp>
    </p:spTree>
    <p:extLst>
      <p:ext uri="{BB962C8B-B14F-4D97-AF65-F5344CB8AC3E}">
        <p14:creationId xmlns:p14="http://schemas.microsoft.com/office/powerpoint/2010/main" val="217140792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7200AD49-99FB-4D40-8FA3-115C676EE128}" type="datetime1">
              <a:rPr lang="en-GB" smtClean="0"/>
              <a:pPr>
                <a:defRPr/>
              </a:pPr>
              <a:t>10/07/2019</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FF044E5F-6F5E-4CB1-A89F-0085B728A1FF}" type="datetimeFigureOut">
              <a:rPr lang="en-GB" smtClean="0"/>
              <a:pPr>
                <a:defRPr/>
              </a:pPr>
              <a:t>10/07/2019</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4678E38C-EA0B-40E5-BE05-AB90FB9E74B8}" type="slidenum">
              <a:rPr lang="en-GB" smtClean="0"/>
              <a:pPr>
                <a:defRPr/>
              </a:pPr>
              <a:t>‹#›</a:t>
            </a:fld>
            <a:endParaRPr lang="en-GB"/>
          </a:p>
        </p:txBody>
      </p:sp>
    </p:spTree>
    <p:extLst>
      <p:ext uri="{BB962C8B-B14F-4D97-AF65-F5344CB8AC3E}">
        <p14:creationId xmlns:p14="http://schemas.microsoft.com/office/powerpoint/2010/main" val="2383837614"/>
      </p:ext>
    </p:extLst>
  </p:cSld>
  <p:clrMap bg1="lt1" tx1="dk1" bg2="lt2" tx2="dk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2" r:id="rId6"/>
    <p:sldLayoutId id="2147484063" r:id="rId7"/>
    <p:sldLayoutId id="2147484064" r:id="rId8"/>
    <p:sldLayoutId id="2147484065" r:id="rId9"/>
    <p:sldLayoutId id="2147484066" r:id="rId10"/>
    <p:sldLayoutId id="2147484067"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oleObject" Target="../embeddings/oleObject1.bin"/><Relationship Id="rId7" Type="http://schemas.openxmlformats.org/officeDocument/2006/relationships/oleObject" Target="../embeddings/oleObject3.bin"/><Relationship Id="rId12" Type="http://schemas.openxmlformats.org/officeDocument/2006/relationships/image" Target="../media/image7.e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4.emf"/><Relationship Id="rId11" Type="http://schemas.openxmlformats.org/officeDocument/2006/relationships/oleObject" Target="../embeddings/oleObject5.bin"/><Relationship Id="rId5" Type="http://schemas.openxmlformats.org/officeDocument/2006/relationships/oleObject" Target="../embeddings/oleObject2.bin"/><Relationship Id="rId10" Type="http://schemas.openxmlformats.org/officeDocument/2006/relationships/image" Target="../media/image6.emf"/><Relationship Id="rId4" Type="http://schemas.openxmlformats.org/officeDocument/2006/relationships/image" Target="../media/image3.emf"/><Relationship Id="rId9" Type="http://schemas.openxmlformats.org/officeDocument/2006/relationships/oleObject" Target="../embeddings/oleObject4.bin"/></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tanveernaseer.com/developing-great-leadership-skills-small-business-megan-totka/"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www.flickr.com/photos/ladymixy-uk/3833258058/"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0.emf"/><Relationship Id="rId13" Type="http://schemas.openxmlformats.org/officeDocument/2006/relationships/oleObject" Target="../embeddings/oleObject11.bin"/><Relationship Id="rId18" Type="http://schemas.openxmlformats.org/officeDocument/2006/relationships/image" Target="../media/image16.png"/><Relationship Id="rId3" Type="http://schemas.openxmlformats.org/officeDocument/2006/relationships/oleObject" Target="../embeddings/oleObject6.bin"/><Relationship Id="rId7" Type="http://schemas.openxmlformats.org/officeDocument/2006/relationships/oleObject" Target="../embeddings/oleObject8.bin"/><Relationship Id="rId12" Type="http://schemas.openxmlformats.org/officeDocument/2006/relationships/image" Target="../media/image12.emf"/><Relationship Id="rId17" Type="http://schemas.openxmlformats.org/officeDocument/2006/relationships/hyperlink" Target="http://pngimg.com/download/11618" TargetMode="External"/><Relationship Id="rId2" Type="http://schemas.openxmlformats.org/officeDocument/2006/relationships/slideLayout" Target="../slideLayouts/slideLayout17.xml"/><Relationship Id="rId16" Type="http://schemas.openxmlformats.org/officeDocument/2006/relationships/image" Target="../media/image15.png"/><Relationship Id="rId1" Type="http://schemas.openxmlformats.org/officeDocument/2006/relationships/vmlDrawing" Target="../drawings/vmlDrawing2.vml"/><Relationship Id="rId6" Type="http://schemas.openxmlformats.org/officeDocument/2006/relationships/image" Target="../media/image6.emf"/><Relationship Id="rId11" Type="http://schemas.openxmlformats.org/officeDocument/2006/relationships/oleObject" Target="../embeddings/oleObject10.bin"/><Relationship Id="rId5" Type="http://schemas.openxmlformats.org/officeDocument/2006/relationships/oleObject" Target="../embeddings/oleObject7.bin"/><Relationship Id="rId15" Type="http://schemas.openxmlformats.org/officeDocument/2006/relationships/image" Target="../media/image14.jpg"/><Relationship Id="rId10" Type="http://schemas.openxmlformats.org/officeDocument/2006/relationships/image" Target="../media/image11.emf"/><Relationship Id="rId19" Type="http://schemas.openxmlformats.org/officeDocument/2006/relationships/hyperlink" Target="http://afiftabsh.com/2012/06/07/systems-thinking-understanding-the-complexity-of-our-world/" TargetMode="External"/><Relationship Id="rId4" Type="http://schemas.openxmlformats.org/officeDocument/2006/relationships/image" Target="../media/image3.emf"/><Relationship Id="rId9" Type="http://schemas.openxmlformats.org/officeDocument/2006/relationships/oleObject" Target="../embeddings/oleObject9.bin"/><Relationship Id="rId14" Type="http://schemas.openxmlformats.org/officeDocument/2006/relationships/image" Target="../media/image13.emf"/></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2.bin"/><Relationship Id="rId7" Type="http://schemas.openxmlformats.org/officeDocument/2006/relationships/image" Target="../media/image19.wmf"/><Relationship Id="rId2" Type="http://schemas.openxmlformats.org/officeDocument/2006/relationships/slideLayout" Target="../slideLayouts/slideLayout6.xml"/><Relationship Id="rId1" Type="http://schemas.openxmlformats.org/officeDocument/2006/relationships/vmlDrawing" Target="../drawings/vmlDrawing3.vml"/><Relationship Id="rId6" Type="http://schemas.openxmlformats.org/officeDocument/2006/relationships/image" Target="../media/image18.emf"/><Relationship Id="rId5" Type="http://schemas.openxmlformats.org/officeDocument/2006/relationships/oleObject" Target="../embeddings/oleObject13.bin"/><Relationship Id="rId4" Type="http://schemas.openxmlformats.org/officeDocument/2006/relationships/image" Target="../media/image17.emf"/></Relationships>
</file>

<file path=ppt/slides/_rels/slide15.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2012books.lardbucket.org/books/a-primer-on-communication-studies/s01-01-communication-history-and-form.html"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brewminate.com/new-modes-and-orders-niccolo-machiavelli-the-prince/" TargetMode="External"/><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Pea_seed_germinating.jpg"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hrsuccessmantra.com/2009/06/tips-for-building-successful-career.html" TargetMode="External"/><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rawangpost.com/2014/11/german-working-culture-why-germans-work.html" TargetMode="External"/><Relationship Id="rId2" Type="http://schemas.openxmlformats.org/officeDocument/2006/relationships/image" Target="../media/image26.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7.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thedisorderofthings.com/2015/01/10/governing-through-resilience-implications-for-solidarity-and-political-action/"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journal.media-culture.org.au/index.php/mcjournal/issue/view/resilien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leader-values.com/wordpress/5-tips-to-become-an-effective-small-group-leader-fazreen-razeek/"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p:txBody>
          <a:bodyPr/>
          <a:lstStyle/>
          <a:p>
            <a:pPr eaLnBrk="1" hangingPunct="1"/>
            <a:r>
              <a:rPr lang="en-GB" altLang="en-US" dirty="0"/>
              <a:t>Leading and Implementing Workplace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p:txBody>
          <a:bodyPr/>
          <a:lstStyle/>
          <a:p>
            <a:pPr eaLnBrk="1" hangingPunct="1"/>
            <a:r>
              <a:rPr lang="en-GB" altLang="en-US" dirty="0" smtClean="0">
                <a:solidFill>
                  <a:schemeClr val="bg1">
                    <a:lumMod val="95000"/>
                  </a:schemeClr>
                </a:solidFill>
              </a:rPr>
              <a:t>Session 2 – The Journey through change. </a:t>
            </a:r>
            <a:endParaRPr lang="en-GB" altLang="en-US" dirty="0">
              <a:solidFill>
                <a:schemeClr val="bg1">
                  <a:lumMod val="95000"/>
                </a:schemeClr>
              </a:solidFill>
            </a:endParaRP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38E6C188-3DAE-4062-92C6-28C6E1FBCB70}"/>
              </a:ext>
            </a:extLst>
          </p:cNvPr>
          <p:cNvSpPr>
            <a:spLocks noGrp="1" noChangeArrowheads="1"/>
          </p:cNvSpPr>
          <p:nvPr>
            <p:ph type="title"/>
          </p:nvPr>
        </p:nvSpPr>
        <p:spPr>
          <a:xfrm>
            <a:off x="611560" y="-171400"/>
            <a:ext cx="8229600" cy="1143000"/>
          </a:xfrm>
        </p:spPr>
        <p:txBody>
          <a:bodyPr/>
          <a:lstStyle/>
          <a:p>
            <a:pPr eaLnBrk="1" hangingPunct="1"/>
            <a:r>
              <a:rPr lang="en-US" altLang="en-US" sz="3600" dirty="0"/>
              <a:t>The Journey Through Change</a:t>
            </a:r>
          </a:p>
        </p:txBody>
      </p:sp>
      <p:graphicFrame>
        <p:nvGraphicFramePr>
          <p:cNvPr id="146435" name="Object 3">
            <a:extLst>
              <a:ext uri="{FF2B5EF4-FFF2-40B4-BE49-F238E27FC236}">
                <a16:creationId xmlns:a16="http://schemas.microsoft.com/office/drawing/2014/main" id="{13C42D0C-249D-4ABA-B037-B0D0710CFFCA}"/>
              </a:ext>
            </a:extLst>
          </p:cNvPr>
          <p:cNvGraphicFramePr>
            <a:graphicFrameLocks noChangeAspect="1"/>
          </p:cNvGraphicFramePr>
          <p:nvPr>
            <p:extLst>
              <p:ext uri="{D42A27DB-BD31-4B8C-83A1-F6EECF244321}">
                <p14:modId xmlns:p14="http://schemas.microsoft.com/office/powerpoint/2010/main" val="1558861612"/>
              </p:ext>
            </p:extLst>
          </p:nvPr>
        </p:nvGraphicFramePr>
        <p:xfrm>
          <a:off x="1547664" y="764704"/>
          <a:ext cx="6196013" cy="4866481"/>
        </p:xfrm>
        <a:graphic>
          <a:graphicData uri="http://schemas.openxmlformats.org/presentationml/2006/ole">
            <mc:AlternateContent xmlns:mc="http://schemas.openxmlformats.org/markup-compatibility/2006">
              <mc:Choice xmlns:v="urn:schemas-microsoft-com:vml" Requires="v">
                <p:oleObj spid="_x0000_s1031" name="VISIO" r:id="rId3" imgW="6196680" imgH="5367960" progId="Visio.Drawing.6">
                  <p:embed/>
                </p:oleObj>
              </mc:Choice>
              <mc:Fallback>
                <p:oleObj name="VISIO" r:id="rId3" imgW="6196680" imgH="5367960" progId="Visio.Drawing.6">
                  <p:embed/>
                  <p:pic>
                    <p:nvPicPr>
                      <p:cNvPr id="146435" name="Object 3">
                        <a:extLst>
                          <a:ext uri="{FF2B5EF4-FFF2-40B4-BE49-F238E27FC236}">
                            <a16:creationId xmlns:a16="http://schemas.microsoft.com/office/drawing/2014/main" id="{13C42D0C-249D-4ABA-B037-B0D0710CFF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7664" y="764704"/>
                        <a:ext cx="6196013" cy="4866481"/>
                      </a:xfrm>
                      <a:prstGeom prst="rect">
                        <a:avLst/>
                      </a:prstGeom>
                      <a:solidFill>
                        <a:schemeClr val="tx2"/>
                      </a:solidFill>
                      <a:ln>
                        <a:noFill/>
                      </a:ln>
                    </p:spPr>
                  </p:pic>
                </p:oleObj>
              </mc:Fallback>
            </mc:AlternateContent>
          </a:graphicData>
        </a:graphic>
      </p:graphicFrame>
      <p:graphicFrame>
        <p:nvGraphicFramePr>
          <p:cNvPr id="146437" name="Object 5">
            <a:extLst>
              <a:ext uri="{FF2B5EF4-FFF2-40B4-BE49-F238E27FC236}">
                <a16:creationId xmlns:a16="http://schemas.microsoft.com/office/drawing/2014/main" id="{8BED4CEF-7098-4265-BA9C-97C10DF8C745}"/>
              </a:ext>
            </a:extLst>
          </p:cNvPr>
          <p:cNvGraphicFramePr>
            <a:graphicFrameLocks noChangeAspect="1"/>
          </p:cNvGraphicFramePr>
          <p:nvPr>
            <p:extLst>
              <p:ext uri="{D42A27DB-BD31-4B8C-83A1-F6EECF244321}">
                <p14:modId xmlns:p14="http://schemas.microsoft.com/office/powerpoint/2010/main" val="1622766589"/>
              </p:ext>
            </p:extLst>
          </p:nvPr>
        </p:nvGraphicFramePr>
        <p:xfrm>
          <a:off x="4640931" y="3139556"/>
          <a:ext cx="2932113" cy="2562225"/>
        </p:xfrm>
        <a:graphic>
          <a:graphicData uri="http://schemas.openxmlformats.org/presentationml/2006/ole">
            <mc:AlternateContent xmlns:mc="http://schemas.openxmlformats.org/markup-compatibility/2006">
              <mc:Choice xmlns:v="urn:schemas-microsoft-com:vml" Requires="v">
                <p:oleObj spid="_x0000_s1032" name="Visio" r:id="rId5" imgW="3103626" imgH="2711577" progId="Visio.Drawing.6">
                  <p:embed/>
                </p:oleObj>
              </mc:Choice>
              <mc:Fallback>
                <p:oleObj name="Visio" r:id="rId5" imgW="3103626" imgH="2711577" progId="Visio.Drawing.6">
                  <p:embed/>
                  <p:pic>
                    <p:nvPicPr>
                      <p:cNvPr id="146437" name="Object 5">
                        <a:extLst>
                          <a:ext uri="{FF2B5EF4-FFF2-40B4-BE49-F238E27FC236}">
                            <a16:creationId xmlns:a16="http://schemas.microsoft.com/office/drawing/2014/main" id="{8BED4CEF-7098-4265-BA9C-97C10DF8C7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0931" y="3139556"/>
                        <a:ext cx="2932113"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6439" name="Object 7">
            <a:extLst>
              <a:ext uri="{FF2B5EF4-FFF2-40B4-BE49-F238E27FC236}">
                <a16:creationId xmlns:a16="http://schemas.microsoft.com/office/drawing/2014/main" id="{A2DAFCDA-452C-44C9-A312-0D3541C869F3}"/>
              </a:ext>
            </a:extLst>
          </p:cNvPr>
          <p:cNvGraphicFramePr>
            <a:graphicFrameLocks noChangeAspect="1"/>
          </p:cNvGraphicFramePr>
          <p:nvPr>
            <p:extLst>
              <p:ext uri="{D42A27DB-BD31-4B8C-83A1-F6EECF244321}">
                <p14:modId xmlns:p14="http://schemas.microsoft.com/office/powerpoint/2010/main" val="1088768058"/>
              </p:ext>
            </p:extLst>
          </p:nvPr>
        </p:nvGraphicFramePr>
        <p:xfrm>
          <a:off x="2078706" y="3119063"/>
          <a:ext cx="2595562" cy="2562225"/>
        </p:xfrm>
        <a:graphic>
          <a:graphicData uri="http://schemas.openxmlformats.org/presentationml/2006/ole">
            <mc:AlternateContent xmlns:mc="http://schemas.openxmlformats.org/markup-compatibility/2006">
              <mc:Choice xmlns:v="urn:schemas-microsoft-com:vml" Requires="v">
                <p:oleObj spid="_x0000_s1033" name="Visio" r:id="rId7" imgW="2746629" imgH="2711577" progId="Visio.Drawing.6">
                  <p:embed/>
                </p:oleObj>
              </mc:Choice>
              <mc:Fallback>
                <p:oleObj name="Visio" r:id="rId7" imgW="2746629" imgH="2711577" progId="Visio.Drawing.6">
                  <p:embed/>
                  <p:pic>
                    <p:nvPicPr>
                      <p:cNvPr id="146439" name="Object 7">
                        <a:extLst>
                          <a:ext uri="{FF2B5EF4-FFF2-40B4-BE49-F238E27FC236}">
                            <a16:creationId xmlns:a16="http://schemas.microsoft.com/office/drawing/2014/main" id="{A2DAFCDA-452C-44C9-A312-0D3541C869F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78706" y="3119063"/>
                        <a:ext cx="2595562"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6436" name="Object 4">
            <a:extLst>
              <a:ext uri="{FF2B5EF4-FFF2-40B4-BE49-F238E27FC236}">
                <a16:creationId xmlns:a16="http://schemas.microsoft.com/office/drawing/2014/main" id="{562CD046-F1C0-44E8-BFF2-7275C33432ED}"/>
              </a:ext>
            </a:extLst>
          </p:cNvPr>
          <p:cNvGraphicFramePr>
            <a:graphicFrameLocks noChangeAspect="1"/>
          </p:cNvGraphicFramePr>
          <p:nvPr>
            <p:extLst>
              <p:ext uri="{D42A27DB-BD31-4B8C-83A1-F6EECF244321}">
                <p14:modId xmlns:p14="http://schemas.microsoft.com/office/powerpoint/2010/main" val="741478443"/>
              </p:ext>
            </p:extLst>
          </p:nvPr>
        </p:nvGraphicFramePr>
        <p:xfrm>
          <a:off x="2078706" y="748609"/>
          <a:ext cx="2562225" cy="2562225"/>
        </p:xfrm>
        <a:graphic>
          <a:graphicData uri="http://schemas.openxmlformats.org/presentationml/2006/ole">
            <mc:AlternateContent xmlns:mc="http://schemas.openxmlformats.org/markup-compatibility/2006">
              <mc:Choice xmlns:v="urn:schemas-microsoft-com:vml" Requires="v">
                <p:oleObj spid="_x0000_s1034" name="VISIO" r:id="rId9" imgW="2562480" imgH="2562480" progId="Visio.Drawing.6">
                  <p:embed/>
                </p:oleObj>
              </mc:Choice>
              <mc:Fallback>
                <p:oleObj name="VISIO" r:id="rId9" imgW="2562480" imgH="2562480" progId="Visio.Drawing.6">
                  <p:embed/>
                  <p:pic>
                    <p:nvPicPr>
                      <p:cNvPr id="146436" name="Object 4">
                        <a:extLst>
                          <a:ext uri="{FF2B5EF4-FFF2-40B4-BE49-F238E27FC236}">
                            <a16:creationId xmlns:a16="http://schemas.microsoft.com/office/drawing/2014/main" id="{562CD046-F1C0-44E8-BFF2-7275C33432E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78706" y="748609"/>
                        <a:ext cx="2562225"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6438" name="Object 6">
            <a:extLst>
              <a:ext uri="{FF2B5EF4-FFF2-40B4-BE49-F238E27FC236}">
                <a16:creationId xmlns:a16="http://schemas.microsoft.com/office/drawing/2014/main" id="{61368C97-A211-4D45-83C1-C06DFC9760E0}"/>
              </a:ext>
            </a:extLst>
          </p:cNvPr>
          <p:cNvGraphicFramePr>
            <a:graphicFrameLocks noChangeAspect="1"/>
          </p:cNvGraphicFramePr>
          <p:nvPr>
            <p:extLst>
              <p:ext uri="{D42A27DB-BD31-4B8C-83A1-F6EECF244321}">
                <p14:modId xmlns:p14="http://schemas.microsoft.com/office/powerpoint/2010/main" val="2866761260"/>
              </p:ext>
            </p:extLst>
          </p:nvPr>
        </p:nvGraphicFramePr>
        <p:xfrm>
          <a:off x="4669528" y="796923"/>
          <a:ext cx="2802610" cy="2489496"/>
        </p:xfrm>
        <a:graphic>
          <a:graphicData uri="http://schemas.openxmlformats.org/presentationml/2006/ole">
            <mc:AlternateContent xmlns:mc="http://schemas.openxmlformats.org/markup-compatibility/2006">
              <mc:Choice xmlns:v="urn:schemas-microsoft-com:vml" Requires="v">
                <p:oleObj spid="_x0000_s1035" name="Visio" r:id="rId11" imgW="3052191" imgH="2711577" progId="Visio.Drawing.6">
                  <p:embed/>
                </p:oleObj>
              </mc:Choice>
              <mc:Fallback>
                <p:oleObj name="Visio" r:id="rId11" imgW="3052191" imgH="2711577" progId="Visio.Drawing.6">
                  <p:embed/>
                  <p:pic>
                    <p:nvPicPr>
                      <p:cNvPr id="146438" name="Object 6">
                        <a:extLst>
                          <a:ext uri="{FF2B5EF4-FFF2-40B4-BE49-F238E27FC236}">
                            <a16:creationId xmlns:a16="http://schemas.microsoft.com/office/drawing/2014/main" id="{61368C97-A211-4D45-83C1-C06DFC9760E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669528" y="796923"/>
                        <a:ext cx="2802610" cy="2489496"/>
                      </a:xfrm>
                      <a:prstGeom prst="rect">
                        <a:avLst/>
                      </a:prstGeom>
                      <a:noFill/>
                      <a:ln>
                        <a:noFill/>
                      </a:ln>
                      <a:effectLst/>
                    </p:spPr>
                  </p:pic>
                </p:oleObj>
              </mc:Fallback>
            </mc:AlternateContent>
          </a:graphicData>
        </a:graphic>
      </p:graphicFrame>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46434"/>
                                        </p:tgtEl>
                                        <p:attrNameLst>
                                          <p:attrName>style.visibility</p:attrName>
                                        </p:attrNameLst>
                                      </p:cBhvr>
                                      <p:to>
                                        <p:strVal val="visible"/>
                                      </p:to>
                                    </p:set>
                                    <p:anim calcmode="lin" valueType="num">
                                      <p:cBhvr>
                                        <p:cTn id="7" dur="500" fill="hold"/>
                                        <p:tgtEl>
                                          <p:spTgt spid="146434"/>
                                        </p:tgtEl>
                                        <p:attrNameLst>
                                          <p:attrName>ppt_w</p:attrName>
                                        </p:attrNameLst>
                                      </p:cBhvr>
                                      <p:tavLst>
                                        <p:tav tm="0">
                                          <p:val>
                                            <p:fltVal val="0"/>
                                          </p:val>
                                        </p:tav>
                                        <p:tav tm="100000">
                                          <p:val>
                                            <p:strVal val="#ppt_w"/>
                                          </p:val>
                                        </p:tav>
                                      </p:tavLst>
                                    </p:anim>
                                    <p:anim calcmode="lin" valueType="num">
                                      <p:cBhvr>
                                        <p:cTn id="8" dur="500" fill="hold"/>
                                        <p:tgtEl>
                                          <p:spTgt spid="14643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46435"/>
                                        </p:tgtEl>
                                        <p:attrNameLst>
                                          <p:attrName>style.visibility</p:attrName>
                                        </p:attrNameLst>
                                      </p:cBhvr>
                                      <p:to>
                                        <p:strVal val="visible"/>
                                      </p:to>
                                    </p:set>
                                    <p:anim calcmode="lin" valueType="num">
                                      <p:cBhvr>
                                        <p:cTn id="12" dur="500" fill="hold"/>
                                        <p:tgtEl>
                                          <p:spTgt spid="146435"/>
                                        </p:tgtEl>
                                        <p:attrNameLst>
                                          <p:attrName>ppt_w</p:attrName>
                                        </p:attrNameLst>
                                      </p:cBhvr>
                                      <p:tavLst>
                                        <p:tav tm="0">
                                          <p:val>
                                            <p:fltVal val="0"/>
                                          </p:val>
                                        </p:tav>
                                        <p:tav tm="100000">
                                          <p:val>
                                            <p:strVal val="#ppt_w"/>
                                          </p:val>
                                        </p:tav>
                                      </p:tavLst>
                                    </p:anim>
                                    <p:anim calcmode="lin" valueType="num">
                                      <p:cBhvr>
                                        <p:cTn id="13" dur="500" fill="hold"/>
                                        <p:tgtEl>
                                          <p:spTgt spid="146435"/>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3" presetClass="entr" presetSubtype="16" fill="hold" nodeType="clickEffect">
                                  <p:stCondLst>
                                    <p:cond delay="0"/>
                                  </p:stCondLst>
                                  <p:childTnLst>
                                    <p:set>
                                      <p:cBhvr>
                                        <p:cTn id="17" dur="1" fill="hold">
                                          <p:stCondLst>
                                            <p:cond delay="0"/>
                                          </p:stCondLst>
                                        </p:cTn>
                                        <p:tgtEl>
                                          <p:spTgt spid="146436"/>
                                        </p:tgtEl>
                                        <p:attrNameLst>
                                          <p:attrName>style.visibility</p:attrName>
                                        </p:attrNameLst>
                                      </p:cBhvr>
                                      <p:to>
                                        <p:strVal val="visible"/>
                                      </p:to>
                                    </p:set>
                                    <p:anim calcmode="lin" valueType="num">
                                      <p:cBhvr>
                                        <p:cTn id="18" dur="500" fill="hold"/>
                                        <p:tgtEl>
                                          <p:spTgt spid="146436"/>
                                        </p:tgtEl>
                                        <p:attrNameLst>
                                          <p:attrName>ppt_w</p:attrName>
                                        </p:attrNameLst>
                                      </p:cBhvr>
                                      <p:tavLst>
                                        <p:tav tm="0">
                                          <p:val>
                                            <p:fltVal val="0"/>
                                          </p:val>
                                        </p:tav>
                                        <p:tav tm="100000">
                                          <p:val>
                                            <p:strVal val="#ppt_w"/>
                                          </p:val>
                                        </p:tav>
                                      </p:tavLst>
                                    </p:anim>
                                    <p:anim calcmode="lin" valueType="num">
                                      <p:cBhvr>
                                        <p:cTn id="19" dur="500" fill="hold"/>
                                        <p:tgtEl>
                                          <p:spTgt spid="146436"/>
                                        </p:tgtEl>
                                        <p:attrNameLst>
                                          <p:attrName>ppt_h</p:attrName>
                                        </p:attrNameLst>
                                      </p:cBhvr>
                                      <p:tavLst>
                                        <p:tav tm="0">
                                          <p:val>
                                            <p:fltVal val="0"/>
                                          </p:val>
                                        </p:tav>
                                        <p:tav tm="100000">
                                          <p:val>
                                            <p:strVal val="#ppt_h"/>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3" presetClass="entr" presetSubtype="16" fill="hold" nodeType="clickEffect">
                                  <p:stCondLst>
                                    <p:cond delay="0"/>
                                  </p:stCondLst>
                                  <p:childTnLst>
                                    <p:set>
                                      <p:cBhvr>
                                        <p:cTn id="23" dur="1" fill="hold">
                                          <p:stCondLst>
                                            <p:cond delay="0"/>
                                          </p:stCondLst>
                                        </p:cTn>
                                        <p:tgtEl>
                                          <p:spTgt spid="146439"/>
                                        </p:tgtEl>
                                        <p:attrNameLst>
                                          <p:attrName>style.visibility</p:attrName>
                                        </p:attrNameLst>
                                      </p:cBhvr>
                                      <p:to>
                                        <p:strVal val="visible"/>
                                      </p:to>
                                    </p:set>
                                    <p:anim calcmode="lin" valueType="num">
                                      <p:cBhvr>
                                        <p:cTn id="24" dur="500" fill="hold"/>
                                        <p:tgtEl>
                                          <p:spTgt spid="146439"/>
                                        </p:tgtEl>
                                        <p:attrNameLst>
                                          <p:attrName>ppt_w</p:attrName>
                                        </p:attrNameLst>
                                      </p:cBhvr>
                                      <p:tavLst>
                                        <p:tav tm="0">
                                          <p:val>
                                            <p:fltVal val="0"/>
                                          </p:val>
                                        </p:tav>
                                        <p:tav tm="100000">
                                          <p:val>
                                            <p:strVal val="#ppt_w"/>
                                          </p:val>
                                        </p:tav>
                                      </p:tavLst>
                                    </p:anim>
                                    <p:anim calcmode="lin" valueType="num">
                                      <p:cBhvr>
                                        <p:cTn id="25" dur="500" fill="hold"/>
                                        <p:tgtEl>
                                          <p:spTgt spid="146439"/>
                                        </p:tgtEl>
                                        <p:attrNameLst>
                                          <p:attrName>ppt_h</p:attrName>
                                        </p:attrNameLst>
                                      </p:cBhvr>
                                      <p:tavLst>
                                        <p:tav tm="0">
                                          <p:val>
                                            <p:fltVal val="0"/>
                                          </p:val>
                                        </p:tav>
                                        <p:tav tm="100000">
                                          <p:val>
                                            <p:strVal val="#ppt_h"/>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3" presetClass="entr" presetSubtype="16" fill="hold" nodeType="clickEffect">
                                  <p:stCondLst>
                                    <p:cond delay="0"/>
                                  </p:stCondLst>
                                  <p:childTnLst>
                                    <p:set>
                                      <p:cBhvr>
                                        <p:cTn id="29" dur="1" fill="hold">
                                          <p:stCondLst>
                                            <p:cond delay="0"/>
                                          </p:stCondLst>
                                        </p:cTn>
                                        <p:tgtEl>
                                          <p:spTgt spid="146437"/>
                                        </p:tgtEl>
                                        <p:attrNameLst>
                                          <p:attrName>style.visibility</p:attrName>
                                        </p:attrNameLst>
                                      </p:cBhvr>
                                      <p:to>
                                        <p:strVal val="visible"/>
                                      </p:to>
                                    </p:set>
                                    <p:anim calcmode="lin" valueType="num">
                                      <p:cBhvr>
                                        <p:cTn id="30" dur="500" fill="hold"/>
                                        <p:tgtEl>
                                          <p:spTgt spid="146437"/>
                                        </p:tgtEl>
                                        <p:attrNameLst>
                                          <p:attrName>ppt_w</p:attrName>
                                        </p:attrNameLst>
                                      </p:cBhvr>
                                      <p:tavLst>
                                        <p:tav tm="0">
                                          <p:val>
                                            <p:fltVal val="0"/>
                                          </p:val>
                                        </p:tav>
                                        <p:tav tm="100000">
                                          <p:val>
                                            <p:strVal val="#ppt_w"/>
                                          </p:val>
                                        </p:tav>
                                      </p:tavLst>
                                    </p:anim>
                                    <p:anim calcmode="lin" valueType="num">
                                      <p:cBhvr>
                                        <p:cTn id="31" dur="500" fill="hold"/>
                                        <p:tgtEl>
                                          <p:spTgt spid="146437"/>
                                        </p:tgtEl>
                                        <p:attrNameLst>
                                          <p:attrName>ppt_h</p:attrName>
                                        </p:attrNameLst>
                                      </p:cBhvr>
                                      <p:tavLst>
                                        <p:tav tm="0">
                                          <p:val>
                                            <p:fltVal val="0"/>
                                          </p:val>
                                        </p:tav>
                                        <p:tav tm="100000">
                                          <p:val>
                                            <p:strVal val="#ppt_h"/>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3" presetClass="entr" presetSubtype="16" fill="hold" nodeType="clickEffect">
                                  <p:stCondLst>
                                    <p:cond delay="0"/>
                                  </p:stCondLst>
                                  <p:childTnLst>
                                    <p:set>
                                      <p:cBhvr>
                                        <p:cTn id="35" dur="1" fill="hold">
                                          <p:stCondLst>
                                            <p:cond delay="0"/>
                                          </p:stCondLst>
                                        </p:cTn>
                                        <p:tgtEl>
                                          <p:spTgt spid="146438"/>
                                        </p:tgtEl>
                                        <p:attrNameLst>
                                          <p:attrName>style.visibility</p:attrName>
                                        </p:attrNameLst>
                                      </p:cBhvr>
                                      <p:to>
                                        <p:strVal val="visible"/>
                                      </p:to>
                                    </p:set>
                                    <p:anim calcmode="lin" valueType="num">
                                      <p:cBhvr>
                                        <p:cTn id="36" dur="500" fill="hold"/>
                                        <p:tgtEl>
                                          <p:spTgt spid="146438"/>
                                        </p:tgtEl>
                                        <p:attrNameLst>
                                          <p:attrName>ppt_w</p:attrName>
                                        </p:attrNameLst>
                                      </p:cBhvr>
                                      <p:tavLst>
                                        <p:tav tm="0">
                                          <p:val>
                                            <p:fltVal val="0"/>
                                          </p:val>
                                        </p:tav>
                                        <p:tav tm="100000">
                                          <p:val>
                                            <p:strVal val="#ppt_w"/>
                                          </p:val>
                                        </p:tav>
                                      </p:tavLst>
                                    </p:anim>
                                    <p:anim calcmode="lin" valueType="num">
                                      <p:cBhvr>
                                        <p:cTn id="37" dur="500" fill="hold"/>
                                        <p:tgtEl>
                                          <p:spTgt spid="14643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34"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3148B7CD-2201-43E5-BFCA-F84067AA6953}"/>
              </a:ext>
            </a:extLst>
          </p:cNvPr>
          <p:cNvSpPr>
            <a:spLocks noGrp="1" noChangeArrowheads="1"/>
          </p:cNvSpPr>
          <p:nvPr>
            <p:ph type="title"/>
          </p:nvPr>
        </p:nvSpPr>
        <p:spPr>
          <a:xfrm>
            <a:off x="103312" y="116632"/>
            <a:ext cx="8583488" cy="9906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fontScale="90000"/>
          </a:bodyPr>
          <a:lstStyle/>
          <a:p>
            <a:pPr algn="r" eaLnBrk="1" fontAlgn="auto" hangingPunct="1">
              <a:spcAft>
                <a:spcPts val="0"/>
              </a:spcAft>
              <a:defRPr/>
            </a:pPr>
            <a:r>
              <a:rPr lang="en-US" altLang="en-US" sz="4000" dirty="0"/>
              <a:t>Characteristics of </a:t>
            </a:r>
            <a:r>
              <a:rPr lang="en-US" altLang="en-US" sz="4000" i="1" dirty="0"/>
              <a:t>Comfort and Control</a:t>
            </a:r>
            <a:endParaRPr lang="en-US" altLang="en-US" sz="5400" dirty="0"/>
          </a:p>
        </p:txBody>
      </p:sp>
      <p:sp>
        <p:nvSpPr>
          <p:cNvPr id="122883" name="Rectangle 3">
            <a:extLst>
              <a:ext uri="{FF2B5EF4-FFF2-40B4-BE49-F238E27FC236}">
                <a16:creationId xmlns:a16="http://schemas.microsoft.com/office/drawing/2014/main" id="{47B26A79-BC11-4FF9-93B7-02C2C1E4A959}"/>
              </a:ext>
            </a:extLst>
          </p:cNvPr>
          <p:cNvSpPr>
            <a:spLocks noGrp="1" noChangeArrowheads="1"/>
          </p:cNvSpPr>
          <p:nvPr>
            <p:ph idx="1"/>
          </p:nvPr>
        </p:nvSpPr>
        <p:spPr>
          <a:xfrm>
            <a:off x="304800" y="1107232"/>
            <a:ext cx="7772400" cy="4267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lnSpcReduction="10000"/>
          </a:bodyPr>
          <a:lstStyle/>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Comfortable</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Safe</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Everything’s fine</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Happy</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Satisfied</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No problems</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Positive</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Rewarding</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In control</a:t>
            </a:r>
          </a:p>
          <a:p>
            <a:pPr marL="317500" indent="-317500" defTabSz="847725" eaLnBrk="1" fontAlgn="auto" hangingPunct="1">
              <a:spcAft>
                <a:spcPts val="0"/>
              </a:spcAft>
              <a:defRPr/>
            </a:pPr>
            <a:r>
              <a:rPr lang="en-US" altLang="en-US" sz="2400" dirty="0">
                <a:solidFill>
                  <a:srgbClr val="7030A0"/>
                </a:solidFill>
                <a:latin typeface="+mj-lt"/>
                <a:cs typeface="Times New Roman" panose="02020603050405020304" pitchFamily="18" charset="0"/>
              </a:rPr>
              <a:t>I’m okay, you’re okay!</a:t>
            </a:r>
          </a:p>
          <a:p>
            <a:pPr marL="317500" indent="-317500" defTabSz="847725" eaLnBrk="1" fontAlgn="auto" hangingPunct="1">
              <a:spcAft>
                <a:spcPts val="0"/>
              </a:spcAft>
              <a:defRPr/>
            </a:pPr>
            <a:endParaRPr lang="en-US" altLang="en-US" sz="2400" dirty="0"/>
          </a:p>
        </p:txBody>
      </p:sp>
      <p:sp>
        <p:nvSpPr>
          <p:cNvPr id="122884" name="Rectangle 4">
            <a:extLst>
              <a:ext uri="{FF2B5EF4-FFF2-40B4-BE49-F238E27FC236}">
                <a16:creationId xmlns:a16="http://schemas.microsoft.com/office/drawing/2014/main" id="{88CFE79A-E2FC-4FD3-9D99-5B3F10EF161C}"/>
              </a:ext>
            </a:extLst>
          </p:cNvPr>
          <p:cNvSpPr>
            <a:spLocks noChangeArrowheads="1"/>
          </p:cNvSpPr>
          <p:nvPr/>
        </p:nvSpPr>
        <p:spPr bwMode="auto">
          <a:xfrm>
            <a:off x="4953000" y="2097832"/>
            <a:ext cx="4191000" cy="1447800"/>
          </a:xfrm>
          <a:prstGeom prst="rect">
            <a:avLst/>
          </a:prstGeom>
          <a:solidFill>
            <a:srgbClr val="FFFF99"/>
          </a:solidFill>
          <a:ln w="9525">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8843" tIns="49422" rIns="98843" bIns="49422">
            <a:spAutoFit/>
          </a:bodyPr>
          <a:lstStyle>
            <a:lvl1pPr defTabSz="981075">
              <a:defRPr sz="2400">
                <a:solidFill>
                  <a:schemeClr val="tx1"/>
                </a:solidFill>
                <a:latin typeface="Times New Roman" panose="02020603050405020304" pitchFamily="18" charset="0"/>
              </a:defRPr>
            </a:lvl1pPr>
            <a:lvl2pPr marL="742950" indent="-285750" defTabSz="981075">
              <a:defRPr sz="2400">
                <a:solidFill>
                  <a:schemeClr val="tx1"/>
                </a:solidFill>
                <a:latin typeface="Times New Roman" panose="02020603050405020304" pitchFamily="18" charset="0"/>
              </a:defRPr>
            </a:lvl2pPr>
            <a:lvl3pPr marL="1143000" indent="-228600" defTabSz="981075">
              <a:defRPr sz="2400">
                <a:solidFill>
                  <a:schemeClr val="tx1"/>
                </a:solidFill>
                <a:latin typeface="Times New Roman" panose="02020603050405020304" pitchFamily="18" charset="0"/>
              </a:defRPr>
            </a:lvl3pPr>
            <a:lvl4pPr marL="1600200" indent="-228600" defTabSz="981075">
              <a:defRPr sz="2400">
                <a:solidFill>
                  <a:schemeClr val="tx1"/>
                </a:solidFill>
                <a:latin typeface="Times New Roman" panose="02020603050405020304" pitchFamily="18" charset="0"/>
              </a:defRPr>
            </a:lvl4pPr>
            <a:lvl5pPr marL="2057400" indent="-228600" defTabSz="981075">
              <a:defRPr sz="2400">
                <a:solidFill>
                  <a:schemeClr val="tx1"/>
                </a:solidFill>
                <a:latin typeface="Times New Roman" panose="02020603050405020304" pitchFamily="18" charset="0"/>
              </a:defRPr>
            </a:lvl5pPr>
            <a:lvl6pPr marL="2514600" indent="-228600" defTabSz="9810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810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810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81075"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30000"/>
              </a:spcBef>
              <a:spcAft>
                <a:spcPct val="30000"/>
              </a:spcAft>
            </a:pPr>
            <a:r>
              <a:rPr lang="en-US" altLang="en-US" sz="2200" b="1" i="1">
                <a:solidFill>
                  <a:schemeClr val="folHlink"/>
                </a:solidFill>
                <a:latin typeface="Trebuchet MS" panose="020B0603020202020204" pitchFamily="34" charset="0"/>
              </a:rPr>
              <a:t>People feel comfortable, safe and in control. They are working hard — but often on the wrong things.</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2882"/>
                                        </p:tgtEl>
                                        <p:attrNameLst>
                                          <p:attrName>style.visibility</p:attrName>
                                        </p:attrNameLst>
                                      </p:cBhvr>
                                      <p:to>
                                        <p:strVal val="visible"/>
                                      </p:to>
                                    </p:set>
                                    <p:anim calcmode="lin" valueType="num">
                                      <p:cBhvr>
                                        <p:cTn id="7" dur="500" fill="hold"/>
                                        <p:tgtEl>
                                          <p:spTgt spid="122882"/>
                                        </p:tgtEl>
                                        <p:attrNameLst>
                                          <p:attrName>ppt_w</p:attrName>
                                        </p:attrNameLst>
                                      </p:cBhvr>
                                      <p:tavLst>
                                        <p:tav tm="0">
                                          <p:val>
                                            <p:fltVal val="0"/>
                                          </p:val>
                                        </p:tav>
                                        <p:tav tm="100000">
                                          <p:val>
                                            <p:strVal val="#ppt_w"/>
                                          </p:val>
                                        </p:tav>
                                      </p:tavLst>
                                    </p:anim>
                                    <p:anim calcmode="lin" valueType="num">
                                      <p:cBhvr>
                                        <p:cTn id="8" dur="500" fill="hold"/>
                                        <p:tgtEl>
                                          <p:spTgt spid="12288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2883"/>
                                        </p:tgtEl>
                                        <p:attrNameLst>
                                          <p:attrName>style.visibility</p:attrName>
                                        </p:attrNameLst>
                                      </p:cBhvr>
                                      <p:to>
                                        <p:strVal val="visible"/>
                                      </p:to>
                                    </p:set>
                                    <p:animEffect transition="in" filter="dissolve">
                                      <p:cBhvr>
                                        <p:cTn id="13" dur="500"/>
                                        <p:tgtEl>
                                          <p:spTgt spid="122883"/>
                                        </p:tgtEl>
                                      </p:cBhvr>
                                    </p:animEffect>
                                  </p:childTnLst>
                                </p:cTn>
                              </p:par>
                            </p:childTnLst>
                          </p:cTn>
                        </p:par>
                        <p:par>
                          <p:cTn id="14" fill="hold" nodeType="afterGroup">
                            <p:stCondLst>
                              <p:cond delay="500"/>
                            </p:stCondLst>
                            <p:childTnLst>
                              <p:par>
                                <p:cTn id="15" presetID="23" presetClass="entr" presetSubtype="16" fill="hold" grpId="0" nodeType="afterEffect">
                                  <p:stCondLst>
                                    <p:cond delay="0"/>
                                  </p:stCondLst>
                                  <p:childTnLst>
                                    <p:set>
                                      <p:cBhvr>
                                        <p:cTn id="16" dur="1" fill="hold">
                                          <p:stCondLst>
                                            <p:cond delay="0"/>
                                          </p:stCondLst>
                                        </p:cTn>
                                        <p:tgtEl>
                                          <p:spTgt spid="122884"/>
                                        </p:tgtEl>
                                        <p:attrNameLst>
                                          <p:attrName>style.visibility</p:attrName>
                                        </p:attrNameLst>
                                      </p:cBhvr>
                                      <p:to>
                                        <p:strVal val="visible"/>
                                      </p:to>
                                    </p:set>
                                    <p:anim calcmode="lin" valueType="num">
                                      <p:cBhvr>
                                        <p:cTn id="17" dur="500" fill="hold"/>
                                        <p:tgtEl>
                                          <p:spTgt spid="122884"/>
                                        </p:tgtEl>
                                        <p:attrNameLst>
                                          <p:attrName>ppt_w</p:attrName>
                                        </p:attrNameLst>
                                      </p:cBhvr>
                                      <p:tavLst>
                                        <p:tav tm="0">
                                          <p:val>
                                            <p:fltVal val="0"/>
                                          </p:val>
                                        </p:tav>
                                        <p:tav tm="100000">
                                          <p:val>
                                            <p:strVal val="#ppt_w"/>
                                          </p:val>
                                        </p:tav>
                                      </p:tavLst>
                                    </p:anim>
                                    <p:anim calcmode="lin" valueType="num">
                                      <p:cBhvr>
                                        <p:cTn id="18" dur="500" fill="hold"/>
                                        <p:tgtEl>
                                          <p:spTgt spid="12288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autoUpdateAnimBg="0"/>
      <p:bldP spid="122883" grpId="0" autoUpdateAnimBg="0"/>
      <p:bldP spid="122884" grpId="0" animBg="1"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2">
            <a:extLst>
              <a:ext uri="{FF2B5EF4-FFF2-40B4-BE49-F238E27FC236}">
                <a16:creationId xmlns:a16="http://schemas.microsoft.com/office/drawing/2014/main" id="{AF8AEA6D-B502-4874-8E67-B641E87E9B6C}"/>
              </a:ext>
            </a:extLst>
          </p:cNvPr>
          <p:cNvSpPr>
            <a:spLocks noGrp="1" noChangeArrowheads="1"/>
          </p:cNvSpPr>
          <p:nvPr>
            <p:ph type="title"/>
          </p:nvPr>
        </p:nvSpPr>
        <p:spPr>
          <a:xfrm>
            <a:off x="323528" y="152400"/>
            <a:ext cx="8568952" cy="12192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a:bodyPr>
          <a:lstStyle/>
          <a:p>
            <a:pPr algn="l" eaLnBrk="1" hangingPunct="1"/>
            <a:r>
              <a:rPr lang="en-US" altLang="en-US" sz="3200" dirty="0"/>
              <a:t>Characteristics of </a:t>
            </a:r>
            <a:r>
              <a:rPr lang="en-US" altLang="en-US" sz="3200" i="1" u="sng" dirty="0"/>
              <a:t>Fear, Anger and Resistance</a:t>
            </a:r>
            <a:endParaRPr lang="en-US" altLang="en-US" sz="3200" dirty="0"/>
          </a:p>
        </p:txBody>
      </p:sp>
      <p:sp>
        <p:nvSpPr>
          <p:cNvPr id="124931" name="Rectangle 3">
            <a:extLst>
              <a:ext uri="{FF2B5EF4-FFF2-40B4-BE49-F238E27FC236}">
                <a16:creationId xmlns:a16="http://schemas.microsoft.com/office/drawing/2014/main" id="{396916FE-753C-4EDE-82FF-87A73D208083}"/>
              </a:ext>
            </a:extLst>
          </p:cNvPr>
          <p:cNvSpPr>
            <a:spLocks noGrp="1" noChangeArrowheads="1"/>
          </p:cNvSpPr>
          <p:nvPr>
            <p:ph idx="1"/>
          </p:nvPr>
        </p:nvSpPr>
        <p:spPr>
          <a:xfrm>
            <a:off x="323528" y="1289844"/>
            <a:ext cx="3352800" cy="4267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r>
              <a:rPr lang="en-US" altLang="en-US" sz="2800" dirty="0">
                <a:solidFill>
                  <a:schemeClr val="accent6">
                    <a:lumMod val="75000"/>
                  </a:schemeClr>
                </a:solidFill>
                <a:latin typeface="Calibri Light" panose="020F0302020204030204" pitchFamily="34" charset="0"/>
                <a:cs typeface="Times New Roman" panose="02020603050405020304" pitchFamily="18" charset="0"/>
              </a:rPr>
              <a:t>Frustration</a:t>
            </a:r>
          </a:p>
          <a:p>
            <a:pPr marL="317500" indent="-317500" defTabSz="847725" eaLnBrk="1" hangingPunct="1"/>
            <a:r>
              <a:rPr lang="en-US" altLang="en-US" sz="2800" dirty="0">
                <a:solidFill>
                  <a:schemeClr val="accent6">
                    <a:lumMod val="75000"/>
                  </a:schemeClr>
                </a:solidFill>
                <a:latin typeface="Calibri Light" panose="020F0302020204030204" pitchFamily="34" charset="0"/>
                <a:cs typeface="Times New Roman" panose="02020603050405020304" pitchFamily="18" charset="0"/>
              </a:rPr>
              <a:t>Anger</a:t>
            </a:r>
          </a:p>
          <a:p>
            <a:pPr marL="317500" indent="-317500" defTabSz="847725" eaLnBrk="1" hangingPunct="1"/>
            <a:r>
              <a:rPr lang="en-US" altLang="en-US" sz="2800" dirty="0">
                <a:solidFill>
                  <a:schemeClr val="accent6">
                    <a:lumMod val="75000"/>
                  </a:schemeClr>
                </a:solidFill>
                <a:latin typeface="Calibri Light" panose="020F0302020204030204" pitchFamily="34" charset="0"/>
                <a:cs typeface="Times New Roman" panose="02020603050405020304" pitchFamily="18" charset="0"/>
              </a:rPr>
              <a:t>Fearful</a:t>
            </a:r>
          </a:p>
          <a:p>
            <a:pPr marL="317500" indent="-317500" defTabSz="847725" eaLnBrk="1" hangingPunct="1"/>
            <a:r>
              <a:rPr lang="en-US" altLang="en-US" sz="2800" dirty="0">
                <a:solidFill>
                  <a:schemeClr val="accent6">
                    <a:lumMod val="75000"/>
                  </a:schemeClr>
                </a:solidFill>
                <a:latin typeface="Calibri Light" panose="020F0302020204030204" pitchFamily="34" charset="0"/>
                <a:cs typeface="Times New Roman" panose="02020603050405020304" pitchFamily="18" charset="0"/>
              </a:rPr>
              <a:t>Betrayed</a:t>
            </a:r>
          </a:p>
          <a:p>
            <a:pPr marL="317500" indent="-317500" defTabSz="847725" eaLnBrk="1" hangingPunct="1"/>
            <a:r>
              <a:rPr lang="en-US" altLang="en-US" sz="2800" dirty="0">
                <a:solidFill>
                  <a:schemeClr val="accent6">
                    <a:lumMod val="75000"/>
                  </a:schemeClr>
                </a:solidFill>
                <a:latin typeface="Calibri Light" panose="020F0302020204030204" pitchFamily="34" charset="0"/>
                <a:cs typeface="Times New Roman" panose="02020603050405020304" pitchFamily="18" charset="0"/>
              </a:rPr>
              <a:t>Upset</a:t>
            </a:r>
          </a:p>
          <a:p>
            <a:pPr marL="317500" indent="-317500" defTabSz="847725" eaLnBrk="1" hangingPunct="1"/>
            <a:r>
              <a:rPr lang="en-US" altLang="en-US" sz="2800" dirty="0">
                <a:solidFill>
                  <a:schemeClr val="accent6">
                    <a:lumMod val="75000"/>
                  </a:schemeClr>
                </a:solidFill>
                <a:latin typeface="Calibri Light" panose="020F0302020204030204" pitchFamily="34" charset="0"/>
                <a:cs typeface="Times New Roman" panose="02020603050405020304" pitchFamily="18" charset="0"/>
              </a:rPr>
              <a:t>Confused</a:t>
            </a:r>
          </a:p>
          <a:p>
            <a:pPr marL="317500" indent="-317500" defTabSz="847725" eaLnBrk="1" hangingPunct="1"/>
            <a:r>
              <a:rPr lang="en-US" altLang="en-US" sz="2800" dirty="0">
                <a:solidFill>
                  <a:schemeClr val="accent6">
                    <a:lumMod val="75000"/>
                  </a:schemeClr>
                </a:solidFill>
                <a:latin typeface="Calibri Light" panose="020F0302020204030204" pitchFamily="34" charset="0"/>
                <a:cs typeface="Times New Roman" panose="02020603050405020304" pitchFamily="18" charset="0"/>
              </a:rPr>
              <a:t>Challenged</a:t>
            </a:r>
          </a:p>
          <a:p>
            <a:pPr marL="317500" indent="-317500" defTabSz="847725" eaLnBrk="1" hangingPunct="1">
              <a:buFont typeface="Wingdings" panose="05000000000000000000" pitchFamily="2" charset="2"/>
              <a:buNone/>
            </a:pPr>
            <a:endParaRPr lang="en-US" altLang="en-US" dirty="0"/>
          </a:p>
        </p:txBody>
      </p:sp>
      <p:sp>
        <p:nvSpPr>
          <p:cNvPr id="124932" name="Rectangle 4">
            <a:extLst>
              <a:ext uri="{FF2B5EF4-FFF2-40B4-BE49-F238E27FC236}">
                <a16:creationId xmlns:a16="http://schemas.microsoft.com/office/drawing/2014/main" id="{550553BB-2920-4DA3-9FEF-C2D337B385D5}"/>
              </a:ext>
            </a:extLst>
          </p:cNvPr>
          <p:cNvSpPr>
            <a:spLocks noChangeArrowheads="1"/>
          </p:cNvSpPr>
          <p:nvPr/>
        </p:nvSpPr>
        <p:spPr bwMode="auto">
          <a:xfrm>
            <a:off x="4799559" y="3212976"/>
            <a:ext cx="4344441" cy="1112838"/>
          </a:xfrm>
          <a:prstGeom prst="rect">
            <a:avLst/>
          </a:prstGeom>
          <a:solidFill>
            <a:srgbClr val="FFFF99"/>
          </a:solidFill>
          <a:ln w="9525">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8843" tIns="49422" rIns="98843" bIns="49422">
            <a:spAutoFit/>
          </a:bodyPr>
          <a:lstStyle>
            <a:lvl1pPr defTabSz="981075">
              <a:defRPr sz="2400">
                <a:solidFill>
                  <a:schemeClr val="tx1"/>
                </a:solidFill>
                <a:latin typeface="Times New Roman" panose="02020603050405020304" pitchFamily="18" charset="0"/>
              </a:defRPr>
            </a:lvl1pPr>
            <a:lvl2pPr marL="742950" indent="-285750" defTabSz="981075">
              <a:defRPr sz="2400">
                <a:solidFill>
                  <a:schemeClr val="tx1"/>
                </a:solidFill>
                <a:latin typeface="Times New Roman" panose="02020603050405020304" pitchFamily="18" charset="0"/>
              </a:defRPr>
            </a:lvl2pPr>
            <a:lvl3pPr marL="1143000" indent="-228600" defTabSz="981075">
              <a:defRPr sz="2400">
                <a:solidFill>
                  <a:schemeClr val="tx1"/>
                </a:solidFill>
                <a:latin typeface="Times New Roman" panose="02020603050405020304" pitchFamily="18" charset="0"/>
              </a:defRPr>
            </a:lvl3pPr>
            <a:lvl4pPr marL="1600200" indent="-228600" defTabSz="981075">
              <a:defRPr sz="2400">
                <a:solidFill>
                  <a:schemeClr val="tx1"/>
                </a:solidFill>
                <a:latin typeface="Times New Roman" panose="02020603050405020304" pitchFamily="18" charset="0"/>
              </a:defRPr>
            </a:lvl4pPr>
            <a:lvl5pPr marL="2057400" indent="-228600" defTabSz="981075">
              <a:defRPr sz="2400">
                <a:solidFill>
                  <a:schemeClr val="tx1"/>
                </a:solidFill>
                <a:latin typeface="Times New Roman" panose="02020603050405020304" pitchFamily="18" charset="0"/>
              </a:defRPr>
            </a:lvl5pPr>
            <a:lvl6pPr marL="2514600" indent="-228600" defTabSz="9810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810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810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81075"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30000"/>
              </a:spcBef>
              <a:spcAft>
                <a:spcPct val="30000"/>
              </a:spcAft>
            </a:pPr>
            <a:r>
              <a:rPr lang="en-US" altLang="en-US" sz="2200" b="1" i="1">
                <a:solidFill>
                  <a:schemeClr val="folHlink"/>
                </a:solidFill>
                <a:latin typeface="Trebuchet MS" panose="020B0603020202020204" pitchFamily="34" charset="0"/>
              </a:rPr>
              <a:t>People feel frustrated, angry and fearful about the change. Performance deteriorates.</a:t>
            </a:r>
          </a:p>
        </p:txBody>
      </p:sp>
      <p:sp>
        <p:nvSpPr>
          <p:cNvPr id="124933" name="Rectangle 5">
            <a:extLst>
              <a:ext uri="{FF2B5EF4-FFF2-40B4-BE49-F238E27FC236}">
                <a16:creationId xmlns:a16="http://schemas.microsoft.com/office/drawing/2014/main" id="{9EDD84DC-4181-4D8A-9479-ABD7773CDB8F}"/>
              </a:ext>
            </a:extLst>
          </p:cNvPr>
          <p:cNvSpPr>
            <a:spLocks noChangeArrowheads="1"/>
          </p:cNvSpPr>
          <p:nvPr/>
        </p:nvSpPr>
        <p:spPr bwMode="auto">
          <a:xfrm>
            <a:off x="2561544" y="1330722"/>
            <a:ext cx="3352800"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lvl1pPr marL="317500" indent="-317500" defTabSz="847725">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685800" indent="-254000" defTabSz="847725">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058863" indent="-211138" defTabSz="847725">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481138" indent="-211138" defTabSz="847725">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1903413" indent="-211138" defTabSz="847725">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3606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8178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2750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7322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eaLnBrk="1" hangingPunct="1">
              <a:defRPr/>
            </a:pPr>
            <a:r>
              <a:rPr lang="en-US" altLang="en-US" sz="2800" dirty="0">
                <a:solidFill>
                  <a:srgbClr val="FF0000"/>
                </a:solidFill>
                <a:effectLst/>
                <a:latin typeface="+mj-lt"/>
                <a:cs typeface="Times New Roman" panose="02020603050405020304" pitchFamily="18" charset="0"/>
              </a:rPr>
              <a:t>Hostility</a:t>
            </a:r>
          </a:p>
          <a:p>
            <a:pPr eaLnBrk="1" hangingPunct="1">
              <a:defRPr/>
            </a:pPr>
            <a:r>
              <a:rPr lang="en-US" altLang="en-US" sz="2800" dirty="0">
                <a:solidFill>
                  <a:srgbClr val="FF0000"/>
                </a:solidFill>
                <a:effectLst/>
                <a:latin typeface="+mj-lt"/>
                <a:cs typeface="Times New Roman" panose="02020603050405020304" pitchFamily="18" charset="0"/>
              </a:rPr>
              <a:t>Anxiety</a:t>
            </a:r>
          </a:p>
          <a:p>
            <a:pPr eaLnBrk="1" hangingPunct="1">
              <a:defRPr/>
            </a:pPr>
            <a:r>
              <a:rPr lang="en-US" altLang="en-US" sz="2800" dirty="0">
                <a:solidFill>
                  <a:srgbClr val="FF0000"/>
                </a:solidFill>
                <a:effectLst/>
                <a:latin typeface="+mj-lt"/>
                <a:cs typeface="Times New Roman" panose="02020603050405020304" pitchFamily="18" charset="0"/>
              </a:rPr>
              <a:t>Self-doubt</a:t>
            </a:r>
          </a:p>
          <a:p>
            <a:pPr eaLnBrk="1" hangingPunct="1">
              <a:defRPr/>
            </a:pPr>
            <a:r>
              <a:rPr lang="en-US" altLang="en-US" sz="2800" dirty="0">
                <a:solidFill>
                  <a:srgbClr val="FF0000"/>
                </a:solidFill>
                <a:effectLst/>
                <a:latin typeface="+mj-lt"/>
                <a:cs typeface="Times New Roman" panose="02020603050405020304" pitchFamily="18" charset="0"/>
              </a:rPr>
              <a:t>Lost</a:t>
            </a:r>
          </a:p>
          <a:p>
            <a:pPr eaLnBrk="1" hangingPunct="1">
              <a:defRPr/>
            </a:pPr>
            <a:r>
              <a:rPr lang="en-US" altLang="en-US" sz="2800" dirty="0">
                <a:solidFill>
                  <a:srgbClr val="FF0000"/>
                </a:solidFill>
                <a:effectLst/>
                <a:latin typeface="+mj-lt"/>
                <a:cs typeface="Times New Roman" panose="02020603050405020304" pitchFamily="18" charset="0"/>
              </a:rPr>
              <a:t>Dazed</a:t>
            </a:r>
          </a:p>
          <a:p>
            <a:pPr eaLnBrk="1" hangingPunct="1">
              <a:defRPr/>
            </a:pPr>
            <a:endParaRPr lang="en-US" altLang="en-US" sz="2800" dirty="0">
              <a:solidFill>
                <a:srgbClr val="FF0000"/>
              </a:solidFill>
              <a:cs typeface="Times New Roman" panose="02020603050405020304" pitchFamily="18" charset="0"/>
            </a:endParaRPr>
          </a:p>
          <a:p>
            <a:pPr eaLnBrk="1" hangingPunct="1">
              <a:buFont typeface="Wingdings" panose="05000000000000000000" pitchFamily="2" charset="2"/>
              <a:buNone/>
              <a:defRPr/>
            </a:pPr>
            <a:endParaRPr lang="en-US" altLang="en-US" dirty="0">
              <a:solidFill>
                <a:srgbClr val="FF00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4930"/>
                                        </p:tgtEl>
                                        <p:attrNameLst>
                                          <p:attrName>style.visibility</p:attrName>
                                        </p:attrNameLst>
                                      </p:cBhvr>
                                      <p:to>
                                        <p:strVal val="visible"/>
                                      </p:to>
                                    </p:set>
                                    <p:anim calcmode="lin" valueType="num">
                                      <p:cBhvr>
                                        <p:cTn id="7" dur="500" fill="hold"/>
                                        <p:tgtEl>
                                          <p:spTgt spid="124930"/>
                                        </p:tgtEl>
                                        <p:attrNameLst>
                                          <p:attrName>ppt_w</p:attrName>
                                        </p:attrNameLst>
                                      </p:cBhvr>
                                      <p:tavLst>
                                        <p:tav tm="0">
                                          <p:val>
                                            <p:fltVal val="0"/>
                                          </p:val>
                                        </p:tav>
                                        <p:tav tm="100000">
                                          <p:val>
                                            <p:strVal val="#ppt_w"/>
                                          </p:val>
                                        </p:tav>
                                      </p:tavLst>
                                    </p:anim>
                                    <p:anim calcmode="lin" valueType="num">
                                      <p:cBhvr>
                                        <p:cTn id="8" dur="500" fill="hold"/>
                                        <p:tgtEl>
                                          <p:spTgt spid="124930"/>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4931"/>
                                        </p:tgtEl>
                                        <p:attrNameLst>
                                          <p:attrName>style.visibility</p:attrName>
                                        </p:attrNameLst>
                                      </p:cBhvr>
                                      <p:to>
                                        <p:strVal val="visible"/>
                                      </p:to>
                                    </p:set>
                                    <p:animEffect transition="in" filter="dissolve">
                                      <p:cBhvr>
                                        <p:cTn id="13" dur="500"/>
                                        <p:tgtEl>
                                          <p:spTgt spid="124931"/>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24933"/>
                                        </p:tgtEl>
                                        <p:attrNameLst>
                                          <p:attrName>style.visibility</p:attrName>
                                        </p:attrNameLst>
                                      </p:cBhvr>
                                      <p:to>
                                        <p:strVal val="visible"/>
                                      </p:to>
                                    </p:set>
                                    <p:animEffect transition="in" filter="dissolve">
                                      <p:cBhvr>
                                        <p:cTn id="18" dur="500"/>
                                        <p:tgtEl>
                                          <p:spTgt spid="124933"/>
                                        </p:tgtEl>
                                      </p:cBhvr>
                                    </p:animEffect>
                                  </p:childTnLst>
                                </p:cTn>
                              </p:par>
                            </p:childTnLst>
                          </p:cTn>
                        </p:par>
                        <p:par>
                          <p:cTn id="19" fill="hold" nodeType="afterGroup">
                            <p:stCondLst>
                              <p:cond delay="500"/>
                            </p:stCondLst>
                            <p:childTnLst>
                              <p:par>
                                <p:cTn id="20" presetID="23" presetClass="entr" presetSubtype="16" fill="hold" grpId="0" nodeType="afterEffect">
                                  <p:stCondLst>
                                    <p:cond delay="0"/>
                                  </p:stCondLst>
                                  <p:childTnLst>
                                    <p:set>
                                      <p:cBhvr>
                                        <p:cTn id="21" dur="1" fill="hold">
                                          <p:stCondLst>
                                            <p:cond delay="0"/>
                                          </p:stCondLst>
                                        </p:cTn>
                                        <p:tgtEl>
                                          <p:spTgt spid="124932"/>
                                        </p:tgtEl>
                                        <p:attrNameLst>
                                          <p:attrName>style.visibility</p:attrName>
                                        </p:attrNameLst>
                                      </p:cBhvr>
                                      <p:to>
                                        <p:strVal val="visible"/>
                                      </p:to>
                                    </p:set>
                                    <p:anim calcmode="lin" valueType="num">
                                      <p:cBhvr>
                                        <p:cTn id="22" dur="500" fill="hold"/>
                                        <p:tgtEl>
                                          <p:spTgt spid="124932"/>
                                        </p:tgtEl>
                                        <p:attrNameLst>
                                          <p:attrName>ppt_w</p:attrName>
                                        </p:attrNameLst>
                                      </p:cBhvr>
                                      <p:tavLst>
                                        <p:tav tm="0">
                                          <p:val>
                                            <p:fltVal val="0"/>
                                          </p:val>
                                        </p:tav>
                                        <p:tav tm="100000">
                                          <p:val>
                                            <p:strVal val="#ppt_w"/>
                                          </p:val>
                                        </p:tav>
                                      </p:tavLst>
                                    </p:anim>
                                    <p:anim calcmode="lin" valueType="num">
                                      <p:cBhvr>
                                        <p:cTn id="23" dur="500" fill="hold"/>
                                        <p:tgtEl>
                                          <p:spTgt spid="12493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autoUpdateAnimBg="0"/>
      <p:bldP spid="124931" grpId="0" autoUpdateAnimBg="0"/>
      <p:bldP spid="124932" grpId="0" animBg="1" autoUpdateAnimBg="0"/>
      <p:bldP spid="124933"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F5A91512-0DF7-4FD1-A3B4-2235C6D9A395}"/>
              </a:ext>
            </a:extLst>
          </p:cNvPr>
          <p:cNvSpPr>
            <a:spLocks noGrp="1" noChangeArrowheads="1"/>
          </p:cNvSpPr>
          <p:nvPr>
            <p:ph type="title"/>
          </p:nvPr>
        </p:nvSpPr>
        <p:spPr>
          <a:xfrm>
            <a:off x="381000" y="228600"/>
            <a:ext cx="8382000" cy="11430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fontScale="90000"/>
          </a:bodyPr>
          <a:lstStyle/>
          <a:p>
            <a:pPr eaLnBrk="1" hangingPunct="1"/>
            <a:r>
              <a:rPr lang="en-US" altLang="en-US" sz="3600" dirty="0"/>
              <a:t>Characteristics of </a:t>
            </a:r>
            <a:r>
              <a:rPr lang="en-US" altLang="en-US" sz="3600" i="1" u="sng" dirty="0"/>
              <a:t>Enquiry, Experimentation and Discovery</a:t>
            </a:r>
            <a:endParaRPr lang="en-US" altLang="en-US" sz="5400" dirty="0"/>
          </a:p>
        </p:txBody>
      </p:sp>
      <p:sp>
        <p:nvSpPr>
          <p:cNvPr id="126979" name="Rectangle 3">
            <a:extLst>
              <a:ext uri="{FF2B5EF4-FFF2-40B4-BE49-F238E27FC236}">
                <a16:creationId xmlns:a16="http://schemas.microsoft.com/office/drawing/2014/main" id="{ADCF5B6B-E050-4906-B333-11E32C591CB0}"/>
              </a:ext>
            </a:extLst>
          </p:cNvPr>
          <p:cNvSpPr>
            <a:spLocks noGrp="1" noChangeArrowheads="1"/>
          </p:cNvSpPr>
          <p:nvPr>
            <p:ph idx="1"/>
          </p:nvPr>
        </p:nvSpPr>
        <p:spPr>
          <a:xfrm>
            <a:off x="107504" y="1349375"/>
            <a:ext cx="2736304" cy="39624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lnSpcReduction="10000"/>
          </a:bodyPr>
          <a:lstStyle/>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Confused</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Questioning</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Hopeful</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Opportunity</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Frustrated</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Disappointed</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Challenged</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Half-way there!</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Making progress</a:t>
            </a:r>
          </a:p>
          <a:p>
            <a:pPr marL="317500" indent="-317500" defTabSz="847725" eaLnBrk="1" hangingPunct="1"/>
            <a:endParaRPr lang="en-US" altLang="en-US" sz="2400" dirty="0">
              <a:solidFill>
                <a:srgbClr val="FF0000"/>
              </a:solidFill>
              <a:cs typeface="Times New Roman" panose="02020603050405020304" pitchFamily="18" charset="0"/>
            </a:endParaRPr>
          </a:p>
        </p:txBody>
      </p:sp>
      <p:sp>
        <p:nvSpPr>
          <p:cNvPr id="126980" name="Rectangle 4">
            <a:extLst>
              <a:ext uri="{FF2B5EF4-FFF2-40B4-BE49-F238E27FC236}">
                <a16:creationId xmlns:a16="http://schemas.microsoft.com/office/drawing/2014/main" id="{438C6B4D-0C75-430F-8D19-907BB6BF80F0}"/>
              </a:ext>
            </a:extLst>
          </p:cNvPr>
          <p:cNvSpPr>
            <a:spLocks noChangeArrowheads="1"/>
          </p:cNvSpPr>
          <p:nvPr/>
        </p:nvSpPr>
        <p:spPr bwMode="auto">
          <a:xfrm>
            <a:off x="4703490" y="3979986"/>
            <a:ext cx="4408140" cy="1327150"/>
          </a:xfrm>
          <a:prstGeom prst="rect">
            <a:avLst/>
          </a:prstGeom>
          <a:solidFill>
            <a:srgbClr val="FFFF99"/>
          </a:solidFill>
          <a:ln w="9525">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8843" tIns="49422" rIns="98843" bIns="49422">
            <a:spAutoFit/>
          </a:bodyPr>
          <a:lstStyle>
            <a:lvl1pPr defTabSz="981075">
              <a:defRPr sz="2400">
                <a:solidFill>
                  <a:schemeClr val="tx1"/>
                </a:solidFill>
                <a:latin typeface="Times New Roman" panose="02020603050405020304" pitchFamily="18" charset="0"/>
              </a:defRPr>
            </a:lvl1pPr>
            <a:lvl2pPr marL="490538" defTabSz="981075">
              <a:defRPr sz="2400">
                <a:solidFill>
                  <a:schemeClr val="tx1"/>
                </a:solidFill>
                <a:latin typeface="Times New Roman" panose="02020603050405020304" pitchFamily="18" charset="0"/>
              </a:defRPr>
            </a:lvl2pPr>
            <a:lvl3pPr marL="981075" defTabSz="981075">
              <a:defRPr sz="2400">
                <a:solidFill>
                  <a:schemeClr val="tx1"/>
                </a:solidFill>
                <a:latin typeface="Times New Roman" panose="02020603050405020304" pitchFamily="18" charset="0"/>
              </a:defRPr>
            </a:lvl3pPr>
            <a:lvl4pPr marL="1473200" defTabSz="981075">
              <a:defRPr sz="2400">
                <a:solidFill>
                  <a:schemeClr val="tx1"/>
                </a:solidFill>
                <a:latin typeface="Times New Roman" panose="02020603050405020304" pitchFamily="18" charset="0"/>
              </a:defRPr>
            </a:lvl4pPr>
            <a:lvl5pPr marL="1963738" defTabSz="981075">
              <a:defRPr sz="2400">
                <a:solidFill>
                  <a:schemeClr val="tx1"/>
                </a:solidFill>
                <a:latin typeface="Times New Roman" panose="02020603050405020304" pitchFamily="18" charset="0"/>
              </a:defRPr>
            </a:lvl5pPr>
            <a:lvl6pPr marL="2420938" defTabSz="981075" fontAlgn="base">
              <a:spcBef>
                <a:spcPct val="0"/>
              </a:spcBef>
              <a:spcAft>
                <a:spcPct val="0"/>
              </a:spcAft>
              <a:defRPr sz="2400">
                <a:solidFill>
                  <a:schemeClr val="tx1"/>
                </a:solidFill>
                <a:latin typeface="Times New Roman" panose="02020603050405020304" pitchFamily="18" charset="0"/>
              </a:defRPr>
            </a:lvl6pPr>
            <a:lvl7pPr marL="2878138" defTabSz="981075" fontAlgn="base">
              <a:spcBef>
                <a:spcPct val="0"/>
              </a:spcBef>
              <a:spcAft>
                <a:spcPct val="0"/>
              </a:spcAft>
              <a:defRPr sz="2400">
                <a:solidFill>
                  <a:schemeClr val="tx1"/>
                </a:solidFill>
                <a:latin typeface="Times New Roman" panose="02020603050405020304" pitchFamily="18" charset="0"/>
              </a:defRPr>
            </a:lvl7pPr>
            <a:lvl8pPr marL="3335338" defTabSz="981075" fontAlgn="base">
              <a:spcBef>
                <a:spcPct val="0"/>
              </a:spcBef>
              <a:spcAft>
                <a:spcPct val="0"/>
              </a:spcAft>
              <a:defRPr sz="2400">
                <a:solidFill>
                  <a:schemeClr val="tx1"/>
                </a:solidFill>
                <a:latin typeface="Times New Roman" panose="02020603050405020304" pitchFamily="18" charset="0"/>
              </a:defRPr>
            </a:lvl8pPr>
            <a:lvl9pPr marL="3792538" defTabSz="981075" fontAlgn="base">
              <a:spcBef>
                <a:spcPct val="0"/>
              </a:spcBef>
              <a:spcAft>
                <a:spcPct val="0"/>
              </a:spcAft>
              <a:defRPr sz="2400">
                <a:solidFill>
                  <a:schemeClr val="tx1"/>
                </a:solidFill>
                <a:latin typeface="Times New Roman" panose="02020603050405020304" pitchFamily="18" charset="0"/>
              </a:defRPr>
            </a:lvl9pPr>
          </a:lstStyle>
          <a:p>
            <a:pPr algn="ctr">
              <a:spcBef>
                <a:spcPct val="50000"/>
              </a:spcBef>
              <a:defRPr/>
            </a:pPr>
            <a:r>
              <a:rPr lang="en-US" altLang="en-US" sz="2000" b="1" i="1" dirty="0">
                <a:solidFill>
                  <a:schemeClr val="folHlink"/>
                </a:solidFill>
                <a:latin typeface="Trebuchet MS" panose="020B0603020202020204" pitchFamily="34" charset="0"/>
              </a:rPr>
              <a:t>People want to make the change work — on their terms, as well as those of the organization — but they don’t have clear answers</a:t>
            </a:r>
            <a:r>
              <a:rPr lang="en-US" altLang="en-US" sz="2000" b="1" i="1" dirty="0">
                <a:solidFill>
                  <a:schemeClr val="folHlink"/>
                </a:solidFill>
                <a:effectLst>
                  <a:outerShdw blurRad="38100" dist="38100" dir="2700000" algn="tl">
                    <a:srgbClr val="000000"/>
                  </a:outerShdw>
                </a:effectLst>
                <a:latin typeface="Trebuchet MS" panose="020B0603020202020204" pitchFamily="34" charset="0"/>
              </a:rPr>
              <a:t>.</a:t>
            </a:r>
            <a:endParaRPr lang="en-US" altLang="en-US" sz="2200" b="1" i="1" dirty="0">
              <a:solidFill>
                <a:schemeClr val="folHlink"/>
              </a:solidFill>
              <a:effectLst>
                <a:outerShdw blurRad="38100" dist="38100" dir="2700000" algn="tl">
                  <a:srgbClr val="000000"/>
                </a:outerShdw>
              </a:effectLst>
              <a:latin typeface="Trebuchet MS" panose="020B0603020202020204" pitchFamily="34" charset="0"/>
            </a:endParaRPr>
          </a:p>
        </p:txBody>
      </p:sp>
      <p:sp>
        <p:nvSpPr>
          <p:cNvPr id="126981" name="Rectangle 5">
            <a:extLst>
              <a:ext uri="{FF2B5EF4-FFF2-40B4-BE49-F238E27FC236}">
                <a16:creationId xmlns:a16="http://schemas.microsoft.com/office/drawing/2014/main" id="{81E0D21B-C599-4C97-8504-D6614975980F}"/>
              </a:ext>
            </a:extLst>
          </p:cNvPr>
          <p:cNvSpPr>
            <a:spLocks noChangeArrowheads="1"/>
          </p:cNvSpPr>
          <p:nvPr/>
        </p:nvSpPr>
        <p:spPr bwMode="auto">
          <a:xfrm>
            <a:off x="2411760" y="1342132"/>
            <a:ext cx="4495800" cy="242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lvl1pPr marL="317500" indent="-317500" defTabSz="847725">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685800" indent="-254000" defTabSz="847725">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058863" indent="-211138" defTabSz="847725">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481138" indent="-211138" defTabSz="847725">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1903413" indent="-211138" defTabSz="847725">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3606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8178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2750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7322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eaLnBrk="1" hangingPunct="1">
              <a:defRPr/>
            </a:pPr>
            <a:r>
              <a:rPr lang="en-US" altLang="en-US" sz="2400" dirty="0">
                <a:solidFill>
                  <a:srgbClr val="FF00FF"/>
                </a:solidFill>
                <a:effectLst/>
                <a:latin typeface="+mj-lt"/>
                <a:cs typeface="Times New Roman" panose="02020603050405020304" pitchFamily="18" charset="0"/>
              </a:rPr>
              <a:t>Going in all directions at once!</a:t>
            </a:r>
          </a:p>
          <a:p>
            <a:pPr eaLnBrk="1" hangingPunct="1">
              <a:defRPr/>
            </a:pPr>
            <a:r>
              <a:rPr lang="en-US" altLang="en-US" sz="2400" dirty="0">
                <a:solidFill>
                  <a:srgbClr val="FF00FF"/>
                </a:solidFill>
                <a:effectLst/>
                <a:latin typeface="+mj-lt"/>
                <a:cs typeface="Times New Roman" panose="02020603050405020304" pitchFamily="18" charset="0"/>
              </a:rPr>
              <a:t>Searching for solutions</a:t>
            </a:r>
          </a:p>
          <a:p>
            <a:pPr eaLnBrk="1" hangingPunct="1">
              <a:defRPr/>
            </a:pPr>
            <a:r>
              <a:rPr lang="en-US" altLang="en-US" sz="2400" dirty="0">
                <a:solidFill>
                  <a:srgbClr val="FF00FF"/>
                </a:solidFill>
                <a:effectLst/>
                <a:latin typeface="+mj-lt"/>
                <a:cs typeface="Times New Roman" panose="02020603050405020304" pitchFamily="18" charset="0"/>
              </a:rPr>
              <a:t>Exciting!</a:t>
            </a:r>
          </a:p>
          <a:p>
            <a:pPr eaLnBrk="1" hangingPunct="1">
              <a:defRPr/>
            </a:pPr>
            <a:r>
              <a:rPr lang="en-US" altLang="en-US" sz="2400" dirty="0">
                <a:solidFill>
                  <a:srgbClr val="FF00FF"/>
                </a:solidFill>
                <a:effectLst/>
                <a:latin typeface="+mj-lt"/>
                <a:cs typeface="Times New Roman" panose="02020603050405020304" pitchFamily="18" charset="0"/>
              </a:rPr>
              <a:t>Innovation/creativity</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6978"/>
                                        </p:tgtEl>
                                        <p:attrNameLst>
                                          <p:attrName>style.visibility</p:attrName>
                                        </p:attrNameLst>
                                      </p:cBhvr>
                                      <p:to>
                                        <p:strVal val="visible"/>
                                      </p:to>
                                    </p:set>
                                    <p:anim calcmode="lin" valueType="num">
                                      <p:cBhvr>
                                        <p:cTn id="7" dur="500" fill="hold"/>
                                        <p:tgtEl>
                                          <p:spTgt spid="126978"/>
                                        </p:tgtEl>
                                        <p:attrNameLst>
                                          <p:attrName>ppt_w</p:attrName>
                                        </p:attrNameLst>
                                      </p:cBhvr>
                                      <p:tavLst>
                                        <p:tav tm="0">
                                          <p:val>
                                            <p:fltVal val="0"/>
                                          </p:val>
                                        </p:tav>
                                        <p:tav tm="100000">
                                          <p:val>
                                            <p:strVal val="#ppt_w"/>
                                          </p:val>
                                        </p:tav>
                                      </p:tavLst>
                                    </p:anim>
                                    <p:anim calcmode="lin" valueType="num">
                                      <p:cBhvr>
                                        <p:cTn id="8" dur="500" fill="hold"/>
                                        <p:tgtEl>
                                          <p:spTgt spid="12697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6979"/>
                                        </p:tgtEl>
                                        <p:attrNameLst>
                                          <p:attrName>style.visibility</p:attrName>
                                        </p:attrNameLst>
                                      </p:cBhvr>
                                      <p:to>
                                        <p:strVal val="visible"/>
                                      </p:to>
                                    </p:set>
                                    <p:animEffect transition="in" filter="dissolve">
                                      <p:cBhvr>
                                        <p:cTn id="13" dur="500"/>
                                        <p:tgtEl>
                                          <p:spTgt spid="126979"/>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26981"/>
                                        </p:tgtEl>
                                        <p:attrNameLst>
                                          <p:attrName>style.visibility</p:attrName>
                                        </p:attrNameLst>
                                      </p:cBhvr>
                                      <p:to>
                                        <p:strVal val="visible"/>
                                      </p:to>
                                    </p:set>
                                    <p:animEffect transition="in" filter="dissolve">
                                      <p:cBhvr>
                                        <p:cTn id="18" dur="500"/>
                                        <p:tgtEl>
                                          <p:spTgt spid="126981"/>
                                        </p:tgtEl>
                                      </p:cBhvr>
                                    </p:animEffect>
                                  </p:childTnLst>
                                </p:cTn>
                              </p:par>
                            </p:childTnLst>
                          </p:cTn>
                        </p:par>
                        <p:par>
                          <p:cTn id="19" fill="hold" nodeType="afterGroup">
                            <p:stCondLst>
                              <p:cond delay="500"/>
                            </p:stCondLst>
                            <p:childTnLst>
                              <p:par>
                                <p:cTn id="20" presetID="23" presetClass="entr" presetSubtype="16" fill="hold" grpId="0" nodeType="afterEffect">
                                  <p:stCondLst>
                                    <p:cond delay="0"/>
                                  </p:stCondLst>
                                  <p:childTnLst>
                                    <p:set>
                                      <p:cBhvr>
                                        <p:cTn id="21" dur="1" fill="hold">
                                          <p:stCondLst>
                                            <p:cond delay="0"/>
                                          </p:stCondLst>
                                        </p:cTn>
                                        <p:tgtEl>
                                          <p:spTgt spid="126980"/>
                                        </p:tgtEl>
                                        <p:attrNameLst>
                                          <p:attrName>style.visibility</p:attrName>
                                        </p:attrNameLst>
                                      </p:cBhvr>
                                      <p:to>
                                        <p:strVal val="visible"/>
                                      </p:to>
                                    </p:set>
                                    <p:anim calcmode="lin" valueType="num">
                                      <p:cBhvr>
                                        <p:cTn id="22" dur="500" fill="hold"/>
                                        <p:tgtEl>
                                          <p:spTgt spid="126980"/>
                                        </p:tgtEl>
                                        <p:attrNameLst>
                                          <p:attrName>ppt_w</p:attrName>
                                        </p:attrNameLst>
                                      </p:cBhvr>
                                      <p:tavLst>
                                        <p:tav tm="0">
                                          <p:val>
                                            <p:fltVal val="0"/>
                                          </p:val>
                                        </p:tav>
                                        <p:tav tm="100000">
                                          <p:val>
                                            <p:strVal val="#ppt_w"/>
                                          </p:val>
                                        </p:tav>
                                      </p:tavLst>
                                    </p:anim>
                                    <p:anim calcmode="lin" valueType="num">
                                      <p:cBhvr>
                                        <p:cTn id="23" dur="500" fill="hold"/>
                                        <p:tgtEl>
                                          <p:spTgt spid="12698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8" grpId="0" autoUpdateAnimBg="0"/>
      <p:bldP spid="126979" grpId="0" autoUpdateAnimBg="0"/>
      <p:bldP spid="126980" grpId="0" animBg="1" autoUpdateAnimBg="0"/>
      <p:bldP spid="126981"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FCA02CEE-7AD1-4EC1-B636-EC7F7C82DC80}"/>
              </a:ext>
            </a:extLst>
          </p:cNvPr>
          <p:cNvSpPr>
            <a:spLocks noGrp="1" noChangeArrowheads="1"/>
          </p:cNvSpPr>
          <p:nvPr>
            <p:ph type="title"/>
          </p:nvPr>
        </p:nvSpPr>
        <p:spPr>
          <a:xfrm>
            <a:off x="685800" y="228600"/>
            <a:ext cx="8153400" cy="12192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eaLnBrk="1" hangingPunct="1"/>
            <a:r>
              <a:rPr lang="en-US" altLang="en-US" sz="3600" dirty="0"/>
              <a:t>Characteristics of </a:t>
            </a:r>
            <a:r>
              <a:rPr lang="en-US" altLang="en-US" sz="3600" i="1" dirty="0"/>
              <a:t>Learning, Acceptance and Commitment</a:t>
            </a:r>
            <a:endParaRPr lang="en-US" altLang="en-US" sz="5400" dirty="0"/>
          </a:p>
        </p:txBody>
      </p:sp>
      <p:sp>
        <p:nvSpPr>
          <p:cNvPr id="129027" name="Rectangle 3">
            <a:extLst>
              <a:ext uri="{FF2B5EF4-FFF2-40B4-BE49-F238E27FC236}">
                <a16:creationId xmlns:a16="http://schemas.microsoft.com/office/drawing/2014/main" id="{1A79F670-91E5-40E7-92A5-0EF077EE0AD8}"/>
              </a:ext>
            </a:extLst>
          </p:cNvPr>
          <p:cNvSpPr>
            <a:spLocks noGrp="1" noChangeArrowheads="1"/>
          </p:cNvSpPr>
          <p:nvPr>
            <p:ph idx="1"/>
          </p:nvPr>
        </p:nvSpPr>
        <p:spPr>
          <a:xfrm>
            <a:off x="76200" y="1295400"/>
            <a:ext cx="2767608" cy="4267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lnSpcReduction="10000"/>
          </a:bodyPr>
          <a:lstStyle/>
          <a:p>
            <a:pPr marL="317500" indent="-317500" defTabSz="847725" eaLnBrk="1" fontAlgn="auto" hangingPunct="1">
              <a:spcAft>
                <a:spcPts val="0"/>
              </a:spcAft>
              <a:defRPr/>
            </a:pPr>
            <a:r>
              <a:rPr lang="en-US" altLang="en-US" sz="2400" dirty="0">
                <a:solidFill>
                  <a:srgbClr val="FF0000"/>
                </a:solidFill>
                <a:cs typeface="Times New Roman" panose="02020603050405020304" pitchFamily="18" charset="0"/>
              </a:rPr>
              <a:t>Now I know!</a:t>
            </a:r>
          </a:p>
          <a:p>
            <a:pPr marL="317500" indent="-317500" defTabSz="847725" eaLnBrk="1" fontAlgn="auto" hangingPunct="1">
              <a:spcAft>
                <a:spcPts val="0"/>
              </a:spcAft>
              <a:defRPr/>
            </a:pPr>
            <a:r>
              <a:rPr lang="en-US" altLang="en-US" sz="2400" dirty="0">
                <a:cs typeface="Times New Roman" panose="02020603050405020304" pitchFamily="18" charset="0"/>
              </a:rPr>
              <a:t>Energized</a:t>
            </a:r>
          </a:p>
          <a:p>
            <a:pPr marL="317500" indent="-317500" defTabSz="847725" eaLnBrk="1" fontAlgn="auto" hangingPunct="1">
              <a:spcAft>
                <a:spcPts val="0"/>
              </a:spcAft>
              <a:defRPr/>
            </a:pPr>
            <a:r>
              <a:rPr lang="en-US" altLang="en-US" sz="2400" dirty="0">
                <a:solidFill>
                  <a:srgbClr val="00B050"/>
                </a:solidFill>
                <a:cs typeface="Times New Roman" panose="02020603050405020304" pitchFamily="18" charset="0"/>
              </a:rPr>
              <a:t>Success!</a:t>
            </a:r>
          </a:p>
          <a:p>
            <a:pPr marL="317500" indent="-317500" defTabSz="847725" eaLnBrk="1" fontAlgn="auto" hangingPunct="1">
              <a:spcAft>
                <a:spcPts val="0"/>
              </a:spcAft>
              <a:defRPr/>
            </a:pPr>
            <a:r>
              <a:rPr lang="en-US" altLang="en-US" sz="2400" dirty="0">
                <a:solidFill>
                  <a:srgbClr val="FF00FF"/>
                </a:solidFill>
                <a:cs typeface="Times New Roman" panose="02020603050405020304" pitchFamily="18" charset="0"/>
              </a:rPr>
              <a:t>We made it!</a:t>
            </a:r>
          </a:p>
          <a:p>
            <a:pPr marL="317500" indent="-317500" defTabSz="847725" eaLnBrk="1" fontAlgn="auto" hangingPunct="1">
              <a:spcAft>
                <a:spcPts val="0"/>
              </a:spcAft>
              <a:defRPr/>
            </a:pPr>
            <a:r>
              <a:rPr lang="en-US" altLang="en-US" sz="2400" dirty="0">
                <a:solidFill>
                  <a:srgbClr val="0000FF"/>
                </a:solidFill>
                <a:cs typeface="Times New Roman" panose="02020603050405020304" pitchFamily="18" charset="0"/>
              </a:rPr>
              <a:t>Relief</a:t>
            </a:r>
          </a:p>
          <a:p>
            <a:pPr marL="317500" indent="-317500" defTabSz="847725" eaLnBrk="1" fontAlgn="auto" hangingPunct="1">
              <a:spcAft>
                <a:spcPts val="0"/>
              </a:spcAft>
              <a:defRPr/>
            </a:pPr>
            <a:r>
              <a:rPr lang="en-US" altLang="en-US" sz="2400" dirty="0">
                <a:solidFill>
                  <a:srgbClr val="CC3300"/>
                </a:solidFill>
                <a:cs typeface="Times New Roman" panose="02020603050405020304" pitchFamily="18" charset="0"/>
              </a:rPr>
              <a:t>Wow!</a:t>
            </a:r>
          </a:p>
          <a:p>
            <a:pPr marL="317500" indent="-317500" defTabSz="847725" eaLnBrk="1" fontAlgn="auto" hangingPunct="1">
              <a:spcAft>
                <a:spcPts val="0"/>
              </a:spcAft>
              <a:defRPr/>
            </a:pPr>
            <a:r>
              <a:rPr lang="en-US" altLang="en-US" sz="2400" dirty="0">
                <a:solidFill>
                  <a:srgbClr val="FFCC00"/>
                </a:solidFill>
                <a:cs typeface="Times New Roman" panose="02020603050405020304" pitchFamily="18" charset="0"/>
              </a:rPr>
              <a:t>Self-confidence</a:t>
            </a:r>
          </a:p>
          <a:p>
            <a:pPr marL="317500" indent="-317500" defTabSz="847725" eaLnBrk="1" fontAlgn="auto" hangingPunct="1">
              <a:spcAft>
                <a:spcPts val="0"/>
              </a:spcAft>
              <a:defRPr/>
            </a:pPr>
            <a:r>
              <a:rPr lang="en-US" altLang="en-US" sz="2400" dirty="0">
                <a:solidFill>
                  <a:srgbClr val="7030A0"/>
                </a:solidFill>
                <a:cs typeface="Times New Roman" panose="02020603050405020304" pitchFamily="18" charset="0"/>
              </a:rPr>
              <a:t>Satisfied</a:t>
            </a:r>
          </a:p>
          <a:p>
            <a:pPr marL="317500" indent="-317500" defTabSz="847725" eaLnBrk="1" fontAlgn="auto" hangingPunct="1">
              <a:spcAft>
                <a:spcPts val="0"/>
              </a:spcAft>
              <a:defRPr/>
            </a:pPr>
            <a:r>
              <a:rPr lang="en-US" altLang="en-US" sz="2400" dirty="0">
                <a:solidFill>
                  <a:schemeClr val="accent6">
                    <a:lumMod val="75000"/>
                  </a:schemeClr>
                </a:solidFill>
                <a:cs typeface="Times New Roman" panose="02020603050405020304" pitchFamily="18" charset="0"/>
              </a:rPr>
              <a:t>Comfortable</a:t>
            </a:r>
          </a:p>
          <a:p>
            <a:pPr marL="317500" indent="-317500" defTabSz="847725" eaLnBrk="1" fontAlgn="auto" hangingPunct="1">
              <a:spcAft>
                <a:spcPts val="0"/>
              </a:spcAft>
              <a:defRPr/>
            </a:pPr>
            <a:r>
              <a:rPr lang="en-US" altLang="en-US" sz="2400" dirty="0">
                <a:solidFill>
                  <a:srgbClr val="FF0000"/>
                </a:solidFill>
                <a:cs typeface="Times New Roman" panose="02020603050405020304" pitchFamily="18" charset="0"/>
              </a:rPr>
              <a:t>What’s next?</a:t>
            </a:r>
            <a:endParaRPr lang="en-US" altLang="en-US" sz="2400" dirty="0">
              <a:solidFill>
                <a:srgbClr val="FF0000"/>
              </a:solidFill>
            </a:endParaRPr>
          </a:p>
        </p:txBody>
      </p:sp>
      <p:sp>
        <p:nvSpPr>
          <p:cNvPr id="129029" name="Rectangle 5">
            <a:extLst>
              <a:ext uri="{FF2B5EF4-FFF2-40B4-BE49-F238E27FC236}">
                <a16:creationId xmlns:a16="http://schemas.microsoft.com/office/drawing/2014/main" id="{B1541738-DFEF-425F-BE46-1175418FF5CB}"/>
              </a:ext>
            </a:extLst>
          </p:cNvPr>
          <p:cNvSpPr>
            <a:spLocks noChangeArrowheads="1"/>
          </p:cNvSpPr>
          <p:nvPr/>
        </p:nvSpPr>
        <p:spPr bwMode="auto">
          <a:xfrm>
            <a:off x="4419600" y="2204864"/>
            <a:ext cx="4724400" cy="1447800"/>
          </a:xfrm>
          <a:prstGeom prst="rect">
            <a:avLst/>
          </a:prstGeom>
          <a:solidFill>
            <a:srgbClr val="FFFF99"/>
          </a:solidFill>
          <a:ln w="9525">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8843" tIns="49422" rIns="98843" bIns="49422">
            <a:spAutoFit/>
          </a:bodyPr>
          <a:lstStyle>
            <a:lvl1pPr defTabSz="981075">
              <a:defRPr sz="2400">
                <a:solidFill>
                  <a:schemeClr val="tx1"/>
                </a:solidFill>
                <a:latin typeface="Times New Roman" panose="02020603050405020304" pitchFamily="18" charset="0"/>
              </a:defRPr>
            </a:lvl1pPr>
            <a:lvl2pPr marL="490538" defTabSz="981075">
              <a:defRPr sz="2400">
                <a:solidFill>
                  <a:schemeClr val="tx1"/>
                </a:solidFill>
                <a:latin typeface="Times New Roman" panose="02020603050405020304" pitchFamily="18" charset="0"/>
              </a:defRPr>
            </a:lvl2pPr>
            <a:lvl3pPr marL="981075" defTabSz="981075">
              <a:defRPr sz="2400">
                <a:solidFill>
                  <a:schemeClr val="tx1"/>
                </a:solidFill>
                <a:latin typeface="Times New Roman" panose="02020603050405020304" pitchFamily="18" charset="0"/>
              </a:defRPr>
            </a:lvl3pPr>
            <a:lvl4pPr marL="1473200" defTabSz="981075">
              <a:defRPr sz="2400">
                <a:solidFill>
                  <a:schemeClr val="tx1"/>
                </a:solidFill>
                <a:latin typeface="Times New Roman" panose="02020603050405020304" pitchFamily="18" charset="0"/>
              </a:defRPr>
            </a:lvl4pPr>
            <a:lvl5pPr marL="1963738" defTabSz="981075">
              <a:defRPr sz="2400">
                <a:solidFill>
                  <a:schemeClr val="tx1"/>
                </a:solidFill>
                <a:latin typeface="Times New Roman" panose="02020603050405020304" pitchFamily="18" charset="0"/>
              </a:defRPr>
            </a:lvl5pPr>
            <a:lvl6pPr marL="2420938" defTabSz="981075" fontAlgn="base">
              <a:spcBef>
                <a:spcPct val="0"/>
              </a:spcBef>
              <a:spcAft>
                <a:spcPct val="0"/>
              </a:spcAft>
              <a:defRPr sz="2400">
                <a:solidFill>
                  <a:schemeClr val="tx1"/>
                </a:solidFill>
                <a:latin typeface="Times New Roman" panose="02020603050405020304" pitchFamily="18" charset="0"/>
              </a:defRPr>
            </a:lvl6pPr>
            <a:lvl7pPr marL="2878138" defTabSz="981075" fontAlgn="base">
              <a:spcBef>
                <a:spcPct val="0"/>
              </a:spcBef>
              <a:spcAft>
                <a:spcPct val="0"/>
              </a:spcAft>
              <a:defRPr sz="2400">
                <a:solidFill>
                  <a:schemeClr val="tx1"/>
                </a:solidFill>
                <a:latin typeface="Times New Roman" panose="02020603050405020304" pitchFamily="18" charset="0"/>
              </a:defRPr>
            </a:lvl7pPr>
            <a:lvl8pPr marL="3335338" defTabSz="981075" fontAlgn="base">
              <a:spcBef>
                <a:spcPct val="0"/>
              </a:spcBef>
              <a:spcAft>
                <a:spcPct val="0"/>
              </a:spcAft>
              <a:defRPr sz="2400">
                <a:solidFill>
                  <a:schemeClr val="tx1"/>
                </a:solidFill>
                <a:latin typeface="Times New Roman" panose="02020603050405020304" pitchFamily="18" charset="0"/>
              </a:defRPr>
            </a:lvl8pPr>
            <a:lvl9pPr marL="3792538" defTabSz="981075" fontAlgn="base">
              <a:spcBef>
                <a:spcPct val="0"/>
              </a:spcBef>
              <a:spcAft>
                <a:spcPct val="0"/>
              </a:spcAft>
              <a:defRPr sz="2400">
                <a:solidFill>
                  <a:schemeClr val="tx1"/>
                </a:solidFill>
                <a:latin typeface="Times New Roman" panose="02020603050405020304" pitchFamily="18" charset="0"/>
              </a:defRPr>
            </a:lvl9pPr>
          </a:lstStyle>
          <a:p>
            <a:pPr algn="ctr">
              <a:spcBef>
                <a:spcPct val="30000"/>
              </a:spcBef>
              <a:spcAft>
                <a:spcPct val="30000"/>
              </a:spcAft>
              <a:defRPr/>
            </a:pPr>
            <a:r>
              <a:rPr lang="en-US" altLang="en-US" sz="2200" b="1" i="1">
                <a:solidFill>
                  <a:schemeClr val="folHlink"/>
                </a:solidFill>
                <a:effectLst>
                  <a:outerShdw blurRad="38100" dist="38100" dir="2700000" algn="tl">
                    <a:srgbClr val="000000"/>
                  </a:outerShdw>
                </a:effectLst>
                <a:latin typeface="Trebuchet MS" panose="020B0603020202020204" pitchFamily="34" charset="0"/>
              </a:rPr>
              <a:t>People are focused on and excited about the future. They begin working together to accomplish the change vision.</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9026"/>
                                        </p:tgtEl>
                                        <p:attrNameLst>
                                          <p:attrName>style.visibility</p:attrName>
                                        </p:attrNameLst>
                                      </p:cBhvr>
                                      <p:to>
                                        <p:strVal val="visible"/>
                                      </p:to>
                                    </p:set>
                                    <p:anim calcmode="lin" valueType="num">
                                      <p:cBhvr>
                                        <p:cTn id="7" dur="500" fill="hold"/>
                                        <p:tgtEl>
                                          <p:spTgt spid="129026"/>
                                        </p:tgtEl>
                                        <p:attrNameLst>
                                          <p:attrName>ppt_w</p:attrName>
                                        </p:attrNameLst>
                                      </p:cBhvr>
                                      <p:tavLst>
                                        <p:tav tm="0">
                                          <p:val>
                                            <p:fltVal val="0"/>
                                          </p:val>
                                        </p:tav>
                                        <p:tav tm="100000">
                                          <p:val>
                                            <p:strVal val="#ppt_w"/>
                                          </p:val>
                                        </p:tav>
                                      </p:tavLst>
                                    </p:anim>
                                    <p:anim calcmode="lin" valueType="num">
                                      <p:cBhvr>
                                        <p:cTn id="8" dur="500" fill="hold"/>
                                        <p:tgtEl>
                                          <p:spTgt spid="12902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9027"/>
                                        </p:tgtEl>
                                        <p:attrNameLst>
                                          <p:attrName>style.visibility</p:attrName>
                                        </p:attrNameLst>
                                      </p:cBhvr>
                                      <p:to>
                                        <p:strVal val="visible"/>
                                      </p:to>
                                    </p:set>
                                    <p:animEffect transition="in" filter="dissolve">
                                      <p:cBhvr>
                                        <p:cTn id="13" dur="500"/>
                                        <p:tgtEl>
                                          <p:spTgt spid="129027"/>
                                        </p:tgtEl>
                                      </p:cBhvr>
                                    </p:animEffect>
                                  </p:childTnLst>
                                </p:cTn>
                              </p:par>
                            </p:childTnLst>
                          </p:cTn>
                        </p:par>
                        <p:par>
                          <p:cTn id="14" fill="hold" nodeType="afterGroup">
                            <p:stCondLst>
                              <p:cond delay="500"/>
                            </p:stCondLst>
                            <p:childTnLst>
                              <p:par>
                                <p:cTn id="15" presetID="23" presetClass="entr" presetSubtype="16" fill="hold" grpId="0" nodeType="afterEffect">
                                  <p:stCondLst>
                                    <p:cond delay="0"/>
                                  </p:stCondLst>
                                  <p:childTnLst>
                                    <p:set>
                                      <p:cBhvr>
                                        <p:cTn id="16" dur="1" fill="hold">
                                          <p:stCondLst>
                                            <p:cond delay="0"/>
                                          </p:stCondLst>
                                        </p:cTn>
                                        <p:tgtEl>
                                          <p:spTgt spid="129029"/>
                                        </p:tgtEl>
                                        <p:attrNameLst>
                                          <p:attrName>style.visibility</p:attrName>
                                        </p:attrNameLst>
                                      </p:cBhvr>
                                      <p:to>
                                        <p:strVal val="visible"/>
                                      </p:to>
                                    </p:set>
                                    <p:anim calcmode="lin" valueType="num">
                                      <p:cBhvr>
                                        <p:cTn id="17" dur="500" fill="hold"/>
                                        <p:tgtEl>
                                          <p:spTgt spid="129029"/>
                                        </p:tgtEl>
                                        <p:attrNameLst>
                                          <p:attrName>ppt_w</p:attrName>
                                        </p:attrNameLst>
                                      </p:cBhvr>
                                      <p:tavLst>
                                        <p:tav tm="0">
                                          <p:val>
                                            <p:fltVal val="0"/>
                                          </p:val>
                                        </p:tav>
                                        <p:tav tm="100000">
                                          <p:val>
                                            <p:strVal val="#ppt_w"/>
                                          </p:val>
                                        </p:tav>
                                      </p:tavLst>
                                    </p:anim>
                                    <p:anim calcmode="lin" valueType="num">
                                      <p:cBhvr>
                                        <p:cTn id="18" dur="500" fill="hold"/>
                                        <p:tgtEl>
                                          <p:spTgt spid="12902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6" grpId="0" autoUpdateAnimBg="0"/>
      <p:bldP spid="129027" grpId="0" autoUpdateAnimBg="0"/>
      <p:bldP spid="129029"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C00562E0-4DA8-492B-B0E3-FFCA0A7DD181}"/>
              </a:ext>
            </a:extLst>
          </p:cNvPr>
          <p:cNvSpPr>
            <a:spLocks noGrp="1" noChangeArrowheads="1"/>
          </p:cNvSpPr>
          <p:nvPr>
            <p:ph type="title"/>
          </p:nvPr>
        </p:nvSpPr>
        <p:spPr/>
        <p:txBody>
          <a:bodyPr/>
          <a:lstStyle/>
          <a:p>
            <a:pPr eaLnBrk="1" hangingPunct="1"/>
            <a:r>
              <a:rPr lang="en-US" altLang="en-US" sz="4000"/>
              <a:t>Getting Stuck in the Journey</a:t>
            </a:r>
            <a:endParaRPr lang="en-US" altLang="en-US"/>
          </a:p>
        </p:txBody>
      </p:sp>
      <p:graphicFrame>
        <p:nvGraphicFramePr>
          <p:cNvPr id="131105" name="Group 33">
            <a:extLst>
              <a:ext uri="{FF2B5EF4-FFF2-40B4-BE49-F238E27FC236}">
                <a16:creationId xmlns:a16="http://schemas.microsoft.com/office/drawing/2014/main" id="{23E385E5-DB48-4C3F-9D90-1D4EDC50DB18}"/>
              </a:ext>
            </a:extLst>
          </p:cNvPr>
          <p:cNvGraphicFramePr>
            <a:graphicFrameLocks noGrp="1"/>
          </p:cNvGraphicFramePr>
          <p:nvPr>
            <p:extLst>
              <p:ext uri="{D42A27DB-BD31-4B8C-83A1-F6EECF244321}">
                <p14:modId xmlns:p14="http://schemas.microsoft.com/office/powerpoint/2010/main" val="3988022380"/>
              </p:ext>
            </p:extLst>
          </p:nvPr>
        </p:nvGraphicFramePr>
        <p:xfrm>
          <a:off x="457200" y="1417638"/>
          <a:ext cx="8382000" cy="4038600"/>
        </p:xfrm>
        <a:graphic>
          <a:graphicData uri="http://schemas.openxmlformats.org/drawingml/2006/table">
            <a:tbl>
              <a:tblPr/>
              <a:tblGrid>
                <a:gridCol w="4419600">
                  <a:extLst>
                    <a:ext uri="{9D8B030D-6E8A-4147-A177-3AD203B41FA5}">
                      <a16:colId xmlns:a16="http://schemas.microsoft.com/office/drawing/2014/main" val="20000"/>
                    </a:ext>
                  </a:extLst>
                </a:gridCol>
                <a:gridCol w="3962400">
                  <a:extLst>
                    <a:ext uri="{9D8B030D-6E8A-4147-A177-3AD203B41FA5}">
                      <a16:colId xmlns:a16="http://schemas.microsoft.com/office/drawing/2014/main" val="20001"/>
                    </a:ext>
                  </a:extLst>
                </a:gridCol>
              </a:tblGrid>
              <a:tr h="83820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400" b="1" i="0" u="none" strike="noStrike" cap="none" normalizeH="0" baseline="0" dirty="0">
                          <a:ln>
                            <a:noFill/>
                          </a:ln>
                          <a:solidFill>
                            <a:schemeClr val="folHlink"/>
                          </a:solidFill>
                          <a:effectLst>
                            <a:outerShdw blurRad="38100" dist="38100" dir="2700000" algn="tl">
                              <a:srgbClr val="000000"/>
                            </a:outerShdw>
                          </a:effectLst>
                          <a:latin typeface="Trebuchet MS" panose="020B0603020202020204" pitchFamily="34" charset="0"/>
                        </a:rPr>
                        <a:t>When people get stuck</a:t>
                      </a:r>
                      <a:br>
                        <a:rPr kumimoji="0" lang="en-US" altLang="en-US" sz="2400" b="1" i="0" u="none" strike="noStrike" cap="none" normalizeH="0" baseline="0" dirty="0">
                          <a:ln>
                            <a:noFill/>
                          </a:ln>
                          <a:solidFill>
                            <a:schemeClr val="folHlink"/>
                          </a:solidFill>
                          <a:effectLst>
                            <a:outerShdw blurRad="38100" dist="38100" dir="2700000" algn="tl">
                              <a:srgbClr val="000000"/>
                            </a:outerShdw>
                          </a:effectLst>
                          <a:latin typeface="Trebuchet MS" panose="020B0603020202020204" pitchFamily="34" charset="0"/>
                        </a:rPr>
                      </a:br>
                      <a:r>
                        <a:rPr kumimoji="0" lang="en-US" altLang="en-US" sz="2400" b="1" i="0" u="none" strike="noStrike" cap="none" normalizeH="0" baseline="0" dirty="0">
                          <a:ln>
                            <a:noFill/>
                          </a:ln>
                          <a:solidFill>
                            <a:schemeClr val="folHlink"/>
                          </a:solidFill>
                          <a:effectLst>
                            <a:outerShdw blurRad="38100" dist="38100" dir="2700000" algn="tl">
                              <a:srgbClr val="000000"/>
                            </a:outerShdw>
                          </a:effectLst>
                          <a:latin typeface="Trebuchet MS" panose="020B0603020202020204" pitchFamily="34" charset="0"/>
                        </a:rPr>
                        <a:t>here . . .</a:t>
                      </a:r>
                    </a:p>
                  </a:txBody>
                  <a:tcPr marT="45712" marB="45712" anchor="ctr" horzOverflow="overflow">
                    <a:lnL w="28575" cap="flat" cmpd="sng" algn="ctr">
                      <a:solidFill>
                        <a:schemeClr val="tx1"/>
                      </a:solidFill>
                      <a:prstDash val="solid"/>
                      <a:round/>
                      <a:headEnd type="none" w="med" len="med"/>
                      <a:tailEnd type="none" w="med" len="med"/>
                    </a:lnL>
                    <a:lnR>
                      <a:noFill/>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400" b="1" i="0" u="none" strike="noStrike" cap="none" normalizeH="0" baseline="0" dirty="0">
                          <a:ln>
                            <a:noFill/>
                          </a:ln>
                          <a:solidFill>
                            <a:schemeClr val="folHlink"/>
                          </a:solidFill>
                          <a:effectLst>
                            <a:outerShdw blurRad="38100" dist="38100" dir="2700000" algn="tl">
                              <a:srgbClr val="000000"/>
                            </a:outerShdw>
                          </a:effectLst>
                          <a:latin typeface="Trebuchet MS" panose="020B0603020202020204" pitchFamily="34" charset="0"/>
                          <a:sym typeface="Wingdings" panose="05000000000000000000" pitchFamily="2" charset="2"/>
                        </a:rPr>
                        <a:t>It can lead to this . . .</a:t>
                      </a:r>
                    </a:p>
                  </a:txBody>
                  <a:tcPr marT="45712" marB="45712" anchor="ctr" horzOverflow="overflow">
                    <a:lnL>
                      <a:noFill/>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00"/>
                  </a:ext>
                </a:extLst>
              </a:tr>
              <a:tr h="8126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CC3300"/>
                          </a:solidFill>
                          <a:effectLst/>
                          <a:latin typeface="+mj-lt"/>
                        </a:rPr>
                        <a:t>Comfort</a:t>
                      </a:r>
                      <a:r>
                        <a:rPr kumimoji="0" lang="en-US" altLang="en-US" sz="2400" b="0" i="0" u="none" strike="noStrike" cap="none" normalizeH="0" baseline="0" dirty="0">
                          <a:ln>
                            <a:noFill/>
                          </a:ln>
                          <a:solidFill>
                            <a:srgbClr val="CC3300"/>
                          </a:solidFill>
                          <a:effectLst/>
                          <a:latin typeface="+mj-lt"/>
                        </a:rPr>
                        <a:t> and Control</a:t>
                      </a:r>
                    </a:p>
                  </a:txBody>
                  <a:tcPr marT="45712" marB="45712" anchor="ctr" horzOverflow="overflow">
                    <a:lnL cap="flat">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CC3300"/>
                          </a:solidFill>
                          <a:effectLst/>
                          <a:latin typeface="+mj-lt"/>
                          <a:cs typeface="Times New Roman" panose="02020603050405020304" pitchFamily="18" charset="0"/>
                          <a:sym typeface="Wingdings" panose="05000000000000000000" pitchFamily="2" charset="2"/>
                        </a:rPr>
                        <a:t>Complacency and Obsolescence</a:t>
                      </a:r>
                    </a:p>
                  </a:txBody>
                  <a:tcPr marT="45712" marB="45712" anchor="ctr" horzOverflow="overflow">
                    <a:lnL>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8126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FF00FF"/>
                          </a:solidFill>
                          <a:effectLst/>
                          <a:latin typeface="+mj-lt"/>
                          <a:cs typeface="Times New Roman" panose="02020603050405020304" pitchFamily="18" charset="0"/>
                          <a:sym typeface="Wingdings" panose="05000000000000000000" pitchFamily="2" charset="2"/>
                        </a:rPr>
                        <a:t>Fear, Anger and Resistance</a:t>
                      </a:r>
                      <a:endParaRPr kumimoji="0" lang="en-US" altLang="en-US" sz="2400" b="0" i="0" u="none" strike="noStrike" cap="none" normalizeH="0" baseline="0" dirty="0">
                        <a:ln>
                          <a:noFill/>
                        </a:ln>
                        <a:solidFill>
                          <a:srgbClr val="FF00FF"/>
                        </a:solidFill>
                        <a:effectLst/>
                        <a:latin typeface="+mj-lt"/>
                        <a:cs typeface="Times New Roman" panose="02020603050405020304" pitchFamily="18" charset="0"/>
                        <a:sym typeface="Wingdings" panose="05000000000000000000" pitchFamily="2" charset="2"/>
                      </a:endParaRPr>
                    </a:p>
                  </a:txBody>
                  <a:tcPr marT="45712" marB="45712" anchor="ctr" horzOverflow="overflow">
                    <a:lnL cap="flat">
                      <a:noFill/>
                    </a:lnL>
                    <a:lnR>
                      <a:noFill/>
                    </a:lnR>
                    <a:lnT>
                      <a:noFill/>
                    </a:lnT>
                    <a:lnB>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FF00FF"/>
                          </a:solidFill>
                          <a:effectLst/>
                          <a:latin typeface="+mj-lt"/>
                          <a:cs typeface="Times New Roman" panose="02020603050405020304" pitchFamily="18" charset="0"/>
                          <a:sym typeface="Wingdings" panose="05000000000000000000" pitchFamily="2" charset="2"/>
                        </a:rPr>
                        <a:t>Sickness and Depression</a:t>
                      </a:r>
                    </a:p>
                  </a:txBody>
                  <a:tcPr marT="45712" marB="45712"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126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0000FF"/>
                          </a:solidFill>
                          <a:effectLst/>
                          <a:latin typeface="+mj-lt"/>
                          <a:cs typeface="Times New Roman" panose="02020603050405020304" pitchFamily="18" charset="0"/>
                          <a:sym typeface="Wingdings" panose="05000000000000000000" pitchFamily="2" charset="2"/>
                        </a:rPr>
                        <a:t>Enquiry, Experimentation</a:t>
                      </a:r>
                      <a:br>
                        <a:rPr kumimoji="0" lang="en-US" altLang="en-US" sz="2000" b="0" i="0" u="none" strike="noStrike" cap="none" normalizeH="0" baseline="0" dirty="0">
                          <a:ln>
                            <a:noFill/>
                          </a:ln>
                          <a:solidFill>
                            <a:srgbClr val="0000FF"/>
                          </a:solidFill>
                          <a:effectLst/>
                          <a:latin typeface="+mj-lt"/>
                          <a:cs typeface="Times New Roman" panose="02020603050405020304" pitchFamily="18" charset="0"/>
                          <a:sym typeface="Wingdings" panose="05000000000000000000" pitchFamily="2" charset="2"/>
                        </a:rPr>
                      </a:br>
                      <a:r>
                        <a:rPr kumimoji="0" lang="en-US" altLang="en-US" sz="2000" b="0" i="0" u="none" strike="noStrike" cap="none" normalizeH="0" baseline="0" dirty="0">
                          <a:ln>
                            <a:noFill/>
                          </a:ln>
                          <a:solidFill>
                            <a:srgbClr val="0000FF"/>
                          </a:solidFill>
                          <a:effectLst/>
                          <a:latin typeface="+mj-lt"/>
                          <a:cs typeface="Times New Roman" panose="02020603050405020304" pitchFamily="18" charset="0"/>
                          <a:sym typeface="Wingdings" panose="05000000000000000000" pitchFamily="2" charset="2"/>
                        </a:rPr>
                        <a:t>and Discovery</a:t>
                      </a:r>
                    </a:p>
                  </a:txBody>
                  <a:tcPr marT="45712" marB="45712" anchor="ctr" horzOverflow="overflow">
                    <a:lnL cap="flat">
                      <a:noFill/>
                    </a:lnL>
                    <a:lnR>
                      <a:noFill/>
                    </a:lnR>
                    <a:lnT>
                      <a:noFill/>
                    </a:lnT>
                    <a:lnB>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0000FF"/>
                          </a:solidFill>
                          <a:effectLst/>
                          <a:latin typeface="+mj-lt"/>
                          <a:cs typeface="Times New Roman" panose="02020603050405020304" pitchFamily="18" charset="0"/>
                          <a:sym typeface="Wingdings" panose="05000000000000000000" pitchFamily="2" charset="2"/>
                        </a:rPr>
                        <a:t>Anxiety and Lack of Integration</a:t>
                      </a:r>
                    </a:p>
                  </a:txBody>
                  <a:tcPr marT="45712" marB="45712"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7624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FF0000"/>
                          </a:solidFill>
                          <a:effectLst/>
                          <a:latin typeface="+mj-lt"/>
                          <a:cs typeface="Times New Roman" panose="02020603050405020304" pitchFamily="18" charset="0"/>
                          <a:sym typeface="Wingdings" panose="05000000000000000000" pitchFamily="2" charset="2"/>
                        </a:rPr>
                        <a:t>Learning, Acceptance and Commitment</a:t>
                      </a:r>
                    </a:p>
                  </a:txBody>
                  <a:tcPr marT="45712" marB="45712" anchor="ctr" horzOverflow="overflow">
                    <a:lnL cap="flat">
                      <a:noFill/>
                    </a:lnL>
                    <a:lnR>
                      <a:noFill/>
                    </a:lnR>
                    <a:lnT>
                      <a:noFill/>
                    </a:lnT>
                    <a:lnB cap="flat">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FF0000"/>
                          </a:solidFill>
                          <a:effectLst/>
                          <a:latin typeface="+mj-lt"/>
                          <a:cs typeface="Times New Roman" panose="02020603050405020304" pitchFamily="18" charset="0"/>
                          <a:sym typeface="Wingdings" panose="05000000000000000000" pitchFamily="2" charset="2"/>
                        </a:rPr>
                        <a:t>Gradual Drift ‘Backward’ into Comfort and Control</a:t>
                      </a:r>
                    </a:p>
                  </a:txBody>
                  <a:tcPr marT="45712" marB="45712" anchor="ct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31100" name="Rectangle 28">
            <a:extLst>
              <a:ext uri="{FF2B5EF4-FFF2-40B4-BE49-F238E27FC236}">
                <a16:creationId xmlns:a16="http://schemas.microsoft.com/office/drawing/2014/main" id="{D83DC7D1-6683-4445-A58D-CC0A9F6290FB}"/>
              </a:ext>
            </a:extLst>
          </p:cNvPr>
          <p:cNvSpPr>
            <a:spLocks noChangeArrowheads="1"/>
          </p:cNvSpPr>
          <p:nvPr/>
        </p:nvSpPr>
        <p:spPr bwMode="auto">
          <a:xfrm>
            <a:off x="4317206" y="1638300"/>
            <a:ext cx="5095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FF0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1" name="Rectangle 29">
            <a:extLst>
              <a:ext uri="{FF2B5EF4-FFF2-40B4-BE49-F238E27FC236}">
                <a16:creationId xmlns:a16="http://schemas.microsoft.com/office/drawing/2014/main" id="{54512D4F-66B2-4127-A9A3-9CE2913D5433}"/>
              </a:ext>
            </a:extLst>
          </p:cNvPr>
          <p:cNvSpPr>
            <a:spLocks noChangeArrowheads="1"/>
          </p:cNvSpPr>
          <p:nvPr/>
        </p:nvSpPr>
        <p:spPr bwMode="auto">
          <a:xfrm>
            <a:off x="4317206" y="2471737"/>
            <a:ext cx="5095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FF0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2" name="Rectangle 30">
            <a:extLst>
              <a:ext uri="{FF2B5EF4-FFF2-40B4-BE49-F238E27FC236}">
                <a16:creationId xmlns:a16="http://schemas.microsoft.com/office/drawing/2014/main" id="{583DDE32-2FD2-4DB6-90D1-3443409BD7C8}"/>
              </a:ext>
            </a:extLst>
          </p:cNvPr>
          <p:cNvSpPr>
            <a:spLocks noChangeArrowheads="1"/>
          </p:cNvSpPr>
          <p:nvPr/>
        </p:nvSpPr>
        <p:spPr bwMode="auto">
          <a:xfrm>
            <a:off x="4317206" y="3279776"/>
            <a:ext cx="5095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FF0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3" name="Rectangle 31">
            <a:extLst>
              <a:ext uri="{FF2B5EF4-FFF2-40B4-BE49-F238E27FC236}">
                <a16:creationId xmlns:a16="http://schemas.microsoft.com/office/drawing/2014/main" id="{E8EF0E00-02F6-47EA-A504-C8A605B7BF06}"/>
              </a:ext>
            </a:extLst>
          </p:cNvPr>
          <p:cNvSpPr>
            <a:spLocks noChangeArrowheads="1"/>
          </p:cNvSpPr>
          <p:nvPr/>
        </p:nvSpPr>
        <p:spPr bwMode="auto">
          <a:xfrm>
            <a:off x="4317206" y="4060825"/>
            <a:ext cx="509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FF0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4" name="Rectangle 32">
            <a:extLst>
              <a:ext uri="{FF2B5EF4-FFF2-40B4-BE49-F238E27FC236}">
                <a16:creationId xmlns:a16="http://schemas.microsoft.com/office/drawing/2014/main" id="{64C1AC35-DA86-4599-A18D-F03D29565A35}"/>
              </a:ext>
            </a:extLst>
          </p:cNvPr>
          <p:cNvSpPr>
            <a:spLocks noChangeArrowheads="1"/>
          </p:cNvSpPr>
          <p:nvPr/>
        </p:nvSpPr>
        <p:spPr bwMode="auto">
          <a:xfrm>
            <a:off x="4317206" y="4747418"/>
            <a:ext cx="5095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FF0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afterEffect">
                                  <p:stCondLst>
                                    <p:cond delay="0"/>
                                  </p:stCondLst>
                                  <p:childTnLst>
                                    <p:set>
                                      <p:cBhvr>
                                        <p:cTn id="6" dur="1" fill="hold">
                                          <p:stCondLst>
                                            <p:cond delay="0"/>
                                          </p:stCondLst>
                                        </p:cTn>
                                        <p:tgtEl>
                                          <p:spTgt spid="131105"/>
                                        </p:tgtEl>
                                        <p:attrNameLst>
                                          <p:attrName>style.visibility</p:attrName>
                                        </p:attrNameLst>
                                      </p:cBhvr>
                                      <p:to>
                                        <p:strVal val="visible"/>
                                      </p:to>
                                    </p:set>
                                    <p:anim calcmode="lin" valueType="num">
                                      <p:cBhvr>
                                        <p:cTn id="7" dur="500" fill="hold"/>
                                        <p:tgtEl>
                                          <p:spTgt spid="131105"/>
                                        </p:tgtEl>
                                        <p:attrNameLst>
                                          <p:attrName>ppt_w</p:attrName>
                                        </p:attrNameLst>
                                      </p:cBhvr>
                                      <p:tavLst>
                                        <p:tav tm="0">
                                          <p:val>
                                            <p:fltVal val="0"/>
                                          </p:val>
                                        </p:tav>
                                        <p:tav tm="100000">
                                          <p:val>
                                            <p:strVal val="#ppt_w"/>
                                          </p:val>
                                        </p:tav>
                                      </p:tavLst>
                                    </p:anim>
                                    <p:anim calcmode="lin" valueType="num">
                                      <p:cBhvr>
                                        <p:cTn id="8" dur="500" fill="hold"/>
                                        <p:tgtEl>
                                          <p:spTgt spid="131105"/>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9" presetClass="entr" presetSubtype="0" fill="hold" grpId="0" nodeType="afterEffect">
                                  <p:stCondLst>
                                    <p:cond delay="0"/>
                                  </p:stCondLst>
                                  <p:childTnLst>
                                    <p:set>
                                      <p:cBhvr>
                                        <p:cTn id="11" dur="1" fill="hold">
                                          <p:stCondLst>
                                            <p:cond delay="0"/>
                                          </p:stCondLst>
                                        </p:cTn>
                                        <p:tgtEl>
                                          <p:spTgt spid="131100"/>
                                        </p:tgtEl>
                                        <p:attrNameLst>
                                          <p:attrName>style.visibility</p:attrName>
                                        </p:attrNameLst>
                                      </p:cBhvr>
                                      <p:to>
                                        <p:strVal val="visible"/>
                                      </p:to>
                                    </p:set>
                                    <p:animEffect transition="in" filter="dissolve">
                                      <p:cBhvr>
                                        <p:cTn id="12" dur="500"/>
                                        <p:tgtEl>
                                          <p:spTgt spid="131100"/>
                                        </p:tgtEl>
                                      </p:cBhvr>
                                    </p:animEffect>
                                  </p:childTnLst>
                                </p:cTn>
                              </p:par>
                            </p:childTnLst>
                          </p:cTn>
                        </p:par>
                        <p:par>
                          <p:cTn id="13" fill="hold" nodeType="afterGroup">
                            <p:stCondLst>
                              <p:cond delay="1000"/>
                            </p:stCondLst>
                            <p:childTnLst>
                              <p:par>
                                <p:cTn id="14" presetID="9" presetClass="entr" presetSubtype="0" fill="hold" grpId="0" nodeType="afterEffect">
                                  <p:stCondLst>
                                    <p:cond delay="0"/>
                                  </p:stCondLst>
                                  <p:childTnLst>
                                    <p:set>
                                      <p:cBhvr>
                                        <p:cTn id="15" dur="1" fill="hold">
                                          <p:stCondLst>
                                            <p:cond delay="0"/>
                                          </p:stCondLst>
                                        </p:cTn>
                                        <p:tgtEl>
                                          <p:spTgt spid="131101"/>
                                        </p:tgtEl>
                                        <p:attrNameLst>
                                          <p:attrName>style.visibility</p:attrName>
                                        </p:attrNameLst>
                                      </p:cBhvr>
                                      <p:to>
                                        <p:strVal val="visible"/>
                                      </p:to>
                                    </p:set>
                                    <p:animEffect transition="in" filter="dissolve">
                                      <p:cBhvr>
                                        <p:cTn id="16" dur="500"/>
                                        <p:tgtEl>
                                          <p:spTgt spid="131101"/>
                                        </p:tgtEl>
                                      </p:cBhvr>
                                    </p:animEffect>
                                  </p:childTnLst>
                                </p:cTn>
                              </p:par>
                            </p:childTnLst>
                          </p:cTn>
                        </p:par>
                        <p:par>
                          <p:cTn id="17" fill="hold" nodeType="afterGroup">
                            <p:stCondLst>
                              <p:cond delay="1500"/>
                            </p:stCondLst>
                            <p:childTnLst>
                              <p:par>
                                <p:cTn id="18" presetID="9" presetClass="entr" presetSubtype="0" fill="hold" grpId="0" nodeType="afterEffect">
                                  <p:stCondLst>
                                    <p:cond delay="0"/>
                                  </p:stCondLst>
                                  <p:childTnLst>
                                    <p:set>
                                      <p:cBhvr>
                                        <p:cTn id="19" dur="1" fill="hold">
                                          <p:stCondLst>
                                            <p:cond delay="0"/>
                                          </p:stCondLst>
                                        </p:cTn>
                                        <p:tgtEl>
                                          <p:spTgt spid="131102"/>
                                        </p:tgtEl>
                                        <p:attrNameLst>
                                          <p:attrName>style.visibility</p:attrName>
                                        </p:attrNameLst>
                                      </p:cBhvr>
                                      <p:to>
                                        <p:strVal val="visible"/>
                                      </p:to>
                                    </p:set>
                                    <p:animEffect transition="in" filter="dissolve">
                                      <p:cBhvr>
                                        <p:cTn id="20" dur="500"/>
                                        <p:tgtEl>
                                          <p:spTgt spid="131102"/>
                                        </p:tgtEl>
                                      </p:cBhvr>
                                    </p:animEffect>
                                  </p:childTnLst>
                                </p:cTn>
                              </p:par>
                            </p:childTnLst>
                          </p:cTn>
                        </p:par>
                        <p:par>
                          <p:cTn id="21" fill="hold" nodeType="afterGroup">
                            <p:stCondLst>
                              <p:cond delay="2000"/>
                            </p:stCondLst>
                            <p:childTnLst>
                              <p:par>
                                <p:cTn id="22" presetID="9" presetClass="entr" presetSubtype="0" fill="hold" grpId="0" nodeType="afterEffect">
                                  <p:stCondLst>
                                    <p:cond delay="0"/>
                                  </p:stCondLst>
                                  <p:childTnLst>
                                    <p:set>
                                      <p:cBhvr>
                                        <p:cTn id="23" dur="1" fill="hold">
                                          <p:stCondLst>
                                            <p:cond delay="0"/>
                                          </p:stCondLst>
                                        </p:cTn>
                                        <p:tgtEl>
                                          <p:spTgt spid="131103"/>
                                        </p:tgtEl>
                                        <p:attrNameLst>
                                          <p:attrName>style.visibility</p:attrName>
                                        </p:attrNameLst>
                                      </p:cBhvr>
                                      <p:to>
                                        <p:strVal val="visible"/>
                                      </p:to>
                                    </p:set>
                                    <p:animEffect transition="in" filter="dissolve">
                                      <p:cBhvr>
                                        <p:cTn id="24" dur="500"/>
                                        <p:tgtEl>
                                          <p:spTgt spid="131103"/>
                                        </p:tgtEl>
                                      </p:cBhvr>
                                    </p:animEffect>
                                  </p:childTnLst>
                                </p:cTn>
                              </p:par>
                            </p:childTnLst>
                          </p:cTn>
                        </p:par>
                        <p:par>
                          <p:cTn id="25" fill="hold" nodeType="afterGroup">
                            <p:stCondLst>
                              <p:cond delay="2500"/>
                            </p:stCondLst>
                            <p:childTnLst>
                              <p:par>
                                <p:cTn id="26" presetID="9" presetClass="entr" presetSubtype="0" fill="hold" grpId="0" nodeType="afterEffect">
                                  <p:stCondLst>
                                    <p:cond delay="0"/>
                                  </p:stCondLst>
                                  <p:childTnLst>
                                    <p:set>
                                      <p:cBhvr>
                                        <p:cTn id="27" dur="1" fill="hold">
                                          <p:stCondLst>
                                            <p:cond delay="0"/>
                                          </p:stCondLst>
                                        </p:cTn>
                                        <p:tgtEl>
                                          <p:spTgt spid="131104"/>
                                        </p:tgtEl>
                                        <p:attrNameLst>
                                          <p:attrName>style.visibility</p:attrName>
                                        </p:attrNameLst>
                                      </p:cBhvr>
                                      <p:to>
                                        <p:strVal val="visible"/>
                                      </p:to>
                                    </p:set>
                                    <p:animEffect transition="in" filter="dissolve">
                                      <p:cBhvr>
                                        <p:cTn id="28" dur="500"/>
                                        <p:tgtEl>
                                          <p:spTgt spid="131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00" grpId="0" autoUpdateAnimBg="0"/>
      <p:bldP spid="131101" grpId="0" autoUpdateAnimBg="0"/>
      <p:bldP spid="131102" grpId="0" autoUpdateAnimBg="0"/>
      <p:bldP spid="131103" grpId="0" autoUpdateAnimBg="0"/>
      <p:bldP spid="131104"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DE4814DD-E64D-43E2-8D72-43133F42C816}"/>
              </a:ext>
            </a:extLst>
          </p:cNvPr>
          <p:cNvSpPr>
            <a:spLocks noGrp="1" noChangeArrowheads="1"/>
          </p:cNvSpPr>
          <p:nvPr>
            <p:ph type="title"/>
          </p:nvPr>
        </p:nvSpPr>
        <p:spPr/>
        <p:txBody>
          <a:bodyPr/>
          <a:lstStyle/>
          <a:p>
            <a:pPr eaLnBrk="1" hangingPunct="1"/>
            <a:r>
              <a:rPr lang="en-US" altLang="en-US"/>
              <a:t>In Your Group . . .</a:t>
            </a:r>
          </a:p>
        </p:txBody>
      </p:sp>
      <p:sp>
        <p:nvSpPr>
          <p:cNvPr id="102403" name="Rectangle 3">
            <a:extLst>
              <a:ext uri="{FF2B5EF4-FFF2-40B4-BE49-F238E27FC236}">
                <a16:creationId xmlns:a16="http://schemas.microsoft.com/office/drawing/2014/main" id="{96C0D0AA-A644-4B45-8C39-1BBFB76A15E5}"/>
              </a:ext>
            </a:extLst>
          </p:cNvPr>
          <p:cNvSpPr>
            <a:spLocks noGrp="1" noChangeArrowheads="1"/>
          </p:cNvSpPr>
          <p:nvPr>
            <p:ph idx="1"/>
          </p:nvPr>
        </p:nvSpPr>
        <p:spPr>
          <a:xfrm>
            <a:off x="323528" y="1268760"/>
            <a:ext cx="5247531" cy="3917032"/>
          </a:xfrm>
        </p:spPr>
        <p:txBody>
          <a:bodyPr/>
          <a:lstStyle/>
          <a:p>
            <a:pPr marL="0" indent="0" eaLnBrk="1" hangingPunct="1">
              <a:buFont typeface="Wingdings" panose="05000000000000000000" pitchFamily="2" charset="2"/>
              <a:buNone/>
            </a:pPr>
            <a:r>
              <a:rPr lang="en-US" altLang="en-US" sz="2400" dirty="0">
                <a:solidFill>
                  <a:srgbClr val="CC3300"/>
                </a:solidFill>
                <a:latin typeface="Calibri Light" panose="020F0302020204030204" pitchFamily="34" charset="0"/>
              </a:rPr>
              <a:t>What specific actions can we take to help</a:t>
            </a:r>
          </a:p>
          <a:p>
            <a:pPr lvl="1" eaLnBrk="1" hangingPunct="1"/>
            <a:r>
              <a:rPr lang="en-US" altLang="en-US" sz="2400" dirty="0">
                <a:solidFill>
                  <a:srgbClr val="CC3300"/>
                </a:solidFill>
                <a:latin typeface="Calibri Light" panose="020F0302020204030204" pitchFamily="34" charset="0"/>
              </a:rPr>
              <a:t>ourselves</a:t>
            </a:r>
          </a:p>
          <a:p>
            <a:pPr lvl="1" eaLnBrk="1" hangingPunct="1"/>
            <a:r>
              <a:rPr lang="en-US" altLang="en-US" sz="2400" dirty="0">
                <a:solidFill>
                  <a:srgbClr val="CC3300"/>
                </a:solidFill>
                <a:latin typeface="Calibri Light" panose="020F0302020204030204" pitchFamily="34" charset="0"/>
              </a:rPr>
              <a:t>others</a:t>
            </a:r>
          </a:p>
          <a:p>
            <a:pPr marL="0" indent="0" eaLnBrk="1" hangingPunct="1">
              <a:buFont typeface="Wingdings" panose="05000000000000000000" pitchFamily="2" charset="2"/>
              <a:buNone/>
            </a:pPr>
            <a:r>
              <a:rPr lang="en-US" altLang="en-US" sz="2400" dirty="0">
                <a:solidFill>
                  <a:srgbClr val="CC3300"/>
                </a:solidFill>
                <a:latin typeface="Calibri Light" panose="020F0302020204030204" pitchFamily="34" charset="0"/>
              </a:rPr>
              <a:t>along the emotional journey through change?</a:t>
            </a:r>
          </a:p>
        </p:txBody>
      </p:sp>
      <p:pic>
        <p:nvPicPr>
          <p:cNvPr id="4" name="Picture 3" descr="A person jumping in the air&#10;&#10;Description generated with high confidence">
            <a:extLst>
              <a:ext uri="{FF2B5EF4-FFF2-40B4-BE49-F238E27FC236}">
                <a16:creationId xmlns:a16="http://schemas.microsoft.com/office/drawing/2014/main" id="{7C295FAE-FC96-4707-8E2A-A8325881F4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704731" y="3406950"/>
            <a:ext cx="3439269" cy="2292846"/>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02402"/>
                                        </p:tgtEl>
                                        <p:attrNameLst>
                                          <p:attrName>style.visibility</p:attrName>
                                        </p:attrNameLst>
                                      </p:cBhvr>
                                      <p:to>
                                        <p:strVal val="visible"/>
                                      </p:to>
                                    </p:set>
                                    <p:anim calcmode="lin" valueType="num">
                                      <p:cBhvr>
                                        <p:cTn id="7" dur="500" fill="hold"/>
                                        <p:tgtEl>
                                          <p:spTgt spid="102402"/>
                                        </p:tgtEl>
                                        <p:attrNameLst>
                                          <p:attrName>ppt_w</p:attrName>
                                        </p:attrNameLst>
                                      </p:cBhvr>
                                      <p:tavLst>
                                        <p:tav tm="0">
                                          <p:val>
                                            <p:fltVal val="0"/>
                                          </p:val>
                                        </p:tav>
                                        <p:tav tm="100000">
                                          <p:val>
                                            <p:strVal val="#ppt_w"/>
                                          </p:val>
                                        </p:tav>
                                      </p:tavLst>
                                    </p:anim>
                                    <p:anim calcmode="lin" valueType="num">
                                      <p:cBhvr>
                                        <p:cTn id="8" dur="500" fill="hold"/>
                                        <p:tgtEl>
                                          <p:spTgt spid="10240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02403">
                                            <p:txEl>
                                              <p:pRg st="0" end="0"/>
                                            </p:txEl>
                                          </p:spTgt>
                                        </p:tgtEl>
                                        <p:attrNameLst>
                                          <p:attrName>style.visibility</p:attrName>
                                        </p:attrNameLst>
                                      </p:cBhvr>
                                      <p:to>
                                        <p:strVal val="visible"/>
                                      </p:to>
                                    </p:set>
                                    <p:animEffect transition="in" filter="dissolve">
                                      <p:cBhvr>
                                        <p:cTn id="13" dur="500"/>
                                        <p:tgtEl>
                                          <p:spTgt spid="10240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02403">
                                            <p:txEl>
                                              <p:pRg st="1" end="1"/>
                                            </p:txEl>
                                          </p:spTgt>
                                        </p:tgtEl>
                                        <p:attrNameLst>
                                          <p:attrName>style.visibility</p:attrName>
                                        </p:attrNameLst>
                                      </p:cBhvr>
                                      <p:to>
                                        <p:strVal val="visible"/>
                                      </p:to>
                                    </p:set>
                                    <p:animEffect transition="in" filter="dissolve">
                                      <p:cBhvr>
                                        <p:cTn id="18" dur="500"/>
                                        <p:tgtEl>
                                          <p:spTgt spid="102403">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02403">
                                            <p:txEl>
                                              <p:pRg st="2" end="2"/>
                                            </p:txEl>
                                          </p:spTgt>
                                        </p:tgtEl>
                                        <p:attrNameLst>
                                          <p:attrName>style.visibility</p:attrName>
                                        </p:attrNameLst>
                                      </p:cBhvr>
                                      <p:to>
                                        <p:strVal val="visible"/>
                                      </p:to>
                                    </p:set>
                                    <p:animEffect transition="in" filter="dissolve">
                                      <p:cBhvr>
                                        <p:cTn id="23" dur="500"/>
                                        <p:tgtEl>
                                          <p:spTgt spid="10240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02403">
                                            <p:txEl>
                                              <p:pRg st="3" end="3"/>
                                            </p:txEl>
                                          </p:spTgt>
                                        </p:tgtEl>
                                        <p:attrNameLst>
                                          <p:attrName>style.visibility</p:attrName>
                                        </p:attrNameLst>
                                      </p:cBhvr>
                                      <p:to>
                                        <p:strVal val="visible"/>
                                      </p:to>
                                    </p:set>
                                    <p:animEffect transition="in" filter="dissolve">
                                      <p:cBhvr>
                                        <p:cTn id="28" dur="500"/>
                                        <p:tgtEl>
                                          <p:spTgt spid="1024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2" grpId="0" autoUpdateAnimBg="0"/>
      <p:bldP spid="102403" grpId="0" build="p" bldLvl="2"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E9CDA6FE-A580-4083-AA81-CED9CE53D408}"/>
              </a:ext>
            </a:extLst>
          </p:cNvPr>
          <p:cNvSpPr>
            <a:spLocks noGrp="1" noChangeArrowheads="1"/>
          </p:cNvSpPr>
          <p:nvPr>
            <p:ph type="title"/>
          </p:nvPr>
        </p:nvSpPr>
        <p:spPr>
          <a:xfrm>
            <a:off x="107504" y="139285"/>
            <a:ext cx="8153400" cy="11430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algn="r" eaLnBrk="1" hangingPunct="1"/>
            <a:r>
              <a:rPr lang="en-US" altLang="en-US" sz="3600" dirty="0"/>
              <a:t>Actions for </a:t>
            </a:r>
            <a:r>
              <a:rPr lang="en-US" altLang="en-US" sz="3600" i="1" dirty="0"/>
              <a:t>Comfort and Control</a:t>
            </a:r>
            <a:endParaRPr lang="en-US" altLang="en-US" sz="4000" i="1" dirty="0"/>
          </a:p>
        </p:txBody>
      </p:sp>
      <p:sp>
        <p:nvSpPr>
          <p:cNvPr id="132099" name="Rectangle 3">
            <a:extLst>
              <a:ext uri="{FF2B5EF4-FFF2-40B4-BE49-F238E27FC236}">
                <a16:creationId xmlns:a16="http://schemas.microsoft.com/office/drawing/2014/main" id="{440CABA0-89EA-4169-A529-5A3D0FBF9F0C}"/>
              </a:ext>
            </a:extLst>
          </p:cNvPr>
          <p:cNvSpPr>
            <a:spLocks noGrp="1" noChangeArrowheads="1"/>
          </p:cNvSpPr>
          <p:nvPr>
            <p:ph idx="1"/>
          </p:nvPr>
        </p:nvSpPr>
        <p:spPr>
          <a:xfrm>
            <a:off x="251520" y="1484784"/>
            <a:ext cx="7620000" cy="4572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spcBef>
                <a:spcPct val="15000"/>
              </a:spcBef>
              <a:spcAft>
                <a:spcPct val="5000"/>
              </a:spcAft>
            </a:pPr>
            <a:r>
              <a:rPr lang="en-US" altLang="en-US" sz="2200" dirty="0">
                <a:solidFill>
                  <a:srgbClr val="9966FF"/>
                </a:solidFill>
                <a:latin typeface="Calibri Light" panose="020F0302020204030204" pitchFamily="34" charset="0"/>
                <a:cs typeface="Times New Roman" panose="02020603050405020304" pitchFamily="18" charset="0"/>
              </a:rPr>
              <a:t>Acknowledge their successful past.</a:t>
            </a:r>
          </a:p>
          <a:p>
            <a:pPr marL="317500" indent="-317500" defTabSz="847725" eaLnBrk="1" hangingPunct="1">
              <a:spcBef>
                <a:spcPct val="15000"/>
              </a:spcBef>
              <a:spcAft>
                <a:spcPct val="5000"/>
              </a:spcAft>
            </a:pPr>
            <a:r>
              <a:rPr lang="en-US" altLang="en-US" sz="2200" dirty="0">
                <a:solidFill>
                  <a:srgbClr val="FF00FF"/>
                </a:solidFill>
                <a:latin typeface="Calibri Light" panose="020F0302020204030204" pitchFamily="34" charset="0"/>
                <a:cs typeface="Times New Roman" panose="02020603050405020304" pitchFamily="18" charset="0"/>
              </a:rPr>
              <a:t>Get people’s attention!</a:t>
            </a:r>
          </a:p>
          <a:p>
            <a:pPr marL="317500" indent="-317500" defTabSz="847725" eaLnBrk="1" hangingPunct="1">
              <a:spcBef>
                <a:spcPct val="15000"/>
              </a:spcBef>
              <a:spcAft>
                <a:spcPct val="5000"/>
              </a:spcAft>
            </a:pPr>
            <a:r>
              <a:rPr lang="en-US" altLang="en-US" sz="2200" dirty="0">
                <a:solidFill>
                  <a:srgbClr val="00B050"/>
                </a:solidFill>
                <a:latin typeface="Calibri Light" panose="020F0302020204030204" pitchFamily="34" charset="0"/>
                <a:cs typeface="Times New Roman" panose="02020603050405020304" pitchFamily="18" charset="0"/>
              </a:rPr>
              <a:t>Sell the need for change . . . sell the pain and the consequences of </a:t>
            </a:r>
            <a:r>
              <a:rPr lang="en-US" altLang="en-US" sz="2200" u="sng" dirty="0">
                <a:solidFill>
                  <a:srgbClr val="00B050"/>
                </a:solidFill>
                <a:latin typeface="Calibri Light" panose="020F0302020204030204" pitchFamily="34" charset="0"/>
                <a:cs typeface="Times New Roman" panose="02020603050405020304" pitchFamily="18" charset="0"/>
              </a:rPr>
              <a:t>not</a:t>
            </a:r>
            <a:r>
              <a:rPr lang="en-US" altLang="en-US" sz="2200" dirty="0">
                <a:solidFill>
                  <a:srgbClr val="00B050"/>
                </a:solidFill>
                <a:latin typeface="Calibri Light" panose="020F0302020204030204" pitchFamily="34" charset="0"/>
                <a:cs typeface="Times New Roman" panose="02020603050405020304" pitchFamily="18" charset="0"/>
              </a:rPr>
              <a:t> changing.</a:t>
            </a:r>
          </a:p>
          <a:p>
            <a:pPr marL="317500" indent="-317500" defTabSz="847725" eaLnBrk="1" hangingPunct="1">
              <a:spcBef>
                <a:spcPct val="15000"/>
              </a:spcBef>
              <a:spcAft>
                <a:spcPct val="5000"/>
              </a:spcAft>
            </a:pPr>
            <a:r>
              <a:rPr lang="en-US" altLang="en-US" sz="2200" dirty="0">
                <a:solidFill>
                  <a:srgbClr val="7030A0"/>
                </a:solidFill>
                <a:latin typeface="Calibri Light" panose="020F0302020204030204" pitchFamily="34" charset="0"/>
                <a:cs typeface="Times New Roman" panose="02020603050405020304" pitchFamily="18" charset="0"/>
              </a:rPr>
              <a:t>Immerse people in information about the change . . . customer complaints, budget data, increasing costs, competitive pressures.</a:t>
            </a:r>
          </a:p>
          <a:p>
            <a:pPr marL="317500" indent="-317500" defTabSz="847725" eaLnBrk="1" hangingPunct="1">
              <a:spcBef>
                <a:spcPct val="15000"/>
              </a:spcBef>
              <a:spcAft>
                <a:spcPct val="5000"/>
              </a:spcAft>
            </a:pPr>
            <a:r>
              <a:rPr lang="en-US" altLang="en-US" sz="2200" dirty="0">
                <a:solidFill>
                  <a:srgbClr val="FF0000"/>
                </a:solidFill>
                <a:latin typeface="Calibri Light" panose="020F0302020204030204" pitchFamily="34" charset="0"/>
                <a:cs typeface="Times New Roman" panose="02020603050405020304" pitchFamily="18" charset="0"/>
              </a:rPr>
              <a:t>Let people know it will happen — one way or another!</a:t>
            </a:r>
          </a:p>
          <a:p>
            <a:pPr marL="317500" indent="-317500" defTabSz="847725" eaLnBrk="1" hangingPunct="1">
              <a:spcBef>
                <a:spcPct val="15000"/>
              </a:spcBef>
              <a:spcAft>
                <a:spcPct val="5000"/>
              </a:spcAft>
            </a:pPr>
            <a:r>
              <a:rPr lang="en-US" altLang="en-US" sz="2200" dirty="0">
                <a:solidFill>
                  <a:srgbClr val="0000FF"/>
                </a:solidFill>
                <a:latin typeface="Calibri Light" panose="020F0302020204030204" pitchFamily="34" charset="0"/>
                <a:cs typeface="Times New Roman" panose="02020603050405020304" pitchFamily="18" charset="0"/>
              </a:rPr>
              <a:t>Give people time to let the ideas sink in.</a:t>
            </a:r>
          </a:p>
          <a:p>
            <a:pPr marL="317500" indent="-317500" defTabSz="847725" eaLnBrk="1" hangingPunct="1">
              <a:spcBef>
                <a:spcPct val="15000"/>
              </a:spcBef>
              <a:spcAft>
                <a:spcPct val="5000"/>
              </a:spcAft>
            </a:pPr>
            <a:r>
              <a:rPr lang="en-US" altLang="en-US" sz="2200" dirty="0">
                <a:solidFill>
                  <a:srgbClr val="CC3300"/>
                </a:solidFill>
                <a:latin typeface="Calibri Light" panose="020F0302020204030204" pitchFamily="34" charset="0"/>
                <a:cs typeface="Times New Roman" panose="02020603050405020304" pitchFamily="18" charset="0"/>
              </a:rPr>
              <a:t>Don’t sell the solutions . . . sell the </a:t>
            </a:r>
            <a:r>
              <a:rPr lang="en-US" altLang="en-US" sz="2200" u="sng" dirty="0">
                <a:solidFill>
                  <a:srgbClr val="CC3300"/>
                </a:solidFill>
                <a:latin typeface="Calibri Light" panose="020F0302020204030204" pitchFamily="34" charset="0"/>
                <a:cs typeface="Times New Roman" panose="02020603050405020304" pitchFamily="18" charset="0"/>
              </a:rPr>
              <a:t>problem</a:t>
            </a:r>
            <a:r>
              <a:rPr lang="en-US" altLang="en-US" sz="2200" dirty="0">
                <a:solidFill>
                  <a:srgbClr val="CC3300"/>
                </a:solidFill>
                <a:latin typeface="Calibri Light" panose="020F0302020204030204" pitchFamily="34" charset="0"/>
                <a:cs typeface="Times New Roman" panose="02020603050405020304" pitchFamily="18" charset="0"/>
              </a:rPr>
              <a:t>!</a:t>
            </a:r>
            <a:r>
              <a:rPr lang="en-US" altLang="en-US" sz="2200" dirty="0">
                <a:solidFill>
                  <a:srgbClr val="CC3300"/>
                </a:solidFill>
                <a:latin typeface="Calibri Light" panose="020F0302020204030204" pitchFamily="34" charset="0"/>
              </a:rPr>
              <a:t> </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2098"/>
                                        </p:tgtEl>
                                        <p:attrNameLst>
                                          <p:attrName>style.visibility</p:attrName>
                                        </p:attrNameLst>
                                      </p:cBhvr>
                                      <p:to>
                                        <p:strVal val="visible"/>
                                      </p:to>
                                    </p:set>
                                    <p:anim calcmode="lin" valueType="num">
                                      <p:cBhvr>
                                        <p:cTn id="7" dur="500" fill="hold"/>
                                        <p:tgtEl>
                                          <p:spTgt spid="132098"/>
                                        </p:tgtEl>
                                        <p:attrNameLst>
                                          <p:attrName>ppt_w</p:attrName>
                                        </p:attrNameLst>
                                      </p:cBhvr>
                                      <p:tavLst>
                                        <p:tav tm="0">
                                          <p:val>
                                            <p:fltVal val="0"/>
                                          </p:val>
                                        </p:tav>
                                        <p:tav tm="100000">
                                          <p:val>
                                            <p:strVal val="#ppt_w"/>
                                          </p:val>
                                        </p:tav>
                                      </p:tavLst>
                                    </p:anim>
                                    <p:anim calcmode="lin" valueType="num">
                                      <p:cBhvr>
                                        <p:cTn id="8" dur="500" fill="hold"/>
                                        <p:tgtEl>
                                          <p:spTgt spid="13209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32099">
                                            <p:txEl>
                                              <p:pRg st="0" end="0"/>
                                            </p:txEl>
                                          </p:spTgt>
                                        </p:tgtEl>
                                        <p:attrNameLst>
                                          <p:attrName>style.visibility</p:attrName>
                                        </p:attrNameLst>
                                      </p:cBhvr>
                                      <p:to>
                                        <p:strVal val="visible"/>
                                      </p:to>
                                    </p:set>
                                    <p:animEffect transition="in" filter="dissolve">
                                      <p:cBhvr>
                                        <p:cTn id="13" dur="500"/>
                                        <p:tgtEl>
                                          <p:spTgt spid="13209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32099">
                                            <p:txEl>
                                              <p:pRg st="1" end="1"/>
                                            </p:txEl>
                                          </p:spTgt>
                                        </p:tgtEl>
                                        <p:attrNameLst>
                                          <p:attrName>style.visibility</p:attrName>
                                        </p:attrNameLst>
                                      </p:cBhvr>
                                      <p:to>
                                        <p:strVal val="visible"/>
                                      </p:to>
                                    </p:set>
                                    <p:animEffect transition="in" filter="dissolve">
                                      <p:cBhvr>
                                        <p:cTn id="18" dur="500"/>
                                        <p:tgtEl>
                                          <p:spTgt spid="13209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2099">
                                            <p:txEl>
                                              <p:pRg st="2" end="2"/>
                                            </p:txEl>
                                          </p:spTgt>
                                        </p:tgtEl>
                                        <p:attrNameLst>
                                          <p:attrName>style.visibility</p:attrName>
                                        </p:attrNameLst>
                                      </p:cBhvr>
                                      <p:to>
                                        <p:strVal val="visible"/>
                                      </p:to>
                                    </p:set>
                                    <p:animEffect transition="in" filter="dissolve">
                                      <p:cBhvr>
                                        <p:cTn id="23" dur="500"/>
                                        <p:tgtEl>
                                          <p:spTgt spid="13209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32099">
                                            <p:txEl>
                                              <p:pRg st="3" end="3"/>
                                            </p:txEl>
                                          </p:spTgt>
                                        </p:tgtEl>
                                        <p:attrNameLst>
                                          <p:attrName>style.visibility</p:attrName>
                                        </p:attrNameLst>
                                      </p:cBhvr>
                                      <p:to>
                                        <p:strVal val="visible"/>
                                      </p:to>
                                    </p:set>
                                    <p:animEffect transition="in" filter="dissolve">
                                      <p:cBhvr>
                                        <p:cTn id="28" dur="500"/>
                                        <p:tgtEl>
                                          <p:spTgt spid="132099">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32099">
                                            <p:txEl>
                                              <p:pRg st="4" end="4"/>
                                            </p:txEl>
                                          </p:spTgt>
                                        </p:tgtEl>
                                        <p:attrNameLst>
                                          <p:attrName>style.visibility</p:attrName>
                                        </p:attrNameLst>
                                      </p:cBhvr>
                                      <p:to>
                                        <p:strVal val="visible"/>
                                      </p:to>
                                    </p:set>
                                    <p:animEffect transition="in" filter="dissolve">
                                      <p:cBhvr>
                                        <p:cTn id="33" dur="500"/>
                                        <p:tgtEl>
                                          <p:spTgt spid="132099">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32099">
                                            <p:txEl>
                                              <p:pRg st="5" end="5"/>
                                            </p:txEl>
                                          </p:spTgt>
                                        </p:tgtEl>
                                        <p:attrNameLst>
                                          <p:attrName>style.visibility</p:attrName>
                                        </p:attrNameLst>
                                      </p:cBhvr>
                                      <p:to>
                                        <p:strVal val="visible"/>
                                      </p:to>
                                    </p:set>
                                    <p:animEffect transition="in" filter="dissolve">
                                      <p:cBhvr>
                                        <p:cTn id="38" dur="500"/>
                                        <p:tgtEl>
                                          <p:spTgt spid="132099">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32099">
                                            <p:txEl>
                                              <p:pRg st="6" end="6"/>
                                            </p:txEl>
                                          </p:spTgt>
                                        </p:tgtEl>
                                        <p:attrNameLst>
                                          <p:attrName>style.visibility</p:attrName>
                                        </p:attrNameLst>
                                      </p:cBhvr>
                                      <p:to>
                                        <p:strVal val="visible"/>
                                      </p:to>
                                    </p:set>
                                    <p:animEffect transition="in" filter="dissolve">
                                      <p:cBhvr>
                                        <p:cTn id="43" dur="5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8" grpId="0" autoUpdateAnimBg="0"/>
      <p:bldP spid="132099"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146" name="Rectangle 1026">
            <a:extLst>
              <a:ext uri="{FF2B5EF4-FFF2-40B4-BE49-F238E27FC236}">
                <a16:creationId xmlns:a16="http://schemas.microsoft.com/office/drawing/2014/main" id="{E9EB2B9C-F87D-44A6-A703-2E81285ABE13}"/>
              </a:ext>
            </a:extLst>
          </p:cNvPr>
          <p:cNvSpPr>
            <a:spLocks noGrp="1" noChangeArrowheads="1"/>
          </p:cNvSpPr>
          <p:nvPr>
            <p:ph type="title"/>
          </p:nvPr>
        </p:nvSpPr>
        <p:spPr>
          <a:xfrm>
            <a:off x="179512" y="117351"/>
            <a:ext cx="8229600" cy="11430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fontScale="90000"/>
          </a:bodyPr>
          <a:lstStyle/>
          <a:p>
            <a:pPr algn="r" eaLnBrk="1" hangingPunct="1"/>
            <a:r>
              <a:rPr lang="en-US" altLang="en-US" sz="4000" dirty="0"/>
              <a:t>Actions for </a:t>
            </a:r>
            <a:r>
              <a:rPr lang="en-US" altLang="en-US" sz="4000" i="1" dirty="0"/>
              <a:t>Fear, Anger and</a:t>
            </a:r>
            <a:r>
              <a:rPr lang="en-US" altLang="en-US" sz="4000" dirty="0"/>
              <a:t> </a:t>
            </a:r>
            <a:r>
              <a:rPr lang="en-US" altLang="en-US" sz="4000" i="1" dirty="0"/>
              <a:t>Resistance</a:t>
            </a:r>
          </a:p>
        </p:txBody>
      </p:sp>
      <p:sp>
        <p:nvSpPr>
          <p:cNvPr id="134147" name="Rectangle 1027">
            <a:extLst>
              <a:ext uri="{FF2B5EF4-FFF2-40B4-BE49-F238E27FC236}">
                <a16:creationId xmlns:a16="http://schemas.microsoft.com/office/drawing/2014/main" id="{87A3A3DD-A2F6-4491-950B-C2CDC191D6D4}"/>
              </a:ext>
            </a:extLst>
          </p:cNvPr>
          <p:cNvSpPr>
            <a:spLocks noGrp="1" noChangeArrowheads="1"/>
          </p:cNvSpPr>
          <p:nvPr>
            <p:ph idx="1"/>
          </p:nvPr>
        </p:nvSpPr>
        <p:spPr>
          <a:xfrm>
            <a:off x="323528" y="1628800"/>
            <a:ext cx="8231187" cy="39624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spcBef>
                <a:spcPct val="5000"/>
              </a:spcBef>
            </a:pPr>
            <a:r>
              <a:rPr lang="en-US" altLang="en-US" sz="2200" dirty="0">
                <a:solidFill>
                  <a:srgbClr val="CC3300"/>
                </a:solidFill>
                <a:cs typeface="Times New Roman" panose="02020603050405020304" pitchFamily="18" charset="0"/>
              </a:rPr>
              <a:t>Co-create the vision</a:t>
            </a:r>
          </a:p>
          <a:p>
            <a:pPr marL="317500" indent="-317500" defTabSz="847725" eaLnBrk="1" hangingPunct="1">
              <a:spcBef>
                <a:spcPct val="5000"/>
              </a:spcBef>
            </a:pPr>
            <a:r>
              <a:rPr lang="en-US" altLang="en-US" sz="2200" dirty="0">
                <a:solidFill>
                  <a:srgbClr val="FF0000"/>
                </a:solidFill>
                <a:cs typeface="Times New Roman" panose="02020603050405020304" pitchFamily="18" charset="0"/>
              </a:rPr>
              <a:t>Listen, listen, listen</a:t>
            </a:r>
          </a:p>
          <a:p>
            <a:pPr marL="317500" indent="-317500" defTabSz="847725" eaLnBrk="1" hangingPunct="1">
              <a:spcBef>
                <a:spcPct val="5000"/>
              </a:spcBef>
            </a:pPr>
            <a:r>
              <a:rPr lang="en-US" altLang="en-US" sz="2200" dirty="0">
                <a:solidFill>
                  <a:srgbClr val="00B050"/>
                </a:solidFill>
                <a:cs typeface="Times New Roman" panose="02020603050405020304" pitchFamily="18" charset="0"/>
              </a:rPr>
              <a:t>Acknowledge people’s pain, perceived losses and anger</a:t>
            </a:r>
          </a:p>
          <a:p>
            <a:pPr marL="317500" indent="-317500" defTabSz="847725" eaLnBrk="1" hangingPunct="1">
              <a:spcBef>
                <a:spcPct val="5000"/>
              </a:spcBef>
            </a:pPr>
            <a:r>
              <a:rPr lang="en-US" altLang="en-US" sz="2200" dirty="0">
                <a:solidFill>
                  <a:srgbClr val="0000FF"/>
                </a:solidFill>
                <a:cs typeface="Times New Roman" panose="02020603050405020304" pitchFamily="18" charset="0"/>
              </a:rPr>
              <a:t>Strive to address their perceived losses</a:t>
            </a:r>
          </a:p>
          <a:p>
            <a:pPr marL="317500" indent="-317500" defTabSz="847725" eaLnBrk="1" hangingPunct="1">
              <a:spcBef>
                <a:spcPct val="5000"/>
              </a:spcBef>
            </a:pPr>
            <a:r>
              <a:rPr lang="en-US" altLang="en-US" sz="2200" dirty="0">
                <a:solidFill>
                  <a:srgbClr val="FF00FF"/>
                </a:solidFill>
                <a:cs typeface="Times New Roman" panose="02020603050405020304" pitchFamily="18" charset="0"/>
              </a:rPr>
              <a:t>Tell people what you know — and what you </a:t>
            </a:r>
            <a:r>
              <a:rPr lang="en-US" altLang="en-US" sz="2200" u="sng" dirty="0">
                <a:solidFill>
                  <a:srgbClr val="FF00FF"/>
                </a:solidFill>
                <a:cs typeface="Times New Roman" panose="02020603050405020304" pitchFamily="18" charset="0"/>
              </a:rPr>
              <a:t>don’t</a:t>
            </a:r>
            <a:r>
              <a:rPr lang="en-US" altLang="en-US" sz="2200" dirty="0">
                <a:solidFill>
                  <a:srgbClr val="FF00FF"/>
                </a:solidFill>
                <a:cs typeface="Times New Roman" panose="02020603050405020304" pitchFamily="18" charset="0"/>
              </a:rPr>
              <a:t> know</a:t>
            </a:r>
          </a:p>
          <a:p>
            <a:pPr marL="317500" indent="-317500" defTabSz="847725" eaLnBrk="1" hangingPunct="1">
              <a:spcBef>
                <a:spcPct val="5000"/>
              </a:spcBef>
            </a:pPr>
            <a:r>
              <a:rPr lang="en-US" altLang="en-US" sz="2200" dirty="0">
                <a:solidFill>
                  <a:srgbClr val="CC9900"/>
                </a:solidFill>
                <a:cs typeface="Times New Roman" panose="02020603050405020304" pitchFamily="18" charset="0"/>
              </a:rPr>
              <a:t>Don’t try to talk people out of their feelings</a:t>
            </a:r>
          </a:p>
          <a:p>
            <a:pPr marL="317500" indent="-317500" defTabSz="847725" eaLnBrk="1" hangingPunct="1">
              <a:spcBef>
                <a:spcPct val="5000"/>
              </a:spcBef>
            </a:pPr>
            <a:r>
              <a:rPr lang="en-US" altLang="en-US" sz="2200" dirty="0">
                <a:solidFill>
                  <a:srgbClr val="9966FF"/>
                </a:solidFill>
                <a:cs typeface="Times New Roman" panose="02020603050405020304" pitchFamily="18" charset="0"/>
              </a:rPr>
              <a:t>Discuss ways to </a:t>
            </a:r>
            <a:r>
              <a:rPr lang="en-US" altLang="en-US" sz="2200" i="1" u="sng" dirty="0">
                <a:solidFill>
                  <a:srgbClr val="9966FF"/>
                </a:solidFill>
                <a:cs typeface="Times New Roman" panose="02020603050405020304" pitchFamily="18" charset="0"/>
              </a:rPr>
              <a:t>solve</a:t>
            </a:r>
            <a:r>
              <a:rPr lang="en-US" altLang="en-US" sz="2200" dirty="0">
                <a:solidFill>
                  <a:srgbClr val="9966FF"/>
                </a:solidFill>
                <a:cs typeface="Times New Roman" panose="02020603050405020304" pitchFamily="18" charset="0"/>
              </a:rPr>
              <a:t> the problems people see with </a:t>
            </a:r>
            <a:br>
              <a:rPr lang="en-US" altLang="en-US" sz="2200" dirty="0">
                <a:solidFill>
                  <a:srgbClr val="9966FF"/>
                </a:solidFill>
                <a:cs typeface="Times New Roman" panose="02020603050405020304" pitchFamily="18" charset="0"/>
              </a:rPr>
            </a:br>
            <a:r>
              <a:rPr lang="en-US" altLang="en-US" sz="2200" dirty="0">
                <a:solidFill>
                  <a:srgbClr val="9966FF"/>
                </a:solidFill>
                <a:cs typeface="Times New Roman" panose="02020603050405020304" pitchFamily="18" charset="0"/>
              </a:rPr>
              <a:t>the change</a:t>
            </a:r>
          </a:p>
          <a:p>
            <a:pPr marL="317500" indent="-317500" defTabSz="847725" eaLnBrk="1" hangingPunct="1">
              <a:spcBef>
                <a:spcPct val="5000"/>
              </a:spcBef>
            </a:pPr>
            <a:r>
              <a:rPr lang="en-US" altLang="en-US" sz="2200" dirty="0">
                <a:solidFill>
                  <a:srgbClr val="002060"/>
                </a:solidFill>
                <a:cs typeface="Times New Roman" panose="02020603050405020304" pitchFamily="18" charset="0"/>
              </a:rPr>
              <a:t>Encourage discussion, dissent, disagreement, </a:t>
            </a:r>
            <a:br>
              <a:rPr lang="en-US" altLang="en-US" sz="2200" dirty="0">
                <a:solidFill>
                  <a:srgbClr val="002060"/>
                </a:solidFill>
                <a:cs typeface="Times New Roman" panose="02020603050405020304" pitchFamily="18" charset="0"/>
              </a:rPr>
            </a:br>
            <a:r>
              <a:rPr lang="en-US" altLang="en-US" sz="2200" dirty="0">
                <a:solidFill>
                  <a:srgbClr val="002060"/>
                </a:solidFill>
                <a:cs typeface="Times New Roman" panose="02020603050405020304" pitchFamily="18" charset="0"/>
              </a:rPr>
              <a:t>debate . . . keep people talking</a:t>
            </a:r>
            <a:endParaRPr lang="en-US" altLang="en-US" sz="2200" dirty="0">
              <a:solidFill>
                <a:srgbClr val="00206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4146"/>
                                        </p:tgtEl>
                                        <p:attrNameLst>
                                          <p:attrName>style.visibility</p:attrName>
                                        </p:attrNameLst>
                                      </p:cBhvr>
                                      <p:to>
                                        <p:strVal val="visible"/>
                                      </p:to>
                                    </p:set>
                                    <p:anim calcmode="lin" valueType="num">
                                      <p:cBhvr>
                                        <p:cTn id="7" dur="500" fill="hold"/>
                                        <p:tgtEl>
                                          <p:spTgt spid="134146"/>
                                        </p:tgtEl>
                                        <p:attrNameLst>
                                          <p:attrName>ppt_w</p:attrName>
                                        </p:attrNameLst>
                                      </p:cBhvr>
                                      <p:tavLst>
                                        <p:tav tm="0">
                                          <p:val>
                                            <p:fltVal val="0"/>
                                          </p:val>
                                        </p:tav>
                                        <p:tav tm="100000">
                                          <p:val>
                                            <p:strVal val="#ppt_w"/>
                                          </p:val>
                                        </p:tav>
                                      </p:tavLst>
                                    </p:anim>
                                    <p:anim calcmode="lin" valueType="num">
                                      <p:cBhvr>
                                        <p:cTn id="8" dur="500" fill="hold"/>
                                        <p:tgtEl>
                                          <p:spTgt spid="13414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34147">
                                            <p:txEl>
                                              <p:pRg st="0" end="0"/>
                                            </p:txEl>
                                          </p:spTgt>
                                        </p:tgtEl>
                                        <p:attrNameLst>
                                          <p:attrName>style.visibility</p:attrName>
                                        </p:attrNameLst>
                                      </p:cBhvr>
                                      <p:to>
                                        <p:strVal val="visible"/>
                                      </p:to>
                                    </p:set>
                                    <p:animEffect transition="in" filter="dissolve">
                                      <p:cBhvr>
                                        <p:cTn id="13" dur="500"/>
                                        <p:tgtEl>
                                          <p:spTgt spid="134147">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34147">
                                            <p:txEl>
                                              <p:pRg st="1" end="1"/>
                                            </p:txEl>
                                          </p:spTgt>
                                        </p:tgtEl>
                                        <p:attrNameLst>
                                          <p:attrName>style.visibility</p:attrName>
                                        </p:attrNameLst>
                                      </p:cBhvr>
                                      <p:to>
                                        <p:strVal val="visible"/>
                                      </p:to>
                                    </p:set>
                                    <p:animEffect transition="in" filter="dissolve">
                                      <p:cBhvr>
                                        <p:cTn id="18" dur="500"/>
                                        <p:tgtEl>
                                          <p:spTgt spid="134147">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4147">
                                            <p:txEl>
                                              <p:pRg st="2" end="2"/>
                                            </p:txEl>
                                          </p:spTgt>
                                        </p:tgtEl>
                                        <p:attrNameLst>
                                          <p:attrName>style.visibility</p:attrName>
                                        </p:attrNameLst>
                                      </p:cBhvr>
                                      <p:to>
                                        <p:strVal val="visible"/>
                                      </p:to>
                                    </p:set>
                                    <p:animEffect transition="in" filter="dissolve">
                                      <p:cBhvr>
                                        <p:cTn id="23" dur="500"/>
                                        <p:tgtEl>
                                          <p:spTgt spid="134147">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34147">
                                            <p:txEl>
                                              <p:pRg st="3" end="3"/>
                                            </p:txEl>
                                          </p:spTgt>
                                        </p:tgtEl>
                                        <p:attrNameLst>
                                          <p:attrName>style.visibility</p:attrName>
                                        </p:attrNameLst>
                                      </p:cBhvr>
                                      <p:to>
                                        <p:strVal val="visible"/>
                                      </p:to>
                                    </p:set>
                                    <p:animEffect transition="in" filter="dissolve">
                                      <p:cBhvr>
                                        <p:cTn id="28" dur="500"/>
                                        <p:tgtEl>
                                          <p:spTgt spid="134147">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34147">
                                            <p:txEl>
                                              <p:pRg st="4" end="4"/>
                                            </p:txEl>
                                          </p:spTgt>
                                        </p:tgtEl>
                                        <p:attrNameLst>
                                          <p:attrName>style.visibility</p:attrName>
                                        </p:attrNameLst>
                                      </p:cBhvr>
                                      <p:to>
                                        <p:strVal val="visible"/>
                                      </p:to>
                                    </p:set>
                                    <p:animEffect transition="in" filter="dissolve">
                                      <p:cBhvr>
                                        <p:cTn id="33" dur="500"/>
                                        <p:tgtEl>
                                          <p:spTgt spid="134147">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34147">
                                            <p:txEl>
                                              <p:pRg st="5" end="5"/>
                                            </p:txEl>
                                          </p:spTgt>
                                        </p:tgtEl>
                                        <p:attrNameLst>
                                          <p:attrName>style.visibility</p:attrName>
                                        </p:attrNameLst>
                                      </p:cBhvr>
                                      <p:to>
                                        <p:strVal val="visible"/>
                                      </p:to>
                                    </p:set>
                                    <p:animEffect transition="in" filter="dissolve">
                                      <p:cBhvr>
                                        <p:cTn id="38" dur="500"/>
                                        <p:tgtEl>
                                          <p:spTgt spid="134147">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34147">
                                            <p:txEl>
                                              <p:pRg st="6" end="6"/>
                                            </p:txEl>
                                          </p:spTgt>
                                        </p:tgtEl>
                                        <p:attrNameLst>
                                          <p:attrName>style.visibility</p:attrName>
                                        </p:attrNameLst>
                                      </p:cBhvr>
                                      <p:to>
                                        <p:strVal val="visible"/>
                                      </p:to>
                                    </p:set>
                                    <p:animEffect transition="in" filter="dissolve">
                                      <p:cBhvr>
                                        <p:cTn id="43" dur="500"/>
                                        <p:tgtEl>
                                          <p:spTgt spid="134147">
                                            <p:txEl>
                                              <p:pRg st="6" end="6"/>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34147">
                                            <p:txEl>
                                              <p:pRg st="7" end="7"/>
                                            </p:txEl>
                                          </p:spTgt>
                                        </p:tgtEl>
                                        <p:attrNameLst>
                                          <p:attrName>style.visibility</p:attrName>
                                        </p:attrNameLst>
                                      </p:cBhvr>
                                      <p:to>
                                        <p:strVal val="visible"/>
                                      </p:to>
                                    </p:set>
                                    <p:animEffect transition="in" filter="dissolve">
                                      <p:cBhvr>
                                        <p:cTn id="48" dur="500"/>
                                        <p:tgtEl>
                                          <p:spTgt spid="134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autoUpdateAnimBg="0"/>
      <p:bldP spid="13414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a:extLst>
              <a:ext uri="{FF2B5EF4-FFF2-40B4-BE49-F238E27FC236}">
                <a16:creationId xmlns:a16="http://schemas.microsoft.com/office/drawing/2014/main" id="{4BDEFD46-3AF3-4ADB-BAF3-F0BFFEC6DEB8}"/>
              </a:ext>
            </a:extLst>
          </p:cNvPr>
          <p:cNvSpPr>
            <a:spLocks noGrp="1" noChangeArrowheads="1"/>
          </p:cNvSpPr>
          <p:nvPr>
            <p:ph type="title"/>
          </p:nvPr>
        </p:nvSpPr>
        <p:spPr>
          <a:xfrm>
            <a:off x="107504" y="188640"/>
            <a:ext cx="8928992" cy="10668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fontScale="90000"/>
          </a:bodyPr>
          <a:lstStyle/>
          <a:p>
            <a:pPr eaLnBrk="1" fontAlgn="auto" hangingPunct="1">
              <a:spcAft>
                <a:spcPts val="0"/>
              </a:spcAft>
              <a:defRPr/>
            </a:pPr>
            <a:r>
              <a:rPr lang="en-US" altLang="en-US" sz="3600" dirty="0"/>
              <a:t>Actions for </a:t>
            </a:r>
            <a:r>
              <a:rPr lang="en-US" altLang="en-US" sz="3600" i="1" dirty="0"/>
              <a:t>Enquiry, Experimentation and Discovery</a:t>
            </a:r>
            <a:endParaRPr lang="en-US" altLang="en-US" sz="4000" i="1" dirty="0"/>
          </a:p>
        </p:txBody>
      </p:sp>
      <p:sp>
        <p:nvSpPr>
          <p:cNvPr id="44035" name="Rectangle 3">
            <a:extLst>
              <a:ext uri="{FF2B5EF4-FFF2-40B4-BE49-F238E27FC236}">
                <a16:creationId xmlns:a16="http://schemas.microsoft.com/office/drawing/2014/main" id="{38B4594A-52DD-4081-A970-F2458E9224D6}"/>
              </a:ext>
            </a:extLst>
          </p:cNvPr>
          <p:cNvSpPr>
            <a:spLocks noGrp="1" noChangeArrowheads="1"/>
          </p:cNvSpPr>
          <p:nvPr>
            <p:ph idx="1"/>
          </p:nvPr>
        </p:nvSpPr>
        <p:spPr>
          <a:xfrm>
            <a:off x="109439" y="1340768"/>
            <a:ext cx="7772400" cy="4248472"/>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r>
              <a:rPr lang="en-US" altLang="en-US" sz="2400" dirty="0">
                <a:solidFill>
                  <a:schemeClr val="accent6">
                    <a:lumMod val="75000"/>
                  </a:schemeClr>
                </a:solidFill>
                <a:latin typeface="Calibri Light" panose="020F0302020204030204" pitchFamily="34" charset="0"/>
                <a:cs typeface="Times New Roman" panose="02020603050405020304" pitchFamily="18" charset="0"/>
              </a:rPr>
              <a:t>Give people freedom </a:t>
            </a:r>
            <a:r>
              <a:rPr lang="en-US" altLang="en-US" sz="2400" u="sng" dirty="0">
                <a:solidFill>
                  <a:schemeClr val="accent6">
                    <a:lumMod val="75000"/>
                  </a:schemeClr>
                </a:solidFill>
                <a:latin typeface="Calibri Light" panose="020F0302020204030204" pitchFamily="34" charset="0"/>
                <a:cs typeface="Times New Roman" panose="02020603050405020304" pitchFamily="18" charset="0"/>
              </a:rPr>
              <a:t>and</a:t>
            </a:r>
            <a:r>
              <a:rPr lang="en-US" altLang="en-US" sz="2400" dirty="0">
                <a:solidFill>
                  <a:schemeClr val="accent6">
                    <a:lumMod val="75000"/>
                  </a:schemeClr>
                </a:solidFill>
                <a:latin typeface="Calibri Light" panose="020F0302020204030204" pitchFamily="34" charset="0"/>
                <a:cs typeface="Times New Roman" panose="02020603050405020304" pitchFamily="18" charset="0"/>
              </a:rPr>
              <a:t> direction</a:t>
            </a:r>
          </a:p>
          <a:p>
            <a:pPr marL="317500" indent="-317500" defTabSz="847725" eaLnBrk="1" hangingPunct="1"/>
            <a:r>
              <a:rPr lang="en-US" altLang="en-US" sz="2400" dirty="0">
                <a:solidFill>
                  <a:srgbClr val="FF0000"/>
                </a:solidFill>
                <a:latin typeface="Calibri Light" panose="020F0302020204030204" pitchFamily="34" charset="0"/>
                <a:cs typeface="Times New Roman" panose="02020603050405020304" pitchFamily="18" charset="0"/>
              </a:rPr>
              <a:t>Give people permission to find their own solutions</a:t>
            </a:r>
          </a:p>
          <a:p>
            <a:pPr marL="317500" indent="-317500" defTabSz="847725" eaLnBrk="1" hangingPunct="1"/>
            <a:r>
              <a:rPr lang="en-US" altLang="en-US" sz="2400" dirty="0">
                <a:solidFill>
                  <a:srgbClr val="0000FF"/>
                </a:solidFill>
                <a:latin typeface="Calibri Light" panose="020F0302020204030204" pitchFamily="34" charset="0"/>
                <a:cs typeface="Times New Roman" panose="02020603050405020304" pitchFamily="18" charset="0"/>
              </a:rPr>
              <a:t>Encourage people to take risks</a:t>
            </a:r>
          </a:p>
          <a:p>
            <a:pPr marL="317500" indent="-317500" defTabSz="847725" eaLnBrk="1" hangingPunct="1"/>
            <a:r>
              <a:rPr lang="en-US" altLang="en-US" sz="2400" dirty="0">
                <a:solidFill>
                  <a:srgbClr val="00B050"/>
                </a:solidFill>
                <a:latin typeface="Calibri Light" panose="020F0302020204030204" pitchFamily="34" charset="0"/>
                <a:cs typeface="Times New Roman" panose="02020603050405020304" pitchFamily="18" charset="0"/>
              </a:rPr>
              <a:t>Affirm and refine the vision — make room for others’ ideas</a:t>
            </a:r>
          </a:p>
          <a:p>
            <a:pPr marL="317500" indent="-317500" defTabSz="847725" eaLnBrk="1" hangingPunct="1"/>
            <a:r>
              <a:rPr lang="en-US" altLang="en-US" sz="2400" dirty="0">
                <a:solidFill>
                  <a:srgbClr val="7030A0"/>
                </a:solidFill>
                <a:latin typeface="Calibri Light" panose="020F0302020204030204" pitchFamily="34" charset="0"/>
                <a:cs typeface="Times New Roman" panose="02020603050405020304" pitchFamily="18" charset="0"/>
              </a:rPr>
              <a:t>Tell people as much as you know</a:t>
            </a:r>
          </a:p>
          <a:p>
            <a:pPr marL="317500" indent="-317500" defTabSz="847725" eaLnBrk="1" hangingPunct="1"/>
            <a:r>
              <a:rPr lang="en-US" altLang="en-US" sz="2400" dirty="0">
                <a:solidFill>
                  <a:srgbClr val="FF00FF"/>
                </a:solidFill>
                <a:latin typeface="Calibri Light" panose="020F0302020204030204" pitchFamily="34" charset="0"/>
                <a:cs typeface="Times New Roman" panose="02020603050405020304" pitchFamily="18" charset="0"/>
              </a:rPr>
              <a:t>Encourage teamwork/collaboration</a:t>
            </a:r>
          </a:p>
          <a:p>
            <a:pPr marL="317500" indent="-317500" defTabSz="847725" eaLnBrk="1" hangingPunct="1"/>
            <a:r>
              <a:rPr lang="en-US" altLang="en-US" sz="2400" dirty="0">
                <a:solidFill>
                  <a:srgbClr val="7030A0"/>
                </a:solidFill>
                <a:latin typeface="Calibri Light" panose="020F0302020204030204" pitchFamily="34" charset="0"/>
                <a:cs typeface="Times New Roman" panose="02020603050405020304" pitchFamily="18" charset="0"/>
              </a:rPr>
              <a:t>Encourage personal reflection and learning</a:t>
            </a:r>
          </a:p>
          <a:p>
            <a:pPr marL="317500" indent="-317500" defTabSz="847725" eaLnBrk="1" hangingPunct="1"/>
            <a:r>
              <a:rPr lang="en-US" altLang="en-US" sz="2400" dirty="0">
                <a:solidFill>
                  <a:srgbClr val="9966FF"/>
                </a:solidFill>
                <a:latin typeface="Calibri Light" panose="020F0302020204030204" pitchFamily="34" charset="0"/>
                <a:cs typeface="Times New Roman" panose="02020603050405020304" pitchFamily="18" charset="0"/>
              </a:rPr>
              <a:t>Provide people with training and support</a:t>
            </a:r>
          </a:p>
          <a:p>
            <a:pPr marL="317500" indent="-317500" defTabSz="847725" eaLnBrk="1" hangingPunct="1"/>
            <a:r>
              <a:rPr lang="en-US" altLang="en-US" sz="2400" dirty="0">
                <a:solidFill>
                  <a:srgbClr val="CC3300"/>
                </a:solidFill>
                <a:latin typeface="Calibri Light" panose="020F0302020204030204" pitchFamily="34" charset="0"/>
                <a:cs typeface="Times New Roman" panose="02020603050405020304" pitchFamily="18" charset="0"/>
              </a:rPr>
              <a:t>Set short-term goals</a:t>
            </a:r>
          </a:p>
        </p:txBody>
      </p:sp>
    </p:spTree>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026">
            <a:extLst>
              <a:ext uri="{FF2B5EF4-FFF2-40B4-BE49-F238E27FC236}">
                <a16:creationId xmlns:a16="http://schemas.microsoft.com/office/drawing/2014/main" id="{EB601C33-6916-4F5C-AB89-D985729C29DF}"/>
              </a:ext>
            </a:extLst>
          </p:cNvPr>
          <p:cNvSpPr>
            <a:spLocks noGrp="1" noChangeArrowheads="1"/>
          </p:cNvSpPr>
          <p:nvPr>
            <p:ph type="title"/>
          </p:nvPr>
        </p:nvSpPr>
        <p:spPr>
          <a:xfrm>
            <a:off x="228600" y="228600"/>
            <a:ext cx="8458200" cy="12192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eaLnBrk="1" hangingPunct="1"/>
            <a:r>
              <a:rPr lang="en-US" altLang="en-US" sz="3600" dirty="0"/>
              <a:t>Actions for </a:t>
            </a:r>
            <a:r>
              <a:rPr lang="en-US" altLang="en-US" sz="3600" i="1" dirty="0"/>
              <a:t>Learning, Acceptance and Commitment</a:t>
            </a:r>
            <a:endParaRPr lang="en-US" altLang="en-US" sz="4000" i="1" dirty="0"/>
          </a:p>
        </p:txBody>
      </p:sp>
      <p:sp>
        <p:nvSpPr>
          <p:cNvPr id="46083" name="Rectangle 1027">
            <a:extLst>
              <a:ext uri="{FF2B5EF4-FFF2-40B4-BE49-F238E27FC236}">
                <a16:creationId xmlns:a16="http://schemas.microsoft.com/office/drawing/2014/main" id="{9EE45C62-FEB3-4EB7-80A3-ABDBC04C777C}"/>
              </a:ext>
            </a:extLst>
          </p:cNvPr>
          <p:cNvSpPr>
            <a:spLocks noGrp="1" noChangeArrowheads="1"/>
          </p:cNvSpPr>
          <p:nvPr>
            <p:ph idx="1"/>
          </p:nvPr>
        </p:nvSpPr>
        <p:spPr>
          <a:xfrm>
            <a:off x="228600" y="1447800"/>
            <a:ext cx="8001000" cy="41148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lnSpcReduction="10000"/>
          </a:bodyPr>
          <a:lstStyle/>
          <a:p>
            <a:pPr marL="317500" indent="-317500" defTabSz="847725" eaLnBrk="1" hangingPunct="1">
              <a:spcBef>
                <a:spcPct val="10000"/>
              </a:spcBef>
              <a:spcAft>
                <a:spcPct val="15000"/>
              </a:spcAft>
            </a:pPr>
            <a:r>
              <a:rPr lang="en-US" altLang="en-US" sz="2200" dirty="0">
                <a:solidFill>
                  <a:srgbClr val="9966FF"/>
                </a:solidFill>
                <a:cs typeface="Times New Roman" panose="02020603050405020304" pitchFamily="18" charset="0"/>
              </a:rPr>
              <a:t>Acknowledge their hard work.</a:t>
            </a:r>
          </a:p>
          <a:p>
            <a:pPr marL="317500" indent="-317500" defTabSz="847725" eaLnBrk="1" hangingPunct="1">
              <a:spcBef>
                <a:spcPct val="10000"/>
              </a:spcBef>
              <a:spcAft>
                <a:spcPct val="15000"/>
              </a:spcAft>
            </a:pPr>
            <a:r>
              <a:rPr lang="en-US" altLang="en-US" sz="2200" dirty="0">
                <a:solidFill>
                  <a:srgbClr val="C00000"/>
                </a:solidFill>
                <a:cs typeface="Times New Roman" panose="02020603050405020304" pitchFamily="18" charset="0"/>
              </a:rPr>
              <a:t>Celebrate successes and accomplishments.</a:t>
            </a:r>
          </a:p>
          <a:p>
            <a:pPr marL="317500" indent="-317500" defTabSz="847725" eaLnBrk="1" hangingPunct="1">
              <a:spcBef>
                <a:spcPct val="10000"/>
              </a:spcBef>
              <a:spcAft>
                <a:spcPct val="15000"/>
              </a:spcAft>
            </a:pPr>
            <a:r>
              <a:rPr lang="en-US" altLang="en-US" sz="2200" dirty="0">
                <a:solidFill>
                  <a:srgbClr val="00B050"/>
                </a:solidFill>
                <a:cs typeface="Times New Roman" panose="02020603050405020304" pitchFamily="18" charset="0"/>
              </a:rPr>
              <a:t>Reaffirm the vision.</a:t>
            </a:r>
          </a:p>
          <a:p>
            <a:pPr marL="317500" indent="-317500" defTabSz="847725" eaLnBrk="1" hangingPunct="1">
              <a:spcBef>
                <a:spcPct val="10000"/>
              </a:spcBef>
              <a:spcAft>
                <a:spcPct val="15000"/>
              </a:spcAft>
            </a:pPr>
            <a:r>
              <a:rPr lang="en-US" altLang="en-US" sz="2200" dirty="0">
                <a:solidFill>
                  <a:srgbClr val="FF0000"/>
                </a:solidFill>
                <a:cs typeface="Times New Roman" panose="02020603050405020304" pitchFamily="18" charset="0"/>
              </a:rPr>
              <a:t>Bring people together towards the vision.</a:t>
            </a:r>
          </a:p>
          <a:p>
            <a:pPr marL="317500" indent="-317500" defTabSz="847725" eaLnBrk="1" hangingPunct="1">
              <a:spcBef>
                <a:spcPct val="10000"/>
              </a:spcBef>
              <a:spcAft>
                <a:spcPct val="15000"/>
              </a:spcAft>
            </a:pPr>
            <a:r>
              <a:rPr lang="en-US" altLang="en-US" sz="2200" dirty="0">
                <a:solidFill>
                  <a:srgbClr val="0000FF"/>
                </a:solidFill>
                <a:cs typeface="Times New Roman" panose="02020603050405020304" pitchFamily="18" charset="0"/>
              </a:rPr>
              <a:t>Acknowledge what people have left behind.</a:t>
            </a:r>
          </a:p>
          <a:p>
            <a:pPr marL="317500" indent="-317500" defTabSz="847725" eaLnBrk="1" hangingPunct="1">
              <a:spcBef>
                <a:spcPct val="10000"/>
              </a:spcBef>
              <a:spcAft>
                <a:spcPct val="15000"/>
              </a:spcAft>
            </a:pPr>
            <a:r>
              <a:rPr lang="en-US" altLang="en-US" sz="2200" dirty="0">
                <a:solidFill>
                  <a:srgbClr val="FF00FF"/>
                </a:solidFill>
                <a:cs typeface="Times New Roman" panose="02020603050405020304" pitchFamily="18" charset="0"/>
              </a:rPr>
              <a:t>Develop long-term goals and plans.</a:t>
            </a:r>
          </a:p>
          <a:p>
            <a:pPr marL="317500" indent="-317500" defTabSz="847725" eaLnBrk="1" hangingPunct="1">
              <a:spcBef>
                <a:spcPct val="10000"/>
              </a:spcBef>
              <a:spcAft>
                <a:spcPct val="15000"/>
              </a:spcAft>
            </a:pPr>
            <a:r>
              <a:rPr lang="en-US" altLang="en-US" sz="2200" dirty="0">
                <a:solidFill>
                  <a:srgbClr val="002060"/>
                </a:solidFill>
                <a:cs typeface="Times New Roman" panose="02020603050405020304" pitchFamily="18" charset="0"/>
              </a:rPr>
              <a:t>Provide tools and training to reinforce new behaviours.</a:t>
            </a:r>
          </a:p>
          <a:p>
            <a:pPr marL="317500" indent="-317500" defTabSz="847725" eaLnBrk="1" hangingPunct="1">
              <a:spcBef>
                <a:spcPct val="10000"/>
              </a:spcBef>
              <a:spcAft>
                <a:spcPct val="15000"/>
              </a:spcAft>
            </a:pPr>
            <a:r>
              <a:rPr lang="en-US" altLang="en-US" sz="2200" dirty="0">
                <a:solidFill>
                  <a:srgbClr val="0070C0"/>
                </a:solidFill>
                <a:cs typeface="Times New Roman" panose="02020603050405020304" pitchFamily="18" charset="0"/>
              </a:rPr>
              <a:t>Reinforce and reward the new behaviours.</a:t>
            </a:r>
          </a:p>
          <a:p>
            <a:pPr marL="317500" indent="-317500" defTabSz="847725" eaLnBrk="1" hangingPunct="1">
              <a:spcBef>
                <a:spcPct val="10000"/>
              </a:spcBef>
              <a:spcAft>
                <a:spcPct val="15000"/>
              </a:spcAft>
            </a:pPr>
            <a:r>
              <a:rPr lang="en-US" altLang="en-US" sz="2200" dirty="0">
                <a:solidFill>
                  <a:srgbClr val="CC3300"/>
                </a:solidFill>
                <a:cs typeface="Times New Roman" panose="02020603050405020304" pitchFamily="18" charset="0"/>
              </a:rPr>
              <a:t>Create systems/structures that reinforce new behaviours.</a:t>
            </a:r>
          </a:p>
          <a:p>
            <a:pPr marL="317500" indent="-317500" defTabSz="847725" eaLnBrk="1" hangingPunct="1">
              <a:spcBef>
                <a:spcPct val="10000"/>
              </a:spcBef>
              <a:spcAft>
                <a:spcPct val="15000"/>
              </a:spcAft>
            </a:pPr>
            <a:r>
              <a:rPr lang="en-US" altLang="en-US" sz="2200" dirty="0">
                <a:solidFill>
                  <a:schemeClr val="accent6">
                    <a:lumMod val="75000"/>
                  </a:schemeClr>
                </a:solidFill>
                <a:cs typeface="Times New Roman" panose="02020603050405020304" pitchFamily="18" charset="0"/>
              </a:rPr>
              <a:t>Prepare people for the next change.</a:t>
            </a:r>
            <a:endParaRPr lang="en-US" altLang="en-US" sz="2200" dirty="0">
              <a:solidFill>
                <a:schemeClr val="accent6">
                  <a:lumMod val="75000"/>
                </a:schemeClr>
              </a:solidFill>
            </a:endParaRPr>
          </a:p>
        </p:txBody>
      </p:sp>
      <p:pic>
        <p:nvPicPr>
          <p:cNvPr id="10" name="Picture 9" descr="A close up of text on a white background&#10;&#10;Description generated with very high confidence">
            <a:extLst>
              <a:ext uri="{FF2B5EF4-FFF2-40B4-BE49-F238E27FC236}">
                <a16:creationId xmlns:a16="http://schemas.microsoft.com/office/drawing/2014/main" id="{3916CAA7-9699-45D5-848E-B4439542E6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092280" y="838200"/>
            <a:ext cx="1964013" cy="2948968"/>
          </a:xfrm>
          <a:prstGeom prst="rect">
            <a:avLst/>
          </a:prstGeom>
        </p:spPr>
      </p:pic>
    </p:spTree>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2F32E8-CD18-4385-B8A3-8E66D699E642}"/>
              </a:ext>
            </a:extLst>
          </p:cNvPr>
          <p:cNvSpPr/>
          <p:nvPr/>
        </p:nvSpPr>
        <p:spPr>
          <a:xfrm>
            <a:off x="2014042" y="980728"/>
            <a:ext cx="5472608" cy="4608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7458" name="Group 2">
            <a:extLst>
              <a:ext uri="{FF2B5EF4-FFF2-40B4-BE49-F238E27FC236}">
                <a16:creationId xmlns:a16="http://schemas.microsoft.com/office/drawing/2014/main" id="{BEA8AD70-97A8-439D-9ED8-8D69217219B3}"/>
              </a:ext>
            </a:extLst>
          </p:cNvPr>
          <p:cNvGrpSpPr>
            <a:grpSpLocks/>
          </p:cNvGrpSpPr>
          <p:nvPr/>
        </p:nvGrpSpPr>
        <p:grpSpPr bwMode="auto">
          <a:xfrm>
            <a:off x="2230066" y="1268760"/>
            <a:ext cx="4646613" cy="4024312"/>
            <a:chOff x="1392" y="702"/>
            <a:chExt cx="3903" cy="3381"/>
          </a:xfrm>
        </p:grpSpPr>
        <p:graphicFrame>
          <p:nvGraphicFramePr>
            <p:cNvPr id="48134" name="Object 3">
              <a:extLst>
                <a:ext uri="{FF2B5EF4-FFF2-40B4-BE49-F238E27FC236}">
                  <a16:creationId xmlns:a16="http://schemas.microsoft.com/office/drawing/2014/main" id="{0381CD49-448C-432D-BB16-3E67380B8A54}"/>
                </a:ext>
              </a:extLst>
            </p:cNvPr>
            <p:cNvGraphicFramePr>
              <a:graphicFrameLocks noChangeAspect="1"/>
            </p:cNvGraphicFramePr>
            <p:nvPr>
              <p:extLst>
                <p:ext uri="{D42A27DB-BD31-4B8C-83A1-F6EECF244321}">
                  <p14:modId xmlns:p14="http://schemas.microsoft.com/office/powerpoint/2010/main" val="527935805"/>
                </p:ext>
              </p:extLst>
            </p:nvPr>
          </p:nvGraphicFramePr>
          <p:xfrm>
            <a:off x="1392" y="702"/>
            <a:ext cx="3903" cy="3381"/>
          </p:xfrm>
          <a:graphic>
            <a:graphicData uri="http://schemas.openxmlformats.org/presentationml/2006/ole">
              <mc:AlternateContent xmlns:mc="http://schemas.openxmlformats.org/markup-compatibility/2006">
                <mc:Choice xmlns:v="urn:schemas-microsoft-com:vml" Requires="v">
                  <p:oleObj spid="_x0000_s2056" name="VISIO" r:id="rId3" imgW="6196680" imgH="5367960" progId="Visio.Drawing.6">
                    <p:embed/>
                  </p:oleObj>
                </mc:Choice>
                <mc:Fallback>
                  <p:oleObj name="VISIO" r:id="rId3" imgW="6196680" imgH="5367960" progId="Visio.Drawing.6">
                    <p:embed/>
                    <p:pic>
                      <p:nvPicPr>
                        <p:cNvPr id="48134" name="Object 3">
                          <a:extLst>
                            <a:ext uri="{FF2B5EF4-FFF2-40B4-BE49-F238E27FC236}">
                              <a16:creationId xmlns:a16="http://schemas.microsoft.com/office/drawing/2014/main" id="{0381CD49-448C-432D-BB16-3E67380B8A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2" y="702"/>
                          <a:ext cx="3903" cy="33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8135" name="Object 4">
              <a:extLst>
                <a:ext uri="{FF2B5EF4-FFF2-40B4-BE49-F238E27FC236}">
                  <a16:creationId xmlns:a16="http://schemas.microsoft.com/office/drawing/2014/main" id="{B6D1AC4A-5D10-41F3-A1EF-61FC8A3EEE1A}"/>
                </a:ext>
              </a:extLst>
            </p:cNvPr>
            <p:cNvGraphicFramePr>
              <a:graphicFrameLocks noChangeAspect="1"/>
            </p:cNvGraphicFramePr>
            <p:nvPr/>
          </p:nvGraphicFramePr>
          <p:xfrm>
            <a:off x="1806" y="834"/>
            <a:ext cx="1614" cy="1614"/>
          </p:xfrm>
          <a:graphic>
            <a:graphicData uri="http://schemas.openxmlformats.org/presentationml/2006/ole">
              <mc:AlternateContent xmlns:mc="http://schemas.openxmlformats.org/markup-compatibility/2006">
                <mc:Choice xmlns:v="urn:schemas-microsoft-com:vml" Requires="v">
                  <p:oleObj spid="_x0000_s2057" name="VISIO" r:id="rId5" imgW="2562480" imgH="2562480" progId="Visio.Drawing.6">
                    <p:embed/>
                  </p:oleObj>
                </mc:Choice>
                <mc:Fallback>
                  <p:oleObj name="VISIO" r:id="rId5" imgW="2562480" imgH="2562480" progId="Visio.Drawing.6">
                    <p:embed/>
                    <p:pic>
                      <p:nvPicPr>
                        <p:cNvPr id="48135" name="Object 4">
                          <a:extLst>
                            <a:ext uri="{FF2B5EF4-FFF2-40B4-BE49-F238E27FC236}">
                              <a16:creationId xmlns:a16="http://schemas.microsoft.com/office/drawing/2014/main" id="{B6D1AC4A-5D10-41F3-A1EF-61FC8A3EEE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06" y="834"/>
                          <a:ext cx="1614" cy="1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8136" name="Object 5">
              <a:extLst>
                <a:ext uri="{FF2B5EF4-FFF2-40B4-BE49-F238E27FC236}">
                  <a16:creationId xmlns:a16="http://schemas.microsoft.com/office/drawing/2014/main" id="{09A335D5-316B-44B3-8560-BCB64C36F5C4}"/>
                </a:ext>
              </a:extLst>
            </p:cNvPr>
            <p:cNvGraphicFramePr>
              <a:graphicFrameLocks noChangeAspect="1"/>
            </p:cNvGraphicFramePr>
            <p:nvPr/>
          </p:nvGraphicFramePr>
          <p:xfrm>
            <a:off x="3264" y="2304"/>
            <a:ext cx="1847" cy="1614"/>
          </p:xfrm>
          <a:graphic>
            <a:graphicData uri="http://schemas.openxmlformats.org/presentationml/2006/ole">
              <mc:AlternateContent xmlns:mc="http://schemas.openxmlformats.org/markup-compatibility/2006">
                <mc:Choice xmlns:v="urn:schemas-microsoft-com:vml" Requires="v">
                  <p:oleObj spid="_x0000_s2058" name="Visio" r:id="rId7" imgW="3103626" imgH="2711577" progId="Visio.Drawing.6">
                    <p:embed/>
                  </p:oleObj>
                </mc:Choice>
                <mc:Fallback>
                  <p:oleObj name="Visio" r:id="rId7" imgW="3103626" imgH="2711577" progId="Visio.Drawing.6">
                    <p:embed/>
                    <p:pic>
                      <p:nvPicPr>
                        <p:cNvPr id="48136" name="Object 5">
                          <a:extLst>
                            <a:ext uri="{FF2B5EF4-FFF2-40B4-BE49-F238E27FC236}">
                              <a16:creationId xmlns:a16="http://schemas.microsoft.com/office/drawing/2014/main" id="{09A335D5-316B-44B3-8560-BCB64C36F5C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64" y="2304"/>
                          <a:ext cx="1847" cy="1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8137" name="Object 6">
              <a:extLst>
                <a:ext uri="{FF2B5EF4-FFF2-40B4-BE49-F238E27FC236}">
                  <a16:creationId xmlns:a16="http://schemas.microsoft.com/office/drawing/2014/main" id="{594539CF-90D6-479A-BE51-0F97F02B6C9A}"/>
                </a:ext>
              </a:extLst>
            </p:cNvPr>
            <p:cNvGraphicFramePr>
              <a:graphicFrameLocks noChangeAspect="1"/>
            </p:cNvGraphicFramePr>
            <p:nvPr/>
          </p:nvGraphicFramePr>
          <p:xfrm>
            <a:off x="3265" y="840"/>
            <a:ext cx="1817" cy="1614"/>
          </p:xfrm>
          <a:graphic>
            <a:graphicData uri="http://schemas.openxmlformats.org/presentationml/2006/ole">
              <mc:AlternateContent xmlns:mc="http://schemas.openxmlformats.org/markup-compatibility/2006">
                <mc:Choice xmlns:v="urn:schemas-microsoft-com:vml" Requires="v">
                  <p:oleObj spid="_x0000_s2059" name="Visio" r:id="rId9" imgW="3052191" imgH="2711577" progId="Visio.Drawing.6">
                    <p:embed/>
                  </p:oleObj>
                </mc:Choice>
                <mc:Fallback>
                  <p:oleObj name="Visio" r:id="rId9" imgW="3052191" imgH="2711577" progId="Visio.Drawing.6">
                    <p:embed/>
                    <p:pic>
                      <p:nvPicPr>
                        <p:cNvPr id="48137" name="Object 6">
                          <a:extLst>
                            <a:ext uri="{FF2B5EF4-FFF2-40B4-BE49-F238E27FC236}">
                              <a16:creationId xmlns:a16="http://schemas.microsoft.com/office/drawing/2014/main" id="{594539CF-90D6-479A-BE51-0F97F02B6C9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65" y="840"/>
                          <a:ext cx="1817" cy="1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8138" name="Object 7">
              <a:extLst>
                <a:ext uri="{FF2B5EF4-FFF2-40B4-BE49-F238E27FC236}">
                  <a16:creationId xmlns:a16="http://schemas.microsoft.com/office/drawing/2014/main" id="{99EEF9EF-3D02-4480-BCD4-869CDF950E70}"/>
                </a:ext>
              </a:extLst>
            </p:cNvPr>
            <p:cNvGraphicFramePr>
              <a:graphicFrameLocks noChangeAspect="1"/>
            </p:cNvGraphicFramePr>
            <p:nvPr/>
          </p:nvGraphicFramePr>
          <p:xfrm>
            <a:off x="1803" y="2304"/>
            <a:ext cx="1635" cy="1614"/>
          </p:xfrm>
          <a:graphic>
            <a:graphicData uri="http://schemas.openxmlformats.org/presentationml/2006/ole">
              <mc:AlternateContent xmlns:mc="http://schemas.openxmlformats.org/markup-compatibility/2006">
                <mc:Choice xmlns:v="urn:schemas-microsoft-com:vml" Requires="v">
                  <p:oleObj spid="_x0000_s2060" name="Visio" r:id="rId11" imgW="2746629" imgH="2711577" progId="Visio.Drawing.6">
                    <p:embed/>
                  </p:oleObj>
                </mc:Choice>
                <mc:Fallback>
                  <p:oleObj name="Visio" r:id="rId11" imgW="2746629" imgH="2711577" progId="Visio.Drawing.6">
                    <p:embed/>
                    <p:pic>
                      <p:nvPicPr>
                        <p:cNvPr id="48138" name="Object 7">
                          <a:extLst>
                            <a:ext uri="{FF2B5EF4-FFF2-40B4-BE49-F238E27FC236}">
                              <a16:creationId xmlns:a16="http://schemas.microsoft.com/office/drawing/2014/main" id="{99EEF9EF-3D02-4480-BCD4-869CDF950E7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803" y="2304"/>
                          <a:ext cx="1635" cy="1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147464" name="Rectangle 8">
            <a:extLst>
              <a:ext uri="{FF2B5EF4-FFF2-40B4-BE49-F238E27FC236}">
                <a16:creationId xmlns:a16="http://schemas.microsoft.com/office/drawing/2014/main" id="{58DDB20D-C709-492A-A910-7C27FCA2B1C8}"/>
              </a:ext>
            </a:extLst>
          </p:cNvPr>
          <p:cNvSpPr>
            <a:spLocks noGrp="1" noChangeArrowheads="1"/>
          </p:cNvSpPr>
          <p:nvPr>
            <p:ph type="title"/>
          </p:nvPr>
        </p:nvSpPr>
        <p:spPr>
          <a:xfrm>
            <a:off x="1907704" y="244280"/>
            <a:ext cx="5829300" cy="571500"/>
          </a:xfrm>
        </p:spPr>
        <p:txBody>
          <a:bodyPr>
            <a:noAutofit/>
          </a:bodyPr>
          <a:lstStyle/>
          <a:p>
            <a:pPr eaLnBrk="1" hangingPunct="1"/>
            <a:r>
              <a:rPr lang="en-US" altLang="en-US" sz="3600" dirty="0"/>
              <a:t>Leader Actions . . .</a:t>
            </a:r>
          </a:p>
        </p:txBody>
      </p:sp>
      <p:graphicFrame>
        <p:nvGraphicFramePr>
          <p:cNvPr id="147466" name="Object 10">
            <a:extLst>
              <a:ext uri="{FF2B5EF4-FFF2-40B4-BE49-F238E27FC236}">
                <a16:creationId xmlns:a16="http://schemas.microsoft.com/office/drawing/2014/main" id="{98A8AFFA-5C77-4EB5-96C7-AF195CC5A6D9}"/>
              </a:ext>
            </a:extLst>
          </p:cNvPr>
          <p:cNvGraphicFramePr>
            <a:graphicFrameLocks noChangeAspect="1"/>
          </p:cNvGraphicFramePr>
          <p:nvPr>
            <p:extLst>
              <p:ext uri="{D42A27DB-BD31-4B8C-83A1-F6EECF244321}">
                <p14:modId xmlns:p14="http://schemas.microsoft.com/office/powerpoint/2010/main" val="1774125984"/>
              </p:ext>
            </p:extLst>
          </p:nvPr>
        </p:nvGraphicFramePr>
        <p:xfrm>
          <a:off x="3709616" y="2389535"/>
          <a:ext cx="1703388" cy="1725612"/>
        </p:xfrm>
        <a:graphic>
          <a:graphicData uri="http://schemas.openxmlformats.org/presentationml/2006/ole">
            <mc:AlternateContent xmlns:mc="http://schemas.openxmlformats.org/markup-compatibility/2006">
              <mc:Choice xmlns:v="urn:schemas-microsoft-com:vml" Requires="v">
                <p:oleObj spid="_x0000_s2061" name="VISIO" r:id="rId13" imgW="2271600" imgH="2300400" progId="Visio.Drawing.6">
                  <p:embed/>
                </p:oleObj>
              </mc:Choice>
              <mc:Fallback>
                <p:oleObj name="VISIO" r:id="rId13" imgW="2271600" imgH="2300400" progId="Visio.Drawing.6">
                  <p:embed/>
                  <p:pic>
                    <p:nvPicPr>
                      <p:cNvPr id="147466" name="Object 10">
                        <a:extLst>
                          <a:ext uri="{FF2B5EF4-FFF2-40B4-BE49-F238E27FC236}">
                            <a16:creationId xmlns:a16="http://schemas.microsoft.com/office/drawing/2014/main" id="{98A8AFFA-5C77-4EB5-96C7-AF195CC5A6D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709616" y="2389535"/>
                        <a:ext cx="1703388" cy="1725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4" name="Picture 3" descr="A person wearing a suit and tie&#10;&#10;Description generated with very high confidence">
            <a:extLst>
              <a:ext uri="{FF2B5EF4-FFF2-40B4-BE49-F238E27FC236}">
                <a16:creationId xmlns:a16="http://schemas.microsoft.com/office/drawing/2014/main" id="{EC111622-A76C-423D-AFCA-FA0FF6738445}"/>
              </a:ext>
            </a:extLst>
          </p:cNvPr>
          <p:cNvPicPr>
            <a:picLocks noChangeAspect="1"/>
          </p:cNvPicPr>
          <p:nvPr/>
        </p:nvPicPr>
        <p:blipFill>
          <a:blip r:embed="rId15" cstate="hqprint">
            <a:extLst>
              <a:ext uri="{28A0092B-C50C-407E-A947-70E740481C1C}">
                <a14:useLocalDpi xmlns:a14="http://schemas.microsoft.com/office/drawing/2010/main" val="0"/>
              </a:ext>
            </a:extLst>
          </a:blip>
          <a:stretch>
            <a:fillRect/>
          </a:stretch>
        </p:blipFill>
        <p:spPr>
          <a:xfrm>
            <a:off x="121502" y="4293096"/>
            <a:ext cx="1728192" cy="1296144"/>
          </a:xfrm>
          <a:prstGeom prst="rect">
            <a:avLst/>
          </a:prstGeom>
        </p:spPr>
      </p:pic>
      <p:pic>
        <p:nvPicPr>
          <p:cNvPr id="6" name="Picture 5" descr="A person wearing glasses and looking at the camera&#10;&#10;Description generated with very high confidence">
            <a:extLst>
              <a:ext uri="{FF2B5EF4-FFF2-40B4-BE49-F238E27FC236}">
                <a16:creationId xmlns:a16="http://schemas.microsoft.com/office/drawing/2014/main" id="{0063F135-EEBF-47C8-966D-C8F20B79A7B4}"/>
              </a:ext>
            </a:extLst>
          </p:cNvPr>
          <p:cNvPicPr>
            <a:picLocks noChangeAspect="1"/>
          </p:cNvPicPr>
          <p:nvPr/>
        </p:nvPicPr>
        <p:blipFill>
          <a:blip r:embed="rId16" cstate="hqprint">
            <a:extLst>
              <a:ext uri="{28A0092B-C50C-407E-A947-70E740481C1C}">
                <a14:useLocalDpi xmlns:a14="http://schemas.microsoft.com/office/drawing/2010/main" val="0"/>
              </a:ext>
              <a:ext uri="{837473B0-CC2E-450A-ABE3-18F120FF3D39}">
                <a1611:picAttrSrcUrl xmlns:a1611="http://schemas.microsoft.com/office/drawing/2016/11/main" xmlns="" r:id="rId17"/>
              </a:ext>
            </a:extLst>
          </a:blip>
          <a:stretch>
            <a:fillRect/>
          </a:stretch>
        </p:blipFill>
        <p:spPr>
          <a:xfrm>
            <a:off x="7610775" y="2772169"/>
            <a:ext cx="1725096" cy="1149614"/>
          </a:xfrm>
          <a:prstGeom prst="rect">
            <a:avLst/>
          </a:prstGeom>
        </p:spPr>
      </p:pic>
      <p:pic>
        <p:nvPicPr>
          <p:cNvPr id="9" name="Picture 8" descr="A picture containing person, indoor, wall, girl&#10;&#10;Description generated with very high confidence">
            <a:extLst>
              <a:ext uri="{FF2B5EF4-FFF2-40B4-BE49-F238E27FC236}">
                <a16:creationId xmlns:a16="http://schemas.microsoft.com/office/drawing/2014/main" id="{C416F7E4-607A-4F78-8DAF-8D713724418F}"/>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xmlns="" r:id="rId19"/>
              </a:ext>
            </a:extLst>
          </a:blip>
          <a:stretch>
            <a:fillRect/>
          </a:stretch>
        </p:blipFill>
        <p:spPr>
          <a:xfrm>
            <a:off x="37676" y="1268760"/>
            <a:ext cx="1816780" cy="1362585"/>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47464"/>
                                        </p:tgtEl>
                                        <p:attrNameLst>
                                          <p:attrName>style.visibility</p:attrName>
                                        </p:attrNameLst>
                                      </p:cBhvr>
                                      <p:to>
                                        <p:strVal val="visible"/>
                                      </p:to>
                                    </p:set>
                                    <p:anim calcmode="lin" valueType="num">
                                      <p:cBhvr>
                                        <p:cTn id="7" dur="500" fill="hold"/>
                                        <p:tgtEl>
                                          <p:spTgt spid="147464"/>
                                        </p:tgtEl>
                                        <p:attrNameLst>
                                          <p:attrName>ppt_w</p:attrName>
                                        </p:attrNameLst>
                                      </p:cBhvr>
                                      <p:tavLst>
                                        <p:tav tm="0">
                                          <p:val>
                                            <p:fltVal val="0"/>
                                          </p:val>
                                        </p:tav>
                                        <p:tav tm="100000">
                                          <p:val>
                                            <p:strVal val="#ppt_w"/>
                                          </p:val>
                                        </p:tav>
                                      </p:tavLst>
                                    </p:anim>
                                    <p:anim calcmode="lin" valueType="num">
                                      <p:cBhvr>
                                        <p:cTn id="8" dur="500" fill="hold"/>
                                        <p:tgtEl>
                                          <p:spTgt spid="14746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9" presetClass="entr" presetSubtype="0" fill="hold" nodeType="afterEffect">
                                  <p:stCondLst>
                                    <p:cond delay="0"/>
                                  </p:stCondLst>
                                  <p:childTnLst>
                                    <p:set>
                                      <p:cBhvr>
                                        <p:cTn id="11" dur="1" fill="hold">
                                          <p:stCondLst>
                                            <p:cond delay="0"/>
                                          </p:stCondLst>
                                        </p:cTn>
                                        <p:tgtEl>
                                          <p:spTgt spid="147458"/>
                                        </p:tgtEl>
                                        <p:attrNameLst>
                                          <p:attrName>style.visibility</p:attrName>
                                        </p:attrNameLst>
                                      </p:cBhvr>
                                      <p:to>
                                        <p:strVal val="visible"/>
                                      </p:to>
                                    </p:set>
                                    <p:animEffect transition="in" filter="dissolve">
                                      <p:cBhvr>
                                        <p:cTn id="12" dur="500"/>
                                        <p:tgtEl>
                                          <p:spTgt spid="14745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nodeType="clickEffect">
                                  <p:stCondLst>
                                    <p:cond delay="0"/>
                                  </p:stCondLst>
                                  <p:childTnLst>
                                    <p:set>
                                      <p:cBhvr>
                                        <p:cTn id="16" dur="1" fill="hold">
                                          <p:stCondLst>
                                            <p:cond delay="0"/>
                                          </p:stCondLst>
                                        </p:cTn>
                                        <p:tgtEl>
                                          <p:spTgt spid="147466"/>
                                        </p:tgtEl>
                                        <p:attrNameLst>
                                          <p:attrName>style.visibility</p:attrName>
                                        </p:attrNameLst>
                                      </p:cBhvr>
                                      <p:to>
                                        <p:strVal val="visible"/>
                                      </p:to>
                                    </p:set>
                                    <p:anim calcmode="lin" valueType="num">
                                      <p:cBhvr>
                                        <p:cTn id="17" dur="500" fill="hold"/>
                                        <p:tgtEl>
                                          <p:spTgt spid="147466"/>
                                        </p:tgtEl>
                                        <p:attrNameLst>
                                          <p:attrName>ppt_w</p:attrName>
                                        </p:attrNameLst>
                                      </p:cBhvr>
                                      <p:tavLst>
                                        <p:tav tm="0">
                                          <p:val>
                                            <p:fltVal val="0"/>
                                          </p:val>
                                        </p:tav>
                                        <p:tav tm="100000">
                                          <p:val>
                                            <p:strVal val="#ppt_w"/>
                                          </p:val>
                                        </p:tav>
                                      </p:tavLst>
                                    </p:anim>
                                    <p:anim calcmode="lin" valueType="num">
                                      <p:cBhvr>
                                        <p:cTn id="18" dur="500" fill="hold"/>
                                        <p:tgtEl>
                                          <p:spTgt spid="14746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64"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58F6134-CDCF-4B2C-9534-1A6D433471D8}"/>
              </a:ext>
            </a:extLst>
          </p:cNvPr>
          <p:cNvSpPr>
            <a:spLocks noGrp="1" noChangeArrowheads="1"/>
          </p:cNvSpPr>
          <p:nvPr>
            <p:ph type="title"/>
          </p:nvPr>
        </p:nvSpPr>
        <p:spPr>
          <a:xfrm>
            <a:off x="323528" y="136525"/>
            <a:ext cx="8229600" cy="1143000"/>
          </a:xfrm>
        </p:spPr>
        <p:txBody>
          <a:bodyPr/>
          <a:lstStyle/>
          <a:p>
            <a:pPr eaLnBrk="1" hangingPunct="1"/>
            <a:r>
              <a:rPr lang="en-US" altLang="en-US" dirty="0"/>
              <a:t>The Forces for Change . . .</a:t>
            </a:r>
          </a:p>
        </p:txBody>
      </p:sp>
      <p:graphicFrame>
        <p:nvGraphicFramePr>
          <p:cNvPr id="60423" name="Object 7">
            <a:extLst>
              <a:ext uri="{FF2B5EF4-FFF2-40B4-BE49-F238E27FC236}">
                <a16:creationId xmlns:a16="http://schemas.microsoft.com/office/drawing/2014/main" id="{966A8907-ACA5-471B-AECC-77807D1409BC}"/>
              </a:ext>
            </a:extLst>
          </p:cNvPr>
          <p:cNvGraphicFramePr>
            <a:graphicFrameLocks noChangeAspect="1"/>
          </p:cNvGraphicFramePr>
          <p:nvPr>
            <p:extLst>
              <p:ext uri="{D42A27DB-BD31-4B8C-83A1-F6EECF244321}">
                <p14:modId xmlns:p14="http://schemas.microsoft.com/office/powerpoint/2010/main" val="4028663932"/>
              </p:ext>
            </p:extLst>
          </p:nvPr>
        </p:nvGraphicFramePr>
        <p:xfrm>
          <a:off x="107504" y="2209800"/>
          <a:ext cx="3505200" cy="1822450"/>
        </p:xfrm>
        <a:graphic>
          <a:graphicData uri="http://schemas.openxmlformats.org/presentationml/2006/ole">
            <mc:AlternateContent xmlns:mc="http://schemas.openxmlformats.org/markup-compatibility/2006">
              <mc:Choice xmlns:v="urn:schemas-microsoft-com:vml" Requires="v">
                <p:oleObj spid="_x0000_s3076" name="VISIO" r:id="rId3" imgW="3505320" imgH="1822680" progId="Visio.Drawing.6">
                  <p:embed/>
                </p:oleObj>
              </mc:Choice>
              <mc:Fallback>
                <p:oleObj name="VISIO" r:id="rId3" imgW="3505320" imgH="1822680" progId="Visio.Drawing.6">
                  <p:embed/>
                  <p:pic>
                    <p:nvPicPr>
                      <p:cNvPr id="60423" name="Object 7">
                        <a:extLst>
                          <a:ext uri="{FF2B5EF4-FFF2-40B4-BE49-F238E27FC236}">
                            <a16:creationId xmlns:a16="http://schemas.microsoft.com/office/drawing/2014/main" id="{966A8907-ACA5-471B-AECC-77807D1409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2209800"/>
                        <a:ext cx="3505200" cy="18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60424" name="Object 8">
            <a:extLst>
              <a:ext uri="{FF2B5EF4-FFF2-40B4-BE49-F238E27FC236}">
                <a16:creationId xmlns:a16="http://schemas.microsoft.com/office/drawing/2014/main" id="{A7302E55-A08F-43AE-8495-4EFD3DBB25E1}"/>
              </a:ext>
            </a:extLst>
          </p:cNvPr>
          <p:cNvGraphicFramePr>
            <a:graphicFrameLocks noChangeAspect="1"/>
          </p:cNvGraphicFramePr>
          <p:nvPr>
            <p:extLst>
              <p:ext uri="{D42A27DB-BD31-4B8C-83A1-F6EECF244321}">
                <p14:modId xmlns:p14="http://schemas.microsoft.com/office/powerpoint/2010/main" val="3399181416"/>
              </p:ext>
            </p:extLst>
          </p:nvPr>
        </p:nvGraphicFramePr>
        <p:xfrm>
          <a:off x="5672236" y="2209800"/>
          <a:ext cx="3495675" cy="1822450"/>
        </p:xfrm>
        <a:graphic>
          <a:graphicData uri="http://schemas.openxmlformats.org/presentationml/2006/ole">
            <mc:AlternateContent xmlns:mc="http://schemas.openxmlformats.org/markup-compatibility/2006">
              <mc:Choice xmlns:v="urn:schemas-microsoft-com:vml" Requires="v">
                <p:oleObj spid="_x0000_s3077" name="VISIO" r:id="rId5" imgW="3495960" imgH="1822680" progId="Visio.Drawing.6">
                  <p:embed/>
                </p:oleObj>
              </mc:Choice>
              <mc:Fallback>
                <p:oleObj name="VISIO" r:id="rId5" imgW="3495960" imgH="1822680" progId="Visio.Drawing.6">
                  <p:embed/>
                  <p:pic>
                    <p:nvPicPr>
                      <p:cNvPr id="60424" name="Object 8">
                        <a:extLst>
                          <a:ext uri="{FF2B5EF4-FFF2-40B4-BE49-F238E27FC236}">
                            <a16:creationId xmlns:a16="http://schemas.microsoft.com/office/drawing/2014/main" id="{A7302E55-A08F-43AE-8495-4EFD3DBB25E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72236" y="2209800"/>
                        <a:ext cx="3495675" cy="18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60425" name="Picture 9" descr="j0078703">
            <a:extLst>
              <a:ext uri="{FF2B5EF4-FFF2-40B4-BE49-F238E27FC236}">
                <a16:creationId xmlns:a16="http://schemas.microsoft.com/office/drawing/2014/main" id="{3617ACA1-0715-4CF5-AF62-1D843A4001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18545" y="1772816"/>
            <a:ext cx="1847850" cy="319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60418"/>
                                        </p:tgtEl>
                                        <p:attrNameLst>
                                          <p:attrName>style.visibility</p:attrName>
                                        </p:attrNameLst>
                                      </p:cBhvr>
                                      <p:to>
                                        <p:strVal val="visible"/>
                                      </p:to>
                                    </p:set>
                                    <p:anim calcmode="lin" valueType="num">
                                      <p:cBhvr>
                                        <p:cTn id="7" dur="500" fill="hold"/>
                                        <p:tgtEl>
                                          <p:spTgt spid="60418"/>
                                        </p:tgtEl>
                                        <p:attrNameLst>
                                          <p:attrName>ppt_w</p:attrName>
                                        </p:attrNameLst>
                                      </p:cBhvr>
                                      <p:tavLst>
                                        <p:tav tm="0">
                                          <p:val>
                                            <p:fltVal val="0"/>
                                          </p:val>
                                        </p:tav>
                                        <p:tav tm="100000">
                                          <p:val>
                                            <p:strVal val="#ppt_w"/>
                                          </p:val>
                                        </p:tav>
                                      </p:tavLst>
                                    </p:anim>
                                    <p:anim calcmode="lin" valueType="num">
                                      <p:cBhvr>
                                        <p:cTn id="8" dur="500" fill="hold"/>
                                        <p:tgtEl>
                                          <p:spTgt spid="6041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60425"/>
                                        </p:tgtEl>
                                        <p:attrNameLst>
                                          <p:attrName>style.visibility</p:attrName>
                                        </p:attrNameLst>
                                      </p:cBhvr>
                                      <p:to>
                                        <p:strVal val="visible"/>
                                      </p:to>
                                    </p:set>
                                    <p:anim calcmode="lin" valueType="num">
                                      <p:cBhvr>
                                        <p:cTn id="12" dur="500" fill="hold"/>
                                        <p:tgtEl>
                                          <p:spTgt spid="60425"/>
                                        </p:tgtEl>
                                        <p:attrNameLst>
                                          <p:attrName>ppt_w</p:attrName>
                                        </p:attrNameLst>
                                      </p:cBhvr>
                                      <p:tavLst>
                                        <p:tav tm="0">
                                          <p:val>
                                            <p:fltVal val="0"/>
                                          </p:val>
                                        </p:tav>
                                        <p:tav tm="100000">
                                          <p:val>
                                            <p:strVal val="#ppt_w"/>
                                          </p:val>
                                        </p:tav>
                                      </p:tavLst>
                                    </p:anim>
                                    <p:anim calcmode="lin" valueType="num">
                                      <p:cBhvr>
                                        <p:cTn id="13" dur="500" fill="hold"/>
                                        <p:tgtEl>
                                          <p:spTgt spid="60425"/>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60423"/>
                                        </p:tgtEl>
                                        <p:attrNameLst>
                                          <p:attrName>style.visibility</p:attrName>
                                        </p:attrNameLst>
                                      </p:cBhvr>
                                      <p:to>
                                        <p:strVal val="visible"/>
                                      </p:to>
                                    </p:set>
                                    <p:anim calcmode="lin" valueType="num">
                                      <p:cBhvr additive="base">
                                        <p:cTn id="18" dur="500" fill="hold"/>
                                        <p:tgtEl>
                                          <p:spTgt spid="60423"/>
                                        </p:tgtEl>
                                        <p:attrNameLst>
                                          <p:attrName>ppt_x</p:attrName>
                                        </p:attrNameLst>
                                      </p:cBhvr>
                                      <p:tavLst>
                                        <p:tav tm="0">
                                          <p:val>
                                            <p:strVal val="0-#ppt_w/2"/>
                                          </p:val>
                                        </p:tav>
                                        <p:tav tm="100000">
                                          <p:val>
                                            <p:strVal val="#ppt_x"/>
                                          </p:val>
                                        </p:tav>
                                      </p:tavLst>
                                    </p:anim>
                                    <p:anim calcmode="lin" valueType="num">
                                      <p:cBhvr additive="base">
                                        <p:cTn id="19" dur="500" fill="hold"/>
                                        <p:tgtEl>
                                          <p:spTgt spid="60423"/>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2" fill="hold" nodeType="clickEffect">
                                  <p:stCondLst>
                                    <p:cond delay="0"/>
                                  </p:stCondLst>
                                  <p:childTnLst>
                                    <p:set>
                                      <p:cBhvr>
                                        <p:cTn id="23" dur="1" fill="hold">
                                          <p:stCondLst>
                                            <p:cond delay="0"/>
                                          </p:stCondLst>
                                        </p:cTn>
                                        <p:tgtEl>
                                          <p:spTgt spid="60424"/>
                                        </p:tgtEl>
                                        <p:attrNameLst>
                                          <p:attrName>style.visibility</p:attrName>
                                        </p:attrNameLst>
                                      </p:cBhvr>
                                      <p:to>
                                        <p:strVal val="visible"/>
                                      </p:to>
                                    </p:set>
                                    <p:anim calcmode="lin" valueType="num">
                                      <p:cBhvr additive="base">
                                        <p:cTn id="24" dur="500" fill="hold"/>
                                        <p:tgtEl>
                                          <p:spTgt spid="60424"/>
                                        </p:tgtEl>
                                        <p:attrNameLst>
                                          <p:attrName>ppt_x</p:attrName>
                                        </p:attrNameLst>
                                      </p:cBhvr>
                                      <p:tavLst>
                                        <p:tav tm="0">
                                          <p:val>
                                            <p:strVal val="1+#ppt_w/2"/>
                                          </p:val>
                                        </p:tav>
                                        <p:tav tm="100000">
                                          <p:val>
                                            <p:strVal val="#ppt_x"/>
                                          </p:val>
                                        </p:tav>
                                      </p:tavLst>
                                    </p:anim>
                                    <p:anim calcmode="lin" valueType="num">
                                      <p:cBhvr additive="base">
                                        <p:cTn id="25" dur="500" fill="hold"/>
                                        <p:tgtEl>
                                          <p:spTgt spid="604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6A9477E2-D021-4183-A852-6D2F1EF1D426}"/>
              </a:ext>
            </a:extLst>
          </p:cNvPr>
          <p:cNvSpPr>
            <a:spLocks noGrp="1" noChangeArrowheads="1"/>
          </p:cNvSpPr>
          <p:nvPr>
            <p:ph type="title"/>
          </p:nvPr>
        </p:nvSpPr>
        <p:spPr>
          <a:xfrm>
            <a:off x="627063" y="194717"/>
            <a:ext cx="7772400" cy="762000"/>
          </a:xfrm>
        </p:spPr>
        <p:txBody>
          <a:bodyPr/>
          <a:lstStyle/>
          <a:p>
            <a:pPr eaLnBrk="1" hangingPunct="1"/>
            <a:r>
              <a:rPr lang="en-US" altLang="en-US" sz="4000" dirty="0"/>
              <a:t>Exploring the Forces . . . </a:t>
            </a:r>
            <a:endParaRPr lang="en-US" altLang="en-US" dirty="0"/>
          </a:p>
        </p:txBody>
      </p:sp>
      <p:sp>
        <p:nvSpPr>
          <p:cNvPr id="27651" name="Rectangle 3">
            <a:extLst>
              <a:ext uri="{FF2B5EF4-FFF2-40B4-BE49-F238E27FC236}">
                <a16:creationId xmlns:a16="http://schemas.microsoft.com/office/drawing/2014/main" id="{B6211E12-F6BE-43B1-B764-A6DC80F756FE}"/>
              </a:ext>
            </a:extLst>
          </p:cNvPr>
          <p:cNvSpPr>
            <a:spLocks noGrp="1" noChangeArrowheads="1"/>
          </p:cNvSpPr>
          <p:nvPr>
            <p:ph idx="1"/>
          </p:nvPr>
        </p:nvSpPr>
        <p:spPr>
          <a:xfrm>
            <a:off x="179512" y="1355998"/>
            <a:ext cx="6096000" cy="3962400"/>
          </a:xfrm>
        </p:spPr>
        <p:txBody>
          <a:bodyPr>
            <a:normAutofit fontScale="92500" lnSpcReduction="10000"/>
          </a:bodyPr>
          <a:lstStyle/>
          <a:p>
            <a:pPr marL="0" indent="0" eaLnBrk="1" hangingPunct="1">
              <a:spcAft>
                <a:spcPct val="40000"/>
              </a:spcAft>
              <a:buFont typeface="Wingdings" panose="05000000000000000000" pitchFamily="2" charset="2"/>
              <a:buNone/>
            </a:pPr>
            <a:r>
              <a:rPr lang="en-US" altLang="en-US" sz="2400" dirty="0">
                <a:solidFill>
                  <a:srgbClr val="FF0000"/>
                </a:solidFill>
                <a:latin typeface="Calibri Light" panose="020F0302020204030204" pitchFamily="34" charset="0"/>
              </a:rPr>
              <a:t>First, by </a:t>
            </a:r>
            <a:r>
              <a:rPr lang="en-US" altLang="en-US" sz="2400" u="sng" dirty="0">
                <a:solidFill>
                  <a:srgbClr val="FF0000"/>
                </a:solidFill>
                <a:latin typeface="Calibri Light" panose="020F0302020204030204" pitchFamily="34" charset="0"/>
              </a:rPr>
              <a:t>yourself</a:t>
            </a:r>
            <a:r>
              <a:rPr lang="en-US" altLang="en-US" sz="2400" dirty="0">
                <a:solidFill>
                  <a:srgbClr val="FF0000"/>
                </a:solidFill>
                <a:latin typeface="Calibri Light" panose="020F0302020204030204" pitchFamily="34" charset="0"/>
              </a:rPr>
              <a:t> . . . </a:t>
            </a:r>
            <a:r>
              <a:rPr lang="en-US" altLang="en-US" sz="2400" dirty="0">
                <a:solidFill>
                  <a:srgbClr val="FF0000"/>
                </a:solidFill>
                <a:latin typeface="Calibri Light" panose="020F0302020204030204" pitchFamily="34" charset="0"/>
                <a:cs typeface="Times New Roman" panose="02020603050405020304" pitchFamily="18" charset="0"/>
              </a:rPr>
              <a:t>Identify the external and internal forces for change that you see putting pressure on the organization. . . .</a:t>
            </a:r>
          </a:p>
          <a:p>
            <a:pPr marL="0" indent="0" eaLnBrk="1" hangingPunct="1">
              <a:buFont typeface="Wingdings" panose="05000000000000000000" pitchFamily="2" charset="2"/>
              <a:buNone/>
            </a:pPr>
            <a:r>
              <a:rPr lang="en-US" altLang="en-US" sz="2400" dirty="0">
                <a:solidFill>
                  <a:srgbClr val="0000FF"/>
                </a:solidFill>
                <a:latin typeface="Calibri Light" panose="020F0302020204030204" pitchFamily="34" charset="0"/>
              </a:rPr>
              <a:t>Then, as a </a:t>
            </a:r>
            <a:r>
              <a:rPr lang="en-US" altLang="en-US" sz="2400" u="sng" dirty="0">
                <a:solidFill>
                  <a:srgbClr val="0000FF"/>
                </a:solidFill>
                <a:latin typeface="Calibri Light" panose="020F0302020204030204" pitchFamily="34" charset="0"/>
              </a:rPr>
              <a:t>group</a:t>
            </a:r>
            <a:r>
              <a:rPr lang="en-US" altLang="en-US" sz="2400" dirty="0">
                <a:solidFill>
                  <a:srgbClr val="0000FF"/>
                </a:solidFill>
                <a:latin typeface="Calibri Light" panose="020F0302020204030204" pitchFamily="34" charset="0"/>
              </a:rPr>
              <a:t> . . .</a:t>
            </a:r>
          </a:p>
          <a:p>
            <a:pPr marL="1220788" lvl="1" indent="-533400" eaLnBrk="1" hangingPunct="1">
              <a:spcBef>
                <a:spcPct val="50000"/>
              </a:spcBef>
              <a:spcAft>
                <a:spcPct val="10000"/>
              </a:spcAft>
              <a:buFont typeface="Wingdings" panose="05000000000000000000" pitchFamily="2" charset="2"/>
              <a:buChar char="ü"/>
            </a:pPr>
            <a:r>
              <a:rPr lang="en-US" altLang="en-US" sz="2400" dirty="0">
                <a:solidFill>
                  <a:srgbClr val="0000FF"/>
                </a:solidFill>
                <a:latin typeface="Calibri Light" panose="020F0302020204030204" pitchFamily="34" charset="0"/>
              </a:rPr>
              <a:t>Discuss your individual lists.</a:t>
            </a:r>
          </a:p>
          <a:p>
            <a:pPr marL="1220788" lvl="1" indent="-533400" eaLnBrk="1" hangingPunct="1">
              <a:spcBef>
                <a:spcPct val="50000"/>
              </a:spcBef>
              <a:spcAft>
                <a:spcPct val="10000"/>
              </a:spcAft>
              <a:buFont typeface="Wingdings" panose="05000000000000000000" pitchFamily="2" charset="2"/>
              <a:buChar char="ü"/>
            </a:pPr>
            <a:r>
              <a:rPr lang="en-US" altLang="en-US" sz="2400" dirty="0">
                <a:solidFill>
                  <a:srgbClr val="9966FF"/>
                </a:solidFill>
                <a:latin typeface="Calibri Light" panose="020F0302020204030204" pitchFamily="34" charset="0"/>
              </a:rPr>
              <a:t>Explore agreement on the </a:t>
            </a:r>
            <a:br>
              <a:rPr lang="en-US" altLang="en-US" sz="2400" dirty="0">
                <a:solidFill>
                  <a:srgbClr val="9966FF"/>
                </a:solidFill>
                <a:latin typeface="Calibri Light" panose="020F0302020204030204" pitchFamily="34" charset="0"/>
              </a:rPr>
            </a:br>
            <a:r>
              <a:rPr lang="en-US" altLang="en-US" sz="2400" dirty="0">
                <a:solidFill>
                  <a:srgbClr val="9966FF"/>
                </a:solidFill>
                <a:latin typeface="Calibri Light" panose="020F0302020204030204" pitchFamily="34" charset="0"/>
              </a:rPr>
              <a:t>key forces.</a:t>
            </a:r>
          </a:p>
          <a:p>
            <a:pPr marL="1220788" lvl="1" indent="-533400" eaLnBrk="1" hangingPunct="1">
              <a:spcBef>
                <a:spcPct val="50000"/>
              </a:spcBef>
              <a:spcAft>
                <a:spcPct val="10000"/>
              </a:spcAft>
              <a:buFont typeface="Wingdings" panose="05000000000000000000" pitchFamily="2" charset="2"/>
              <a:buChar char="ü"/>
            </a:pPr>
            <a:r>
              <a:rPr lang="en-US" altLang="en-US" sz="2400" dirty="0">
                <a:solidFill>
                  <a:srgbClr val="00B050"/>
                </a:solidFill>
                <a:latin typeface="Calibri Light" panose="020F0302020204030204" pitchFamily="34" charset="0"/>
              </a:rPr>
              <a:t>Identify the consequences if the organization doesn’t respond effectively to these forces</a:t>
            </a:r>
            <a:r>
              <a:rPr lang="en-US" altLang="en-US" sz="2200" dirty="0">
                <a:solidFill>
                  <a:srgbClr val="00B050"/>
                </a:solidFill>
              </a:rPr>
              <a:t>.</a:t>
            </a:r>
          </a:p>
        </p:txBody>
      </p:sp>
      <p:pic>
        <p:nvPicPr>
          <p:cNvPr id="27652" name="Picture 4" descr="bd06622_">
            <a:extLst>
              <a:ext uri="{FF2B5EF4-FFF2-40B4-BE49-F238E27FC236}">
                <a16:creationId xmlns:a16="http://schemas.microsoft.com/office/drawing/2014/main" id="{185DFE27-2843-4D1F-B550-3BEA9F5626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2918049"/>
            <a:ext cx="2227263"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5" descr="bs00576_">
            <a:extLst>
              <a:ext uri="{FF2B5EF4-FFF2-40B4-BE49-F238E27FC236}">
                <a16:creationId xmlns:a16="http://schemas.microsoft.com/office/drawing/2014/main" id="{42F87D07-9D3D-4D4A-BE4E-9C9C63B2EA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0257" y="1196752"/>
            <a:ext cx="13335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7650"/>
                                        </p:tgtEl>
                                        <p:attrNameLst>
                                          <p:attrName>style.visibility</p:attrName>
                                        </p:attrNameLst>
                                      </p:cBhvr>
                                      <p:to>
                                        <p:strVal val="visible"/>
                                      </p:to>
                                    </p:set>
                                    <p:anim calcmode="lin" valueType="num">
                                      <p:cBhvr>
                                        <p:cTn id="7" dur="500" fill="hold"/>
                                        <p:tgtEl>
                                          <p:spTgt spid="27650"/>
                                        </p:tgtEl>
                                        <p:attrNameLst>
                                          <p:attrName>ppt_w</p:attrName>
                                        </p:attrNameLst>
                                      </p:cBhvr>
                                      <p:tavLst>
                                        <p:tav tm="0">
                                          <p:val>
                                            <p:fltVal val="0"/>
                                          </p:val>
                                        </p:tav>
                                        <p:tav tm="100000">
                                          <p:val>
                                            <p:strVal val="#ppt_w"/>
                                          </p:val>
                                        </p:tav>
                                      </p:tavLst>
                                    </p:anim>
                                    <p:anim calcmode="lin" valueType="num">
                                      <p:cBhvr>
                                        <p:cTn id="8" dur="500" fill="hold"/>
                                        <p:tgtEl>
                                          <p:spTgt spid="27650"/>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27653"/>
                                        </p:tgtEl>
                                        <p:attrNameLst>
                                          <p:attrName>style.visibility</p:attrName>
                                        </p:attrNameLst>
                                      </p:cBhvr>
                                      <p:to>
                                        <p:strVal val="visible"/>
                                      </p:to>
                                    </p:set>
                                    <p:anim calcmode="lin" valueType="num">
                                      <p:cBhvr>
                                        <p:cTn id="12" dur="500" fill="hold"/>
                                        <p:tgtEl>
                                          <p:spTgt spid="27653"/>
                                        </p:tgtEl>
                                        <p:attrNameLst>
                                          <p:attrName>ppt_w</p:attrName>
                                        </p:attrNameLst>
                                      </p:cBhvr>
                                      <p:tavLst>
                                        <p:tav tm="0">
                                          <p:val>
                                            <p:fltVal val="0"/>
                                          </p:val>
                                        </p:tav>
                                        <p:tav tm="100000">
                                          <p:val>
                                            <p:strVal val="#ppt_w"/>
                                          </p:val>
                                        </p:tav>
                                      </p:tavLst>
                                    </p:anim>
                                    <p:anim calcmode="lin" valueType="num">
                                      <p:cBhvr>
                                        <p:cTn id="13" dur="500" fill="hold"/>
                                        <p:tgtEl>
                                          <p:spTgt spid="27653"/>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27651">
                                            <p:txEl>
                                              <p:pRg st="0" end="0"/>
                                            </p:txEl>
                                          </p:spTgt>
                                        </p:tgtEl>
                                        <p:attrNameLst>
                                          <p:attrName>style.visibility</p:attrName>
                                        </p:attrNameLst>
                                      </p:cBhvr>
                                      <p:to>
                                        <p:strVal val="visible"/>
                                      </p:to>
                                    </p:set>
                                    <p:animEffect transition="in" filter="barn(outVertical)">
                                      <p:cBhvr>
                                        <p:cTn id="18" dur="500"/>
                                        <p:tgtEl>
                                          <p:spTgt spid="27651">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27651">
                                            <p:txEl>
                                              <p:pRg st="1" end="1"/>
                                            </p:txEl>
                                          </p:spTgt>
                                        </p:tgtEl>
                                        <p:attrNameLst>
                                          <p:attrName>style.visibility</p:attrName>
                                        </p:attrNameLst>
                                      </p:cBhvr>
                                      <p:to>
                                        <p:strVal val="visible"/>
                                      </p:to>
                                    </p:set>
                                    <p:animEffect transition="in" filter="barn(outVertical)">
                                      <p:cBhvr>
                                        <p:cTn id="23" dur="500"/>
                                        <p:tgtEl>
                                          <p:spTgt spid="27651">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27651">
                                            <p:txEl>
                                              <p:pRg st="2" end="2"/>
                                            </p:txEl>
                                          </p:spTgt>
                                        </p:tgtEl>
                                        <p:attrNameLst>
                                          <p:attrName>style.visibility</p:attrName>
                                        </p:attrNameLst>
                                      </p:cBhvr>
                                      <p:to>
                                        <p:strVal val="visible"/>
                                      </p:to>
                                    </p:set>
                                    <p:animEffect transition="in" filter="barn(outVertical)">
                                      <p:cBhvr>
                                        <p:cTn id="28" dur="500"/>
                                        <p:tgtEl>
                                          <p:spTgt spid="27651">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27651">
                                            <p:txEl>
                                              <p:pRg st="3" end="3"/>
                                            </p:txEl>
                                          </p:spTgt>
                                        </p:tgtEl>
                                        <p:attrNameLst>
                                          <p:attrName>style.visibility</p:attrName>
                                        </p:attrNameLst>
                                      </p:cBhvr>
                                      <p:to>
                                        <p:strVal val="visible"/>
                                      </p:to>
                                    </p:set>
                                    <p:animEffect transition="in" filter="barn(outVertical)">
                                      <p:cBhvr>
                                        <p:cTn id="33" dur="500"/>
                                        <p:tgtEl>
                                          <p:spTgt spid="27651">
                                            <p:txEl>
                                              <p:pRg st="3" end="3"/>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27651">
                                            <p:txEl>
                                              <p:pRg st="4" end="4"/>
                                            </p:txEl>
                                          </p:spTgt>
                                        </p:tgtEl>
                                        <p:attrNameLst>
                                          <p:attrName>style.visibility</p:attrName>
                                        </p:attrNameLst>
                                      </p:cBhvr>
                                      <p:to>
                                        <p:strVal val="visible"/>
                                      </p:to>
                                    </p:set>
                                    <p:animEffect transition="in" filter="barn(outVertical)">
                                      <p:cBhvr>
                                        <p:cTn id="38" dur="500"/>
                                        <p:tgtEl>
                                          <p:spTgt spid="27651">
                                            <p:txEl>
                                              <p:pRg st="4" end="4"/>
                                            </p:txEl>
                                          </p:spTgt>
                                        </p:tgtEl>
                                      </p:cBhvr>
                                    </p:animEffect>
                                  </p:childTnLst>
                                </p:cTn>
                              </p:par>
                            </p:childTnLst>
                          </p:cTn>
                        </p:par>
                        <p:par>
                          <p:cTn id="39" fill="hold" nodeType="afterGroup">
                            <p:stCondLst>
                              <p:cond delay="500"/>
                            </p:stCondLst>
                            <p:childTnLst>
                              <p:par>
                                <p:cTn id="40" presetID="23" presetClass="entr" presetSubtype="16" fill="hold" nodeType="afterEffect">
                                  <p:stCondLst>
                                    <p:cond delay="0"/>
                                  </p:stCondLst>
                                  <p:childTnLst>
                                    <p:set>
                                      <p:cBhvr>
                                        <p:cTn id="41" dur="1" fill="hold">
                                          <p:stCondLst>
                                            <p:cond delay="0"/>
                                          </p:stCondLst>
                                        </p:cTn>
                                        <p:tgtEl>
                                          <p:spTgt spid="27652"/>
                                        </p:tgtEl>
                                        <p:attrNameLst>
                                          <p:attrName>style.visibility</p:attrName>
                                        </p:attrNameLst>
                                      </p:cBhvr>
                                      <p:to>
                                        <p:strVal val="visible"/>
                                      </p:to>
                                    </p:set>
                                    <p:anim calcmode="lin" valueType="num">
                                      <p:cBhvr>
                                        <p:cTn id="42" dur="500" fill="hold"/>
                                        <p:tgtEl>
                                          <p:spTgt spid="27652"/>
                                        </p:tgtEl>
                                        <p:attrNameLst>
                                          <p:attrName>ppt_w</p:attrName>
                                        </p:attrNameLst>
                                      </p:cBhvr>
                                      <p:tavLst>
                                        <p:tav tm="0">
                                          <p:val>
                                            <p:fltVal val="0"/>
                                          </p:val>
                                        </p:tav>
                                        <p:tav tm="100000">
                                          <p:val>
                                            <p:strVal val="#ppt_w"/>
                                          </p:val>
                                        </p:tav>
                                      </p:tavLst>
                                    </p:anim>
                                    <p:anim calcmode="lin" valueType="num">
                                      <p:cBhvr>
                                        <p:cTn id="43" dur="500" fill="hold"/>
                                        <p:tgtEl>
                                          <p:spTgt spid="2765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autoUpdateAnimBg="0"/>
      <p:bldP spid="27651" grpId="0" build="p" bldLvl="2"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D3C1559F-00B3-43ED-BD74-E6326C0F546B}"/>
              </a:ext>
            </a:extLst>
          </p:cNvPr>
          <p:cNvSpPr>
            <a:spLocks noGrp="1" noChangeArrowheads="1"/>
          </p:cNvSpPr>
          <p:nvPr>
            <p:ph type="title"/>
          </p:nvPr>
        </p:nvSpPr>
        <p:spPr>
          <a:xfrm>
            <a:off x="180132" y="228600"/>
            <a:ext cx="8686800" cy="762000"/>
          </a:xfrm>
        </p:spPr>
        <p:txBody>
          <a:bodyPr/>
          <a:lstStyle/>
          <a:p>
            <a:pPr eaLnBrk="1" hangingPunct="1"/>
            <a:r>
              <a:rPr lang="en-US" altLang="en-US" sz="4000" dirty="0"/>
              <a:t>Responding to the Forces . . . </a:t>
            </a:r>
          </a:p>
        </p:txBody>
      </p:sp>
      <p:sp>
        <p:nvSpPr>
          <p:cNvPr id="110595" name="Rectangle 3">
            <a:extLst>
              <a:ext uri="{FF2B5EF4-FFF2-40B4-BE49-F238E27FC236}">
                <a16:creationId xmlns:a16="http://schemas.microsoft.com/office/drawing/2014/main" id="{3D43DBC9-53DA-40FB-B0BC-B128BA7CEAE2}"/>
              </a:ext>
            </a:extLst>
          </p:cNvPr>
          <p:cNvSpPr>
            <a:spLocks noGrp="1" noChangeArrowheads="1"/>
          </p:cNvSpPr>
          <p:nvPr>
            <p:ph idx="1"/>
          </p:nvPr>
        </p:nvSpPr>
        <p:spPr>
          <a:xfrm>
            <a:off x="180132" y="1556792"/>
            <a:ext cx="6705600" cy="3581400"/>
          </a:xfrm>
        </p:spPr>
        <p:txBody>
          <a:bodyPr/>
          <a:lstStyle/>
          <a:p>
            <a:pPr marL="0" indent="0" eaLnBrk="1" hangingPunct="1">
              <a:buFont typeface="Wingdings" panose="05000000000000000000" pitchFamily="2" charset="2"/>
              <a:buNone/>
            </a:pPr>
            <a:r>
              <a:rPr lang="en-US" altLang="en-US" sz="2400" dirty="0">
                <a:solidFill>
                  <a:srgbClr val="FF0000"/>
                </a:solidFill>
                <a:latin typeface="Calibri Light" panose="020F0302020204030204" pitchFamily="34" charset="0"/>
              </a:rPr>
              <a:t>For each key force pressuring the organization to change, </a:t>
            </a:r>
            <a:r>
              <a:rPr lang="en-US" altLang="en-US" sz="2400" dirty="0">
                <a:solidFill>
                  <a:srgbClr val="FF0000"/>
                </a:solidFill>
                <a:latin typeface="Calibri Light" panose="020F0302020204030204" pitchFamily="34" charset="0"/>
                <a:cs typeface="Times New Roman" panose="02020603050405020304" pitchFamily="18" charset="0"/>
              </a:rPr>
              <a:t>identify at least </a:t>
            </a:r>
            <a:r>
              <a:rPr lang="en-US" altLang="en-US" sz="2400" u="sng" dirty="0">
                <a:solidFill>
                  <a:srgbClr val="FF0000"/>
                </a:solidFill>
                <a:latin typeface="Calibri Light" panose="020F0302020204030204" pitchFamily="34" charset="0"/>
                <a:cs typeface="Times New Roman" panose="02020603050405020304" pitchFamily="18" charset="0"/>
              </a:rPr>
              <a:t>three</a:t>
            </a:r>
            <a:r>
              <a:rPr lang="en-US" altLang="en-US" sz="2400" dirty="0">
                <a:solidFill>
                  <a:srgbClr val="FF0000"/>
                </a:solidFill>
                <a:latin typeface="Calibri Light" panose="020F0302020204030204" pitchFamily="34" charset="0"/>
                <a:cs typeface="Times New Roman" panose="02020603050405020304" pitchFamily="18" charset="0"/>
              </a:rPr>
              <a:t> constructive ways </a:t>
            </a:r>
            <a:br>
              <a:rPr lang="en-US" altLang="en-US" sz="2400" dirty="0">
                <a:solidFill>
                  <a:srgbClr val="FF0000"/>
                </a:solidFill>
                <a:latin typeface="Calibri Light" panose="020F0302020204030204" pitchFamily="34" charset="0"/>
                <a:cs typeface="Times New Roman" panose="02020603050405020304" pitchFamily="18" charset="0"/>
              </a:rPr>
            </a:br>
            <a:r>
              <a:rPr lang="en-US" altLang="en-US" sz="2400" dirty="0">
                <a:solidFill>
                  <a:srgbClr val="FF0000"/>
                </a:solidFill>
                <a:latin typeface="Calibri Light" panose="020F0302020204030204" pitchFamily="34" charset="0"/>
                <a:cs typeface="Times New Roman" panose="02020603050405020304" pitchFamily="18" charset="0"/>
              </a:rPr>
              <a:t>in which the organization can respond effectively.</a:t>
            </a:r>
          </a:p>
        </p:txBody>
      </p:sp>
      <p:pic>
        <p:nvPicPr>
          <p:cNvPr id="4" name="Picture 3" descr="A group of people looking at a computer&#10;&#10;Description generated with very high confidence">
            <a:extLst>
              <a:ext uri="{FF2B5EF4-FFF2-40B4-BE49-F238E27FC236}">
                <a16:creationId xmlns:a16="http://schemas.microsoft.com/office/drawing/2014/main" id="{4D753E01-6CC7-43B6-ACF1-AD978A1C1552}"/>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520072" y="3304456"/>
            <a:ext cx="3599892" cy="2399928"/>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0594"/>
                                        </p:tgtEl>
                                        <p:attrNameLst>
                                          <p:attrName>style.visibility</p:attrName>
                                        </p:attrNameLst>
                                      </p:cBhvr>
                                      <p:to>
                                        <p:strVal val="visible"/>
                                      </p:to>
                                    </p:set>
                                    <p:anim calcmode="lin" valueType="num">
                                      <p:cBhvr>
                                        <p:cTn id="7" dur="500" fill="hold"/>
                                        <p:tgtEl>
                                          <p:spTgt spid="110594"/>
                                        </p:tgtEl>
                                        <p:attrNameLst>
                                          <p:attrName>ppt_w</p:attrName>
                                        </p:attrNameLst>
                                      </p:cBhvr>
                                      <p:tavLst>
                                        <p:tav tm="0">
                                          <p:val>
                                            <p:fltVal val="0"/>
                                          </p:val>
                                        </p:tav>
                                        <p:tav tm="100000">
                                          <p:val>
                                            <p:strVal val="#ppt_w"/>
                                          </p:val>
                                        </p:tav>
                                      </p:tavLst>
                                    </p:anim>
                                    <p:anim calcmode="lin" valueType="num">
                                      <p:cBhvr>
                                        <p:cTn id="8" dur="500" fill="hold"/>
                                        <p:tgtEl>
                                          <p:spTgt spid="11059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9" presetClass="entr" presetSubtype="0" fill="hold" grpId="0" nodeType="afterEffect">
                                  <p:stCondLst>
                                    <p:cond delay="0"/>
                                  </p:stCondLst>
                                  <p:childTnLst>
                                    <p:set>
                                      <p:cBhvr>
                                        <p:cTn id="11" dur="1" fill="hold">
                                          <p:stCondLst>
                                            <p:cond delay="0"/>
                                          </p:stCondLst>
                                        </p:cTn>
                                        <p:tgtEl>
                                          <p:spTgt spid="110595">
                                            <p:txEl>
                                              <p:pRg st="0" end="0"/>
                                            </p:txEl>
                                          </p:spTgt>
                                        </p:tgtEl>
                                        <p:attrNameLst>
                                          <p:attrName>style.visibility</p:attrName>
                                        </p:attrNameLst>
                                      </p:cBhvr>
                                      <p:to>
                                        <p:strVal val="visible"/>
                                      </p:to>
                                    </p:set>
                                    <p:animEffect transition="in" filter="dissolve">
                                      <p:cBhvr>
                                        <p:cTn id="12" dur="500"/>
                                        <p:tgtEl>
                                          <p:spTgt spid="1105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autoUpdateAnimBg="0"/>
      <p:bldP spid="110595" grpId="0" build="p" bldLvl="2" autoUpdateAnimBg="0"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A4151D68-6B52-4BCB-8013-0FABB6138DEE}"/>
              </a:ext>
            </a:extLst>
          </p:cNvPr>
          <p:cNvSpPr>
            <a:spLocks noGrp="1"/>
          </p:cNvSpPr>
          <p:nvPr>
            <p:ph type="title"/>
          </p:nvPr>
        </p:nvSpPr>
        <p:spPr>
          <a:xfrm>
            <a:off x="827584" y="1340768"/>
            <a:ext cx="7488832" cy="1362075"/>
          </a:xfrm>
        </p:spPr>
        <p:txBody>
          <a:bodyPr/>
          <a:lstStyle/>
          <a:p>
            <a:pPr algn="ctr" eaLnBrk="1" hangingPunct="1"/>
            <a:r>
              <a:rPr lang="en-GB" altLang="en-US" dirty="0">
                <a:solidFill>
                  <a:srgbClr val="0000FF"/>
                </a:solidFill>
              </a:rPr>
              <a:t>“Change is inevitable, growth is optional” </a:t>
            </a:r>
          </a:p>
        </p:txBody>
      </p:sp>
      <p:sp>
        <p:nvSpPr>
          <p:cNvPr id="52227" name="Footer Placeholder 3">
            <a:extLst>
              <a:ext uri="{FF2B5EF4-FFF2-40B4-BE49-F238E27FC236}">
                <a16:creationId xmlns:a16="http://schemas.microsoft.com/office/drawing/2014/main" id="{95E075A1-DEF0-4909-9495-458CDCDE15E0}"/>
              </a:ext>
            </a:extLst>
          </p:cNvPr>
          <p:cNvSpPr>
            <a:spLocks noGrp="1"/>
          </p:cNvSpPr>
          <p:nvPr>
            <p:ph type="ftr" sz="quarter" idx="4294967295"/>
          </p:nvPr>
        </p:nvSpPr>
        <p:spPr bwMode="auto">
          <a:xfrm>
            <a:off x="0" y="6356350"/>
            <a:ext cx="30861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900">
                <a:solidFill>
                  <a:srgbClr val="898989"/>
                </a:solidFill>
              </a:rPr>
              <a:t>Workshop 1 EMPL6003</a:t>
            </a:r>
          </a:p>
        </p:txBody>
      </p:sp>
      <p:sp>
        <p:nvSpPr>
          <p:cNvPr id="2" name="TextBox 1">
            <a:extLst>
              <a:ext uri="{FF2B5EF4-FFF2-40B4-BE49-F238E27FC236}">
                <a16:creationId xmlns:a16="http://schemas.microsoft.com/office/drawing/2014/main" id="{7D8B4770-A065-48A6-A8A2-AFAFFCEC3261}"/>
              </a:ext>
            </a:extLst>
          </p:cNvPr>
          <p:cNvSpPr txBox="1"/>
          <p:nvPr/>
        </p:nvSpPr>
        <p:spPr>
          <a:xfrm>
            <a:off x="3424089" y="2852936"/>
            <a:ext cx="2295821" cy="461665"/>
          </a:xfrm>
          <a:prstGeom prst="rect">
            <a:avLst/>
          </a:prstGeom>
          <a:noFill/>
        </p:spPr>
        <p:txBody>
          <a:bodyPr wrap="none" rtlCol="0">
            <a:spAutoFit/>
          </a:bodyPr>
          <a:lstStyle/>
          <a:p>
            <a:r>
              <a:rPr lang="en-GB" dirty="0"/>
              <a:t>John C. Maxwell</a:t>
            </a:r>
          </a:p>
        </p:txBody>
      </p:sp>
    </p:spTree>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Footer Placeholder 1">
            <a:extLst>
              <a:ext uri="{FF2B5EF4-FFF2-40B4-BE49-F238E27FC236}">
                <a16:creationId xmlns:a16="http://schemas.microsoft.com/office/drawing/2014/main" id="{11FDEB61-A111-48DC-8AD9-2F545D652A8D}"/>
              </a:ext>
            </a:extLst>
          </p:cNvPr>
          <p:cNvSpPr>
            <a:spLocks noGrp="1"/>
          </p:cNvSpPr>
          <p:nvPr>
            <p:ph type="ftr" sz="quarter" idx="4294967295"/>
          </p:nvPr>
        </p:nvSpPr>
        <p:spPr bwMode="auto">
          <a:xfrm>
            <a:off x="0" y="6356350"/>
            <a:ext cx="30861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900">
                <a:solidFill>
                  <a:srgbClr val="898989"/>
                </a:solidFill>
              </a:rPr>
              <a:t>Workshop 1 EMPL6003</a:t>
            </a:r>
          </a:p>
        </p:txBody>
      </p:sp>
      <p:sp>
        <p:nvSpPr>
          <p:cNvPr id="4" name="Rectangle 4">
            <a:extLst>
              <a:ext uri="{FF2B5EF4-FFF2-40B4-BE49-F238E27FC236}">
                <a16:creationId xmlns:a16="http://schemas.microsoft.com/office/drawing/2014/main" id="{E3573FEB-2662-4517-BC98-FC9F1A4C7201}"/>
              </a:ext>
            </a:extLst>
          </p:cNvPr>
          <p:cNvSpPr txBox="1">
            <a:spLocks noChangeArrowheads="1"/>
          </p:cNvSpPr>
          <p:nvPr/>
        </p:nvSpPr>
        <p:spPr bwMode="auto">
          <a:xfrm>
            <a:off x="323528" y="404664"/>
            <a:ext cx="8496944" cy="5168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spcBef>
                <a:spcPct val="0"/>
              </a:spcBef>
              <a:buFontTx/>
              <a:buNone/>
            </a:pPr>
            <a:r>
              <a:rPr lang="en-US" altLang="en-US" sz="2800" dirty="0">
                <a:solidFill>
                  <a:srgbClr val="0000FF"/>
                </a:solidFill>
                <a:latin typeface="Calibri Light" panose="020F0302020204030204" pitchFamily="34" charset="0"/>
              </a:rPr>
              <a:t>“There is nothing more delicate to take in hand, nor more dangerous to conduct, nor more doubtful of success, than to step up as a leader in the introduction of changes.</a:t>
            </a:r>
            <a:br>
              <a:rPr lang="en-US" altLang="en-US" sz="2800" dirty="0">
                <a:solidFill>
                  <a:srgbClr val="0000FF"/>
                </a:solidFill>
                <a:latin typeface="Calibri Light" panose="020F0302020204030204" pitchFamily="34" charset="0"/>
              </a:rPr>
            </a:br>
            <a:r>
              <a:rPr lang="en-US" altLang="en-US" sz="2000" dirty="0">
                <a:solidFill>
                  <a:srgbClr val="0000FF"/>
                </a:solidFill>
                <a:latin typeface="Calibri Light" panose="020F0302020204030204" pitchFamily="34" charset="0"/>
              </a:rPr>
              <a:t/>
            </a:r>
            <a:br>
              <a:rPr lang="en-US" altLang="en-US" sz="2000" dirty="0">
                <a:solidFill>
                  <a:srgbClr val="0000FF"/>
                </a:solidFill>
                <a:latin typeface="Calibri Light" panose="020F0302020204030204" pitchFamily="34" charset="0"/>
              </a:rPr>
            </a:br>
            <a:r>
              <a:rPr lang="en-US" altLang="en-US" sz="2800" dirty="0">
                <a:solidFill>
                  <a:srgbClr val="0000FF"/>
                </a:solidFill>
                <a:latin typeface="Calibri Light" panose="020F0302020204030204" pitchFamily="34" charset="0"/>
              </a:rPr>
              <a:t>For he who innovates will have for his enemies all those who are well off under the existing order of things, and only lukewarm supporters in those who might be better off under the new.”</a:t>
            </a:r>
            <a:br>
              <a:rPr lang="en-US" altLang="en-US" sz="2800" dirty="0">
                <a:solidFill>
                  <a:srgbClr val="0000FF"/>
                </a:solidFill>
                <a:latin typeface="Calibri Light" panose="020F0302020204030204" pitchFamily="34" charset="0"/>
              </a:rPr>
            </a:br>
            <a:r>
              <a:rPr lang="en-US" altLang="en-US" sz="900" dirty="0">
                <a:latin typeface="Calibri Light" panose="020F0302020204030204" pitchFamily="34" charset="0"/>
              </a:rPr>
              <a:t/>
            </a:r>
            <a:br>
              <a:rPr lang="en-US" altLang="en-US" sz="900" dirty="0">
                <a:latin typeface="Calibri Light" panose="020F0302020204030204" pitchFamily="34" charset="0"/>
              </a:rPr>
            </a:br>
            <a:r>
              <a:rPr lang="en-US" altLang="en-US" sz="2800" dirty="0">
                <a:latin typeface="Calibri Light" panose="020F0302020204030204" pitchFamily="34" charset="0"/>
              </a:rPr>
              <a:t>			— </a:t>
            </a:r>
            <a:r>
              <a:rPr lang="en-US" altLang="en-US" sz="2400" dirty="0">
                <a:latin typeface="Calibri Light" panose="020F0302020204030204" pitchFamily="34" charset="0"/>
              </a:rPr>
              <a:t>Niccolò Machiavelli</a:t>
            </a:r>
            <a:br>
              <a:rPr lang="en-US" altLang="en-US" sz="2400" dirty="0">
                <a:latin typeface="Calibri Light" panose="020F0302020204030204" pitchFamily="34" charset="0"/>
              </a:rPr>
            </a:br>
            <a:r>
              <a:rPr lang="en-US" altLang="en-US" sz="2400" dirty="0">
                <a:latin typeface="Calibri Light" panose="020F0302020204030204" pitchFamily="34" charset="0"/>
              </a:rPr>
              <a:t>			    </a:t>
            </a:r>
            <a:r>
              <a:rPr lang="en-US" altLang="en-US" sz="2400" i="1" dirty="0">
                <a:latin typeface="Calibri Light" panose="020F0302020204030204" pitchFamily="34" charset="0"/>
              </a:rPr>
              <a:t>The Prince,</a:t>
            </a:r>
            <a:r>
              <a:rPr lang="en-US" altLang="en-US" sz="2400" dirty="0">
                <a:latin typeface="Calibri Light" panose="020F0302020204030204" pitchFamily="34" charset="0"/>
              </a:rPr>
              <a:t> 1527</a:t>
            </a:r>
            <a:endParaRPr lang="en-US" altLang="en-US" sz="2600" dirty="0">
              <a:latin typeface="Calibri Light" panose="020F0302020204030204" pitchFamily="34" charset="0"/>
            </a:endParaRPr>
          </a:p>
        </p:txBody>
      </p:sp>
      <p:pic>
        <p:nvPicPr>
          <p:cNvPr id="3" name="Picture 2" descr="A person wearing glasses&#10;&#10;Description generated with very high confidence">
            <a:extLst>
              <a:ext uri="{FF2B5EF4-FFF2-40B4-BE49-F238E27FC236}">
                <a16:creationId xmlns:a16="http://schemas.microsoft.com/office/drawing/2014/main" id="{3A6499EA-5FF1-4DA1-9883-C9FF01A70957}"/>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094056" y="3356992"/>
            <a:ext cx="3049944" cy="233702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9E02CE5D-E08A-44F0-9AC5-7C84BE85EA6E}"/>
              </a:ext>
            </a:extLst>
          </p:cNvPr>
          <p:cNvSpPr>
            <a:spLocks noGrp="1" noChangeArrowheads="1"/>
          </p:cNvSpPr>
          <p:nvPr>
            <p:ph type="title"/>
          </p:nvPr>
        </p:nvSpPr>
        <p:spPr/>
        <p:txBody>
          <a:bodyPr/>
          <a:lstStyle/>
          <a:p>
            <a:pPr eaLnBrk="1" hangingPunct="1"/>
            <a:r>
              <a:rPr lang="en-US" altLang="en-US" sz="4000"/>
              <a:t>The Origins of Resistance . . .</a:t>
            </a:r>
            <a:endParaRPr lang="en-US" altLang="en-US"/>
          </a:p>
        </p:txBody>
      </p:sp>
      <p:sp>
        <p:nvSpPr>
          <p:cNvPr id="65539" name="Rectangle 1027">
            <a:extLst>
              <a:ext uri="{FF2B5EF4-FFF2-40B4-BE49-F238E27FC236}">
                <a16:creationId xmlns:a16="http://schemas.microsoft.com/office/drawing/2014/main" id="{B417EE64-02BC-4546-86A6-C7675FF7AB9E}"/>
              </a:ext>
            </a:extLst>
          </p:cNvPr>
          <p:cNvSpPr>
            <a:spLocks noGrp="1" noChangeArrowheads="1"/>
          </p:cNvSpPr>
          <p:nvPr>
            <p:ph idx="1"/>
          </p:nvPr>
        </p:nvSpPr>
        <p:spPr>
          <a:xfrm>
            <a:off x="457200" y="1417638"/>
            <a:ext cx="5257800" cy="4114800"/>
          </a:xfrm>
        </p:spPr>
        <p:txBody>
          <a:bodyPr/>
          <a:lstStyle/>
          <a:p>
            <a:pPr marL="0" indent="0" eaLnBrk="1" hangingPunct="1">
              <a:spcAft>
                <a:spcPct val="55000"/>
              </a:spcAft>
              <a:buClr>
                <a:srgbClr val="FFFF66"/>
              </a:buClr>
              <a:buFont typeface="Arial" panose="020B0604020202020204" pitchFamily="34" charset="0"/>
              <a:buNone/>
            </a:pPr>
            <a:r>
              <a:rPr lang="en-US" altLang="en-US" sz="2400" dirty="0">
                <a:latin typeface="Calibri Light" panose="020F0302020204030204" pitchFamily="34" charset="0"/>
              </a:rPr>
              <a:t>1.	</a:t>
            </a:r>
            <a:r>
              <a:rPr lang="en-US" altLang="en-US" sz="2400" dirty="0">
                <a:solidFill>
                  <a:srgbClr val="FF00FF"/>
                </a:solidFill>
                <a:latin typeface="Calibri Light" panose="020F0302020204030204" pitchFamily="34" charset="0"/>
              </a:rPr>
              <a:t>Some people fear loss.</a:t>
            </a:r>
          </a:p>
          <a:p>
            <a:pPr marL="0" indent="0" eaLnBrk="1" hangingPunct="1">
              <a:spcAft>
                <a:spcPct val="55000"/>
              </a:spcAft>
              <a:buClr>
                <a:srgbClr val="FFFF66"/>
              </a:buClr>
              <a:buFont typeface="Arial" panose="020B0604020202020204" pitchFamily="34" charset="0"/>
              <a:buNone/>
            </a:pPr>
            <a:r>
              <a:rPr lang="en-US" altLang="en-US" sz="2400" dirty="0">
                <a:latin typeface="Calibri Light" panose="020F0302020204030204" pitchFamily="34" charset="0"/>
              </a:rPr>
              <a:t>2.	</a:t>
            </a:r>
            <a:r>
              <a:rPr lang="en-US" altLang="en-US" sz="2400" dirty="0">
                <a:solidFill>
                  <a:srgbClr val="CC3300"/>
                </a:solidFill>
                <a:latin typeface="Calibri Light" panose="020F0302020204030204" pitchFamily="34" charset="0"/>
              </a:rPr>
              <a:t>Some people mistrust those who 	lead.</a:t>
            </a:r>
          </a:p>
          <a:p>
            <a:pPr marL="0" indent="0" eaLnBrk="1" hangingPunct="1">
              <a:spcAft>
                <a:spcPct val="55000"/>
              </a:spcAft>
              <a:buClr>
                <a:srgbClr val="FFFF66"/>
              </a:buClr>
              <a:buFont typeface="Arial" panose="020B0604020202020204" pitchFamily="34" charset="0"/>
              <a:buNone/>
            </a:pPr>
            <a:r>
              <a:rPr lang="en-US" altLang="en-US" sz="2400" dirty="0">
                <a:latin typeface="Calibri Light" panose="020F0302020204030204" pitchFamily="34" charset="0"/>
              </a:rPr>
              <a:t>3.	</a:t>
            </a:r>
            <a:r>
              <a:rPr lang="en-US" altLang="en-US" sz="2400" dirty="0">
                <a:solidFill>
                  <a:srgbClr val="0000FF"/>
                </a:solidFill>
                <a:latin typeface="Calibri Light" panose="020F0302020204030204" pitchFamily="34" charset="0"/>
              </a:rPr>
              <a:t>Some people disagree on the 	change.</a:t>
            </a:r>
          </a:p>
          <a:p>
            <a:pPr marL="0" indent="0" eaLnBrk="1" hangingPunct="1">
              <a:spcAft>
                <a:spcPct val="55000"/>
              </a:spcAft>
              <a:buClr>
                <a:srgbClr val="FFFF66"/>
              </a:buClr>
              <a:buFont typeface="Arial" panose="020B0604020202020204" pitchFamily="34" charset="0"/>
              <a:buNone/>
            </a:pPr>
            <a:r>
              <a:rPr lang="en-US" altLang="en-US" sz="2400" dirty="0">
                <a:latin typeface="Calibri Light" panose="020F0302020204030204" pitchFamily="34" charset="0"/>
              </a:rPr>
              <a:t>4.	</a:t>
            </a:r>
            <a:r>
              <a:rPr lang="en-US" altLang="en-US" sz="2400" dirty="0">
                <a:solidFill>
                  <a:srgbClr val="002060"/>
                </a:solidFill>
                <a:latin typeface="Calibri Light" panose="020F0302020204030204" pitchFamily="34" charset="0"/>
              </a:rPr>
              <a:t>Some people don’t tolerate change 	well.</a:t>
            </a:r>
          </a:p>
        </p:txBody>
      </p:sp>
      <p:pic>
        <p:nvPicPr>
          <p:cNvPr id="7" name="Picture 6" descr="A close up of a plant&#10;&#10;Description generated with very high confidence">
            <a:extLst>
              <a:ext uri="{FF2B5EF4-FFF2-40B4-BE49-F238E27FC236}">
                <a16:creationId xmlns:a16="http://schemas.microsoft.com/office/drawing/2014/main" id="{B33049BF-B869-42E9-8216-86E52E275560}"/>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061261" y="2420888"/>
            <a:ext cx="2082739" cy="3284984"/>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65538"/>
                                        </p:tgtEl>
                                        <p:attrNameLst>
                                          <p:attrName>style.visibility</p:attrName>
                                        </p:attrNameLst>
                                      </p:cBhvr>
                                      <p:to>
                                        <p:strVal val="visible"/>
                                      </p:to>
                                    </p:set>
                                    <p:anim calcmode="lin" valueType="num">
                                      <p:cBhvr>
                                        <p:cTn id="7" dur="500" fill="hold"/>
                                        <p:tgtEl>
                                          <p:spTgt spid="65538"/>
                                        </p:tgtEl>
                                        <p:attrNameLst>
                                          <p:attrName>ppt_w</p:attrName>
                                        </p:attrNameLst>
                                      </p:cBhvr>
                                      <p:tavLst>
                                        <p:tav tm="0">
                                          <p:val>
                                            <p:fltVal val="0"/>
                                          </p:val>
                                        </p:tav>
                                        <p:tav tm="100000">
                                          <p:val>
                                            <p:strVal val="#ppt_w"/>
                                          </p:val>
                                        </p:tav>
                                      </p:tavLst>
                                    </p:anim>
                                    <p:anim calcmode="lin" valueType="num">
                                      <p:cBhvr>
                                        <p:cTn id="8" dur="500" fill="hold"/>
                                        <p:tgtEl>
                                          <p:spTgt spid="6553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9"/>
                                          </p:stCondLst>
                                        </p:cTn>
                                        <p:tgtEl>
                                          <p:spTgt spid="65539">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9"/>
                                          </p:stCondLst>
                                        </p:cTn>
                                        <p:tgtEl>
                                          <p:spTgt spid="65539">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9"/>
                                          </p:stCondLst>
                                        </p:cTn>
                                        <p:tgtEl>
                                          <p:spTgt spid="65539">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9"/>
                                          </p:stCondLst>
                                        </p:cTn>
                                        <p:tgtEl>
                                          <p:spTgt spid="655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autoUpdateAnimBg="0"/>
      <p:bldP spid="65539"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AF21569F-2882-4C1B-B947-A9215CBD5C1A}"/>
              </a:ext>
            </a:extLst>
          </p:cNvPr>
          <p:cNvSpPr>
            <a:spLocks noGrp="1" noChangeArrowheads="1"/>
          </p:cNvSpPr>
          <p:nvPr>
            <p:ph type="title"/>
          </p:nvPr>
        </p:nvSpPr>
        <p:spPr>
          <a:xfrm>
            <a:off x="685800" y="304800"/>
            <a:ext cx="7772400" cy="762000"/>
          </a:xfrm>
        </p:spPr>
        <p:txBody>
          <a:bodyPr/>
          <a:lstStyle/>
          <a:p>
            <a:pPr eaLnBrk="1" hangingPunct="1"/>
            <a:r>
              <a:rPr lang="en-US" altLang="en-US" dirty="0"/>
              <a:t>In Your Small Group . . .</a:t>
            </a:r>
          </a:p>
        </p:txBody>
      </p:sp>
      <p:sp>
        <p:nvSpPr>
          <p:cNvPr id="113667" name="Rectangle 3">
            <a:extLst>
              <a:ext uri="{FF2B5EF4-FFF2-40B4-BE49-F238E27FC236}">
                <a16:creationId xmlns:a16="http://schemas.microsoft.com/office/drawing/2014/main" id="{E6F766AA-6E8F-454E-8381-67BDF0D239B7}"/>
              </a:ext>
            </a:extLst>
          </p:cNvPr>
          <p:cNvSpPr>
            <a:spLocks noGrp="1" noChangeArrowheads="1"/>
          </p:cNvSpPr>
          <p:nvPr>
            <p:ph idx="1"/>
          </p:nvPr>
        </p:nvSpPr>
        <p:spPr>
          <a:xfrm>
            <a:off x="26690" y="1484784"/>
            <a:ext cx="6400800" cy="3581400"/>
          </a:xfrm>
        </p:spPr>
        <p:txBody>
          <a:bodyPr/>
          <a:lstStyle/>
          <a:p>
            <a:pPr marL="533400" indent="-533400" eaLnBrk="1" hangingPunct="1">
              <a:spcAft>
                <a:spcPct val="65000"/>
              </a:spcAft>
              <a:buFont typeface="Wingdings" panose="05000000000000000000" pitchFamily="2" charset="2"/>
              <a:buAutoNum type="arabicPeriod"/>
            </a:pPr>
            <a:r>
              <a:rPr lang="en-US" altLang="en-US" sz="2400" dirty="0">
                <a:solidFill>
                  <a:srgbClr val="0000FF"/>
                </a:solidFill>
                <a:latin typeface="Calibri Light" panose="020F0302020204030204" pitchFamily="34" charset="0"/>
                <a:cs typeface="Times New Roman" panose="02020603050405020304" pitchFamily="18" charset="0"/>
              </a:rPr>
              <a:t>Which of the reasons for change resistance are the most likely causes of resistance in this organization or for this change?</a:t>
            </a:r>
          </a:p>
          <a:p>
            <a:pPr marL="533400" indent="-533400" eaLnBrk="1" hangingPunct="1">
              <a:spcAft>
                <a:spcPct val="65000"/>
              </a:spcAft>
              <a:buFont typeface="Wingdings" panose="05000000000000000000" pitchFamily="2" charset="2"/>
              <a:buAutoNum type="arabicPeriod"/>
            </a:pPr>
            <a:r>
              <a:rPr lang="en-US" altLang="en-US" sz="2400" dirty="0">
                <a:solidFill>
                  <a:srgbClr val="FF00FF"/>
                </a:solidFill>
                <a:latin typeface="Calibri Light" panose="020F0302020204030204" pitchFamily="34" charset="0"/>
                <a:cs typeface="Times New Roman" panose="02020603050405020304" pitchFamily="18" charset="0"/>
              </a:rPr>
              <a:t>Identify at least two or three actions that change leaders and those affected by the change can take to help reduce or eliminate that source of resistance.</a:t>
            </a:r>
          </a:p>
        </p:txBody>
      </p:sp>
      <p:pic>
        <p:nvPicPr>
          <p:cNvPr id="113668" name="Picture 4" descr="bd06622_">
            <a:extLst>
              <a:ext uri="{FF2B5EF4-FFF2-40B4-BE49-F238E27FC236}">
                <a16:creationId xmlns:a16="http://schemas.microsoft.com/office/drawing/2014/main" id="{8B8EE896-115A-4186-8873-F21B96E49F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1772816"/>
            <a:ext cx="2227263"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3666"/>
                                        </p:tgtEl>
                                        <p:attrNameLst>
                                          <p:attrName>style.visibility</p:attrName>
                                        </p:attrNameLst>
                                      </p:cBhvr>
                                      <p:to>
                                        <p:strVal val="visible"/>
                                      </p:to>
                                    </p:set>
                                    <p:anim calcmode="lin" valueType="num">
                                      <p:cBhvr>
                                        <p:cTn id="7" dur="500" fill="hold"/>
                                        <p:tgtEl>
                                          <p:spTgt spid="113666"/>
                                        </p:tgtEl>
                                        <p:attrNameLst>
                                          <p:attrName>ppt_w</p:attrName>
                                        </p:attrNameLst>
                                      </p:cBhvr>
                                      <p:tavLst>
                                        <p:tav tm="0">
                                          <p:val>
                                            <p:fltVal val="0"/>
                                          </p:val>
                                        </p:tav>
                                        <p:tav tm="100000">
                                          <p:val>
                                            <p:strVal val="#ppt_w"/>
                                          </p:val>
                                        </p:tav>
                                      </p:tavLst>
                                    </p:anim>
                                    <p:anim calcmode="lin" valueType="num">
                                      <p:cBhvr>
                                        <p:cTn id="8" dur="500" fill="hold"/>
                                        <p:tgtEl>
                                          <p:spTgt spid="11366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3668"/>
                                        </p:tgtEl>
                                        <p:attrNameLst>
                                          <p:attrName>style.visibility</p:attrName>
                                        </p:attrNameLst>
                                      </p:cBhvr>
                                      <p:to>
                                        <p:strVal val="visible"/>
                                      </p:to>
                                    </p:set>
                                    <p:anim calcmode="lin" valueType="num">
                                      <p:cBhvr>
                                        <p:cTn id="12" dur="500" fill="hold"/>
                                        <p:tgtEl>
                                          <p:spTgt spid="113668"/>
                                        </p:tgtEl>
                                        <p:attrNameLst>
                                          <p:attrName>ppt_w</p:attrName>
                                        </p:attrNameLst>
                                      </p:cBhvr>
                                      <p:tavLst>
                                        <p:tav tm="0">
                                          <p:val>
                                            <p:fltVal val="0"/>
                                          </p:val>
                                        </p:tav>
                                        <p:tav tm="100000">
                                          <p:val>
                                            <p:strVal val="#ppt_w"/>
                                          </p:val>
                                        </p:tav>
                                      </p:tavLst>
                                    </p:anim>
                                    <p:anim calcmode="lin" valueType="num">
                                      <p:cBhvr>
                                        <p:cTn id="13" dur="500" fill="hold"/>
                                        <p:tgtEl>
                                          <p:spTgt spid="113668"/>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113667">
                                            <p:txEl>
                                              <p:pRg st="0" end="0"/>
                                            </p:txEl>
                                          </p:spTgt>
                                        </p:tgtEl>
                                        <p:attrNameLst>
                                          <p:attrName>style.visibility</p:attrName>
                                        </p:attrNameLst>
                                      </p:cBhvr>
                                      <p:to>
                                        <p:strVal val="visible"/>
                                      </p:to>
                                    </p:set>
                                    <p:animEffect transition="in" filter="barn(outVertical)">
                                      <p:cBhvr>
                                        <p:cTn id="18" dur="500"/>
                                        <p:tgtEl>
                                          <p:spTgt spid="11366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113667">
                                            <p:txEl>
                                              <p:pRg st="1" end="1"/>
                                            </p:txEl>
                                          </p:spTgt>
                                        </p:tgtEl>
                                        <p:attrNameLst>
                                          <p:attrName>style.visibility</p:attrName>
                                        </p:attrNameLst>
                                      </p:cBhvr>
                                      <p:to>
                                        <p:strVal val="visible"/>
                                      </p:to>
                                    </p:set>
                                    <p:animEffect transition="in" filter="barn(outVertical)">
                                      <p:cBhvr>
                                        <p:cTn id="23" dur="500"/>
                                        <p:tgtEl>
                                          <p:spTgt spid="1136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6" grpId="0" autoUpdateAnimBg="0"/>
      <p:bldP spid="113667"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C4A13401-BF4D-49A3-A0A5-9E7B1CB71735}"/>
              </a:ext>
            </a:extLst>
          </p:cNvPr>
          <p:cNvSpPr>
            <a:spLocks noGrp="1" noChangeArrowheads="1"/>
          </p:cNvSpPr>
          <p:nvPr>
            <p:ph type="title"/>
          </p:nvPr>
        </p:nvSpPr>
        <p:spPr>
          <a:xfrm>
            <a:off x="381000" y="44624"/>
            <a:ext cx="8229600" cy="1143000"/>
          </a:xfrm>
        </p:spPr>
        <p:txBody>
          <a:bodyPr/>
          <a:lstStyle/>
          <a:p>
            <a:pPr eaLnBrk="1" hangingPunct="1"/>
            <a:r>
              <a:rPr lang="en-US" altLang="en-US" sz="3600" dirty="0"/>
              <a:t>We Value Resistors Because . . .</a:t>
            </a:r>
            <a:endParaRPr lang="en-US" altLang="en-US" sz="4000" dirty="0"/>
          </a:p>
        </p:txBody>
      </p:sp>
      <p:sp>
        <p:nvSpPr>
          <p:cNvPr id="115715" name="Rectangle 3">
            <a:extLst>
              <a:ext uri="{FF2B5EF4-FFF2-40B4-BE49-F238E27FC236}">
                <a16:creationId xmlns:a16="http://schemas.microsoft.com/office/drawing/2014/main" id="{8C198EB8-DCBF-46A9-986D-DF4B14CEED7E}"/>
              </a:ext>
            </a:extLst>
          </p:cNvPr>
          <p:cNvSpPr>
            <a:spLocks noGrp="1" noChangeArrowheads="1"/>
          </p:cNvSpPr>
          <p:nvPr>
            <p:ph idx="1"/>
          </p:nvPr>
        </p:nvSpPr>
        <p:spPr>
          <a:xfrm>
            <a:off x="3275856" y="1371600"/>
            <a:ext cx="5760640" cy="4114800"/>
          </a:xfrm>
        </p:spPr>
        <p:txBody>
          <a:bodyPr>
            <a:normAutofit lnSpcReduction="10000"/>
          </a:bodyPr>
          <a:lstStyle/>
          <a:p>
            <a:pPr eaLnBrk="1" hangingPunct="1"/>
            <a:r>
              <a:rPr lang="en-US" altLang="en-US" sz="2400" dirty="0">
                <a:solidFill>
                  <a:srgbClr val="FF0000"/>
                </a:solidFill>
                <a:latin typeface="Calibri Light" panose="020F0302020204030204" pitchFamily="34" charset="0"/>
                <a:cs typeface="Times New Roman" panose="02020603050405020304" pitchFamily="18" charset="0"/>
              </a:rPr>
              <a:t>They clarify the problem.</a:t>
            </a:r>
          </a:p>
          <a:p>
            <a:pPr eaLnBrk="1" hangingPunct="1"/>
            <a:r>
              <a:rPr lang="en-US" altLang="en-US" sz="2400" dirty="0">
                <a:solidFill>
                  <a:srgbClr val="00B050"/>
                </a:solidFill>
                <a:latin typeface="Calibri Light" panose="020F0302020204030204" pitchFamily="34" charset="0"/>
                <a:cs typeface="Times New Roman" panose="02020603050405020304" pitchFamily="18" charset="0"/>
              </a:rPr>
              <a:t>They identify other problems that need to be solved first.</a:t>
            </a:r>
          </a:p>
          <a:p>
            <a:pPr eaLnBrk="1" hangingPunct="1"/>
            <a:r>
              <a:rPr lang="en-US" altLang="en-US" sz="2400" dirty="0">
                <a:solidFill>
                  <a:srgbClr val="0000FF"/>
                </a:solidFill>
                <a:latin typeface="Calibri Light" panose="020F0302020204030204" pitchFamily="34" charset="0"/>
                <a:cs typeface="Times New Roman" panose="02020603050405020304" pitchFamily="18" charset="0"/>
              </a:rPr>
              <a:t>They force change leaders to think before they implement the change.</a:t>
            </a:r>
          </a:p>
          <a:p>
            <a:pPr eaLnBrk="1" hangingPunct="1"/>
            <a:r>
              <a:rPr lang="en-US" altLang="en-US" sz="2400" dirty="0">
                <a:solidFill>
                  <a:srgbClr val="FF00FF"/>
                </a:solidFill>
                <a:latin typeface="Calibri Light" panose="020F0302020204030204" pitchFamily="34" charset="0"/>
                <a:cs typeface="Times New Roman" panose="02020603050405020304" pitchFamily="18" charset="0"/>
              </a:rPr>
              <a:t>Their tough questions can strengthen and improve the change.</a:t>
            </a:r>
          </a:p>
          <a:p>
            <a:pPr eaLnBrk="1" hangingPunct="1"/>
            <a:r>
              <a:rPr lang="en-US" altLang="en-US" sz="2400" dirty="0">
                <a:solidFill>
                  <a:srgbClr val="CC9900"/>
                </a:solidFill>
                <a:latin typeface="Calibri Light" panose="020F0302020204030204" pitchFamily="34" charset="0"/>
                <a:cs typeface="Times New Roman" panose="02020603050405020304" pitchFamily="18" charset="0"/>
              </a:rPr>
              <a:t>They let us know who opposes the change.</a:t>
            </a:r>
          </a:p>
          <a:p>
            <a:pPr eaLnBrk="1" hangingPunct="1"/>
            <a:r>
              <a:rPr lang="en-US" altLang="en-US" sz="2400" dirty="0">
                <a:solidFill>
                  <a:srgbClr val="C00000"/>
                </a:solidFill>
                <a:latin typeface="Calibri Light" panose="020F0302020204030204" pitchFamily="34" charset="0"/>
                <a:cs typeface="Times New Roman" panose="02020603050405020304" pitchFamily="18" charset="0"/>
              </a:rPr>
              <a:t>They slow down the change.</a:t>
            </a:r>
          </a:p>
          <a:p>
            <a:pPr eaLnBrk="1" hangingPunct="1"/>
            <a:r>
              <a:rPr lang="en-US" altLang="en-US" sz="2400" dirty="0">
                <a:solidFill>
                  <a:srgbClr val="7030A0"/>
                </a:solidFill>
                <a:latin typeface="Calibri Light" panose="020F0302020204030204" pitchFamily="34" charset="0"/>
                <a:cs typeface="Times New Roman" panose="02020603050405020304" pitchFamily="18" charset="0"/>
              </a:rPr>
              <a:t>They may be right, it </a:t>
            </a:r>
            <a:r>
              <a:rPr lang="en-US" altLang="en-US" sz="2400" u="sng" dirty="0">
                <a:solidFill>
                  <a:srgbClr val="7030A0"/>
                </a:solidFill>
                <a:latin typeface="Calibri Light" panose="020F0302020204030204" pitchFamily="34" charset="0"/>
                <a:cs typeface="Times New Roman" panose="02020603050405020304" pitchFamily="18" charset="0"/>
              </a:rPr>
              <a:t>is</a:t>
            </a:r>
            <a:r>
              <a:rPr lang="en-US" altLang="en-US" sz="2400" dirty="0">
                <a:solidFill>
                  <a:srgbClr val="7030A0"/>
                </a:solidFill>
                <a:latin typeface="Calibri Light" panose="020F0302020204030204" pitchFamily="34" charset="0"/>
                <a:cs typeface="Times New Roman" panose="02020603050405020304" pitchFamily="18" charset="0"/>
              </a:rPr>
              <a:t> a bad idea!</a:t>
            </a:r>
            <a:endParaRPr lang="en-US" altLang="en-US" sz="2400" dirty="0">
              <a:solidFill>
                <a:srgbClr val="7030A0"/>
              </a:solidFill>
              <a:latin typeface="Calibri Light" panose="020F0302020204030204" pitchFamily="34" charset="0"/>
            </a:endParaRPr>
          </a:p>
        </p:txBody>
      </p:sp>
      <p:pic>
        <p:nvPicPr>
          <p:cNvPr id="4" name="Picture 3" descr="A group of people around each other&#10;&#10;Description generated with very high confidence">
            <a:extLst>
              <a:ext uri="{FF2B5EF4-FFF2-40B4-BE49-F238E27FC236}">
                <a16:creationId xmlns:a16="http://schemas.microsoft.com/office/drawing/2014/main" id="{2055C7AB-ED70-4002-B9ED-C598D46FAB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0613" y="2206799"/>
            <a:ext cx="3048000" cy="207645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5714"/>
                                        </p:tgtEl>
                                        <p:attrNameLst>
                                          <p:attrName>style.visibility</p:attrName>
                                        </p:attrNameLst>
                                      </p:cBhvr>
                                      <p:to>
                                        <p:strVal val="visible"/>
                                      </p:to>
                                    </p:set>
                                    <p:anim calcmode="lin" valueType="num">
                                      <p:cBhvr>
                                        <p:cTn id="7" dur="500" fill="hold"/>
                                        <p:tgtEl>
                                          <p:spTgt spid="115714"/>
                                        </p:tgtEl>
                                        <p:attrNameLst>
                                          <p:attrName>ppt_w</p:attrName>
                                        </p:attrNameLst>
                                      </p:cBhvr>
                                      <p:tavLst>
                                        <p:tav tm="0">
                                          <p:val>
                                            <p:fltVal val="0"/>
                                          </p:val>
                                        </p:tav>
                                        <p:tav tm="100000">
                                          <p:val>
                                            <p:strVal val="#ppt_w"/>
                                          </p:val>
                                        </p:tav>
                                      </p:tavLst>
                                    </p:anim>
                                    <p:anim calcmode="lin" valueType="num">
                                      <p:cBhvr>
                                        <p:cTn id="8" dur="500" fill="hold"/>
                                        <p:tgtEl>
                                          <p:spTgt spid="115714"/>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15715">
                                            <p:txEl>
                                              <p:pRg st="0" end="0"/>
                                            </p:txEl>
                                          </p:spTgt>
                                        </p:tgtEl>
                                        <p:attrNameLst>
                                          <p:attrName>style.visibility</p:attrName>
                                        </p:attrNameLst>
                                      </p:cBhvr>
                                      <p:to>
                                        <p:strVal val="visible"/>
                                      </p:to>
                                    </p:set>
                                    <p:animEffect transition="in" filter="dissolve">
                                      <p:cBhvr>
                                        <p:cTn id="13" dur="500"/>
                                        <p:tgtEl>
                                          <p:spTgt spid="115715">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5715">
                                            <p:txEl>
                                              <p:pRg st="1" end="1"/>
                                            </p:txEl>
                                          </p:spTgt>
                                        </p:tgtEl>
                                        <p:attrNameLst>
                                          <p:attrName>style.visibility</p:attrName>
                                        </p:attrNameLst>
                                      </p:cBhvr>
                                      <p:to>
                                        <p:strVal val="visible"/>
                                      </p:to>
                                    </p:set>
                                    <p:animEffect transition="in" filter="dissolve">
                                      <p:cBhvr>
                                        <p:cTn id="18" dur="500"/>
                                        <p:tgtEl>
                                          <p:spTgt spid="115715">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15715">
                                            <p:txEl>
                                              <p:pRg st="2" end="2"/>
                                            </p:txEl>
                                          </p:spTgt>
                                        </p:tgtEl>
                                        <p:attrNameLst>
                                          <p:attrName>style.visibility</p:attrName>
                                        </p:attrNameLst>
                                      </p:cBhvr>
                                      <p:to>
                                        <p:strVal val="visible"/>
                                      </p:to>
                                    </p:set>
                                    <p:animEffect transition="in" filter="dissolve">
                                      <p:cBhvr>
                                        <p:cTn id="23" dur="500"/>
                                        <p:tgtEl>
                                          <p:spTgt spid="115715">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5715">
                                            <p:txEl>
                                              <p:pRg st="3" end="3"/>
                                            </p:txEl>
                                          </p:spTgt>
                                        </p:tgtEl>
                                        <p:attrNameLst>
                                          <p:attrName>style.visibility</p:attrName>
                                        </p:attrNameLst>
                                      </p:cBhvr>
                                      <p:to>
                                        <p:strVal val="visible"/>
                                      </p:to>
                                    </p:set>
                                    <p:animEffect transition="in" filter="dissolve">
                                      <p:cBhvr>
                                        <p:cTn id="28" dur="500"/>
                                        <p:tgtEl>
                                          <p:spTgt spid="115715">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15715">
                                            <p:txEl>
                                              <p:pRg st="4" end="4"/>
                                            </p:txEl>
                                          </p:spTgt>
                                        </p:tgtEl>
                                        <p:attrNameLst>
                                          <p:attrName>style.visibility</p:attrName>
                                        </p:attrNameLst>
                                      </p:cBhvr>
                                      <p:to>
                                        <p:strVal val="visible"/>
                                      </p:to>
                                    </p:set>
                                    <p:animEffect transition="in" filter="dissolve">
                                      <p:cBhvr>
                                        <p:cTn id="33" dur="500"/>
                                        <p:tgtEl>
                                          <p:spTgt spid="115715">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15715">
                                            <p:txEl>
                                              <p:pRg st="5" end="5"/>
                                            </p:txEl>
                                          </p:spTgt>
                                        </p:tgtEl>
                                        <p:attrNameLst>
                                          <p:attrName>style.visibility</p:attrName>
                                        </p:attrNameLst>
                                      </p:cBhvr>
                                      <p:to>
                                        <p:strVal val="visible"/>
                                      </p:to>
                                    </p:set>
                                    <p:animEffect transition="in" filter="dissolve">
                                      <p:cBhvr>
                                        <p:cTn id="38" dur="500"/>
                                        <p:tgtEl>
                                          <p:spTgt spid="115715">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15715">
                                            <p:txEl>
                                              <p:pRg st="6" end="6"/>
                                            </p:txEl>
                                          </p:spTgt>
                                        </p:tgtEl>
                                        <p:attrNameLst>
                                          <p:attrName>style.visibility</p:attrName>
                                        </p:attrNameLst>
                                      </p:cBhvr>
                                      <p:to>
                                        <p:strVal val="visible"/>
                                      </p:to>
                                    </p:set>
                                    <p:animEffect transition="in" filter="dissolve">
                                      <p:cBhvr>
                                        <p:cTn id="43" dur="500"/>
                                        <p:tgtEl>
                                          <p:spTgt spid="1157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4" grpId="0" autoUpdateAnimBg="0"/>
      <p:bldP spid="115715" grpId="0" build="p" bldLvl="2"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07180442-7CB2-4C87-A414-696B8C74278E}"/>
              </a:ext>
            </a:extLst>
          </p:cNvPr>
          <p:cNvSpPr>
            <a:spLocks noGrp="1" noChangeArrowheads="1"/>
          </p:cNvSpPr>
          <p:nvPr>
            <p:ph type="title"/>
          </p:nvPr>
        </p:nvSpPr>
        <p:spPr>
          <a:xfrm>
            <a:off x="381000" y="0"/>
            <a:ext cx="8458200" cy="1143000"/>
          </a:xfrm>
        </p:spPr>
        <p:txBody>
          <a:bodyPr/>
          <a:lstStyle/>
          <a:p>
            <a:pPr eaLnBrk="1" hangingPunct="1"/>
            <a:r>
              <a:rPr lang="en-US" altLang="en-US" sz="4000" dirty="0"/>
              <a:t>The PERCEIVED Losses . . .</a:t>
            </a:r>
            <a:endParaRPr lang="en-US" altLang="en-US" dirty="0"/>
          </a:p>
        </p:txBody>
      </p:sp>
      <p:sp>
        <p:nvSpPr>
          <p:cNvPr id="141315" name="Rectangle 3">
            <a:extLst>
              <a:ext uri="{FF2B5EF4-FFF2-40B4-BE49-F238E27FC236}">
                <a16:creationId xmlns:a16="http://schemas.microsoft.com/office/drawing/2014/main" id="{7DADD991-FD14-4040-BFCA-8B4035192F95}"/>
              </a:ext>
            </a:extLst>
          </p:cNvPr>
          <p:cNvSpPr>
            <a:spLocks noGrp="1" noChangeArrowheads="1"/>
          </p:cNvSpPr>
          <p:nvPr>
            <p:ph idx="1"/>
          </p:nvPr>
        </p:nvSpPr>
        <p:spPr>
          <a:xfrm>
            <a:off x="131093" y="1371600"/>
            <a:ext cx="3276600" cy="4114800"/>
          </a:xfrm>
        </p:spPr>
        <p:txBody>
          <a:bodyPr/>
          <a:lstStyle/>
          <a:p>
            <a:pPr eaLnBrk="1" hangingPunct="1">
              <a:spcAft>
                <a:spcPct val="35000"/>
              </a:spcAft>
            </a:pPr>
            <a:r>
              <a:rPr lang="en-US" altLang="en-US" sz="2400" dirty="0">
                <a:solidFill>
                  <a:srgbClr val="0000FF"/>
                </a:solidFill>
                <a:latin typeface="Calibri Light" panose="020F0302020204030204" pitchFamily="34" charset="0"/>
                <a:cs typeface="Times New Roman" panose="02020603050405020304" pitchFamily="18" charset="0"/>
              </a:rPr>
              <a:t>Job Security </a:t>
            </a:r>
          </a:p>
          <a:p>
            <a:pPr eaLnBrk="1" hangingPunct="1">
              <a:spcAft>
                <a:spcPct val="35000"/>
              </a:spcAft>
            </a:pPr>
            <a:r>
              <a:rPr lang="en-US" altLang="en-US" sz="2400" dirty="0">
                <a:solidFill>
                  <a:srgbClr val="FF00FF"/>
                </a:solidFill>
                <a:latin typeface="Calibri Light" panose="020F0302020204030204" pitchFamily="34" charset="0"/>
                <a:cs typeface="Times New Roman" panose="02020603050405020304" pitchFamily="18" charset="0"/>
              </a:rPr>
              <a:t>Psychological Comfort and Security</a:t>
            </a:r>
          </a:p>
          <a:p>
            <a:pPr eaLnBrk="1" hangingPunct="1">
              <a:spcAft>
                <a:spcPct val="35000"/>
              </a:spcAft>
            </a:pPr>
            <a:r>
              <a:rPr lang="en-US" altLang="en-US" sz="2400" dirty="0">
                <a:solidFill>
                  <a:srgbClr val="FF0000"/>
                </a:solidFill>
                <a:latin typeface="Calibri Light" panose="020F0302020204030204" pitchFamily="34" charset="0"/>
                <a:cs typeface="Times New Roman" panose="02020603050405020304" pitchFamily="18" charset="0"/>
              </a:rPr>
              <a:t>Control over </a:t>
            </a:r>
            <a:br>
              <a:rPr lang="en-US" altLang="en-US" sz="2400" dirty="0">
                <a:solidFill>
                  <a:srgbClr val="FF0000"/>
                </a:solidFill>
                <a:latin typeface="Calibri Light" panose="020F0302020204030204" pitchFamily="34" charset="0"/>
                <a:cs typeface="Times New Roman" panose="02020603050405020304" pitchFamily="18" charset="0"/>
              </a:rPr>
            </a:br>
            <a:r>
              <a:rPr lang="en-US" altLang="en-US" sz="2400" dirty="0">
                <a:solidFill>
                  <a:srgbClr val="FF0000"/>
                </a:solidFill>
                <a:latin typeface="Calibri Light" panose="020F0302020204030204" pitchFamily="34" charset="0"/>
                <a:cs typeface="Times New Roman" panose="02020603050405020304" pitchFamily="18" charset="0"/>
              </a:rPr>
              <a:t>One’s Future</a:t>
            </a:r>
          </a:p>
          <a:p>
            <a:pPr eaLnBrk="1" hangingPunct="1">
              <a:spcAft>
                <a:spcPct val="35000"/>
              </a:spcAft>
            </a:pPr>
            <a:r>
              <a:rPr lang="en-US" altLang="en-US" sz="2400" dirty="0">
                <a:solidFill>
                  <a:srgbClr val="0070C0"/>
                </a:solidFill>
                <a:latin typeface="Calibri Light" panose="020F0302020204030204" pitchFamily="34" charset="0"/>
                <a:cs typeface="Times New Roman" panose="02020603050405020304" pitchFamily="18" charset="0"/>
              </a:rPr>
              <a:t>Purpose/Meaning</a:t>
            </a:r>
          </a:p>
          <a:p>
            <a:pPr eaLnBrk="1" hangingPunct="1">
              <a:spcAft>
                <a:spcPct val="35000"/>
              </a:spcAft>
            </a:pPr>
            <a:r>
              <a:rPr lang="en-US" altLang="en-US" sz="2400" dirty="0">
                <a:solidFill>
                  <a:srgbClr val="7030A0"/>
                </a:solidFill>
                <a:latin typeface="Calibri Light" panose="020F0302020204030204" pitchFamily="34" charset="0"/>
                <a:cs typeface="Times New Roman" panose="02020603050405020304" pitchFamily="18" charset="0"/>
              </a:rPr>
              <a:t>Competence </a:t>
            </a:r>
          </a:p>
          <a:p>
            <a:pPr eaLnBrk="1" hangingPunct="1">
              <a:spcAft>
                <a:spcPct val="35000"/>
              </a:spcAft>
            </a:pPr>
            <a:r>
              <a:rPr lang="en-US" altLang="en-US" sz="2400" dirty="0">
                <a:solidFill>
                  <a:srgbClr val="002060"/>
                </a:solidFill>
                <a:latin typeface="Calibri Light" panose="020F0302020204030204" pitchFamily="34" charset="0"/>
                <a:cs typeface="Times New Roman" panose="02020603050405020304" pitchFamily="18" charset="0"/>
              </a:rPr>
              <a:t>Social Connections</a:t>
            </a:r>
          </a:p>
        </p:txBody>
      </p:sp>
      <p:sp>
        <p:nvSpPr>
          <p:cNvPr id="141316" name="Rectangle 4">
            <a:extLst>
              <a:ext uri="{FF2B5EF4-FFF2-40B4-BE49-F238E27FC236}">
                <a16:creationId xmlns:a16="http://schemas.microsoft.com/office/drawing/2014/main" id="{D55CEAD1-968C-40A7-9759-CF38DB421651}"/>
              </a:ext>
            </a:extLst>
          </p:cNvPr>
          <p:cNvSpPr>
            <a:spLocks noChangeArrowheads="1"/>
          </p:cNvSpPr>
          <p:nvPr/>
        </p:nvSpPr>
        <p:spPr bwMode="auto">
          <a:xfrm>
            <a:off x="6539880" y="1841499"/>
            <a:ext cx="2286000" cy="1330325"/>
          </a:xfrm>
          <a:prstGeom prst="rect">
            <a:avLst/>
          </a:prstGeom>
          <a:solidFill>
            <a:schemeClr val="hlink"/>
          </a:solidFill>
          <a:ln w="9525">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8843" tIns="49422" rIns="98843" bIns="49422">
            <a:spAutoFit/>
          </a:bodyPr>
          <a:lstStyle>
            <a:lvl1pPr defTabSz="981075">
              <a:defRPr sz="2400">
                <a:solidFill>
                  <a:schemeClr val="tx1"/>
                </a:solidFill>
                <a:latin typeface="Times New Roman" panose="02020603050405020304" pitchFamily="18" charset="0"/>
              </a:defRPr>
            </a:lvl1pPr>
            <a:lvl2pPr marL="490538" defTabSz="981075">
              <a:defRPr sz="2400">
                <a:solidFill>
                  <a:schemeClr val="tx1"/>
                </a:solidFill>
                <a:latin typeface="Times New Roman" panose="02020603050405020304" pitchFamily="18" charset="0"/>
              </a:defRPr>
            </a:lvl2pPr>
            <a:lvl3pPr marL="981075" defTabSz="981075">
              <a:defRPr sz="2400">
                <a:solidFill>
                  <a:schemeClr val="tx1"/>
                </a:solidFill>
                <a:latin typeface="Times New Roman" panose="02020603050405020304" pitchFamily="18" charset="0"/>
              </a:defRPr>
            </a:lvl3pPr>
            <a:lvl4pPr marL="1473200" defTabSz="981075">
              <a:defRPr sz="2400">
                <a:solidFill>
                  <a:schemeClr val="tx1"/>
                </a:solidFill>
                <a:latin typeface="Times New Roman" panose="02020603050405020304" pitchFamily="18" charset="0"/>
              </a:defRPr>
            </a:lvl4pPr>
            <a:lvl5pPr marL="1963738" defTabSz="981075">
              <a:defRPr sz="2400">
                <a:solidFill>
                  <a:schemeClr val="tx1"/>
                </a:solidFill>
                <a:latin typeface="Times New Roman" panose="02020603050405020304" pitchFamily="18" charset="0"/>
              </a:defRPr>
            </a:lvl5pPr>
            <a:lvl6pPr marL="2420938" defTabSz="981075" fontAlgn="base">
              <a:spcBef>
                <a:spcPct val="0"/>
              </a:spcBef>
              <a:spcAft>
                <a:spcPct val="0"/>
              </a:spcAft>
              <a:defRPr sz="2400">
                <a:solidFill>
                  <a:schemeClr val="tx1"/>
                </a:solidFill>
                <a:latin typeface="Times New Roman" panose="02020603050405020304" pitchFamily="18" charset="0"/>
              </a:defRPr>
            </a:lvl6pPr>
            <a:lvl7pPr marL="2878138" defTabSz="981075" fontAlgn="base">
              <a:spcBef>
                <a:spcPct val="0"/>
              </a:spcBef>
              <a:spcAft>
                <a:spcPct val="0"/>
              </a:spcAft>
              <a:defRPr sz="2400">
                <a:solidFill>
                  <a:schemeClr val="tx1"/>
                </a:solidFill>
                <a:latin typeface="Times New Roman" panose="02020603050405020304" pitchFamily="18" charset="0"/>
              </a:defRPr>
            </a:lvl7pPr>
            <a:lvl8pPr marL="3335338" defTabSz="981075" fontAlgn="base">
              <a:spcBef>
                <a:spcPct val="0"/>
              </a:spcBef>
              <a:spcAft>
                <a:spcPct val="0"/>
              </a:spcAft>
              <a:defRPr sz="2400">
                <a:solidFill>
                  <a:schemeClr val="tx1"/>
                </a:solidFill>
                <a:latin typeface="Times New Roman" panose="02020603050405020304" pitchFamily="18" charset="0"/>
              </a:defRPr>
            </a:lvl8pPr>
            <a:lvl9pPr marL="3792538" defTabSz="981075" fontAlgn="base">
              <a:spcBef>
                <a:spcPct val="0"/>
              </a:spcBef>
              <a:spcAft>
                <a:spcPct val="0"/>
              </a:spcAft>
              <a:defRPr sz="2400">
                <a:solidFill>
                  <a:schemeClr val="tx1"/>
                </a:solidFill>
                <a:latin typeface="Times New Roman" panose="02020603050405020304" pitchFamily="18" charset="0"/>
              </a:defRPr>
            </a:lvl9pPr>
          </a:lstStyle>
          <a:p>
            <a:pPr>
              <a:spcBef>
                <a:spcPct val="30000"/>
              </a:spcBef>
              <a:spcAft>
                <a:spcPct val="30000"/>
              </a:spcAft>
              <a:defRPr/>
            </a:pPr>
            <a:r>
              <a:rPr lang="en-US" altLang="en-US" sz="1600" b="1" i="1" dirty="0">
                <a:solidFill>
                  <a:schemeClr val="accent4">
                    <a:lumMod val="60000"/>
                    <a:lumOff val="40000"/>
                  </a:schemeClr>
                </a:solidFill>
                <a:latin typeface="Trebuchet MS" panose="020B0603020202020204" pitchFamily="34" charset="0"/>
              </a:rPr>
              <a:t>Of these potential losses, which are people most likely to experience from the coming changes?</a:t>
            </a:r>
          </a:p>
        </p:txBody>
      </p:sp>
      <p:sp>
        <p:nvSpPr>
          <p:cNvPr id="141317" name="Rectangle 5">
            <a:extLst>
              <a:ext uri="{FF2B5EF4-FFF2-40B4-BE49-F238E27FC236}">
                <a16:creationId xmlns:a16="http://schemas.microsoft.com/office/drawing/2014/main" id="{4DA15056-F63D-4041-81E7-F2C8DBD0AE42}"/>
              </a:ext>
            </a:extLst>
          </p:cNvPr>
          <p:cNvSpPr>
            <a:spLocks noChangeArrowheads="1"/>
          </p:cNvSpPr>
          <p:nvPr/>
        </p:nvSpPr>
        <p:spPr bwMode="auto">
          <a:xfrm>
            <a:off x="6553200" y="3872977"/>
            <a:ext cx="2286000" cy="838473"/>
          </a:xfrm>
          <a:prstGeom prst="rect">
            <a:avLst/>
          </a:prstGeom>
          <a:solidFill>
            <a:schemeClr val="accent5"/>
          </a:solidFill>
          <a:ln w="9525">
            <a:solidFill>
              <a:schemeClr val="folHlink"/>
            </a:solidFill>
            <a:miter lim="800000"/>
            <a:headEnd/>
            <a:tailEnd/>
          </a:ln>
          <a:effectLst/>
          <a:extLst/>
        </p:spPr>
        <p:txBody>
          <a:bodyPr wrap="square" lIns="98843" tIns="49422" rIns="98843" bIns="49422">
            <a:spAutoFit/>
          </a:bodyPr>
          <a:lstStyle>
            <a:lvl1pPr defTabSz="981075">
              <a:defRPr sz="2400">
                <a:solidFill>
                  <a:schemeClr val="tx1"/>
                </a:solidFill>
                <a:latin typeface="Times New Roman" panose="02020603050405020304" pitchFamily="18" charset="0"/>
              </a:defRPr>
            </a:lvl1pPr>
            <a:lvl2pPr marL="490538" defTabSz="981075">
              <a:defRPr sz="2400">
                <a:solidFill>
                  <a:schemeClr val="tx1"/>
                </a:solidFill>
                <a:latin typeface="Times New Roman" panose="02020603050405020304" pitchFamily="18" charset="0"/>
              </a:defRPr>
            </a:lvl2pPr>
            <a:lvl3pPr marL="981075" defTabSz="981075">
              <a:defRPr sz="2400">
                <a:solidFill>
                  <a:schemeClr val="tx1"/>
                </a:solidFill>
                <a:latin typeface="Times New Roman" panose="02020603050405020304" pitchFamily="18" charset="0"/>
              </a:defRPr>
            </a:lvl3pPr>
            <a:lvl4pPr marL="1473200" defTabSz="981075">
              <a:defRPr sz="2400">
                <a:solidFill>
                  <a:schemeClr val="tx1"/>
                </a:solidFill>
                <a:latin typeface="Times New Roman" panose="02020603050405020304" pitchFamily="18" charset="0"/>
              </a:defRPr>
            </a:lvl4pPr>
            <a:lvl5pPr marL="1963738" defTabSz="981075">
              <a:defRPr sz="2400">
                <a:solidFill>
                  <a:schemeClr val="tx1"/>
                </a:solidFill>
                <a:latin typeface="Times New Roman" panose="02020603050405020304" pitchFamily="18" charset="0"/>
              </a:defRPr>
            </a:lvl5pPr>
            <a:lvl6pPr marL="2420938" defTabSz="981075" fontAlgn="base">
              <a:spcBef>
                <a:spcPct val="0"/>
              </a:spcBef>
              <a:spcAft>
                <a:spcPct val="0"/>
              </a:spcAft>
              <a:defRPr sz="2400">
                <a:solidFill>
                  <a:schemeClr val="tx1"/>
                </a:solidFill>
                <a:latin typeface="Times New Roman" panose="02020603050405020304" pitchFamily="18" charset="0"/>
              </a:defRPr>
            </a:lvl6pPr>
            <a:lvl7pPr marL="2878138" defTabSz="981075" fontAlgn="base">
              <a:spcBef>
                <a:spcPct val="0"/>
              </a:spcBef>
              <a:spcAft>
                <a:spcPct val="0"/>
              </a:spcAft>
              <a:defRPr sz="2400">
                <a:solidFill>
                  <a:schemeClr val="tx1"/>
                </a:solidFill>
                <a:latin typeface="Times New Roman" panose="02020603050405020304" pitchFamily="18" charset="0"/>
              </a:defRPr>
            </a:lvl7pPr>
            <a:lvl8pPr marL="3335338" defTabSz="981075" fontAlgn="base">
              <a:spcBef>
                <a:spcPct val="0"/>
              </a:spcBef>
              <a:spcAft>
                <a:spcPct val="0"/>
              </a:spcAft>
              <a:defRPr sz="2400">
                <a:solidFill>
                  <a:schemeClr val="tx1"/>
                </a:solidFill>
                <a:latin typeface="Times New Roman" panose="02020603050405020304" pitchFamily="18" charset="0"/>
              </a:defRPr>
            </a:lvl8pPr>
            <a:lvl9pPr marL="3792538" defTabSz="981075" fontAlgn="base">
              <a:spcBef>
                <a:spcPct val="0"/>
              </a:spcBef>
              <a:spcAft>
                <a:spcPct val="0"/>
              </a:spcAft>
              <a:defRPr sz="2400">
                <a:solidFill>
                  <a:schemeClr val="tx1"/>
                </a:solidFill>
                <a:latin typeface="Times New Roman" panose="02020603050405020304" pitchFamily="18" charset="0"/>
              </a:defRPr>
            </a:lvl9pPr>
          </a:lstStyle>
          <a:p>
            <a:pPr>
              <a:spcBef>
                <a:spcPct val="30000"/>
              </a:spcBef>
              <a:spcAft>
                <a:spcPct val="30000"/>
              </a:spcAft>
              <a:defRPr/>
            </a:pPr>
            <a:r>
              <a:rPr lang="en-US" altLang="en-US" sz="1600" b="1" i="1" dirty="0">
                <a:solidFill>
                  <a:schemeClr val="tx1">
                    <a:lumMod val="85000"/>
                    <a:lumOff val="15000"/>
                  </a:schemeClr>
                </a:solidFill>
                <a:latin typeface="Trebuchet MS" panose="020B0603020202020204" pitchFamily="34" charset="0"/>
              </a:rPr>
              <a:t>What can we do to reduce or eliminate these losses?</a:t>
            </a:r>
          </a:p>
        </p:txBody>
      </p:sp>
      <p:sp>
        <p:nvSpPr>
          <p:cNvPr id="141318" name="Rectangle 6">
            <a:extLst>
              <a:ext uri="{FF2B5EF4-FFF2-40B4-BE49-F238E27FC236}">
                <a16:creationId xmlns:a16="http://schemas.microsoft.com/office/drawing/2014/main" id="{13F5C4DB-D6B3-43CC-A5E9-4E8FD8CAE8A1}"/>
              </a:ext>
            </a:extLst>
          </p:cNvPr>
          <p:cNvSpPr>
            <a:spLocks noChangeArrowheads="1"/>
          </p:cNvSpPr>
          <p:nvPr/>
        </p:nvSpPr>
        <p:spPr bwMode="auto">
          <a:xfrm>
            <a:off x="3491880" y="1484784"/>
            <a:ext cx="3048000"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742950" indent="-285750">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143000" indent="-228600">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600200" indent="-228600">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2057400" indent="-228600">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5146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9718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4290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8862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eaLnBrk="1" hangingPunct="1">
              <a:spcAft>
                <a:spcPct val="35000"/>
              </a:spcAft>
              <a:defRPr/>
            </a:pPr>
            <a:r>
              <a:rPr lang="en-US" altLang="en-US" sz="2400" b="0" dirty="0">
                <a:solidFill>
                  <a:srgbClr val="C00000"/>
                </a:solidFill>
                <a:effectLst/>
                <a:latin typeface="+mj-lt"/>
                <a:cs typeface="Times New Roman" panose="02020603050405020304" pitchFamily="18" charset="0"/>
              </a:rPr>
              <a:t>Territory </a:t>
            </a:r>
          </a:p>
          <a:p>
            <a:pPr eaLnBrk="1" hangingPunct="1">
              <a:spcAft>
                <a:spcPct val="35000"/>
              </a:spcAft>
              <a:defRPr/>
            </a:pPr>
            <a:r>
              <a:rPr lang="en-US" altLang="en-US" sz="2400" b="0" dirty="0">
                <a:solidFill>
                  <a:srgbClr val="00B050"/>
                </a:solidFill>
                <a:effectLst/>
                <a:latin typeface="+mj-lt"/>
                <a:cs typeface="Times New Roman" panose="02020603050405020304" pitchFamily="18" charset="0"/>
              </a:rPr>
              <a:t>Future Opportunities</a:t>
            </a:r>
          </a:p>
          <a:p>
            <a:pPr eaLnBrk="1" hangingPunct="1">
              <a:spcAft>
                <a:spcPct val="35000"/>
              </a:spcAft>
              <a:defRPr/>
            </a:pPr>
            <a:r>
              <a:rPr lang="en-US" altLang="en-US" sz="2400" b="0" dirty="0">
                <a:solidFill>
                  <a:srgbClr val="0000FF"/>
                </a:solidFill>
                <a:effectLst/>
                <a:latin typeface="+mj-lt"/>
                <a:cs typeface="Times New Roman" panose="02020603050405020304" pitchFamily="18" charset="0"/>
              </a:rPr>
              <a:t>Power</a:t>
            </a:r>
          </a:p>
          <a:p>
            <a:pPr eaLnBrk="1" hangingPunct="1">
              <a:spcAft>
                <a:spcPct val="35000"/>
              </a:spcAft>
              <a:defRPr/>
            </a:pPr>
            <a:r>
              <a:rPr lang="en-US" altLang="en-US" sz="2400" b="0" dirty="0">
                <a:solidFill>
                  <a:srgbClr val="CC3300"/>
                </a:solidFill>
                <a:effectLst/>
                <a:latin typeface="+mj-lt"/>
                <a:cs typeface="Times New Roman" panose="02020603050405020304" pitchFamily="18" charset="0"/>
              </a:rPr>
              <a:t>Social Status</a:t>
            </a:r>
          </a:p>
          <a:p>
            <a:pPr eaLnBrk="1" hangingPunct="1">
              <a:spcAft>
                <a:spcPct val="35000"/>
              </a:spcAft>
              <a:defRPr/>
            </a:pPr>
            <a:r>
              <a:rPr lang="en-US" altLang="en-US" sz="2400" b="0" dirty="0">
                <a:solidFill>
                  <a:srgbClr val="FF00FF"/>
                </a:solidFill>
                <a:effectLst/>
                <a:latin typeface="+mj-lt"/>
                <a:cs typeface="Times New Roman" panose="02020603050405020304" pitchFamily="18" charset="0"/>
              </a:rPr>
              <a:t>Trust in Others </a:t>
            </a:r>
          </a:p>
          <a:p>
            <a:pPr eaLnBrk="1" hangingPunct="1">
              <a:spcAft>
                <a:spcPct val="35000"/>
              </a:spcAft>
              <a:defRPr/>
            </a:pPr>
            <a:r>
              <a:rPr lang="en-US" altLang="en-US" sz="2400" b="0" dirty="0">
                <a:solidFill>
                  <a:srgbClr val="FF0000"/>
                </a:solidFill>
                <a:effectLst/>
                <a:latin typeface="+mj-lt"/>
                <a:cs typeface="Times New Roman" panose="02020603050405020304" pitchFamily="18" charset="0"/>
              </a:rPr>
              <a:t>Independence and Autonomy</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41314"/>
                                        </p:tgtEl>
                                        <p:attrNameLst>
                                          <p:attrName>style.visibility</p:attrName>
                                        </p:attrNameLst>
                                      </p:cBhvr>
                                      <p:to>
                                        <p:strVal val="visible"/>
                                      </p:to>
                                    </p:set>
                                    <p:anim calcmode="lin" valueType="num">
                                      <p:cBhvr>
                                        <p:cTn id="7" dur="500" fill="hold"/>
                                        <p:tgtEl>
                                          <p:spTgt spid="141314"/>
                                        </p:tgtEl>
                                        <p:attrNameLst>
                                          <p:attrName>ppt_w</p:attrName>
                                        </p:attrNameLst>
                                      </p:cBhvr>
                                      <p:tavLst>
                                        <p:tav tm="0">
                                          <p:val>
                                            <p:fltVal val="0"/>
                                          </p:val>
                                        </p:tav>
                                        <p:tav tm="100000">
                                          <p:val>
                                            <p:strVal val="#ppt_w"/>
                                          </p:val>
                                        </p:tav>
                                      </p:tavLst>
                                    </p:anim>
                                    <p:anim calcmode="lin" valueType="num">
                                      <p:cBhvr>
                                        <p:cTn id="8" dur="500" fill="hold"/>
                                        <p:tgtEl>
                                          <p:spTgt spid="14131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9" presetClass="entr" presetSubtype="0" fill="hold" grpId="0" nodeType="afterEffect">
                                  <p:stCondLst>
                                    <p:cond delay="0"/>
                                  </p:stCondLst>
                                  <p:childTnLst>
                                    <p:set>
                                      <p:cBhvr>
                                        <p:cTn id="11" dur="1" fill="hold">
                                          <p:stCondLst>
                                            <p:cond delay="0"/>
                                          </p:stCondLst>
                                        </p:cTn>
                                        <p:tgtEl>
                                          <p:spTgt spid="141315"/>
                                        </p:tgtEl>
                                        <p:attrNameLst>
                                          <p:attrName>style.visibility</p:attrName>
                                        </p:attrNameLst>
                                      </p:cBhvr>
                                      <p:to>
                                        <p:strVal val="visible"/>
                                      </p:to>
                                    </p:set>
                                    <p:animEffect transition="in" filter="dissolve">
                                      <p:cBhvr>
                                        <p:cTn id="12" dur="500"/>
                                        <p:tgtEl>
                                          <p:spTgt spid="141315"/>
                                        </p:tgtEl>
                                      </p:cBhvr>
                                    </p:animEffect>
                                  </p:childTnLst>
                                </p:cTn>
                              </p:par>
                            </p:childTnLst>
                          </p:cTn>
                        </p:par>
                        <p:par>
                          <p:cTn id="13" fill="hold" nodeType="afterGroup">
                            <p:stCondLst>
                              <p:cond delay="1000"/>
                            </p:stCondLst>
                            <p:childTnLst>
                              <p:par>
                                <p:cTn id="14" presetID="9" presetClass="entr" presetSubtype="0" fill="hold" grpId="0" nodeType="afterEffect">
                                  <p:stCondLst>
                                    <p:cond delay="0"/>
                                  </p:stCondLst>
                                  <p:childTnLst>
                                    <p:set>
                                      <p:cBhvr>
                                        <p:cTn id="15" dur="1" fill="hold">
                                          <p:stCondLst>
                                            <p:cond delay="0"/>
                                          </p:stCondLst>
                                        </p:cTn>
                                        <p:tgtEl>
                                          <p:spTgt spid="141318"/>
                                        </p:tgtEl>
                                        <p:attrNameLst>
                                          <p:attrName>style.visibility</p:attrName>
                                        </p:attrNameLst>
                                      </p:cBhvr>
                                      <p:to>
                                        <p:strVal val="visible"/>
                                      </p:to>
                                    </p:set>
                                    <p:animEffect transition="in" filter="dissolve">
                                      <p:cBhvr>
                                        <p:cTn id="16" dur="500"/>
                                        <p:tgtEl>
                                          <p:spTgt spid="141318"/>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3" presetClass="entr" presetSubtype="16" fill="hold" grpId="0" nodeType="clickEffect">
                                  <p:stCondLst>
                                    <p:cond delay="0"/>
                                  </p:stCondLst>
                                  <p:childTnLst>
                                    <p:set>
                                      <p:cBhvr>
                                        <p:cTn id="20" dur="1" fill="hold">
                                          <p:stCondLst>
                                            <p:cond delay="0"/>
                                          </p:stCondLst>
                                        </p:cTn>
                                        <p:tgtEl>
                                          <p:spTgt spid="141316"/>
                                        </p:tgtEl>
                                        <p:attrNameLst>
                                          <p:attrName>style.visibility</p:attrName>
                                        </p:attrNameLst>
                                      </p:cBhvr>
                                      <p:to>
                                        <p:strVal val="visible"/>
                                      </p:to>
                                    </p:set>
                                    <p:anim calcmode="lin" valueType="num">
                                      <p:cBhvr>
                                        <p:cTn id="21" dur="500" fill="hold"/>
                                        <p:tgtEl>
                                          <p:spTgt spid="141316"/>
                                        </p:tgtEl>
                                        <p:attrNameLst>
                                          <p:attrName>ppt_w</p:attrName>
                                        </p:attrNameLst>
                                      </p:cBhvr>
                                      <p:tavLst>
                                        <p:tav tm="0">
                                          <p:val>
                                            <p:fltVal val="0"/>
                                          </p:val>
                                        </p:tav>
                                        <p:tav tm="100000">
                                          <p:val>
                                            <p:strVal val="#ppt_w"/>
                                          </p:val>
                                        </p:tav>
                                      </p:tavLst>
                                    </p:anim>
                                    <p:anim calcmode="lin" valueType="num">
                                      <p:cBhvr>
                                        <p:cTn id="22" dur="500" fill="hold"/>
                                        <p:tgtEl>
                                          <p:spTgt spid="141316"/>
                                        </p:tgtEl>
                                        <p:attrNameLst>
                                          <p:attrName>ppt_h</p:attrName>
                                        </p:attrNameLst>
                                      </p:cBhvr>
                                      <p:tavLst>
                                        <p:tav tm="0">
                                          <p:val>
                                            <p:fltVal val="0"/>
                                          </p:val>
                                        </p:tav>
                                        <p:tav tm="100000">
                                          <p:val>
                                            <p:strVal val="#ppt_h"/>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3" presetClass="entr" presetSubtype="16" fill="hold" grpId="0" nodeType="clickEffect">
                                  <p:stCondLst>
                                    <p:cond delay="0"/>
                                  </p:stCondLst>
                                  <p:childTnLst>
                                    <p:set>
                                      <p:cBhvr>
                                        <p:cTn id="26" dur="1" fill="hold">
                                          <p:stCondLst>
                                            <p:cond delay="0"/>
                                          </p:stCondLst>
                                        </p:cTn>
                                        <p:tgtEl>
                                          <p:spTgt spid="141317"/>
                                        </p:tgtEl>
                                        <p:attrNameLst>
                                          <p:attrName>style.visibility</p:attrName>
                                        </p:attrNameLst>
                                      </p:cBhvr>
                                      <p:to>
                                        <p:strVal val="visible"/>
                                      </p:to>
                                    </p:set>
                                    <p:anim calcmode="lin" valueType="num">
                                      <p:cBhvr>
                                        <p:cTn id="27" dur="500" fill="hold"/>
                                        <p:tgtEl>
                                          <p:spTgt spid="141317"/>
                                        </p:tgtEl>
                                        <p:attrNameLst>
                                          <p:attrName>ppt_w</p:attrName>
                                        </p:attrNameLst>
                                      </p:cBhvr>
                                      <p:tavLst>
                                        <p:tav tm="0">
                                          <p:val>
                                            <p:fltVal val="0"/>
                                          </p:val>
                                        </p:tav>
                                        <p:tav tm="100000">
                                          <p:val>
                                            <p:strVal val="#ppt_w"/>
                                          </p:val>
                                        </p:tav>
                                      </p:tavLst>
                                    </p:anim>
                                    <p:anim calcmode="lin" valueType="num">
                                      <p:cBhvr>
                                        <p:cTn id="28" dur="500" fill="hold"/>
                                        <p:tgtEl>
                                          <p:spTgt spid="14131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4" grpId="0" autoUpdateAnimBg="0"/>
      <p:bldP spid="141315" grpId="0" autoUpdateAnimBg="0"/>
      <p:bldP spid="141316" grpId="0" animBg="1" autoUpdateAnimBg="0"/>
      <p:bldP spid="141317" grpId="0" animBg="1" autoUpdateAnimBg="0"/>
      <p:bldP spid="141318"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6738" name="Rectangle 2">
            <a:extLst>
              <a:ext uri="{FF2B5EF4-FFF2-40B4-BE49-F238E27FC236}">
                <a16:creationId xmlns:a16="http://schemas.microsoft.com/office/drawing/2014/main" id="{FA14AFE1-B0CF-48DB-8F7E-BEB61DD35AC3}"/>
              </a:ext>
            </a:extLst>
          </p:cNvPr>
          <p:cNvSpPr>
            <a:spLocks noGrp="1" noChangeArrowheads="1"/>
          </p:cNvSpPr>
          <p:nvPr>
            <p:ph type="title"/>
          </p:nvPr>
        </p:nvSpPr>
        <p:spPr>
          <a:xfrm>
            <a:off x="685800" y="152400"/>
            <a:ext cx="7772400" cy="762000"/>
          </a:xfrm>
        </p:spPr>
        <p:txBody>
          <a:bodyPr/>
          <a:lstStyle/>
          <a:p>
            <a:pPr eaLnBrk="1" hangingPunct="1"/>
            <a:r>
              <a:rPr lang="en-US" altLang="en-US" dirty="0"/>
              <a:t>In Your Small Group . . .</a:t>
            </a:r>
          </a:p>
        </p:txBody>
      </p:sp>
      <p:sp>
        <p:nvSpPr>
          <p:cNvPr id="116739" name="Rectangle 3">
            <a:extLst>
              <a:ext uri="{FF2B5EF4-FFF2-40B4-BE49-F238E27FC236}">
                <a16:creationId xmlns:a16="http://schemas.microsoft.com/office/drawing/2014/main" id="{6073A670-787A-4EF0-8CFB-86616E8372E7}"/>
              </a:ext>
            </a:extLst>
          </p:cNvPr>
          <p:cNvSpPr>
            <a:spLocks noGrp="1" noChangeArrowheads="1"/>
          </p:cNvSpPr>
          <p:nvPr>
            <p:ph idx="1"/>
          </p:nvPr>
        </p:nvSpPr>
        <p:spPr>
          <a:xfrm>
            <a:off x="107504" y="1196752"/>
            <a:ext cx="5109608" cy="3581400"/>
          </a:xfrm>
        </p:spPr>
        <p:txBody>
          <a:bodyPr/>
          <a:lstStyle/>
          <a:p>
            <a:pPr marL="533400" indent="-533400" eaLnBrk="1" hangingPunct="1">
              <a:spcAft>
                <a:spcPct val="55000"/>
              </a:spcAft>
              <a:buFont typeface="Wingdings" panose="05000000000000000000" pitchFamily="2" charset="2"/>
              <a:buAutoNum type="arabicPeriod"/>
              <a:defRPr/>
            </a:pPr>
            <a:r>
              <a:rPr lang="en-US" altLang="en-US" sz="2400" dirty="0">
                <a:solidFill>
                  <a:srgbClr val="00B050"/>
                </a:solidFill>
                <a:latin typeface="+mj-lt"/>
                <a:cs typeface="Times New Roman" panose="02020603050405020304" pitchFamily="18" charset="0"/>
              </a:rPr>
              <a:t>Discuss the most likely perceived losses from the change.</a:t>
            </a:r>
          </a:p>
          <a:p>
            <a:pPr marL="533400" indent="-533400" eaLnBrk="1" hangingPunct="1">
              <a:spcAft>
                <a:spcPct val="55000"/>
              </a:spcAft>
              <a:buFont typeface="Wingdings" panose="05000000000000000000" pitchFamily="2" charset="2"/>
              <a:buAutoNum type="arabicPeriod"/>
              <a:defRPr/>
            </a:pPr>
            <a:r>
              <a:rPr lang="en-US" altLang="en-US" sz="2400" dirty="0">
                <a:solidFill>
                  <a:srgbClr val="0000FF"/>
                </a:solidFill>
                <a:latin typeface="+mj-lt"/>
                <a:cs typeface="Times New Roman" panose="02020603050405020304" pitchFamily="18" charset="0"/>
              </a:rPr>
              <a:t>Identify at least two or three actions people can take to reduce, eliminate or offset the perceived loss with a hidden opportunity.</a:t>
            </a:r>
          </a:p>
        </p:txBody>
      </p:sp>
      <p:pic>
        <p:nvPicPr>
          <p:cNvPr id="4" name="Picture 3" descr="A group of people looking at a computer&#10;&#10;Description generated with very high confidence">
            <a:extLst>
              <a:ext uri="{FF2B5EF4-FFF2-40B4-BE49-F238E27FC236}">
                <a16:creationId xmlns:a16="http://schemas.microsoft.com/office/drawing/2014/main" id="{6B071339-A6A9-4E69-B290-9AA2D9855C54}"/>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217112" y="3140968"/>
            <a:ext cx="3819383" cy="2544664"/>
          </a:xfrm>
          <a:prstGeom prst="rect">
            <a:avLst/>
          </a:prstGeom>
        </p:spPr>
      </p:pic>
      <p:sp>
        <p:nvSpPr>
          <p:cNvPr id="5" name="TextBox 4">
            <a:extLst>
              <a:ext uri="{FF2B5EF4-FFF2-40B4-BE49-F238E27FC236}">
                <a16:creationId xmlns:a16="http://schemas.microsoft.com/office/drawing/2014/main" id="{B84BB4B7-3695-4FCB-B767-76B632392C95}"/>
              </a:ext>
            </a:extLst>
          </p:cNvPr>
          <p:cNvSpPr txBox="1"/>
          <p:nvPr/>
        </p:nvSpPr>
        <p:spPr>
          <a:xfrm>
            <a:off x="0" y="6475095"/>
            <a:ext cx="9144000" cy="230832"/>
          </a:xfrm>
          <a:prstGeom prst="rect">
            <a:avLst/>
          </a:prstGeom>
          <a:noFill/>
        </p:spPr>
        <p:txBody>
          <a:bodyPr wrap="square" rtlCol="0">
            <a:spAutoFit/>
          </a:bodyPr>
          <a:lstStyle/>
          <a:p>
            <a:r>
              <a:rPr lang="en-GB" sz="900">
                <a:hlinkClick r:id="rId3" tooltip="http://www.rawangpost.com/2014/11/german-working-culture-why-germans-work.html"/>
              </a:rPr>
              <a:t>This Photo</a:t>
            </a:r>
            <a:r>
              <a:rPr lang="en-GB" sz="900"/>
              <a:t> by Unknown Author is licensed under </a:t>
            </a:r>
            <a:r>
              <a:rPr lang="en-GB" sz="900">
                <a:hlinkClick r:id="rId4" tooltip="https://creativecommons.org/licenses/by/3.0/"/>
              </a:rPr>
              <a:t>CC BY</a:t>
            </a:r>
            <a:endParaRPr lang="en-GB" sz="90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6738"/>
                                        </p:tgtEl>
                                        <p:attrNameLst>
                                          <p:attrName>style.visibility</p:attrName>
                                        </p:attrNameLst>
                                      </p:cBhvr>
                                      <p:to>
                                        <p:strVal val="visible"/>
                                      </p:to>
                                    </p:set>
                                    <p:anim calcmode="lin" valueType="num">
                                      <p:cBhvr>
                                        <p:cTn id="7" dur="500" fill="hold"/>
                                        <p:tgtEl>
                                          <p:spTgt spid="116738"/>
                                        </p:tgtEl>
                                        <p:attrNameLst>
                                          <p:attrName>ppt_w</p:attrName>
                                        </p:attrNameLst>
                                      </p:cBhvr>
                                      <p:tavLst>
                                        <p:tav tm="0">
                                          <p:val>
                                            <p:fltVal val="0"/>
                                          </p:val>
                                        </p:tav>
                                        <p:tav tm="100000">
                                          <p:val>
                                            <p:strVal val="#ppt_w"/>
                                          </p:val>
                                        </p:tav>
                                      </p:tavLst>
                                    </p:anim>
                                    <p:anim calcmode="lin" valueType="num">
                                      <p:cBhvr>
                                        <p:cTn id="8" dur="500" fill="hold"/>
                                        <p:tgtEl>
                                          <p:spTgt spid="11673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16" presetClass="entr" presetSubtype="37" fill="hold" grpId="0" nodeType="afterEffect">
                                  <p:stCondLst>
                                    <p:cond delay="0"/>
                                  </p:stCondLst>
                                  <p:childTnLst>
                                    <p:set>
                                      <p:cBhvr>
                                        <p:cTn id="11" dur="1" fill="hold">
                                          <p:stCondLst>
                                            <p:cond delay="0"/>
                                          </p:stCondLst>
                                        </p:cTn>
                                        <p:tgtEl>
                                          <p:spTgt spid="116739">
                                            <p:txEl>
                                              <p:pRg st="0" end="0"/>
                                            </p:txEl>
                                          </p:spTgt>
                                        </p:tgtEl>
                                        <p:attrNameLst>
                                          <p:attrName>style.visibility</p:attrName>
                                        </p:attrNameLst>
                                      </p:cBhvr>
                                      <p:to>
                                        <p:strVal val="visible"/>
                                      </p:to>
                                    </p:set>
                                    <p:animEffect transition="in" filter="barn(outVertical)">
                                      <p:cBhvr>
                                        <p:cTn id="12" dur="500"/>
                                        <p:tgtEl>
                                          <p:spTgt spid="116739">
                                            <p:txEl>
                                              <p:pRg st="0" end="0"/>
                                            </p:txEl>
                                          </p:spTgt>
                                        </p:tgtEl>
                                      </p:cBhvr>
                                    </p:animEffect>
                                  </p:childTnLst>
                                </p:cTn>
                              </p:par>
                            </p:childTnLst>
                          </p:cTn>
                        </p:par>
                        <p:par>
                          <p:cTn id="13" fill="hold" nodeType="afterGroup">
                            <p:stCondLst>
                              <p:cond delay="1000"/>
                            </p:stCondLst>
                            <p:childTnLst>
                              <p:par>
                                <p:cTn id="14" presetID="16" presetClass="entr" presetSubtype="37" fill="hold" grpId="0" nodeType="afterEffect">
                                  <p:stCondLst>
                                    <p:cond delay="0"/>
                                  </p:stCondLst>
                                  <p:childTnLst>
                                    <p:set>
                                      <p:cBhvr>
                                        <p:cTn id="15" dur="1" fill="hold">
                                          <p:stCondLst>
                                            <p:cond delay="0"/>
                                          </p:stCondLst>
                                        </p:cTn>
                                        <p:tgtEl>
                                          <p:spTgt spid="116739">
                                            <p:txEl>
                                              <p:pRg st="1" end="1"/>
                                            </p:txEl>
                                          </p:spTgt>
                                        </p:tgtEl>
                                        <p:attrNameLst>
                                          <p:attrName>style.visibility</p:attrName>
                                        </p:attrNameLst>
                                      </p:cBhvr>
                                      <p:to>
                                        <p:strVal val="visible"/>
                                      </p:to>
                                    </p:set>
                                    <p:animEffect transition="in" filter="barn(outVertical)">
                                      <p:cBhvr>
                                        <p:cTn id="16" dur="500"/>
                                        <p:tgtEl>
                                          <p:spTgt spid="11673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8" grpId="0" autoUpdateAnimBg="0"/>
      <p:bldP spid="116739" grpId="0" build="p" bldLvl="2" autoUpdateAnimBg="0" advAuto="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9657FEA3-32D1-4D07-A4A2-650A4C2C9972}"/>
              </a:ext>
            </a:extLst>
          </p:cNvPr>
          <p:cNvSpPr>
            <a:spLocks noGrp="1" noChangeArrowheads="1"/>
          </p:cNvSpPr>
          <p:nvPr>
            <p:ph type="title"/>
          </p:nvPr>
        </p:nvSpPr>
        <p:spPr>
          <a:xfrm>
            <a:off x="457200" y="36512"/>
            <a:ext cx="8229600" cy="1143000"/>
          </a:xfrm>
        </p:spPr>
        <p:txBody>
          <a:bodyPr/>
          <a:lstStyle/>
          <a:p>
            <a:pPr eaLnBrk="1" hangingPunct="1"/>
            <a:r>
              <a:rPr lang="en-US" altLang="en-US" dirty="0"/>
              <a:t>Human Nature . . .</a:t>
            </a:r>
          </a:p>
        </p:txBody>
      </p:sp>
      <p:sp>
        <p:nvSpPr>
          <p:cNvPr id="117763" name="Rectangle 3">
            <a:extLst>
              <a:ext uri="{FF2B5EF4-FFF2-40B4-BE49-F238E27FC236}">
                <a16:creationId xmlns:a16="http://schemas.microsoft.com/office/drawing/2014/main" id="{06E5F877-1143-434E-B561-8CAABF993625}"/>
              </a:ext>
            </a:extLst>
          </p:cNvPr>
          <p:cNvSpPr>
            <a:spLocks noGrp="1" noChangeArrowheads="1"/>
          </p:cNvSpPr>
          <p:nvPr>
            <p:ph idx="1"/>
          </p:nvPr>
        </p:nvSpPr>
        <p:spPr>
          <a:xfrm>
            <a:off x="1886272" y="1233736"/>
            <a:ext cx="6934200" cy="4114800"/>
          </a:xfrm>
        </p:spPr>
        <p:txBody>
          <a:bodyPr>
            <a:normAutofit fontScale="92500"/>
          </a:bodyPr>
          <a:lstStyle/>
          <a:p>
            <a:pPr eaLnBrk="1" hangingPunct="1">
              <a:spcAft>
                <a:spcPct val="15000"/>
              </a:spcAft>
            </a:pPr>
            <a:r>
              <a:rPr lang="en-US" altLang="en-US" sz="2200" dirty="0">
                <a:solidFill>
                  <a:srgbClr val="0000FF"/>
                </a:solidFill>
                <a:cs typeface="Times New Roman" panose="02020603050405020304" pitchFamily="18" charset="0"/>
              </a:rPr>
              <a:t>People want to maintain control over their lives.</a:t>
            </a:r>
          </a:p>
          <a:p>
            <a:pPr eaLnBrk="1" hangingPunct="1">
              <a:spcAft>
                <a:spcPct val="15000"/>
              </a:spcAft>
            </a:pPr>
            <a:r>
              <a:rPr lang="en-US" altLang="en-US" sz="2200" dirty="0">
                <a:solidFill>
                  <a:srgbClr val="FF00FF"/>
                </a:solidFill>
                <a:cs typeface="Times New Roman" panose="02020603050405020304" pitchFamily="18" charset="0"/>
              </a:rPr>
              <a:t>People develop self-confidence and psychological health by building stable and effective relationships with others.</a:t>
            </a:r>
          </a:p>
          <a:p>
            <a:pPr eaLnBrk="1" hangingPunct="1">
              <a:spcAft>
                <a:spcPct val="15000"/>
              </a:spcAft>
            </a:pPr>
            <a:r>
              <a:rPr lang="en-US" altLang="en-US" sz="2200" dirty="0">
                <a:solidFill>
                  <a:srgbClr val="7030A0"/>
                </a:solidFill>
                <a:cs typeface="Times New Roman" panose="02020603050405020304" pitchFamily="18" charset="0"/>
              </a:rPr>
              <a:t>Our sense of control, comfort and well-being results from the degree of certainty we have about our life and our future.</a:t>
            </a:r>
          </a:p>
          <a:p>
            <a:pPr eaLnBrk="1" hangingPunct="1">
              <a:spcAft>
                <a:spcPct val="15000"/>
              </a:spcAft>
            </a:pPr>
            <a:r>
              <a:rPr lang="en-US" altLang="en-US" sz="2200" dirty="0">
                <a:solidFill>
                  <a:srgbClr val="FF0000"/>
                </a:solidFill>
                <a:cs typeface="Times New Roman" panose="02020603050405020304" pitchFamily="18" charset="0"/>
              </a:rPr>
              <a:t>Change disrupts our ability to predict what’s in store for us.</a:t>
            </a:r>
          </a:p>
          <a:p>
            <a:pPr eaLnBrk="1" hangingPunct="1">
              <a:spcAft>
                <a:spcPct val="15000"/>
              </a:spcAft>
            </a:pPr>
            <a:r>
              <a:rPr lang="en-US" altLang="en-US" sz="2200" dirty="0">
                <a:solidFill>
                  <a:srgbClr val="00B050"/>
                </a:solidFill>
                <a:cs typeface="Times New Roman" panose="02020603050405020304" pitchFamily="18" charset="0"/>
              </a:rPr>
              <a:t>The more a change disrupts our ability to envision our future, the greater our confusion, fear, anxiety and self-doubt.</a:t>
            </a:r>
            <a:endParaRPr lang="en-US" altLang="en-US" sz="2200" dirty="0">
              <a:solidFill>
                <a:srgbClr val="00B050"/>
              </a:solidFill>
            </a:endParaRPr>
          </a:p>
        </p:txBody>
      </p:sp>
      <p:pic>
        <p:nvPicPr>
          <p:cNvPr id="117765" name="Picture 5" descr="pe01622_">
            <a:extLst>
              <a:ext uri="{FF2B5EF4-FFF2-40B4-BE49-F238E27FC236}">
                <a16:creationId xmlns:a16="http://schemas.microsoft.com/office/drawing/2014/main" id="{3F0AF93E-0EF2-48EF-9219-EBD777BA4D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556792"/>
            <a:ext cx="1408113" cy="346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7762"/>
                                        </p:tgtEl>
                                        <p:attrNameLst>
                                          <p:attrName>style.visibility</p:attrName>
                                        </p:attrNameLst>
                                      </p:cBhvr>
                                      <p:to>
                                        <p:strVal val="visible"/>
                                      </p:to>
                                    </p:set>
                                    <p:anim calcmode="lin" valueType="num">
                                      <p:cBhvr>
                                        <p:cTn id="7" dur="500" fill="hold"/>
                                        <p:tgtEl>
                                          <p:spTgt spid="117762"/>
                                        </p:tgtEl>
                                        <p:attrNameLst>
                                          <p:attrName>ppt_w</p:attrName>
                                        </p:attrNameLst>
                                      </p:cBhvr>
                                      <p:tavLst>
                                        <p:tav tm="0">
                                          <p:val>
                                            <p:fltVal val="0"/>
                                          </p:val>
                                        </p:tav>
                                        <p:tav tm="100000">
                                          <p:val>
                                            <p:strVal val="#ppt_w"/>
                                          </p:val>
                                        </p:tav>
                                      </p:tavLst>
                                    </p:anim>
                                    <p:anim calcmode="lin" valueType="num">
                                      <p:cBhvr>
                                        <p:cTn id="8" dur="500" fill="hold"/>
                                        <p:tgtEl>
                                          <p:spTgt spid="117762"/>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7765"/>
                                        </p:tgtEl>
                                        <p:attrNameLst>
                                          <p:attrName>style.visibility</p:attrName>
                                        </p:attrNameLst>
                                      </p:cBhvr>
                                      <p:to>
                                        <p:strVal val="visible"/>
                                      </p:to>
                                    </p:set>
                                    <p:anim calcmode="lin" valueType="num">
                                      <p:cBhvr>
                                        <p:cTn id="12" dur="500" fill="hold"/>
                                        <p:tgtEl>
                                          <p:spTgt spid="117765"/>
                                        </p:tgtEl>
                                        <p:attrNameLst>
                                          <p:attrName>ppt_w</p:attrName>
                                        </p:attrNameLst>
                                      </p:cBhvr>
                                      <p:tavLst>
                                        <p:tav tm="0">
                                          <p:val>
                                            <p:fltVal val="0"/>
                                          </p:val>
                                        </p:tav>
                                        <p:tav tm="100000">
                                          <p:val>
                                            <p:strVal val="#ppt_w"/>
                                          </p:val>
                                        </p:tav>
                                      </p:tavLst>
                                    </p:anim>
                                    <p:anim calcmode="lin" valueType="num">
                                      <p:cBhvr>
                                        <p:cTn id="13" dur="500" fill="hold"/>
                                        <p:tgtEl>
                                          <p:spTgt spid="117765"/>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7763">
                                            <p:txEl>
                                              <p:pRg st="0" end="0"/>
                                            </p:txEl>
                                          </p:spTgt>
                                        </p:tgtEl>
                                        <p:attrNameLst>
                                          <p:attrName>style.visibility</p:attrName>
                                        </p:attrNameLst>
                                      </p:cBhvr>
                                      <p:to>
                                        <p:strVal val="visible"/>
                                      </p:to>
                                    </p:set>
                                    <p:animEffect transition="in" filter="dissolve">
                                      <p:cBhvr>
                                        <p:cTn id="18" dur="500"/>
                                        <p:tgtEl>
                                          <p:spTgt spid="117763">
                                            <p:txEl>
                                              <p:pRg st="0" end="0"/>
                                            </p:txEl>
                                          </p:spTgt>
                                        </p:tgtEl>
                                      </p:cBhvr>
                                    </p:animEffect>
                                  </p:childTnLst>
                                  <p:subTnLst>
                                    <p:animClr clrSpc="rgb" dir="cw">
                                      <p:cBhvr override="childStyle">
                                        <p:cTn dur="1" fill="hold" display="0" masterRel="nextClick" afterEffect="1"/>
                                        <p:tgtEl>
                                          <p:spTgt spid="117763">
                                            <p:txEl>
                                              <p:pRg st="0" end="0"/>
                                            </p:txEl>
                                          </p:spTgt>
                                        </p:tgtEl>
                                        <p:attrNameLst>
                                          <p:attrName>ppt_c</p:attrName>
                                        </p:attrNameLst>
                                      </p:cBhvr>
                                      <p:to>
                                        <a:srgbClr val="FFFF66"/>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17763">
                                            <p:txEl>
                                              <p:pRg st="1" end="1"/>
                                            </p:txEl>
                                          </p:spTgt>
                                        </p:tgtEl>
                                        <p:attrNameLst>
                                          <p:attrName>style.visibility</p:attrName>
                                        </p:attrNameLst>
                                      </p:cBhvr>
                                      <p:to>
                                        <p:strVal val="visible"/>
                                      </p:to>
                                    </p:set>
                                    <p:animEffect transition="in" filter="dissolve">
                                      <p:cBhvr>
                                        <p:cTn id="23" dur="500"/>
                                        <p:tgtEl>
                                          <p:spTgt spid="117763">
                                            <p:txEl>
                                              <p:pRg st="1" end="1"/>
                                            </p:txEl>
                                          </p:spTgt>
                                        </p:tgtEl>
                                      </p:cBhvr>
                                    </p:animEffect>
                                  </p:childTnLst>
                                  <p:subTnLst>
                                    <p:animClr clrSpc="rgb" dir="cw">
                                      <p:cBhvr override="childStyle">
                                        <p:cTn dur="1" fill="hold" display="0" masterRel="nextClick" afterEffect="1"/>
                                        <p:tgtEl>
                                          <p:spTgt spid="117763">
                                            <p:txEl>
                                              <p:pRg st="1" end="1"/>
                                            </p:txEl>
                                          </p:spTgt>
                                        </p:tgtEl>
                                        <p:attrNameLst>
                                          <p:attrName>ppt_c</p:attrName>
                                        </p:attrNameLst>
                                      </p:cBhvr>
                                      <p:to>
                                        <a:srgbClr val="FFFF66"/>
                                      </p:to>
                                    </p:animClr>
                                  </p:sub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7763">
                                            <p:txEl>
                                              <p:pRg st="2" end="2"/>
                                            </p:txEl>
                                          </p:spTgt>
                                        </p:tgtEl>
                                        <p:attrNameLst>
                                          <p:attrName>style.visibility</p:attrName>
                                        </p:attrNameLst>
                                      </p:cBhvr>
                                      <p:to>
                                        <p:strVal val="visible"/>
                                      </p:to>
                                    </p:set>
                                    <p:animEffect transition="in" filter="dissolve">
                                      <p:cBhvr>
                                        <p:cTn id="28" dur="500"/>
                                        <p:tgtEl>
                                          <p:spTgt spid="117763">
                                            <p:txEl>
                                              <p:pRg st="2" end="2"/>
                                            </p:txEl>
                                          </p:spTgt>
                                        </p:tgtEl>
                                      </p:cBhvr>
                                    </p:animEffect>
                                  </p:childTnLst>
                                  <p:subTnLst>
                                    <p:animClr clrSpc="rgb" dir="cw">
                                      <p:cBhvr override="childStyle">
                                        <p:cTn dur="1" fill="hold" display="0" masterRel="nextClick" afterEffect="1"/>
                                        <p:tgtEl>
                                          <p:spTgt spid="117763">
                                            <p:txEl>
                                              <p:pRg st="2" end="2"/>
                                            </p:txEl>
                                          </p:spTgt>
                                        </p:tgtEl>
                                        <p:attrNameLst>
                                          <p:attrName>ppt_c</p:attrName>
                                        </p:attrNameLst>
                                      </p:cBhvr>
                                      <p:to>
                                        <a:srgbClr val="FFFF66"/>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17763">
                                            <p:txEl>
                                              <p:pRg st="3" end="3"/>
                                            </p:txEl>
                                          </p:spTgt>
                                        </p:tgtEl>
                                        <p:attrNameLst>
                                          <p:attrName>style.visibility</p:attrName>
                                        </p:attrNameLst>
                                      </p:cBhvr>
                                      <p:to>
                                        <p:strVal val="visible"/>
                                      </p:to>
                                    </p:set>
                                    <p:animEffect transition="in" filter="dissolve">
                                      <p:cBhvr>
                                        <p:cTn id="33" dur="500"/>
                                        <p:tgtEl>
                                          <p:spTgt spid="117763">
                                            <p:txEl>
                                              <p:pRg st="3" end="3"/>
                                            </p:txEl>
                                          </p:spTgt>
                                        </p:tgtEl>
                                      </p:cBhvr>
                                    </p:animEffect>
                                  </p:childTnLst>
                                  <p:subTnLst>
                                    <p:animClr clrSpc="rgb" dir="cw">
                                      <p:cBhvr override="childStyle">
                                        <p:cTn dur="1" fill="hold" display="0" masterRel="nextClick" afterEffect="1"/>
                                        <p:tgtEl>
                                          <p:spTgt spid="117763">
                                            <p:txEl>
                                              <p:pRg st="3" end="3"/>
                                            </p:txEl>
                                          </p:spTgt>
                                        </p:tgtEl>
                                        <p:attrNameLst>
                                          <p:attrName>ppt_c</p:attrName>
                                        </p:attrNameLst>
                                      </p:cBhvr>
                                      <p:to>
                                        <a:srgbClr val="FFFF66"/>
                                      </p:to>
                                    </p:animClr>
                                  </p:sub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17763">
                                            <p:txEl>
                                              <p:pRg st="4" end="4"/>
                                            </p:txEl>
                                          </p:spTgt>
                                        </p:tgtEl>
                                        <p:attrNameLst>
                                          <p:attrName>style.visibility</p:attrName>
                                        </p:attrNameLst>
                                      </p:cBhvr>
                                      <p:to>
                                        <p:strVal val="visible"/>
                                      </p:to>
                                    </p:set>
                                    <p:animEffect transition="in" filter="dissolve">
                                      <p:cBhvr>
                                        <p:cTn id="38" dur="500"/>
                                        <p:tgtEl>
                                          <p:spTgt spid="117763">
                                            <p:txEl>
                                              <p:pRg st="4" end="4"/>
                                            </p:txEl>
                                          </p:spTgt>
                                        </p:tgtEl>
                                      </p:cBhvr>
                                    </p:animEffect>
                                  </p:childTnLst>
                                  <p:subTnLst>
                                    <p:animClr clrSpc="rgb" dir="cw">
                                      <p:cBhvr override="childStyle">
                                        <p:cTn dur="1" fill="hold" display="0" masterRel="nextClick" afterEffect="1"/>
                                        <p:tgtEl>
                                          <p:spTgt spid="117763">
                                            <p:txEl>
                                              <p:pRg st="4" end="4"/>
                                            </p:txEl>
                                          </p:spTgt>
                                        </p:tgtEl>
                                        <p:attrNameLst>
                                          <p:attrName>ppt_c</p:attrName>
                                        </p:attrNameLst>
                                      </p:cBhvr>
                                      <p:to>
                                        <a:srgbClr val="FFFF6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autoUpdateAnimBg="0"/>
      <p:bldP spid="117763" grpId="0" build="p" bldLvl="2"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7D2AE492-6611-46A3-99AD-ED3837983438}"/>
              </a:ext>
            </a:extLst>
          </p:cNvPr>
          <p:cNvSpPr>
            <a:spLocks noGrp="1" noChangeArrowheads="1"/>
          </p:cNvSpPr>
          <p:nvPr>
            <p:ph type="title"/>
          </p:nvPr>
        </p:nvSpPr>
        <p:spPr>
          <a:xfrm>
            <a:off x="190947" y="25177"/>
            <a:ext cx="5976664" cy="1143000"/>
          </a:xfrm>
        </p:spPr>
        <p:txBody>
          <a:bodyPr/>
          <a:lstStyle/>
          <a:p>
            <a:pPr eaLnBrk="1" hangingPunct="1"/>
            <a:r>
              <a:rPr lang="en-US" altLang="en-US" dirty="0"/>
              <a:t>Resilience is . . .</a:t>
            </a:r>
          </a:p>
        </p:txBody>
      </p:sp>
      <p:sp>
        <p:nvSpPr>
          <p:cNvPr id="49155" name="Rectangle 3">
            <a:extLst>
              <a:ext uri="{FF2B5EF4-FFF2-40B4-BE49-F238E27FC236}">
                <a16:creationId xmlns:a16="http://schemas.microsoft.com/office/drawing/2014/main" id="{B89102B6-79FF-4CA4-930B-58F67039478B}"/>
              </a:ext>
            </a:extLst>
          </p:cNvPr>
          <p:cNvSpPr>
            <a:spLocks noGrp="1" noChangeArrowheads="1"/>
          </p:cNvSpPr>
          <p:nvPr>
            <p:ph idx="1"/>
          </p:nvPr>
        </p:nvSpPr>
        <p:spPr>
          <a:xfrm>
            <a:off x="190947" y="1700808"/>
            <a:ext cx="5173141" cy="2952328"/>
          </a:xfrm>
        </p:spPr>
        <p:txBody>
          <a:bodyPr>
            <a:normAutofit lnSpcReduction="10000"/>
          </a:bodyPr>
          <a:lstStyle/>
          <a:p>
            <a:pPr marL="346075" indent="-346075" eaLnBrk="1" hangingPunct="1">
              <a:defRPr/>
            </a:pPr>
            <a:r>
              <a:rPr lang="en-US" altLang="en-US" sz="2400" dirty="0">
                <a:solidFill>
                  <a:srgbClr val="0000FF"/>
                </a:solidFill>
                <a:latin typeface="+mj-lt"/>
                <a:cs typeface="Times New Roman" panose="02020603050405020304" pitchFamily="18" charset="0"/>
              </a:rPr>
              <a:t>The ability to recover from, or adjust easily to, misfortune or change.</a:t>
            </a:r>
          </a:p>
          <a:p>
            <a:pPr marL="346075" indent="-346075" eaLnBrk="1" hangingPunct="1">
              <a:defRPr/>
            </a:pPr>
            <a:endParaRPr lang="en-US" altLang="en-US" sz="2400" dirty="0">
              <a:latin typeface="+mj-lt"/>
              <a:cs typeface="Times New Roman" panose="02020603050405020304" pitchFamily="18" charset="0"/>
            </a:endParaRPr>
          </a:p>
          <a:p>
            <a:pPr marL="346075" indent="-346075" eaLnBrk="1" hangingPunct="1">
              <a:defRPr/>
            </a:pPr>
            <a:r>
              <a:rPr lang="en-US" altLang="en-US" sz="2400" dirty="0">
                <a:solidFill>
                  <a:srgbClr val="FF00FF"/>
                </a:solidFill>
                <a:latin typeface="+mj-lt"/>
                <a:cs typeface="Times New Roman" panose="02020603050405020304" pitchFamily="18" charset="0"/>
              </a:rPr>
              <a:t>The capability of a strained body to recover its size and shape after being subjected to adversity or stress.</a:t>
            </a:r>
            <a:endParaRPr lang="en-US" altLang="en-US" sz="2400" dirty="0">
              <a:solidFill>
                <a:srgbClr val="FF00FF"/>
              </a:solidFill>
              <a:latin typeface="+mj-lt"/>
            </a:endParaRPr>
          </a:p>
        </p:txBody>
      </p:sp>
      <p:pic>
        <p:nvPicPr>
          <p:cNvPr id="7" name="Picture 6" descr="A close up of a sign&#10;&#10;Description generated with very high confidence">
            <a:extLst>
              <a:ext uri="{FF2B5EF4-FFF2-40B4-BE49-F238E27FC236}">
                <a16:creationId xmlns:a16="http://schemas.microsoft.com/office/drawing/2014/main" id="{F6AFDB1A-0B9B-4A75-B794-50541EBE34E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629342" y="25177"/>
            <a:ext cx="3514658" cy="2585301"/>
          </a:xfrm>
          <a:prstGeom prst="rect">
            <a:avLst/>
          </a:prstGeom>
        </p:spPr>
      </p:pic>
    </p:spTree>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Rectangle 2">
            <a:extLst>
              <a:ext uri="{FF2B5EF4-FFF2-40B4-BE49-F238E27FC236}">
                <a16:creationId xmlns:a16="http://schemas.microsoft.com/office/drawing/2014/main" id="{30C57ED8-524E-4F21-846A-5881BE331ABA}"/>
              </a:ext>
            </a:extLst>
          </p:cNvPr>
          <p:cNvSpPr>
            <a:spLocks noGrp="1" noChangeArrowheads="1"/>
          </p:cNvSpPr>
          <p:nvPr>
            <p:ph type="title"/>
          </p:nvPr>
        </p:nvSpPr>
        <p:spPr>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eaLnBrk="1" hangingPunct="1"/>
            <a:r>
              <a:rPr lang="en-US" altLang="en-US" sz="4000"/>
              <a:t>Develop Your </a:t>
            </a:r>
            <a:r>
              <a:rPr lang="en-US" altLang="en-US" sz="4000" i="1"/>
              <a:t>Resilience</a:t>
            </a:r>
            <a:endParaRPr lang="en-US" altLang="en-US"/>
          </a:p>
        </p:txBody>
      </p:sp>
      <p:sp>
        <p:nvSpPr>
          <p:cNvPr id="142339" name="Rectangle 3">
            <a:extLst>
              <a:ext uri="{FF2B5EF4-FFF2-40B4-BE49-F238E27FC236}">
                <a16:creationId xmlns:a16="http://schemas.microsoft.com/office/drawing/2014/main" id="{C0781971-8AB4-47E1-B90D-A9614CD48EAA}"/>
              </a:ext>
            </a:extLst>
          </p:cNvPr>
          <p:cNvSpPr>
            <a:spLocks noGrp="1" noChangeArrowheads="1"/>
          </p:cNvSpPr>
          <p:nvPr>
            <p:ph idx="1"/>
          </p:nvPr>
        </p:nvSpPr>
        <p:spPr>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457200" indent="-457200" defTabSz="847725" eaLnBrk="1" hangingPunct="1"/>
            <a:r>
              <a:rPr lang="en-US" altLang="en-US" sz="2400" dirty="0">
                <a:solidFill>
                  <a:schemeClr val="tx1">
                    <a:lumMod val="85000"/>
                    <a:lumOff val="15000"/>
                  </a:schemeClr>
                </a:solidFill>
                <a:latin typeface="Calibri Light" panose="020F0302020204030204" pitchFamily="34" charset="0"/>
              </a:rPr>
              <a:t>Self-Assured</a:t>
            </a:r>
          </a:p>
          <a:p>
            <a:pPr marL="457200" indent="-457200" defTabSz="847725" eaLnBrk="1" hangingPunct="1"/>
            <a:r>
              <a:rPr lang="en-US" altLang="en-US" sz="2400" dirty="0">
                <a:solidFill>
                  <a:srgbClr val="C00000"/>
                </a:solidFill>
                <a:latin typeface="Calibri Light" panose="020F0302020204030204" pitchFamily="34" charset="0"/>
              </a:rPr>
              <a:t>Clarity of Personal Vision</a:t>
            </a:r>
          </a:p>
          <a:p>
            <a:pPr marL="457200" indent="-457200" defTabSz="847725" eaLnBrk="1" hangingPunct="1"/>
            <a:r>
              <a:rPr lang="en-US" altLang="en-US" sz="2400" dirty="0">
                <a:solidFill>
                  <a:srgbClr val="FF0000"/>
                </a:solidFill>
                <a:latin typeface="Calibri Light" panose="020F0302020204030204" pitchFamily="34" charset="0"/>
              </a:rPr>
              <a:t>Flexible</a:t>
            </a:r>
          </a:p>
          <a:p>
            <a:pPr marL="457200" indent="-457200" defTabSz="847725" eaLnBrk="1" hangingPunct="1"/>
            <a:r>
              <a:rPr lang="en-US" altLang="en-US" sz="2400" dirty="0">
                <a:solidFill>
                  <a:srgbClr val="9966FF"/>
                </a:solidFill>
                <a:latin typeface="Calibri Light" panose="020F0302020204030204" pitchFamily="34" charset="0"/>
              </a:rPr>
              <a:t>Organized</a:t>
            </a:r>
          </a:p>
          <a:p>
            <a:pPr marL="457200" indent="-457200" defTabSz="847725" eaLnBrk="1" hangingPunct="1"/>
            <a:r>
              <a:rPr lang="en-US" altLang="en-US" sz="2400" dirty="0">
                <a:solidFill>
                  <a:srgbClr val="FF00FF"/>
                </a:solidFill>
                <a:latin typeface="Calibri Light" panose="020F0302020204030204" pitchFamily="34" charset="0"/>
              </a:rPr>
              <a:t>Problem Solver</a:t>
            </a:r>
          </a:p>
          <a:p>
            <a:pPr marL="457200" indent="-457200" defTabSz="847725" eaLnBrk="1" hangingPunct="1"/>
            <a:r>
              <a:rPr lang="en-US" altLang="en-US" sz="2400" dirty="0">
                <a:solidFill>
                  <a:srgbClr val="0070C0"/>
                </a:solidFill>
                <a:latin typeface="Calibri Light" panose="020F0302020204030204" pitchFamily="34" charset="0"/>
              </a:rPr>
              <a:t>Interpersonal Competence</a:t>
            </a:r>
          </a:p>
          <a:p>
            <a:pPr marL="457200" indent="-457200" defTabSz="847725" eaLnBrk="1" hangingPunct="1"/>
            <a:r>
              <a:rPr lang="en-US" altLang="en-US" sz="2400" dirty="0">
                <a:solidFill>
                  <a:srgbClr val="00FF00"/>
                </a:solidFill>
                <a:latin typeface="Calibri Light" panose="020F0302020204030204" pitchFamily="34" charset="0"/>
              </a:rPr>
              <a:t>Socially Connected</a:t>
            </a:r>
          </a:p>
          <a:p>
            <a:pPr marL="457200" indent="-457200" defTabSz="847725" eaLnBrk="1" hangingPunct="1"/>
            <a:r>
              <a:rPr lang="en-US" altLang="en-US" sz="2400" b="1" i="1" dirty="0">
                <a:solidFill>
                  <a:srgbClr val="0000FF"/>
                </a:solidFill>
                <a:latin typeface="Calibri Light" panose="020F0302020204030204" pitchFamily="34" charset="0"/>
              </a:rPr>
              <a:t>Proactive</a:t>
            </a:r>
          </a:p>
        </p:txBody>
      </p:sp>
      <p:pic>
        <p:nvPicPr>
          <p:cNvPr id="7" name="Picture 6">
            <a:extLst>
              <a:ext uri="{FF2B5EF4-FFF2-40B4-BE49-F238E27FC236}">
                <a16:creationId xmlns:a16="http://schemas.microsoft.com/office/drawing/2014/main" id="{952EB218-7487-4243-86BC-DA0D1552463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346690" y="3222403"/>
            <a:ext cx="4774093" cy="2464048"/>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42338"/>
                                        </p:tgtEl>
                                        <p:attrNameLst>
                                          <p:attrName>style.visibility</p:attrName>
                                        </p:attrNameLst>
                                      </p:cBhvr>
                                      <p:to>
                                        <p:strVal val="visible"/>
                                      </p:to>
                                    </p:set>
                                    <p:anim calcmode="lin" valueType="num">
                                      <p:cBhvr>
                                        <p:cTn id="7" dur="500" fill="hold"/>
                                        <p:tgtEl>
                                          <p:spTgt spid="142338"/>
                                        </p:tgtEl>
                                        <p:attrNameLst>
                                          <p:attrName>ppt_w</p:attrName>
                                        </p:attrNameLst>
                                      </p:cBhvr>
                                      <p:tavLst>
                                        <p:tav tm="0">
                                          <p:val>
                                            <p:fltVal val="0"/>
                                          </p:val>
                                        </p:tav>
                                        <p:tav tm="100000">
                                          <p:val>
                                            <p:strVal val="#ppt_w"/>
                                          </p:val>
                                        </p:tav>
                                      </p:tavLst>
                                    </p:anim>
                                    <p:anim calcmode="lin" valueType="num">
                                      <p:cBhvr>
                                        <p:cTn id="8" dur="500" fill="hold"/>
                                        <p:tgtEl>
                                          <p:spTgt spid="14233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42339">
                                            <p:txEl>
                                              <p:pRg st="0" end="0"/>
                                            </p:txEl>
                                          </p:spTgt>
                                        </p:tgtEl>
                                        <p:attrNameLst>
                                          <p:attrName>style.visibility</p:attrName>
                                        </p:attrNameLst>
                                      </p:cBhvr>
                                      <p:to>
                                        <p:strVal val="visible"/>
                                      </p:to>
                                    </p:set>
                                    <p:animEffect transition="in" filter="dissolve">
                                      <p:cBhvr>
                                        <p:cTn id="13" dur="500"/>
                                        <p:tgtEl>
                                          <p:spTgt spid="14233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42339">
                                            <p:txEl>
                                              <p:pRg st="1" end="1"/>
                                            </p:txEl>
                                          </p:spTgt>
                                        </p:tgtEl>
                                        <p:attrNameLst>
                                          <p:attrName>style.visibility</p:attrName>
                                        </p:attrNameLst>
                                      </p:cBhvr>
                                      <p:to>
                                        <p:strVal val="visible"/>
                                      </p:to>
                                    </p:set>
                                    <p:animEffect transition="in" filter="dissolve">
                                      <p:cBhvr>
                                        <p:cTn id="18" dur="500"/>
                                        <p:tgtEl>
                                          <p:spTgt spid="14233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42339">
                                            <p:txEl>
                                              <p:pRg st="2" end="2"/>
                                            </p:txEl>
                                          </p:spTgt>
                                        </p:tgtEl>
                                        <p:attrNameLst>
                                          <p:attrName>style.visibility</p:attrName>
                                        </p:attrNameLst>
                                      </p:cBhvr>
                                      <p:to>
                                        <p:strVal val="visible"/>
                                      </p:to>
                                    </p:set>
                                    <p:animEffect transition="in" filter="dissolve">
                                      <p:cBhvr>
                                        <p:cTn id="23" dur="500"/>
                                        <p:tgtEl>
                                          <p:spTgt spid="14233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42339">
                                            <p:txEl>
                                              <p:pRg st="3" end="3"/>
                                            </p:txEl>
                                          </p:spTgt>
                                        </p:tgtEl>
                                        <p:attrNameLst>
                                          <p:attrName>style.visibility</p:attrName>
                                        </p:attrNameLst>
                                      </p:cBhvr>
                                      <p:to>
                                        <p:strVal val="visible"/>
                                      </p:to>
                                    </p:set>
                                    <p:animEffect transition="in" filter="dissolve">
                                      <p:cBhvr>
                                        <p:cTn id="28" dur="500"/>
                                        <p:tgtEl>
                                          <p:spTgt spid="142339">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42339">
                                            <p:txEl>
                                              <p:pRg st="4" end="4"/>
                                            </p:txEl>
                                          </p:spTgt>
                                        </p:tgtEl>
                                        <p:attrNameLst>
                                          <p:attrName>style.visibility</p:attrName>
                                        </p:attrNameLst>
                                      </p:cBhvr>
                                      <p:to>
                                        <p:strVal val="visible"/>
                                      </p:to>
                                    </p:set>
                                    <p:animEffect transition="in" filter="dissolve">
                                      <p:cBhvr>
                                        <p:cTn id="33" dur="500"/>
                                        <p:tgtEl>
                                          <p:spTgt spid="142339">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42339">
                                            <p:txEl>
                                              <p:pRg st="5" end="5"/>
                                            </p:txEl>
                                          </p:spTgt>
                                        </p:tgtEl>
                                        <p:attrNameLst>
                                          <p:attrName>style.visibility</p:attrName>
                                        </p:attrNameLst>
                                      </p:cBhvr>
                                      <p:to>
                                        <p:strVal val="visible"/>
                                      </p:to>
                                    </p:set>
                                    <p:animEffect transition="in" filter="dissolve">
                                      <p:cBhvr>
                                        <p:cTn id="38" dur="500"/>
                                        <p:tgtEl>
                                          <p:spTgt spid="142339">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42339">
                                            <p:txEl>
                                              <p:pRg st="6" end="6"/>
                                            </p:txEl>
                                          </p:spTgt>
                                        </p:tgtEl>
                                        <p:attrNameLst>
                                          <p:attrName>style.visibility</p:attrName>
                                        </p:attrNameLst>
                                      </p:cBhvr>
                                      <p:to>
                                        <p:strVal val="visible"/>
                                      </p:to>
                                    </p:set>
                                    <p:animEffect transition="in" filter="dissolve">
                                      <p:cBhvr>
                                        <p:cTn id="43" dur="500"/>
                                        <p:tgtEl>
                                          <p:spTgt spid="142339">
                                            <p:txEl>
                                              <p:pRg st="6" end="6"/>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42339">
                                            <p:txEl>
                                              <p:pRg st="7" end="7"/>
                                            </p:txEl>
                                          </p:spTgt>
                                        </p:tgtEl>
                                        <p:attrNameLst>
                                          <p:attrName>style.visibility</p:attrName>
                                        </p:attrNameLst>
                                      </p:cBhvr>
                                      <p:to>
                                        <p:strVal val="visible"/>
                                      </p:to>
                                    </p:set>
                                    <p:animEffect transition="in" filter="dissolve">
                                      <p:cBhvr>
                                        <p:cTn id="48" dur="500"/>
                                        <p:tgtEl>
                                          <p:spTgt spid="14233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8" grpId="0" autoUpdateAnimBg="0"/>
      <p:bldP spid="142339" grpId="0" build="p" bldLvl="2"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697983E5-63F8-4E3F-AE53-2025BC6452A6}"/>
              </a:ext>
            </a:extLst>
          </p:cNvPr>
          <p:cNvSpPr>
            <a:spLocks noGrp="1" noChangeArrowheads="1"/>
          </p:cNvSpPr>
          <p:nvPr>
            <p:ph type="title"/>
          </p:nvPr>
        </p:nvSpPr>
        <p:spPr>
          <a:xfrm>
            <a:off x="467544" y="345220"/>
            <a:ext cx="7772400" cy="762000"/>
          </a:xfrm>
        </p:spPr>
        <p:txBody>
          <a:bodyPr>
            <a:normAutofit/>
          </a:bodyPr>
          <a:lstStyle/>
          <a:p>
            <a:pPr eaLnBrk="1" hangingPunct="1"/>
            <a:r>
              <a:rPr lang="en-US" altLang="en-US" sz="3600" dirty="0"/>
              <a:t>In Your Small Group . . .</a:t>
            </a:r>
          </a:p>
        </p:txBody>
      </p:sp>
      <p:sp>
        <p:nvSpPr>
          <p:cNvPr id="119811" name="Rectangle 3">
            <a:extLst>
              <a:ext uri="{FF2B5EF4-FFF2-40B4-BE49-F238E27FC236}">
                <a16:creationId xmlns:a16="http://schemas.microsoft.com/office/drawing/2014/main" id="{A2B3978E-4BCA-452A-8DEC-3BC29CB9901A}"/>
              </a:ext>
            </a:extLst>
          </p:cNvPr>
          <p:cNvSpPr>
            <a:spLocks noGrp="1" noChangeArrowheads="1"/>
          </p:cNvSpPr>
          <p:nvPr>
            <p:ph idx="1"/>
          </p:nvPr>
        </p:nvSpPr>
        <p:spPr>
          <a:xfrm>
            <a:off x="107504" y="1484784"/>
            <a:ext cx="6048672" cy="3581400"/>
          </a:xfrm>
        </p:spPr>
        <p:txBody>
          <a:bodyPr/>
          <a:lstStyle/>
          <a:p>
            <a:pPr marL="533400" indent="-533400" eaLnBrk="1" hangingPunct="1">
              <a:spcAft>
                <a:spcPct val="55000"/>
              </a:spcAft>
              <a:buFont typeface="Wingdings" panose="05000000000000000000" pitchFamily="2" charset="2"/>
              <a:buAutoNum type="arabicPeriod"/>
            </a:pPr>
            <a:r>
              <a:rPr lang="en-US" altLang="en-US" sz="2400" dirty="0">
                <a:latin typeface="Calibri Light" panose="020F0302020204030204" pitchFamily="34" charset="0"/>
                <a:cs typeface="Times New Roman" panose="02020603050405020304" pitchFamily="18" charset="0"/>
              </a:rPr>
              <a:t>Discuss your reactions to and questions about resilience and its dimensions.</a:t>
            </a:r>
          </a:p>
          <a:p>
            <a:pPr marL="533400" indent="-533400" eaLnBrk="1" hangingPunct="1">
              <a:spcAft>
                <a:spcPct val="55000"/>
              </a:spcAft>
              <a:buFont typeface="Wingdings" panose="05000000000000000000" pitchFamily="2" charset="2"/>
              <a:buAutoNum type="arabicPeriod"/>
            </a:pPr>
            <a:r>
              <a:rPr lang="en-US" altLang="en-US" sz="2400" dirty="0">
                <a:latin typeface="Calibri Light" panose="020F0302020204030204" pitchFamily="34" charset="0"/>
                <a:cs typeface="Times New Roman" panose="02020603050405020304" pitchFamily="18" charset="0"/>
              </a:rPr>
              <a:t>Identify three or four actions that people can take generally to develop and strengthen resilience in themselves and others.</a:t>
            </a:r>
          </a:p>
        </p:txBody>
      </p:sp>
      <p:pic>
        <p:nvPicPr>
          <p:cNvPr id="7" name="Picture 6" descr="A group of people looking at a computer&#10;&#10;Description generated with very high confidence">
            <a:extLst>
              <a:ext uri="{FF2B5EF4-FFF2-40B4-BE49-F238E27FC236}">
                <a16:creationId xmlns:a16="http://schemas.microsoft.com/office/drawing/2014/main" id="{72FFB0E7-BB89-4FCC-8DBA-167AA8ADBD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724449" y="2996952"/>
            <a:ext cx="3331444" cy="2670621"/>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9810"/>
                                        </p:tgtEl>
                                        <p:attrNameLst>
                                          <p:attrName>style.visibility</p:attrName>
                                        </p:attrNameLst>
                                      </p:cBhvr>
                                      <p:to>
                                        <p:strVal val="visible"/>
                                      </p:to>
                                    </p:set>
                                    <p:anim calcmode="lin" valueType="num">
                                      <p:cBhvr>
                                        <p:cTn id="7" dur="500" fill="hold"/>
                                        <p:tgtEl>
                                          <p:spTgt spid="119810"/>
                                        </p:tgtEl>
                                        <p:attrNameLst>
                                          <p:attrName>ppt_w</p:attrName>
                                        </p:attrNameLst>
                                      </p:cBhvr>
                                      <p:tavLst>
                                        <p:tav tm="0">
                                          <p:val>
                                            <p:fltVal val="0"/>
                                          </p:val>
                                        </p:tav>
                                        <p:tav tm="100000">
                                          <p:val>
                                            <p:strVal val="#ppt_w"/>
                                          </p:val>
                                        </p:tav>
                                      </p:tavLst>
                                    </p:anim>
                                    <p:anim calcmode="lin" valueType="num">
                                      <p:cBhvr>
                                        <p:cTn id="8" dur="500" fill="hold"/>
                                        <p:tgtEl>
                                          <p:spTgt spid="119810"/>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6" presetClass="entr" presetSubtype="37" fill="hold" grpId="0" nodeType="clickEffect">
                                  <p:stCondLst>
                                    <p:cond delay="0"/>
                                  </p:stCondLst>
                                  <p:childTnLst>
                                    <p:set>
                                      <p:cBhvr>
                                        <p:cTn id="12" dur="1" fill="hold">
                                          <p:stCondLst>
                                            <p:cond delay="0"/>
                                          </p:stCondLst>
                                        </p:cTn>
                                        <p:tgtEl>
                                          <p:spTgt spid="119811">
                                            <p:txEl>
                                              <p:pRg st="0" end="0"/>
                                            </p:txEl>
                                          </p:spTgt>
                                        </p:tgtEl>
                                        <p:attrNameLst>
                                          <p:attrName>style.visibility</p:attrName>
                                        </p:attrNameLst>
                                      </p:cBhvr>
                                      <p:to>
                                        <p:strVal val="visible"/>
                                      </p:to>
                                    </p:set>
                                    <p:animEffect transition="in" filter="barn(outVertical)">
                                      <p:cBhvr>
                                        <p:cTn id="13" dur="500"/>
                                        <p:tgtEl>
                                          <p:spTgt spid="119811">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119811">
                                            <p:txEl>
                                              <p:pRg st="1" end="1"/>
                                            </p:txEl>
                                          </p:spTgt>
                                        </p:tgtEl>
                                        <p:attrNameLst>
                                          <p:attrName>style.visibility</p:attrName>
                                        </p:attrNameLst>
                                      </p:cBhvr>
                                      <p:to>
                                        <p:strVal val="visible"/>
                                      </p:to>
                                    </p:set>
                                    <p:animEffect transition="in" filter="barn(outVertical)">
                                      <p:cBhvr>
                                        <p:cTn id="18" dur="500"/>
                                        <p:tgtEl>
                                          <p:spTgt spid="1198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0" grpId="0" autoUpdateAnimBg="0"/>
      <p:bldP spid="119811" grpId="0" build="p" bldLvl="2"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BDBB8429-FFC6-4889-BA03-4C206E8F35E9}"/>
              </a:ext>
            </a:extLst>
          </p:cNvPr>
          <p:cNvSpPr>
            <a:spLocks noGrp="1"/>
          </p:cNvSpPr>
          <p:nvPr>
            <p:ph type="title"/>
          </p:nvPr>
        </p:nvSpPr>
        <p:spPr>
          <a:xfrm>
            <a:off x="457200" y="47625"/>
            <a:ext cx="8229600" cy="1143000"/>
          </a:xfrm>
        </p:spPr>
        <p:txBody>
          <a:bodyPr/>
          <a:lstStyle/>
          <a:p>
            <a:r>
              <a:rPr lang="en-GB" altLang="en-US" dirty="0"/>
              <a:t>Bibliography</a:t>
            </a:r>
          </a:p>
        </p:txBody>
      </p:sp>
      <p:sp>
        <p:nvSpPr>
          <p:cNvPr id="3" name="Content Placeholder 2">
            <a:extLst>
              <a:ext uri="{FF2B5EF4-FFF2-40B4-BE49-F238E27FC236}">
                <a16:creationId xmlns:a16="http://schemas.microsoft.com/office/drawing/2014/main" id="{7D97EDE7-6C52-4294-A9D9-A9FAB9FDA5F2}"/>
              </a:ext>
            </a:extLst>
          </p:cNvPr>
          <p:cNvSpPr>
            <a:spLocks noGrp="1"/>
          </p:cNvSpPr>
          <p:nvPr>
            <p:ph idx="1"/>
          </p:nvPr>
        </p:nvSpPr>
        <p:spPr>
          <a:xfrm>
            <a:off x="107504" y="908720"/>
            <a:ext cx="7886700" cy="4729163"/>
          </a:xfrm>
        </p:spPr>
        <p:txBody>
          <a:bodyPr>
            <a:normAutofit fontScale="92500" lnSpcReduction="10000"/>
          </a:bodyPr>
          <a:lstStyle/>
          <a:p>
            <a:pPr>
              <a:defRPr/>
            </a:pPr>
            <a:r>
              <a:rPr lang="en-GB" sz="1600" dirty="0">
                <a:latin typeface="+mj-lt"/>
              </a:rPr>
              <a:t>B, H., Charles. (1989). The age of unreason. London: Random House Business Books.</a:t>
            </a:r>
          </a:p>
          <a:p>
            <a:pPr>
              <a:defRPr/>
            </a:pPr>
            <a:r>
              <a:rPr lang="en-GB" sz="1600" dirty="0">
                <a:latin typeface="+mj-lt"/>
              </a:rPr>
              <a:t>Genus, A. (1998). The management of change: perspectives and practice. London: International Thomson Business Press.</a:t>
            </a:r>
          </a:p>
          <a:p>
            <a:pPr>
              <a:defRPr/>
            </a:pPr>
            <a:r>
              <a:rPr lang="en-GB" sz="1600" dirty="0">
                <a:latin typeface="+mj-lt"/>
              </a:rPr>
              <a:t>Hayes, J. (2014). The theory and practice of change management. Basingstoke: Palgrave Macmillan.</a:t>
            </a:r>
          </a:p>
          <a:p>
            <a:pPr>
              <a:defRPr/>
            </a:pPr>
            <a:r>
              <a:rPr lang="en-GB" sz="1600" dirty="0">
                <a:latin typeface="+mj-lt"/>
              </a:rPr>
              <a:t>Palmer, I., </a:t>
            </a:r>
            <a:r>
              <a:rPr lang="en-GB" sz="1600" dirty="0" err="1">
                <a:latin typeface="+mj-lt"/>
              </a:rPr>
              <a:t>Dunford</a:t>
            </a:r>
            <a:r>
              <a:rPr lang="en-GB" sz="1600" dirty="0">
                <a:latin typeface="+mj-lt"/>
              </a:rPr>
              <a:t>, R. and Akin, G. (2008). Managing Organizational Change: A Multiple Perspectives Approach. Ian Palmer. New York: McGraw-Hill Education Singapore.</a:t>
            </a:r>
          </a:p>
          <a:p>
            <a:pPr>
              <a:defRPr/>
            </a:pPr>
            <a:r>
              <a:rPr lang="en-GB" sz="1600" dirty="0">
                <a:latin typeface="+mj-lt"/>
              </a:rPr>
              <a:t>Pettigrew, A., </a:t>
            </a:r>
            <a:r>
              <a:rPr lang="en-GB" sz="1600" dirty="0" err="1">
                <a:latin typeface="+mj-lt"/>
              </a:rPr>
              <a:t>Ferlie</a:t>
            </a:r>
            <a:r>
              <a:rPr lang="en-GB" sz="1600" dirty="0">
                <a:latin typeface="+mj-lt"/>
              </a:rPr>
              <a:t>, E. and Lorna McKee. (1992). Shaping strategic change: making change in large organizations: the case of the National health service. London: Sage Publications.</a:t>
            </a:r>
          </a:p>
          <a:p>
            <a:pPr>
              <a:defRPr/>
            </a:pPr>
            <a:r>
              <a:rPr lang="en-GB" sz="1600" dirty="0">
                <a:latin typeface="+mj-lt"/>
              </a:rPr>
              <a:t>Pettigrew, A. M. and </a:t>
            </a:r>
            <a:r>
              <a:rPr lang="en-GB" sz="1600" dirty="0" err="1">
                <a:latin typeface="+mj-lt"/>
              </a:rPr>
              <a:t>Whipp</a:t>
            </a:r>
            <a:r>
              <a:rPr lang="en-GB" sz="1600" dirty="0">
                <a:latin typeface="+mj-lt"/>
              </a:rPr>
              <a:t>, R. (1993). Managing change for competitive success. Oxford: Blackwell Publishers.</a:t>
            </a:r>
          </a:p>
          <a:p>
            <a:pPr>
              <a:defRPr/>
            </a:pPr>
            <a:r>
              <a:rPr lang="en-GB" sz="1600" dirty="0">
                <a:latin typeface="+mj-lt"/>
              </a:rPr>
              <a:t>Review, H. B. (1991). Management of Change (Harvard Business Review Paperback Series). Boston, MA: Harvard Business School Press</a:t>
            </a:r>
          </a:p>
          <a:p>
            <a:pPr>
              <a:defRPr/>
            </a:pPr>
            <a:r>
              <a:rPr lang="en-GB" sz="1600" dirty="0" err="1">
                <a:latin typeface="+mj-lt"/>
              </a:rPr>
              <a:t>Balogun</a:t>
            </a:r>
            <a:r>
              <a:rPr lang="en-GB" sz="1600" dirty="0">
                <a:latin typeface="+mj-lt"/>
              </a:rPr>
              <a:t>, J. and Hope Hayley, V. (2008) Exploring strategic change. 3rd ed. London: Prentice-Hall.</a:t>
            </a:r>
          </a:p>
          <a:p>
            <a:pPr>
              <a:defRPr/>
            </a:pPr>
            <a:r>
              <a:rPr lang="en-GB" sz="1600" dirty="0">
                <a:latin typeface="+mj-lt"/>
              </a:rPr>
              <a:t>Judge, W. and Douglas, T. (2009) Organizational change capacity: the systematic development of a scale. Journal of Organizational Change Management. Vol 22, No 6. pp635–49.</a:t>
            </a:r>
          </a:p>
        </p:txBody>
      </p:sp>
    </p:spTree>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122</TotalTime>
  <Words>1383</Words>
  <Application>Microsoft Office PowerPoint</Application>
  <PresentationFormat>On-screen Show (4:3)</PresentationFormat>
  <Paragraphs>207</Paragraphs>
  <Slides>28</Slides>
  <Notes>10</Notes>
  <HiddenSlides>0</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2</vt:i4>
      </vt:variant>
      <vt:variant>
        <vt:lpstr>Slide Titles</vt:lpstr>
      </vt:variant>
      <vt:variant>
        <vt:i4>28</vt:i4>
      </vt:variant>
    </vt:vector>
  </HeadingPairs>
  <TitlesOfParts>
    <vt:vector size="38" baseType="lpstr">
      <vt:lpstr>Arial</vt:lpstr>
      <vt:lpstr>Calibri Light</vt:lpstr>
      <vt:lpstr>Myriad Pro</vt:lpstr>
      <vt:lpstr>Times New Roman</vt:lpstr>
      <vt:lpstr>Trebuchet MS</vt:lpstr>
      <vt:lpstr>Wingdings</vt:lpstr>
      <vt:lpstr>1_Default Theme</vt:lpstr>
      <vt:lpstr>Default Theme</vt:lpstr>
      <vt:lpstr>VISIO</vt:lpstr>
      <vt:lpstr>Visio</vt:lpstr>
      <vt:lpstr>Leading and Implementing Workplace Change</vt:lpstr>
      <vt:lpstr>The Journey Through Change</vt:lpstr>
      <vt:lpstr>Characteristics of Comfort and Control</vt:lpstr>
      <vt:lpstr>Characteristics of Fear, Anger and Resistance</vt:lpstr>
      <vt:lpstr>Characteristics of Enquiry, Experimentation and Discovery</vt:lpstr>
      <vt:lpstr>Characteristics of Learning, Acceptance and Commitment</vt:lpstr>
      <vt:lpstr>Getting Stuck in the Journey</vt:lpstr>
      <vt:lpstr>In Your Group . . .</vt:lpstr>
      <vt:lpstr>Actions for Comfort and Control</vt:lpstr>
      <vt:lpstr>Actions for Fear, Anger and Resistance</vt:lpstr>
      <vt:lpstr>Actions for Enquiry, Experimentation and Discovery</vt:lpstr>
      <vt:lpstr>Actions for Learning, Acceptance and Commitment</vt:lpstr>
      <vt:lpstr>Leader Actions . . .</vt:lpstr>
      <vt:lpstr>The Forces for Change . . .</vt:lpstr>
      <vt:lpstr>Exploring the Forces . . . </vt:lpstr>
      <vt:lpstr>Responding to the Forces . . . </vt:lpstr>
      <vt:lpstr>“Change is inevitable, growth is optional” </vt:lpstr>
      <vt:lpstr>PowerPoint Presentation</vt:lpstr>
      <vt:lpstr>The Origins of Resistance . . .</vt:lpstr>
      <vt:lpstr>In Your Small Group . . .</vt:lpstr>
      <vt:lpstr>We Value Resistors Because . . .</vt:lpstr>
      <vt:lpstr>The PERCEIVED Losses . . .</vt:lpstr>
      <vt:lpstr>In Your Small Group . . .</vt:lpstr>
      <vt:lpstr>Human Nature . . .</vt:lpstr>
      <vt:lpstr>Resilience is . . .</vt:lpstr>
      <vt:lpstr>Develop Your Resilience</vt:lpstr>
      <vt:lpstr>In Your Small Group . . .</vt:lpstr>
      <vt:lpstr>Bibliography</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Rexon Nting</cp:lastModifiedBy>
  <cp:revision>2</cp:revision>
  <cp:lastPrinted>2015-05-08T17:50:00Z</cp:lastPrinted>
  <dcterms:created xsi:type="dcterms:W3CDTF">2018-06-14T10:40:44Z</dcterms:created>
  <dcterms:modified xsi:type="dcterms:W3CDTF">2019-07-10T12:50:19Z</dcterms:modified>
</cp:coreProperties>
</file>