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290" r:id="rId27"/>
    <p:sldId id="327" r:id="rId28"/>
    <p:sldId id="30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40C1F-D851-4F4A-B90A-0DE04E780A42}" v="2" dt="2021-09-20T15:02:02.3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83483" autoAdjust="0"/>
  </p:normalViewPr>
  <p:slideViewPr>
    <p:cSldViewPr>
      <p:cViewPr varScale="1">
        <p:scale>
          <a:sx n="78" d="100"/>
          <a:sy n="78" d="100"/>
        </p:scale>
        <p:origin x="963" y="42"/>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S::laura.knight@uwtsd.ac.uk::fcc6b1b8-7f69-4c06-9fd3-1a1553b3cd99" providerId="AD" clId="Web-{A99DF432-E132-3164-7F4B-1EF1907BED3C}"/>
    <pc:docChg chg="modSld">
      <pc:chgData name="Laura Knight" userId="S::laura.knight@uwtsd.ac.uk::fcc6b1b8-7f69-4c06-9fd3-1a1553b3cd99" providerId="AD" clId="Web-{A99DF432-E132-3164-7F4B-1EF1907BED3C}" dt="2021-09-09T12:51:18.330" v="2" actId="1076"/>
      <pc:docMkLst>
        <pc:docMk/>
      </pc:docMkLst>
      <pc:sldChg chg="modSp modMedia">
        <pc:chgData name="Laura Knight" userId="S::laura.knight@uwtsd.ac.uk::fcc6b1b8-7f69-4c06-9fd3-1a1553b3cd99" providerId="AD" clId="Web-{A99DF432-E132-3164-7F4B-1EF1907BED3C}" dt="2021-09-09T12:51:18.330" v="2" actId="1076"/>
        <pc:sldMkLst>
          <pc:docMk/>
          <pc:sldMk cId="2919282304" sldId="346"/>
        </pc:sldMkLst>
        <pc:picChg chg="mod">
          <ac:chgData name="Laura Knight" userId="S::laura.knight@uwtsd.ac.uk::fcc6b1b8-7f69-4c06-9fd3-1a1553b3cd99" providerId="AD" clId="Web-{A99DF432-E132-3164-7F4B-1EF1907BED3C}" dt="2021-09-09T12:51:18.330" v="2" actId="1076"/>
          <ac:picMkLst>
            <pc:docMk/>
            <pc:sldMk cId="2919282304" sldId="346"/>
            <ac:picMk id="5" creationId="{00000000-0000-0000-0000-000000000000}"/>
          </ac:picMkLst>
        </pc:picChg>
      </pc:sldChg>
    </pc:docChg>
  </pc:docChgLst>
  <pc:docChgLst>
    <pc:chgData name="Laura Knight" userId="S::laura.knight@uwtsd.ac.uk::fcc6b1b8-7f69-4c06-9fd3-1a1553b3cd99" providerId="AD" clId="Web-{EDDFAF1D-CAAB-8CE6-BAEE-3DC06628D169}"/>
    <pc:docChg chg="modSld">
      <pc:chgData name="Laura Knight" userId="S::laura.knight@uwtsd.ac.uk::fcc6b1b8-7f69-4c06-9fd3-1a1553b3cd99" providerId="AD" clId="Web-{EDDFAF1D-CAAB-8CE6-BAEE-3DC06628D169}" dt="2021-09-13T11:59:13.930" v="7"/>
      <pc:docMkLst>
        <pc:docMk/>
      </pc:docMkLst>
      <pc:sldChg chg="modSp">
        <pc:chgData name="Laura Knight" userId="S::laura.knight@uwtsd.ac.uk::fcc6b1b8-7f69-4c06-9fd3-1a1553b3cd99" providerId="AD" clId="Web-{EDDFAF1D-CAAB-8CE6-BAEE-3DC06628D169}" dt="2021-09-13T11:58:06.254" v="6" actId="20577"/>
        <pc:sldMkLst>
          <pc:docMk/>
          <pc:sldMk cId="229661838" sldId="337"/>
        </pc:sldMkLst>
        <pc:spChg chg="mod">
          <ac:chgData name="Laura Knight" userId="S::laura.knight@uwtsd.ac.uk::fcc6b1b8-7f69-4c06-9fd3-1a1553b3cd99" providerId="AD" clId="Web-{EDDFAF1D-CAAB-8CE6-BAEE-3DC06628D169}" dt="2021-09-13T11:58:06.254" v="6" actId="20577"/>
          <ac:spMkLst>
            <pc:docMk/>
            <pc:sldMk cId="229661838" sldId="337"/>
            <ac:spMk id="3" creationId="{00000000-0000-0000-0000-000000000000}"/>
          </ac:spMkLst>
        </pc:spChg>
      </pc:sldChg>
      <pc:sldChg chg="modNotes">
        <pc:chgData name="Laura Knight" userId="S::laura.knight@uwtsd.ac.uk::fcc6b1b8-7f69-4c06-9fd3-1a1553b3cd99" providerId="AD" clId="Web-{EDDFAF1D-CAAB-8CE6-BAEE-3DC06628D169}" dt="2021-09-13T11:59:13.930" v="7"/>
        <pc:sldMkLst>
          <pc:docMk/>
          <pc:sldMk cId="415262777" sldId="339"/>
        </pc:sldMkLst>
      </pc:sldChg>
      <pc:sldChg chg="delSp modSp delAnim">
        <pc:chgData name="Laura Knight" userId="S::laura.knight@uwtsd.ac.uk::fcc6b1b8-7f69-4c06-9fd3-1a1553b3cd99" providerId="AD" clId="Web-{EDDFAF1D-CAAB-8CE6-BAEE-3DC06628D169}" dt="2021-09-13T10:44:19.389" v="2"/>
        <pc:sldMkLst>
          <pc:docMk/>
          <pc:sldMk cId="2919282304" sldId="346"/>
        </pc:sldMkLst>
        <pc:picChg chg="del mod">
          <ac:chgData name="Laura Knight" userId="S::laura.knight@uwtsd.ac.uk::fcc6b1b8-7f69-4c06-9fd3-1a1553b3cd99" providerId="AD" clId="Web-{EDDFAF1D-CAAB-8CE6-BAEE-3DC06628D169}" dt="2021-09-13T10:44:19.389" v="2"/>
          <ac:picMkLst>
            <pc:docMk/>
            <pc:sldMk cId="2919282304" sldId="346"/>
            <ac:picMk id="5" creationId="{00000000-0000-0000-0000-000000000000}"/>
          </ac:picMkLst>
        </pc:picChg>
      </pc:sldChg>
    </pc:docChg>
  </pc:docChgLst>
  <pc:docChgLst>
    <pc:chgData name="Laura Knight" userId="fcc6b1b8-7f69-4c06-9fd3-1a1553b3cd99" providerId="ADAL" clId="{5D240C1F-D851-4F4A-B90A-0DE04E780A42}"/>
    <pc:docChg chg="modSld">
      <pc:chgData name="Laura Knight" userId="fcc6b1b8-7f69-4c06-9fd3-1a1553b3cd99" providerId="ADAL" clId="{5D240C1F-D851-4F4A-B90A-0DE04E780A42}" dt="2021-09-20T15:02:02.385" v="1"/>
      <pc:docMkLst>
        <pc:docMk/>
      </pc:docMkLst>
      <pc:sldChg chg="addSp delSp modSp">
        <pc:chgData name="Laura Knight" userId="fcc6b1b8-7f69-4c06-9fd3-1a1553b3cd99" providerId="ADAL" clId="{5D240C1F-D851-4F4A-B90A-0DE04E780A42}" dt="2021-09-20T15:02:02.385" v="1"/>
        <pc:sldMkLst>
          <pc:docMk/>
          <pc:sldMk cId="2919282304" sldId="346"/>
        </pc:sldMkLst>
        <pc:picChg chg="add del mod">
          <ac:chgData name="Laura Knight" userId="fcc6b1b8-7f69-4c06-9fd3-1a1553b3cd99" providerId="ADAL" clId="{5D240C1F-D851-4F4A-B90A-0DE04E780A42}" dt="2021-09-20T15:02:02.385" v="1"/>
          <ac:picMkLst>
            <pc:docMk/>
            <pc:sldMk cId="2919282304" sldId="346"/>
            <ac:picMk id="4" creationId="{BC7A1DA0-43A6-46AD-AE97-A9C4ECE5D0BE}"/>
          </ac:picMkLst>
        </pc:picChg>
        <pc:picChg chg="add mod">
          <ac:chgData name="Laura Knight" userId="fcc6b1b8-7f69-4c06-9fd3-1a1553b3cd99" providerId="ADAL" clId="{5D240C1F-D851-4F4A-B90A-0DE04E780A42}" dt="2021-09-20T15:02:02.385" v="1"/>
          <ac:picMkLst>
            <pc:docMk/>
            <pc:sldMk cId="2919282304" sldId="346"/>
            <ac:picMk id="5" creationId="{1E6C270D-D849-47DD-97CA-662902A81A2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20/09/2021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Dalmane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Dalmane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20/09/2021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20/09/2021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20/09/2021</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20/09/2021</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20/09/2021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20/09/2021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20/09/2021</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20/09/2021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20/09/2021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20/09/2021</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a:solidFill>
                  <a:schemeClr val="tx1">
                    <a:lumMod val="75000"/>
                    <a:lumOff val="25000"/>
                  </a:schemeClr>
                </a:solidFill>
              </a:rPr>
              <a:t>Criminal law lecture 1: Laura Knight</a:t>
            </a:r>
          </a:p>
        </p:txBody>
      </p:sp>
      <p:pic>
        <p:nvPicPr>
          <p:cNvPr id="5" name="Audio 4">
            <a:hlinkClick r:id="" action="ppaction://media"/>
            <a:extLst>
              <a:ext uri="{FF2B5EF4-FFF2-40B4-BE49-F238E27FC236}">
                <a16:creationId xmlns:a16="http://schemas.microsoft.com/office/drawing/2014/main" id="{1E6C270D-D849-47DD-97CA-662902A81A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0620"/>
    </mc:Choice>
    <mc:Fallback>
      <p:transition spd="slow" advTm="4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180"/>
    </mc:Choice>
    <mc:Fallback xmlns="">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xmlns:p14="http://schemas.microsoft.com/office/powerpoint/2010/main">
    <mc:Choice Requires="p14">
      <p:transition spd="slow" p14:dur="2000" advTm="44517"/>
    </mc:Choice>
    <mc:Fallback xmlns="">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xmlns:p14="http://schemas.microsoft.com/office/powerpoint/2010/main">
    <mc:Choice Requires="p14">
      <p:transition spd="slow" p14:dur="2000" advTm="56913"/>
    </mc:Choice>
    <mc:Fallback xmlns="">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xmlns:p14="http://schemas.microsoft.com/office/powerpoint/2010/main">
    <mc:Choice Requires="p14">
      <p:transition spd="slow" p14:dur="2000" advTm="45394"/>
    </mc:Choice>
    <mc:Fallback xmlns="">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xmlns:p14="http://schemas.microsoft.com/office/powerpoint/2010/main">
    <mc:Choice Requires="p14">
      <p:transition spd="slow" p14:dur="2000" advTm="267060"/>
    </mc:Choice>
    <mc:Fallback xmlns="">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xmlns:p14="http://schemas.microsoft.com/office/powerpoint/2010/main">
    <mc:Choice Requires="p14">
      <p:transition spd="slow" p14:dur="2000" advTm="100948"/>
    </mc:Choice>
    <mc:Fallback xmlns="">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xmlns:p14="http://schemas.microsoft.com/office/powerpoint/2010/main">
    <mc:Choice Requires="p14">
      <p:transition spd="slow" p14:dur="2000" advTm="105082"/>
    </mc:Choice>
    <mc:Fallback xmlns="">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xmlns:p14="http://schemas.microsoft.com/office/powerpoint/2010/main">
    <mc:Choice Requires="p14">
      <p:transition spd="slow" p14:dur="2000" advTm="51132"/>
    </mc:Choice>
    <mc:Fallback xmlns="">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xmlns:p14="http://schemas.microsoft.com/office/powerpoint/2010/main">
    <mc:Choice Requires="p14">
      <p:transition spd="slow" p14:dur="2000" advTm="174809"/>
    </mc:Choice>
    <mc:Fallback xmlns="">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xmlns:p14="http://schemas.microsoft.com/office/powerpoint/2010/main">
    <mc:Choice Requires="p14">
      <p:transition spd="slow" p14:dur="2000" advTm="121862"/>
    </mc:Choice>
    <mc:Fallback xmlns="">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xmlns:p14="http://schemas.microsoft.com/office/powerpoint/2010/main">
    <mc:Choice Requires="p14">
      <p:transition spd="slow" p14:dur="2000" advTm="79388"/>
    </mc:Choice>
    <mc:Fallback xmlns="">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xmlns:p14="http://schemas.microsoft.com/office/powerpoint/2010/main">
    <mc:Choice Requires="p14">
      <p:transition spd="slow" p14:dur="2000" advTm="29589"/>
    </mc:Choice>
    <mc:Fallback xmlns="">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xmlns:p14="http://schemas.microsoft.com/office/powerpoint/2010/main">
    <mc:Choice Requires="p14">
      <p:transition spd="slow" p14:dur="2000" advTm="203205"/>
    </mc:Choice>
    <mc:Fallback xmlns="">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xmlns:p14="http://schemas.microsoft.com/office/powerpoint/2010/main">
    <mc:Choice Requires="p14">
      <p:transition spd="slow" p14:dur="2000" advTm="38157"/>
    </mc:Choice>
    <mc:Fallback xmlns="">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xmlns:p14="http://schemas.microsoft.com/office/powerpoint/2010/main">
    <mc:Choice Requires="p14">
      <p:transition spd="slow" p14:dur="2000" advTm="37010"/>
    </mc:Choice>
    <mc:Fallback xmlns="">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xmlns:p14="http://schemas.microsoft.com/office/powerpoint/2010/main">
    <mc:Choice Requires="p14">
      <p:transition spd="slow" p14:dur="2000" advTm="36331"/>
    </mc:Choice>
    <mc:Fallback xmlns="">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xmlns:p14="http://schemas.microsoft.com/office/powerpoint/2010/main">
    <mc:Choice Requires="p14">
      <p:transition spd="slow" p14:dur="2000" advTm="67416"/>
    </mc:Choice>
    <mc:Fallback xmlns="">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xmlns:p14="http://schemas.microsoft.com/office/powerpoint/2010/main">
    <mc:Choice Requires="p14">
      <p:transition spd="slow" p14:dur="2000" advTm="130633"/>
    </mc:Choice>
    <mc:Fallback xmlns="">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xmlns:p14="http://schemas.microsoft.com/office/powerpoint/2010/main">
    <mc:Choice Requires="p14">
      <p:transition spd="slow" p14:dur="2000" advTm="106593"/>
    </mc:Choice>
    <mc:Fallback xmlns="">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a:t>
            </a:r>
            <a:r>
              <a:rPr lang="en-GB">
                <a:solidFill>
                  <a:schemeClr val="tx1"/>
                </a:solidFill>
              </a:rPr>
              <a:t> ways:</a:t>
            </a:r>
            <a:endParaRPr lang="en-US">
              <a:solidFill>
                <a:schemeClr val="tx1"/>
              </a:solidFill>
            </a:endParaRPr>
          </a:p>
          <a:p>
            <a:r>
              <a:rPr lang="en-GB" b="1">
                <a:solidFill>
                  <a:schemeClr val="tx1"/>
                </a:solidFill>
              </a:rPr>
              <a:t>	(a)	Unexpected, ‘extraordinary’ event</a:t>
            </a:r>
            <a:endParaRPr lang="en-US">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xmlns:p14="http://schemas.microsoft.com/office/powerpoint/2010/main">
    <mc:Choice Requires="p14">
      <p:transition spd="slow" p14:dur="2000" advTm="51468"/>
    </mc:Choice>
    <mc:Fallback xmlns="">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xmlns:p14="http://schemas.microsoft.com/office/powerpoint/2010/main">
    <mc:Choice Requires="p14">
      <p:transition spd="slow" p14:dur="2000" advTm="72366"/>
    </mc:Choice>
    <mc:Fallback xmlns="">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xmlns:p14="http://schemas.microsoft.com/office/powerpoint/2010/main">
    <mc:Choice Requires="p14">
      <p:transition spd="slow" p14:dur="2000" advTm="148565"/>
    </mc:Choice>
    <mc:Fallback xmlns="">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xmlns:p14="http://schemas.microsoft.com/office/powerpoint/2010/main">
    <mc:Choice Requires="p14">
      <p:transition spd="slow" p14:dur="2000" advTm="293635"/>
    </mc:Choice>
    <mc:Fallback xmlns="">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xmlns:p14="http://schemas.microsoft.com/office/powerpoint/2010/main">
    <mc:Choice Requires="p14">
      <p:transition spd="slow" p14:dur="2000" advTm="46939"/>
    </mc:Choice>
    <mc:Fallback xmlns="">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xmlns:p14="http://schemas.microsoft.com/office/powerpoint/2010/main">
    <mc:Choice Requires="p14">
      <p:transition spd="slow" p14:dur="2000" advTm="149007"/>
    </mc:Choice>
    <mc:Fallback xmlns="">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xmlns:p14="http://schemas.microsoft.com/office/powerpoint/2010/main">
    <mc:Choice Requires="p14">
      <p:transition spd="slow" p14:dur="2000" advTm="24407"/>
    </mc:Choice>
    <mc:Fallback xmlns="">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xmlns:p14="http://schemas.microsoft.com/office/powerpoint/2010/main">
    <mc:Choice Requires="p14">
      <p:transition spd="slow" p14:dur="2000" advTm="89666"/>
    </mc:Choice>
    <mc:Fallback xmlns="">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0</TotalTime>
  <Words>2791</Words>
  <Application>Microsoft Office PowerPoint</Application>
  <PresentationFormat>On-screen Show (4:3)</PresentationFormat>
  <Paragraphs>237</Paragraphs>
  <Slides>28</Slides>
  <Notes>28</Notes>
  <HiddenSlides>0</HiddenSlides>
  <MMClips>28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Knight</cp:lastModifiedBy>
  <cp:revision>203</cp:revision>
  <cp:lastPrinted>2018-09-27T14:34:11Z</cp:lastPrinted>
  <dcterms:created xsi:type="dcterms:W3CDTF">2016-01-14T13:49:28Z</dcterms:created>
  <dcterms:modified xsi:type="dcterms:W3CDTF">2021-09-20T15:02:05Z</dcterms:modified>
  <cp:contentStatus/>
</cp:coreProperties>
</file>