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1"/>
  </p:notesMasterIdLst>
  <p:sldIdLst>
    <p:sldId id="256" r:id="rId2"/>
    <p:sldId id="268" r:id="rId3"/>
    <p:sldId id="269" r:id="rId4"/>
    <p:sldId id="257" r:id="rId5"/>
    <p:sldId id="272" r:id="rId6"/>
    <p:sldId id="258" r:id="rId7"/>
    <p:sldId id="260" r:id="rId8"/>
    <p:sldId id="263" r:id="rId9"/>
    <p:sldId id="27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69BC1C-2B73-4289-AFF2-3B4C4F7837BC}" v="402" dt="2023-01-12T17:02:38.114"/>
    <p1510:client id="{5893D206-74E1-4DF0-0866-8BDF936BC87C}" v="861" dt="2023-01-13T08:16:04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uglas Horne (2006241)" userId="S::2006241@student.uwtsd.ac.uk::85d77338-7221-4082-bc98-c0606c4efb8a" providerId="AD" clId="Web-{5893D206-74E1-4DF0-0866-8BDF936BC87C}"/>
    <pc:docChg chg="addSld delSld modSld addMainMaster delMainMaster">
      <pc:chgData name="Douglas Horne (2006241)" userId="S::2006241@student.uwtsd.ac.uk::85d77338-7221-4082-bc98-c0606c4efb8a" providerId="AD" clId="Web-{5893D206-74E1-4DF0-0866-8BDF936BC87C}" dt="2023-01-13T08:16:04.950" v="1879" actId="20577"/>
      <pc:docMkLst>
        <pc:docMk/>
      </pc:docMkLst>
      <pc:sldChg chg="modSp mod modClrScheme chgLayout">
        <pc:chgData name="Douglas Horne (2006241)" userId="S::2006241@student.uwtsd.ac.uk::85d77338-7221-4082-bc98-c0606c4efb8a" providerId="AD" clId="Web-{5893D206-74E1-4DF0-0866-8BDF936BC87C}" dt="2023-01-13T08:15:44.919" v="1877" actId="20577"/>
        <pc:sldMkLst>
          <pc:docMk/>
          <pc:sldMk cId="109857222" sldId="256"/>
        </pc:sldMkLst>
        <pc:spChg chg="mod ord">
          <ac:chgData name="Douglas Horne (2006241)" userId="S::2006241@student.uwtsd.ac.uk::85d77338-7221-4082-bc98-c0606c4efb8a" providerId="AD" clId="Web-{5893D206-74E1-4DF0-0866-8BDF936BC87C}" dt="2023-01-13T08:14:31.088" v="186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8:15:44.919" v="187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modClrScheme chgLayout modNotes">
        <pc:chgData name="Douglas Horne (2006241)" userId="S::2006241@student.uwtsd.ac.uk::85d77338-7221-4082-bc98-c0606c4efb8a" providerId="AD" clId="Web-{5893D206-74E1-4DF0-0866-8BDF936BC87C}" dt="2023-01-13T08:07:37.107" v="1800"/>
        <pc:sldMkLst>
          <pc:docMk/>
          <pc:sldMk cId="2687463167" sldId="257"/>
        </pc:sldMkLst>
        <pc:spChg chg="mod ord">
          <ac:chgData name="Douglas Horne (2006241)" userId="S::2006241@student.uwtsd.ac.uk::85d77338-7221-4082-bc98-c0606c4efb8a" providerId="AD" clId="Web-{5893D206-74E1-4DF0-0866-8BDF936BC87C}" dt="2023-01-12T22:48:07.599" v="322" actId="20577"/>
          <ac:spMkLst>
            <pc:docMk/>
            <pc:sldMk cId="2687463167" sldId="257"/>
            <ac:spMk id="2" creationId="{9B1144FC-F399-E9A2-C110-6378225E350A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7:11:00.356" v="439" actId="14100"/>
          <ac:spMkLst>
            <pc:docMk/>
            <pc:sldMk cId="2687463167" sldId="257"/>
            <ac:spMk id="3" creationId="{E9360BFA-946F-82BD-2680-A72A95032768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2T17:25:11.212" v="73" actId="1076"/>
          <ac:spMkLst>
            <pc:docMk/>
            <pc:sldMk cId="2687463167" sldId="257"/>
            <ac:spMk id="5" creationId="{E9D64F02-B71A-8A69-9A9B-39604629F053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3T07:28:54.801" v="708" actId="20577"/>
          <ac:spMkLst>
            <pc:docMk/>
            <pc:sldMk cId="2687463167" sldId="257"/>
            <ac:spMk id="6" creationId="{9DA4E424-FAC7-5634-7BB4-4EE5057B9FDC}"/>
          </ac:spMkLst>
        </pc:spChg>
        <pc:picChg chg="add mod modCrop">
          <ac:chgData name="Douglas Horne (2006241)" userId="S::2006241@student.uwtsd.ac.uk::85d77338-7221-4082-bc98-c0606c4efb8a" providerId="AD" clId="Web-{5893D206-74E1-4DF0-0866-8BDF936BC87C}" dt="2023-01-12T17:26:02.682" v="80"/>
          <ac:picMkLst>
            <pc:docMk/>
            <pc:sldMk cId="2687463167" sldId="257"/>
            <ac:picMk id="4" creationId="{E7E0A789-FE66-F218-8EC1-B135F8572DC4}"/>
          </ac:picMkLst>
        </pc:picChg>
      </pc:sldChg>
      <pc:sldChg chg="modSp mod modClrScheme chgLayout modNotes">
        <pc:chgData name="Douglas Horne (2006241)" userId="S::2006241@student.uwtsd.ac.uk::85d77338-7221-4082-bc98-c0606c4efb8a" providerId="AD" clId="Web-{5893D206-74E1-4DF0-0866-8BDF936BC87C}" dt="2023-01-13T08:09:04.500" v="1813" actId="20577"/>
        <pc:sldMkLst>
          <pc:docMk/>
          <pc:sldMk cId="3407252618" sldId="258"/>
        </pc:sldMkLst>
        <pc:spChg chg="mod ord">
          <ac:chgData name="Douglas Horne (2006241)" userId="S::2006241@student.uwtsd.ac.uk::85d77338-7221-4082-bc98-c0606c4efb8a" providerId="AD" clId="Web-{5893D206-74E1-4DF0-0866-8BDF936BC87C}" dt="2023-01-13T07:31:44.337" v="749" actId="20577"/>
          <ac:spMkLst>
            <pc:docMk/>
            <pc:sldMk cId="3407252618" sldId="258"/>
            <ac:spMk id="2" creationId="{3A7678DE-1D56-1FBE-C701-8847B34CF352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8:09:04.500" v="1813" actId="20577"/>
          <ac:spMkLst>
            <pc:docMk/>
            <pc:sldMk cId="3407252618" sldId="258"/>
            <ac:spMk id="3" creationId="{108A9BB5-4780-1F5B-ED95-821FD21B976D}"/>
          </ac:spMkLst>
        </pc:spChg>
      </pc:sldChg>
      <pc:sldChg chg="modSp del mod modClrScheme chgLayout">
        <pc:chgData name="Douglas Horne (2006241)" userId="S::2006241@student.uwtsd.ac.uk::85d77338-7221-4082-bc98-c0606c4efb8a" providerId="AD" clId="Web-{5893D206-74E1-4DF0-0866-8BDF936BC87C}" dt="2023-01-13T07:31:49.150" v="750"/>
        <pc:sldMkLst>
          <pc:docMk/>
          <pc:sldMk cId="3784978317" sldId="259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3784978317" sldId="259"/>
            <ac:spMk id="2" creationId="{F1F2C175-B649-EA83-E8C9-1FF2ADB12363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3784978317" sldId="259"/>
            <ac:spMk id="3" creationId="{9AA22EDD-3D33-CF48-FF84-7A4932B1505B}"/>
          </ac:spMkLst>
        </pc:spChg>
      </pc:sldChg>
      <pc:sldChg chg="modSp mod modClrScheme chgLayout modNotes">
        <pc:chgData name="Douglas Horne (2006241)" userId="S::2006241@student.uwtsd.ac.uk::85d77338-7221-4082-bc98-c0606c4efb8a" providerId="AD" clId="Web-{5893D206-74E1-4DF0-0866-8BDF936BC87C}" dt="2023-01-13T08:16:04.950" v="1879" actId="20577"/>
        <pc:sldMkLst>
          <pc:docMk/>
          <pc:sldMk cId="720777216" sldId="260"/>
        </pc:sldMkLst>
        <pc:spChg chg="mod ord">
          <ac:chgData name="Douglas Horne (2006241)" userId="S::2006241@student.uwtsd.ac.uk::85d77338-7221-4082-bc98-c0606c4efb8a" providerId="AD" clId="Web-{5893D206-74E1-4DF0-0866-8BDF936BC87C}" dt="2023-01-13T07:32:06.197" v="753" actId="20577"/>
          <ac:spMkLst>
            <pc:docMk/>
            <pc:sldMk cId="720777216" sldId="260"/>
            <ac:spMk id="2" creationId="{C43FD6B5-0215-7881-FF7C-DE3463481ACC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8:16:04.950" v="1879" actId="20577"/>
          <ac:spMkLst>
            <pc:docMk/>
            <pc:sldMk cId="720777216" sldId="260"/>
            <ac:spMk id="3" creationId="{AB54A16E-BED1-B260-6148-AB41230DFF10}"/>
          </ac:spMkLst>
        </pc:spChg>
      </pc:sldChg>
      <pc:sldChg chg="modSp del mod modClrScheme chgLayout">
        <pc:chgData name="Douglas Horne (2006241)" userId="S::2006241@student.uwtsd.ac.uk::85d77338-7221-4082-bc98-c0606c4efb8a" providerId="AD" clId="Web-{5893D206-74E1-4DF0-0866-8BDF936BC87C}" dt="2023-01-13T07:32:15.338" v="757"/>
        <pc:sldMkLst>
          <pc:docMk/>
          <pc:sldMk cId="2519739811" sldId="261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519739811" sldId="261"/>
            <ac:spMk id="2" creationId="{3F33B122-E8D3-E391-24A3-E12541193CBB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519739811" sldId="261"/>
            <ac:spMk id="3" creationId="{DFA6179A-7051-A557-2B26-65700AC58037}"/>
          </ac:spMkLst>
        </pc:spChg>
      </pc:sldChg>
      <pc:sldChg chg="modSp del mod modClrScheme chgLayout">
        <pc:chgData name="Douglas Horne (2006241)" userId="S::2006241@student.uwtsd.ac.uk::85d77338-7221-4082-bc98-c0606c4efb8a" providerId="AD" clId="Web-{5893D206-74E1-4DF0-0866-8BDF936BC87C}" dt="2023-01-13T07:31:59.525" v="751"/>
        <pc:sldMkLst>
          <pc:docMk/>
          <pc:sldMk cId="2529234944" sldId="262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529234944" sldId="262"/>
            <ac:spMk id="2" creationId="{A310DDDC-5A79-CA43-E805-E858CC2747C2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529234944" sldId="262"/>
            <ac:spMk id="3" creationId="{668F7D24-2837-7E60-BF1C-CDCC294675FE}"/>
          </ac:spMkLst>
        </pc:spChg>
      </pc:sldChg>
      <pc:sldChg chg="modSp mod modClrScheme chgLayout modNotes">
        <pc:chgData name="Douglas Horne (2006241)" userId="S::2006241@student.uwtsd.ac.uk::85d77338-7221-4082-bc98-c0606c4efb8a" providerId="AD" clId="Web-{5893D206-74E1-4DF0-0866-8BDF936BC87C}" dt="2023-01-13T08:07:58.983" v="1805"/>
        <pc:sldMkLst>
          <pc:docMk/>
          <pc:sldMk cId="4289230777" sldId="263"/>
        </pc:sldMkLst>
        <pc:spChg chg="mod ord">
          <ac:chgData name="Douglas Horne (2006241)" userId="S::2006241@student.uwtsd.ac.uk::85d77338-7221-4082-bc98-c0606c4efb8a" providerId="AD" clId="Web-{5893D206-74E1-4DF0-0866-8BDF936BC87C}" dt="2023-01-13T07:32:12.729" v="756" actId="20577"/>
          <ac:spMkLst>
            <pc:docMk/>
            <pc:sldMk cId="4289230777" sldId="263"/>
            <ac:spMk id="2" creationId="{D5E116BE-1B86-5654-1AA4-DFC6EAE526B0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8:01:02.111" v="1792" actId="20577"/>
          <ac:spMkLst>
            <pc:docMk/>
            <pc:sldMk cId="4289230777" sldId="263"/>
            <ac:spMk id="3" creationId="{B1C4F9C7-E0BD-9280-A070-66832067B57D}"/>
          </ac:spMkLst>
        </pc:spChg>
      </pc:sldChg>
      <pc:sldChg chg="modSp del mod modClrScheme chgLayout">
        <pc:chgData name="Douglas Horne (2006241)" userId="S::2006241@student.uwtsd.ac.uk::85d77338-7221-4082-bc98-c0606c4efb8a" providerId="AD" clId="Web-{5893D206-74E1-4DF0-0866-8BDF936BC87C}" dt="2023-01-12T22:37:03.875" v="84"/>
        <pc:sldMkLst>
          <pc:docMk/>
          <pc:sldMk cId="2363895560" sldId="264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363895560" sldId="264"/>
            <ac:spMk id="2" creationId="{D1A45693-7CFB-88CA-DF8A-BA54AAB213C5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363895560" sldId="264"/>
            <ac:spMk id="3" creationId="{A2E858A8-148B-4FAD-5593-CF6FC338A239}"/>
          </ac:spMkLst>
        </pc:spChg>
      </pc:sldChg>
      <pc:sldChg chg="addSp modSp mod modClrScheme chgLayout modNotes">
        <pc:chgData name="Douglas Horne (2006241)" userId="S::2006241@student.uwtsd.ac.uk::85d77338-7221-4082-bc98-c0606c4efb8a" providerId="AD" clId="Web-{5893D206-74E1-4DF0-0866-8BDF936BC87C}" dt="2023-01-13T08:13:48.821" v="1840" actId="20577"/>
        <pc:sldMkLst>
          <pc:docMk/>
          <pc:sldMk cId="1975311122" sldId="268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1975311122" sldId="268"/>
            <ac:spMk id="2" creationId="{F8FBB39B-D4F9-E5C3-C86F-539D24F418E5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8:13:48.821" v="1840" actId="20577"/>
          <ac:spMkLst>
            <pc:docMk/>
            <pc:sldMk cId="1975311122" sldId="268"/>
            <ac:spMk id="3" creationId="{2302D0A5-FC31-73DF-9369-D5D3C10C15B5}"/>
          </ac:spMkLst>
        </pc:spChg>
        <pc:picChg chg="add mod">
          <ac:chgData name="Douglas Horne (2006241)" userId="S::2006241@student.uwtsd.ac.uk::85d77338-7221-4082-bc98-c0606c4efb8a" providerId="AD" clId="Web-{5893D206-74E1-4DF0-0866-8BDF936BC87C}" dt="2023-01-13T08:10:59.863" v="1834" actId="1076"/>
          <ac:picMkLst>
            <pc:docMk/>
            <pc:sldMk cId="1975311122" sldId="268"/>
            <ac:picMk id="4" creationId="{5F50E2B6-A907-696D-E075-9C4347686074}"/>
          </ac:picMkLst>
        </pc:picChg>
      </pc:sldChg>
      <pc:sldChg chg="addSp modSp mod modClrScheme chgLayout modNotes">
        <pc:chgData name="Douglas Horne (2006241)" userId="S::2006241@student.uwtsd.ac.uk::85d77338-7221-4082-bc98-c0606c4efb8a" providerId="AD" clId="Web-{5893D206-74E1-4DF0-0866-8BDF936BC87C}" dt="2023-01-13T08:07:23.169" v="1798"/>
        <pc:sldMkLst>
          <pc:docMk/>
          <pc:sldMk cId="2721382119" sldId="269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2721382119" sldId="269"/>
            <ac:spMk id="2" creationId="{7857C365-0954-356B-B2A1-20F1B292662D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2T22:45:41.360" v="273" actId="14100"/>
          <ac:spMkLst>
            <pc:docMk/>
            <pc:sldMk cId="2721382119" sldId="269"/>
            <ac:spMk id="3" creationId="{ED0A9361-19D3-554A-44FB-D20A0127CCBD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3T07:59:17.232" v="1746" actId="20577"/>
          <ac:spMkLst>
            <pc:docMk/>
            <pc:sldMk cId="2721382119" sldId="269"/>
            <ac:spMk id="4" creationId="{699D0B40-0117-2FFA-B7EE-40C0B71ECBD7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2T22:47:41.176" v="312" actId="20577"/>
          <ac:spMkLst>
            <pc:docMk/>
            <pc:sldMk cId="2721382119" sldId="269"/>
            <ac:spMk id="5" creationId="{D6AAB910-F8B0-E932-DF91-607722CEA231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3T07:14:51.379" v="515" actId="20577"/>
          <ac:spMkLst>
            <pc:docMk/>
            <pc:sldMk cId="2721382119" sldId="269"/>
            <ac:spMk id="6" creationId="{DE74A1EF-E800-7447-102F-D9D031C40EDE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3T07:59:22.811" v="1747" actId="20577"/>
          <ac:spMkLst>
            <pc:docMk/>
            <pc:sldMk cId="2721382119" sldId="269"/>
            <ac:spMk id="7" creationId="{43021E37-AE0F-82D0-D4B1-3F25DEACCBD4}"/>
          </ac:spMkLst>
        </pc:spChg>
        <pc:spChg chg="add mod">
          <ac:chgData name="Douglas Horne (2006241)" userId="S::2006241@student.uwtsd.ac.uk::85d77338-7221-4082-bc98-c0606c4efb8a" providerId="AD" clId="Web-{5893D206-74E1-4DF0-0866-8BDF936BC87C}" dt="2023-01-13T07:53:11.534" v="1609" actId="20577"/>
          <ac:spMkLst>
            <pc:docMk/>
            <pc:sldMk cId="2721382119" sldId="269"/>
            <ac:spMk id="8" creationId="{5D927C7D-01D1-0C02-4A26-EF8380F7217E}"/>
          </ac:spMkLst>
        </pc:spChg>
      </pc:sldChg>
      <pc:sldChg chg="modSp del mod modClrScheme chgLayout">
        <pc:chgData name="Douglas Horne (2006241)" userId="S::2006241@student.uwtsd.ac.uk::85d77338-7221-4082-bc98-c0606c4efb8a" providerId="AD" clId="Web-{5893D206-74E1-4DF0-0866-8BDF936BC87C}" dt="2023-01-12T22:48:14.490" v="323"/>
        <pc:sldMkLst>
          <pc:docMk/>
          <pc:sldMk cId="4112413500" sldId="270"/>
        </pc:sldMkLst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4112413500" sldId="270"/>
            <ac:spMk id="2" creationId="{6E7E2242-4CE4-2444-E7DA-083B1C558360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2T17:25:05.681" v="72"/>
          <ac:spMkLst>
            <pc:docMk/>
            <pc:sldMk cId="4112413500" sldId="270"/>
            <ac:spMk id="3" creationId="{0A232B86-80F0-0C7C-4C06-7B6CCE8ABDA7}"/>
          </ac:spMkLst>
        </pc:spChg>
      </pc:sldChg>
      <pc:sldChg chg="modSp mod modClrScheme chgLayout">
        <pc:chgData name="Douglas Horne (2006241)" userId="S::2006241@student.uwtsd.ac.uk::85d77338-7221-4082-bc98-c0606c4efb8a" providerId="AD" clId="Web-{5893D206-74E1-4DF0-0866-8BDF936BC87C}" dt="2023-01-13T08:08:52.219" v="1811" actId="20577"/>
        <pc:sldMkLst>
          <pc:docMk/>
          <pc:sldMk cId="1820778552" sldId="271"/>
        </pc:sldMkLst>
        <pc:spChg chg="mod ord">
          <ac:chgData name="Douglas Horne (2006241)" userId="S::2006241@student.uwtsd.ac.uk::85d77338-7221-4082-bc98-c0606c4efb8a" providerId="AD" clId="Web-{5893D206-74E1-4DF0-0866-8BDF936BC87C}" dt="2023-01-13T08:08:52.219" v="1811" actId="20577"/>
          <ac:spMkLst>
            <pc:docMk/>
            <pc:sldMk cId="1820778552" sldId="271"/>
            <ac:spMk id="2" creationId="{C1226F00-76ED-0FE0-96DB-7D5E89BF53DA}"/>
          </ac:spMkLst>
        </pc:spChg>
        <pc:spChg chg="mod ord">
          <ac:chgData name="Douglas Horne (2006241)" userId="S::2006241@student.uwtsd.ac.uk::85d77338-7221-4082-bc98-c0606c4efb8a" providerId="AD" clId="Web-{5893D206-74E1-4DF0-0866-8BDF936BC87C}" dt="2023-01-13T08:08:48.781" v="1810" actId="20577"/>
          <ac:spMkLst>
            <pc:docMk/>
            <pc:sldMk cId="1820778552" sldId="271"/>
            <ac:spMk id="3" creationId="{B73DD4C8-E8D0-7420-FD2A-0FC9B92BE09A}"/>
          </ac:spMkLst>
        </pc:spChg>
      </pc:sldChg>
      <pc:sldChg chg="modSp new modNotes">
        <pc:chgData name="Douglas Horne (2006241)" userId="S::2006241@student.uwtsd.ac.uk::85d77338-7221-4082-bc98-c0606c4efb8a" providerId="AD" clId="Web-{5893D206-74E1-4DF0-0866-8BDF936BC87C}" dt="2023-01-13T08:09:47.970" v="1820" actId="20577"/>
        <pc:sldMkLst>
          <pc:docMk/>
          <pc:sldMk cId="3085642281" sldId="272"/>
        </pc:sldMkLst>
        <pc:spChg chg="mod">
          <ac:chgData name="Douglas Horne (2006241)" userId="S::2006241@student.uwtsd.ac.uk::85d77338-7221-4082-bc98-c0606c4efb8a" providerId="AD" clId="Web-{5893D206-74E1-4DF0-0866-8BDF936BC87C}" dt="2023-01-13T07:00:52.850" v="331" actId="20577"/>
          <ac:spMkLst>
            <pc:docMk/>
            <pc:sldMk cId="3085642281" sldId="272"/>
            <ac:spMk id="2" creationId="{B7B685C4-CC43-C20A-24FE-50DCCFD7631C}"/>
          </ac:spMkLst>
        </pc:spChg>
        <pc:spChg chg="mod">
          <ac:chgData name="Douglas Horne (2006241)" userId="S::2006241@student.uwtsd.ac.uk::85d77338-7221-4082-bc98-c0606c4efb8a" providerId="AD" clId="Web-{5893D206-74E1-4DF0-0866-8BDF936BC87C}" dt="2023-01-13T08:09:47.970" v="1820" actId="20577"/>
          <ac:spMkLst>
            <pc:docMk/>
            <pc:sldMk cId="3085642281" sldId="272"/>
            <ac:spMk id="3" creationId="{ACCBEAC9-6ED3-E5BE-90A1-475B9C8C33EE}"/>
          </ac:spMkLst>
        </pc:spChg>
      </pc:sldChg>
      <pc:sldMasterChg chg="del delSldLayout">
        <pc:chgData name="Douglas Horne (2006241)" userId="S::2006241@student.uwtsd.ac.uk::85d77338-7221-4082-bc98-c0606c4efb8a" providerId="AD" clId="Web-{5893D206-74E1-4DF0-0866-8BDF936BC87C}" dt="2023-01-12T17:23:42.179" v="62"/>
        <pc:sldMasterMkLst>
          <pc:docMk/>
          <pc:sldMasterMk cId="2460954070" sldId="2147483660"/>
        </pc:sldMasterMkLst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ouglas Horne (2006241)" userId="S::2006241@student.uwtsd.ac.uk::85d77338-7221-4082-bc98-c0606c4efb8a" providerId="AD" clId="Web-{5893D206-74E1-4DF0-0866-8BDF936BC87C}" dt="2023-01-12T17:23:42.179" v="6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ouglas Horne (2006241)" userId="S::2006241@student.uwtsd.ac.uk::85d77338-7221-4082-bc98-c0606c4efb8a" providerId="AD" clId="Web-{5893D206-74E1-4DF0-0866-8BDF936BC87C}" dt="2023-01-12T17:24:41.680" v="69"/>
        <pc:sldMasterMkLst>
          <pc:docMk/>
          <pc:sldMasterMk cId="2200151954" sldId="2147483672"/>
        </pc:sldMasterMkLst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906849688" sldId="2147483673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2108549586" sldId="2147483674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3121559820" sldId="2147483675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2728813144" sldId="2147483676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2583589350" sldId="2147483677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2805657618" sldId="2147483678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178848659" sldId="2147483679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2742322491" sldId="2147483680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3829656521" sldId="2147483681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1287656188" sldId="2147483682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1.680" v="69"/>
          <pc:sldLayoutMkLst>
            <pc:docMk/>
            <pc:sldMasterMk cId="2200151954" sldId="2147483672"/>
            <pc:sldLayoutMk cId="1202009678" sldId="2147483683"/>
          </pc:sldLayoutMkLst>
        </pc:sldLayoutChg>
      </pc:sldMasterChg>
      <pc:sldMasterChg chg="add del addSldLayout delSldLayout modSldLayout">
        <pc:chgData name="Douglas Horne (2006241)" userId="S::2006241@student.uwtsd.ac.uk::85d77338-7221-4082-bc98-c0606c4efb8a" providerId="AD" clId="Web-{5893D206-74E1-4DF0-0866-8BDF936BC87C}" dt="2023-01-12T17:24:17.805" v="68"/>
        <pc:sldMasterMkLst>
          <pc:docMk/>
          <pc:sldMasterMk cId="2063484387" sldId="2147483684"/>
        </pc:sldMasterMkLst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3461974703" sldId="2147483685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1594760818" sldId="2147483686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3094269509" sldId="2147483687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3587894158" sldId="2147483688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462081388" sldId="2147483689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410857067" sldId="2147483690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4120776728" sldId="2147483691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1768983150" sldId="2147483692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2155931425" sldId="2147483693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3107717450" sldId="2147483694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17.805" v="68"/>
          <pc:sldLayoutMkLst>
            <pc:docMk/>
            <pc:sldMasterMk cId="2063484387" sldId="2147483684"/>
            <pc:sldLayoutMk cId="2395587673" sldId="2147483695"/>
          </pc:sldLayoutMkLst>
        </pc:sldLayoutChg>
      </pc:sldMasterChg>
      <pc:sldMasterChg chg="add del addSldLayout delSldLayout modSldLayout">
        <pc:chgData name="Douglas Horne (2006241)" userId="S::2006241@student.uwtsd.ac.uk::85d77338-7221-4082-bc98-c0606c4efb8a" providerId="AD" clId="Web-{5893D206-74E1-4DF0-0866-8BDF936BC87C}" dt="2023-01-12T17:24:47.649" v="70"/>
        <pc:sldMasterMkLst>
          <pc:docMk/>
          <pc:sldMasterMk cId="4291271129" sldId="2147483684"/>
        </pc:sldMasterMkLst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1087076834" sldId="2147483685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1024435632" sldId="2147483686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2736984267" sldId="2147483687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3294530515" sldId="2147483688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68542086" sldId="2147483689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4044569647" sldId="2147483690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1683802527" sldId="2147483691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1390377708" sldId="2147483692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3612393187" sldId="2147483693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3018139365" sldId="2147483694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4:47.649" v="70"/>
          <pc:sldLayoutMkLst>
            <pc:docMk/>
            <pc:sldMasterMk cId="4291271129" sldId="2147483684"/>
            <pc:sldLayoutMk cId="3252630479" sldId="2147483695"/>
          </pc:sldLayoutMkLst>
        </pc:sldLayoutChg>
      </pc:sldMasterChg>
      <pc:sldMasterChg chg="add del addSldLayout delSldLayout modSldLayout">
        <pc:chgData name="Douglas Horne (2006241)" userId="S::2006241@student.uwtsd.ac.uk::85d77338-7221-4082-bc98-c0606c4efb8a" providerId="AD" clId="Web-{5893D206-74E1-4DF0-0866-8BDF936BC87C}" dt="2023-01-12T17:25:05.681" v="72"/>
        <pc:sldMasterMkLst>
          <pc:docMk/>
          <pc:sldMasterMk cId="2074010151" sldId="2147483696"/>
        </pc:sldMasterMkLst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4013500788" sldId="2147483697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305631583" sldId="2147483698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4212926690" sldId="2147483699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751751127" sldId="2147483700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986414645" sldId="2147483701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729684209" sldId="2147483702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3635908162" sldId="2147483703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084460556" sldId="2147483704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554948516" sldId="2147483705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3321030558" sldId="2147483706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234575816" sldId="2147483707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806542708" sldId="2147483708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607267684" sldId="2147483709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1836636220" sldId="2147483710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2297521653" sldId="2147483711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622788159" sldId="2147483712"/>
          </pc:sldLayoutMkLst>
        </pc:sldLayoutChg>
        <pc:sldLayoutChg chg="add del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2074010151" sldId="2147483696"/>
            <pc:sldLayoutMk cId="1814828918" sldId="2147483713"/>
          </pc:sldLayoutMkLst>
        </pc:sldLayoutChg>
      </pc:sldMasterChg>
      <pc:sldMasterChg chg="add addSldLayout modSldLayout">
        <pc:chgData name="Douglas Horne (2006241)" userId="S::2006241@student.uwtsd.ac.uk::85d77338-7221-4082-bc98-c0606c4efb8a" providerId="AD" clId="Web-{5893D206-74E1-4DF0-0866-8BDF936BC87C}" dt="2023-01-12T17:25:05.681" v="72"/>
        <pc:sldMasterMkLst>
          <pc:docMk/>
          <pc:sldMasterMk cId="3961413148" sldId="2147483714"/>
        </pc:sldMasterMkLst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3854171825" sldId="2147483715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1202735719" sldId="2147483716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3057106857" sldId="2147483717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4100259029" sldId="2147483718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2948657918" sldId="2147483719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4047219913" sldId="2147483720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4191143502" sldId="2147483721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3654365885" sldId="2147483722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4286149979" sldId="2147483723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740429121" sldId="2147483724"/>
          </pc:sldLayoutMkLst>
        </pc:sldLayoutChg>
        <pc:sldLayoutChg chg="add mod replId">
          <pc:chgData name="Douglas Horne (2006241)" userId="S::2006241@student.uwtsd.ac.uk::85d77338-7221-4082-bc98-c0606c4efb8a" providerId="AD" clId="Web-{5893D206-74E1-4DF0-0866-8BDF936BC87C}" dt="2023-01-12T17:25:05.681" v="72"/>
          <pc:sldLayoutMkLst>
            <pc:docMk/>
            <pc:sldMasterMk cId="3961413148" sldId="2147483714"/>
            <pc:sldLayoutMk cId="3810664174" sldId="2147483725"/>
          </pc:sldLayoutMkLst>
        </pc:sldLayoutChg>
      </pc:sldMasterChg>
    </pc:docChg>
  </pc:docChgLst>
  <pc:docChgLst>
    <pc:chgData name="Douglas Horne (2006241)" userId="S::2006241@student.uwtsd.ac.uk::85d77338-7221-4082-bc98-c0606c4efb8a" providerId="AD" clId="Web-{3A69BC1C-2B73-4289-AFF2-3B4C4F7837BC}"/>
    <pc:docChg chg="addSld delSld modSld sldOrd">
      <pc:chgData name="Douglas Horne (2006241)" userId="S::2006241@student.uwtsd.ac.uk::85d77338-7221-4082-bc98-c0606c4efb8a" providerId="AD" clId="Web-{3A69BC1C-2B73-4289-AFF2-3B4C4F7837BC}" dt="2023-01-12T17:02:38.114" v="1449" actId="20577"/>
      <pc:docMkLst>
        <pc:docMk/>
      </pc:docMkLst>
      <pc:sldChg chg="modSp new ord modNotes">
        <pc:chgData name="Douglas Horne (2006241)" userId="S::2006241@student.uwtsd.ac.uk::85d77338-7221-4082-bc98-c0606c4efb8a" providerId="AD" clId="Web-{3A69BC1C-2B73-4289-AFF2-3B4C4F7837BC}" dt="2023-01-12T17:02:38.114" v="1449" actId="20577"/>
        <pc:sldMkLst>
          <pc:docMk/>
          <pc:sldMk cId="2687463167" sldId="257"/>
        </pc:sldMkLst>
        <pc:spChg chg="mod">
          <ac:chgData name="Douglas Horne (2006241)" userId="S::2006241@student.uwtsd.ac.uk::85d77338-7221-4082-bc98-c0606c4efb8a" providerId="AD" clId="Web-{3A69BC1C-2B73-4289-AFF2-3B4C4F7837BC}" dt="2023-01-12T15:15:54.911" v="78" actId="20577"/>
          <ac:spMkLst>
            <pc:docMk/>
            <pc:sldMk cId="2687463167" sldId="257"/>
            <ac:spMk id="2" creationId="{9B1144FC-F399-E9A2-C110-6378225E350A}"/>
          </ac:spMkLst>
        </pc:spChg>
        <pc:spChg chg="mod">
          <ac:chgData name="Douglas Horne (2006241)" userId="S::2006241@student.uwtsd.ac.uk::85d77338-7221-4082-bc98-c0606c4efb8a" providerId="AD" clId="Web-{3A69BC1C-2B73-4289-AFF2-3B4C4F7837BC}" dt="2023-01-12T17:02:38.114" v="1449" actId="20577"/>
          <ac:spMkLst>
            <pc:docMk/>
            <pc:sldMk cId="2687463167" sldId="257"/>
            <ac:spMk id="3" creationId="{E9360BFA-946F-82BD-2680-A72A95032768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4:55:20.964" v="21" actId="20577"/>
        <pc:sldMkLst>
          <pc:docMk/>
          <pc:sldMk cId="3407252618" sldId="258"/>
        </pc:sldMkLst>
        <pc:spChg chg="mod">
          <ac:chgData name="Douglas Horne (2006241)" userId="S::2006241@student.uwtsd.ac.uk::85d77338-7221-4082-bc98-c0606c4efb8a" providerId="AD" clId="Web-{3A69BC1C-2B73-4289-AFF2-3B4C4F7837BC}" dt="2023-01-12T14:55:20.964" v="21" actId="20577"/>
          <ac:spMkLst>
            <pc:docMk/>
            <pc:sldMk cId="3407252618" sldId="258"/>
            <ac:spMk id="2" creationId="{3A7678DE-1D56-1FBE-C701-8847B34CF352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4:55:25.261" v="24" actId="20577"/>
        <pc:sldMkLst>
          <pc:docMk/>
          <pc:sldMk cId="3784978317" sldId="259"/>
        </pc:sldMkLst>
        <pc:spChg chg="mod">
          <ac:chgData name="Douglas Horne (2006241)" userId="S::2006241@student.uwtsd.ac.uk::85d77338-7221-4082-bc98-c0606c4efb8a" providerId="AD" clId="Web-{3A69BC1C-2B73-4289-AFF2-3B4C4F7837BC}" dt="2023-01-12T14:55:25.261" v="24" actId="20577"/>
          <ac:spMkLst>
            <pc:docMk/>
            <pc:sldMk cId="3784978317" sldId="259"/>
            <ac:spMk id="2" creationId="{F1F2C175-B649-EA83-E8C9-1FF2ADB12363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4:55:32.215" v="26" actId="20577"/>
        <pc:sldMkLst>
          <pc:docMk/>
          <pc:sldMk cId="720777216" sldId="260"/>
        </pc:sldMkLst>
        <pc:spChg chg="mod">
          <ac:chgData name="Douglas Horne (2006241)" userId="S::2006241@student.uwtsd.ac.uk::85d77338-7221-4082-bc98-c0606c4efb8a" providerId="AD" clId="Web-{3A69BC1C-2B73-4289-AFF2-3B4C4F7837BC}" dt="2023-01-12T14:55:32.215" v="26" actId="20577"/>
          <ac:spMkLst>
            <pc:docMk/>
            <pc:sldMk cId="720777216" sldId="260"/>
            <ac:spMk id="2" creationId="{C43FD6B5-0215-7881-FF7C-DE3463481ACC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4:55:52.967" v="34" actId="20577"/>
        <pc:sldMkLst>
          <pc:docMk/>
          <pc:sldMk cId="2519739811" sldId="261"/>
        </pc:sldMkLst>
        <pc:spChg chg="mod">
          <ac:chgData name="Douglas Horne (2006241)" userId="S::2006241@student.uwtsd.ac.uk::85d77338-7221-4082-bc98-c0606c4efb8a" providerId="AD" clId="Web-{3A69BC1C-2B73-4289-AFF2-3B4C4F7837BC}" dt="2023-01-12T14:55:52.967" v="34" actId="20577"/>
          <ac:spMkLst>
            <pc:docMk/>
            <pc:sldMk cId="2519739811" sldId="261"/>
            <ac:spMk id="2" creationId="{3F33B122-E8D3-E391-24A3-E12541193CBB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4:55:38.466" v="29" actId="20577"/>
        <pc:sldMkLst>
          <pc:docMk/>
          <pc:sldMk cId="2529234944" sldId="262"/>
        </pc:sldMkLst>
        <pc:spChg chg="mod">
          <ac:chgData name="Douglas Horne (2006241)" userId="S::2006241@student.uwtsd.ac.uk::85d77338-7221-4082-bc98-c0606c4efb8a" providerId="AD" clId="Web-{3A69BC1C-2B73-4289-AFF2-3B4C4F7837BC}" dt="2023-01-12T14:55:38.466" v="29" actId="20577"/>
          <ac:spMkLst>
            <pc:docMk/>
            <pc:sldMk cId="2529234944" sldId="262"/>
            <ac:spMk id="2" creationId="{A310DDDC-5A79-CA43-E805-E858CC2747C2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4:55:43.700" v="31" actId="20577"/>
        <pc:sldMkLst>
          <pc:docMk/>
          <pc:sldMk cId="4289230777" sldId="263"/>
        </pc:sldMkLst>
        <pc:spChg chg="mod">
          <ac:chgData name="Douglas Horne (2006241)" userId="S::2006241@student.uwtsd.ac.uk::85d77338-7221-4082-bc98-c0606c4efb8a" providerId="AD" clId="Web-{3A69BC1C-2B73-4289-AFF2-3B4C4F7837BC}" dt="2023-01-12T14:55:43.700" v="31" actId="20577"/>
          <ac:spMkLst>
            <pc:docMk/>
            <pc:sldMk cId="4289230777" sldId="263"/>
            <ac:spMk id="2" creationId="{D5E116BE-1B86-5654-1AA4-DFC6EAE526B0}"/>
          </ac:spMkLst>
        </pc:spChg>
      </pc:sldChg>
      <pc:sldChg chg="modSp new ord">
        <pc:chgData name="Douglas Horne (2006241)" userId="S::2006241@student.uwtsd.ac.uk::85d77338-7221-4082-bc98-c0606c4efb8a" providerId="AD" clId="Web-{3A69BC1C-2B73-4289-AFF2-3B4C4F7837BC}" dt="2023-01-12T15:16:10.973" v="83"/>
        <pc:sldMkLst>
          <pc:docMk/>
          <pc:sldMk cId="2363895560" sldId="264"/>
        </pc:sldMkLst>
        <pc:spChg chg="mod">
          <ac:chgData name="Douglas Horne (2006241)" userId="S::2006241@student.uwtsd.ac.uk::85d77338-7221-4082-bc98-c0606c4efb8a" providerId="AD" clId="Web-{3A69BC1C-2B73-4289-AFF2-3B4C4F7837BC}" dt="2023-01-12T14:56:37.204" v="47" actId="20577"/>
          <ac:spMkLst>
            <pc:docMk/>
            <pc:sldMk cId="2363895560" sldId="264"/>
            <ac:spMk id="2" creationId="{D1A45693-7CFB-88CA-DF8A-BA54AAB213C5}"/>
          </ac:spMkLst>
        </pc:spChg>
      </pc:sldChg>
      <pc:sldChg chg="modSp new del">
        <pc:chgData name="Douglas Horne (2006241)" userId="S::2006241@student.uwtsd.ac.uk::85d77338-7221-4082-bc98-c0606c4efb8a" providerId="AD" clId="Web-{3A69BC1C-2B73-4289-AFF2-3B4C4F7837BC}" dt="2023-01-12T15:49:56.643" v="639"/>
        <pc:sldMkLst>
          <pc:docMk/>
          <pc:sldMk cId="3887140444" sldId="265"/>
        </pc:sldMkLst>
        <pc:spChg chg="mod">
          <ac:chgData name="Douglas Horne (2006241)" userId="S::2006241@student.uwtsd.ac.uk::85d77338-7221-4082-bc98-c0606c4efb8a" providerId="AD" clId="Web-{3A69BC1C-2B73-4289-AFF2-3B4C4F7837BC}" dt="2023-01-12T14:56:51.315" v="50" actId="20577"/>
          <ac:spMkLst>
            <pc:docMk/>
            <pc:sldMk cId="3887140444" sldId="265"/>
            <ac:spMk id="2" creationId="{65599C09-B35E-88C2-A8A6-CC9B4858C0ED}"/>
          </ac:spMkLst>
        </pc:spChg>
      </pc:sldChg>
      <pc:sldChg chg="new del">
        <pc:chgData name="Douglas Horne (2006241)" userId="S::2006241@student.uwtsd.ac.uk::85d77338-7221-4082-bc98-c0606c4efb8a" providerId="AD" clId="Web-{3A69BC1C-2B73-4289-AFF2-3B4C4F7837BC}" dt="2023-01-12T15:49:55.362" v="638"/>
        <pc:sldMkLst>
          <pc:docMk/>
          <pc:sldMk cId="3137852410" sldId="266"/>
        </pc:sldMkLst>
      </pc:sldChg>
      <pc:sldChg chg="new del">
        <pc:chgData name="Douglas Horne (2006241)" userId="S::2006241@student.uwtsd.ac.uk::85d77338-7221-4082-bc98-c0606c4efb8a" providerId="AD" clId="Web-{3A69BC1C-2B73-4289-AFF2-3B4C4F7837BC}" dt="2023-01-12T15:49:53.627" v="637"/>
        <pc:sldMkLst>
          <pc:docMk/>
          <pc:sldMk cId="3179053790" sldId="267"/>
        </pc:sldMkLst>
      </pc:sldChg>
      <pc:sldChg chg="modSp new modNotes">
        <pc:chgData name="Douglas Horne (2006241)" userId="S::2006241@student.uwtsd.ac.uk::85d77338-7221-4082-bc98-c0606c4efb8a" providerId="AD" clId="Web-{3A69BC1C-2B73-4289-AFF2-3B4C4F7837BC}" dt="2023-01-12T15:52:55.006" v="706"/>
        <pc:sldMkLst>
          <pc:docMk/>
          <pc:sldMk cId="1975311122" sldId="268"/>
        </pc:sldMkLst>
        <pc:spChg chg="mod">
          <ac:chgData name="Douglas Horne (2006241)" userId="S::2006241@student.uwtsd.ac.uk::85d77338-7221-4082-bc98-c0606c4efb8a" providerId="AD" clId="Web-{3A69BC1C-2B73-4289-AFF2-3B4C4F7837BC}" dt="2023-01-12T14:58:53.809" v="61" actId="20577"/>
          <ac:spMkLst>
            <pc:docMk/>
            <pc:sldMk cId="1975311122" sldId="268"/>
            <ac:spMk id="2" creationId="{F8FBB39B-D4F9-E5C3-C86F-539D24F418E5}"/>
          </ac:spMkLst>
        </pc:spChg>
        <pc:spChg chg="mod">
          <ac:chgData name="Douglas Horne (2006241)" userId="S::2006241@student.uwtsd.ac.uk::85d77338-7221-4082-bc98-c0606c4efb8a" providerId="AD" clId="Web-{3A69BC1C-2B73-4289-AFF2-3B4C4F7837BC}" dt="2023-01-12T15:49:38.861" v="636" actId="20577"/>
          <ac:spMkLst>
            <pc:docMk/>
            <pc:sldMk cId="1975311122" sldId="268"/>
            <ac:spMk id="3" creationId="{2302D0A5-FC31-73DF-9369-D5D3C10C15B5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5:14:46.175" v="72" actId="20577"/>
        <pc:sldMkLst>
          <pc:docMk/>
          <pc:sldMk cId="2721382119" sldId="269"/>
        </pc:sldMkLst>
        <pc:spChg chg="mod">
          <ac:chgData name="Douglas Horne (2006241)" userId="S::2006241@student.uwtsd.ac.uk::85d77338-7221-4082-bc98-c0606c4efb8a" providerId="AD" clId="Web-{3A69BC1C-2B73-4289-AFF2-3B4C4F7837BC}" dt="2023-01-12T15:14:46.175" v="72" actId="20577"/>
          <ac:spMkLst>
            <pc:docMk/>
            <pc:sldMk cId="2721382119" sldId="269"/>
            <ac:spMk id="2" creationId="{7857C365-0954-356B-B2A1-20F1B292662D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5:16:06.317" v="82" actId="20577"/>
        <pc:sldMkLst>
          <pc:docMk/>
          <pc:sldMk cId="4112413500" sldId="270"/>
        </pc:sldMkLst>
        <pc:spChg chg="mod">
          <ac:chgData name="Douglas Horne (2006241)" userId="S::2006241@student.uwtsd.ac.uk::85d77338-7221-4082-bc98-c0606c4efb8a" providerId="AD" clId="Web-{3A69BC1C-2B73-4289-AFF2-3B4C4F7837BC}" dt="2023-01-12T15:16:06.317" v="82" actId="20577"/>
          <ac:spMkLst>
            <pc:docMk/>
            <pc:sldMk cId="4112413500" sldId="270"/>
            <ac:spMk id="2" creationId="{6E7E2242-4CE4-2444-E7DA-083B1C558360}"/>
          </ac:spMkLst>
        </pc:spChg>
      </pc:sldChg>
      <pc:sldChg chg="modSp new">
        <pc:chgData name="Douglas Horne (2006241)" userId="S::2006241@student.uwtsd.ac.uk::85d77338-7221-4082-bc98-c0606c4efb8a" providerId="AD" clId="Web-{3A69BC1C-2B73-4289-AFF2-3B4C4F7837BC}" dt="2023-01-12T16:58:13.389" v="1397" actId="20577"/>
        <pc:sldMkLst>
          <pc:docMk/>
          <pc:sldMk cId="1820778552" sldId="271"/>
        </pc:sldMkLst>
        <pc:spChg chg="mod">
          <ac:chgData name="Douglas Horne (2006241)" userId="S::2006241@student.uwtsd.ac.uk::85d77338-7221-4082-bc98-c0606c4efb8a" providerId="AD" clId="Web-{3A69BC1C-2B73-4289-AFF2-3B4C4F7837BC}" dt="2023-01-12T15:18:06.476" v="109" actId="20577"/>
          <ac:spMkLst>
            <pc:docMk/>
            <pc:sldMk cId="1820778552" sldId="271"/>
            <ac:spMk id="2" creationId="{C1226F00-76ED-0FE0-96DB-7D5E89BF53DA}"/>
          </ac:spMkLst>
        </pc:spChg>
        <pc:spChg chg="mod">
          <ac:chgData name="Douglas Horne (2006241)" userId="S::2006241@student.uwtsd.ac.uk::85d77338-7221-4082-bc98-c0606c4efb8a" providerId="AD" clId="Web-{3A69BC1C-2B73-4289-AFF2-3B4C4F7837BC}" dt="2023-01-12T16:58:13.389" v="1397" actId="20577"/>
          <ac:spMkLst>
            <pc:docMk/>
            <pc:sldMk cId="1820778552" sldId="271"/>
            <ac:spMk id="3" creationId="{B73DD4C8-E8D0-7420-FD2A-0FC9B92BE09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6D7F0-822A-4FB2-9E0B-25169CC85B5A}" type="datetimeFigureOut">
              <a:t>1/12/2023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0FDBD0-F6D2-43EF-BC24-93E51A3D91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423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338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832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551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726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887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011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 </a:t>
            </a:r>
            <a:endParaRPr lang="en-US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0FDBD0-F6D2-43EF-BC24-93E51A3D9170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137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171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735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106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259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657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219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143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5436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86149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429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664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413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file:///D:\Users\Douglas%20Horne\Downloads\concept%20of%20physical%20literacy%201991%20.pdf" TargetMode="External"/><Relationship Id="rId3" Type="http://schemas.openxmlformats.org/officeDocument/2006/relationships/hyperlink" Target="https://academic.oup.com/jcr/article/26/2/115/1784892" TargetMode="External"/><Relationship Id="rId7" Type="http://schemas.openxmlformats.org/officeDocument/2006/relationships/hyperlink" Target="https://hwb.gov.wales/storage/7b01cf26-9974-4c3d-bb1f-ee79e111b448/physical-education-inthe-national-curriculum.pdf" TargetMode="External"/><Relationship Id="rId2" Type="http://schemas.openxmlformats.org/officeDocument/2006/relationships/hyperlink" Target="https://www.bikeradar.com/advice/buyers-guides/best-mountain-bik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oso/9780197512531.003.0005" TargetMode="External"/><Relationship Id="rId5" Type="http://schemas.openxmlformats.org/officeDocument/2006/relationships/hyperlink" Target="https://naturalresources.wales/permits-and-permissions/plan-an-event-activity-or-project-on-our-land/mountain-biking-and-cycling-on-our-land/?lang=en&amp;mode=pad&amp;rnd=131829511500000000" TargetMode="External"/><Relationship Id="rId4" Type="http://schemas.openxmlformats.org/officeDocument/2006/relationships/hyperlink" Target="https://www.mbwales.com/mountain-bike-centr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Assesment 2 presentation</a:t>
            </a:r>
            <a:br>
              <a:rPr lang="en-US"/>
            </a:br>
            <a:r>
              <a:rPr lang="en-US"/>
              <a:t>bmoe:6002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By Douglas Horne (2006241)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BB39B-D4F9-E5C3-C86F-539D24F41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Mountain biking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D0A5-FC31-73DF-9369-D5D3C10C1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 panose="020F0502020204030204"/>
              </a:rPr>
              <a:t>9.1% of people in Wales engaged in off road and mountain biking (</a:t>
            </a:r>
            <a:r>
              <a:rPr lang="en-US" dirty="0">
                <a:ea typeface="+mn-lt"/>
                <a:cs typeface="+mn-lt"/>
              </a:rPr>
              <a:t>Natural resources Wales, 2022)</a:t>
            </a:r>
            <a:endParaRPr lang="en-US" dirty="0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6 bike parks and 15 trails centers (</a:t>
            </a:r>
            <a:r>
              <a:rPr lang="en-US" dirty="0">
                <a:ea typeface="+mn-lt"/>
                <a:cs typeface="+mn-lt"/>
              </a:rPr>
              <a:t>Mountain Bike Wales, 2022)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F50E2B6-A907-696D-E075-9C43476860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4650" y="3939778"/>
            <a:ext cx="2743200" cy="2050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311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C365-0954-356B-B2A1-20F1B2926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Key stage 3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A9361-19D3-554A-44FB-D20A0127C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4200526" cy="18959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1.</a:t>
            </a:r>
          </a:p>
          <a:p>
            <a:pPr>
              <a:buClr>
                <a:srgbClr val="262626"/>
              </a:buClr>
            </a:pPr>
            <a:r>
              <a:rPr lang="en-US" dirty="0"/>
              <a:t>Take part in an adventurous activity</a:t>
            </a:r>
            <a:endParaRPr lang="en-US"/>
          </a:p>
          <a:p>
            <a:pPr>
              <a:buClr>
                <a:srgbClr val="262626"/>
              </a:buClr>
            </a:pPr>
            <a:r>
              <a:rPr lang="en-US" dirty="0"/>
              <a:t>Take part In problem solving</a:t>
            </a:r>
          </a:p>
          <a:p>
            <a:pPr>
              <a:buClr>
                <a:srgbClr val="262626"/>
              </a:buClr>
            </a:pPr>
            <a:r>
              <a:rPr lang="en-US" dirty="0"/>
              <a:t>Take part in a journey</a:t>
            </a:r>
          </a:p>
          <a:p>
            <a:pPr>
              <a:buClr>
                <a:srgbClr val="262626"/>
              </a:buClr>
            </a:pPr>
            <a:endParaRPr lang="en-US"/>
          </a:p>
          <a:p>
            <a:pPr marL="0" indent="0">
              <a:buClr>
                <a:srgbClr val="262626"/>
              </a:buClr>
              <a:buNone/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9D0B40-0117-2FFA-B7EE-40C0B71ECBD7}"/>
              </a:ext>
            </a:extLst>
          </p:cNvPr>
          <p:cNvSpPr txBox="1"/>
          <p:nvPr/>
        </p:nvSpPr>
        <p:spPr>
          <a:xfrm>
            <a:off x="5819180" y="2232422"/>
            <a:ext cx="279796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2.</a:t>
            </a:r>
          </a:p>
          <a:p>
            <a:r>
              <a:rPr lang="en-US" dirty="0"/>
              <a:t>Plam how they will improve attempts using what they found out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AAB910-F8B0-E932-DF91-607722CEA231}"/>
              </a:ext>
            </a:extLst>
          </p:cNvPr>
          <p:cNvSpPr txBox="1"/>
          <p:nvPr/>
        </p:nvSpPr>
        <p:spPr>
          <a:xfrm>
            <a:off x="9450585" y="2172890"/>
            <a:ext cx="269378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3.</a:t>
            </a:r>
          </a:p>
          <a:p>
            <a:r>
              <a:rPr lang="en-US" dirty="0"/>
              <a:t>Take responsibility for themselves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74A1EF-E800-7447-102F-D9D031C40EDE}"/>
              </a:ext>
            </a:extLst>
          </p:cNvPr>
          <p:cNvSpPr txBox="1"/>
          <p:nvPr/>
        </p:nvSpPr>
        <p:spPr>
          <a:xfrm>
            <a:off x="1056679" y="4628555"/>
            <a:ext cx="392906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4.</a:t>
            </a:r>
            <a:r>
              <a:rPr lang="en-US" dirty="0">
                <a:ea typeface="+mn-lt"/>
                <a:cs typeface="+mn-lt"/>
              </a:rPr>
              <a:t>apply and evaluate the principles and practice of rescue and resuscitation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021E37-AE0F-82D0-D4B1-3F25DEACCBD4}"/>
              </a:ext>
            </a:extLst>
          </p:cNvPr>
          <p:cNvSpPr txBox="1"/>
          <p:nvPr/>
        </p:nvSpPr>
        <p:spPr>
          <a:xfrm>
            <a:off x="6191250" y="4732734"/>
            <a:ext cx="450949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5. make individual and group decisions to make everyone feel involved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927C7D-01D1-0C02-4A26-EF8380F7217E}"/>
              </a:ext>
            </a:extLst>
          </p:cNvPr>
          <p:cNvSpPr txBox="1"/>
          <p:nvPr/>
        </p:nvSpPr>
        <p:spPr>
          <a:xfrm>
            <a:off x="4792265" y="5834062"/>
            <a:ext cx="36016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Welsh assembly government (2008)</a:t>
            </a:r>
          </a:p>
        </p:txBody>
      </p:sp>
    </p:spTree>
    <p:extLst>
      <p:ext uri="{BB962C8B-B14F-4D97-AF65-F5344CB8AC3E}">
        <p14:creationId xmlns:p14="http://schemas.microsoft.com/office/powerpoint/2010/main" val="2721382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144FC-F399-E9A2-C110-6378225E3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cs typeface="Calibri Light"/>
              </a:rPr>
              <a:t>Eudemonic, hedonic wellbeing and health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60BFA-946F-82BD-2680-A72A95032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0453" y="1718300"/>
            <a:ext cx="5514305" cy="15676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>
                <a:cs typeface="Calibri"/>
              </a:rPr>
              <a:t>Eudemonic wellbeing: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Ryff, C.D., 2018 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7E0A789-FE66-F218-8EC1-B135F8572D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526"/>
          <a:stretch/>
        </p:blipFill>
        <p:spPr>
          <a:xfrm>
            <a:off x="8318806" y="2432929"/>
            <a:ext cx="3578995" cy="3247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D64F02-B71A-8A69-9A9B-39604629F053}"/>
              </a:ext>
            </a:extLst>
          </p:cNvPr>
          <p:cNvSpPr txBox="1"/>
          <p:nvPr/>
        </p:nvSpPr>
        <p:spPr>
          <a:xfrm>
            <a:off x="871337" y="2434239"/>
            <a:ext cx="3608767" cy="26756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dirty="0">
                <a:ea typeface="+mn-lt"/>
                <a:cs typeface="+mn-lt"/>
              </a:rPr>
              <a:t>Hedonic:</a:t>
            </a:r>
            <a:endParaRPr lang="en-US" sz="2800">
              <a:cs typeface="Calibri" panose="020F0502020204030204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ea typeface="+mn-lt"/>
                <a:cs typeface="+mn-lt"/>
              </a:rPr>
              <a:t>Lee, A.Y. and Sternthal, B., 1999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ea typeface="+mn-lt"/>
                <a:cs typeface="+mn-lt"/>
              </a:rPr>
              <a:t>Ryff, C.D., Boylan, J.M. and Kirsch, J.A., 2021</a:t>
            </a:r>
            <a:endParaRPr lang="en-US" sz="3200" dirty="0"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A4E424-FAC7-5634-7BB4-4EE5057B9FDC}"/>
              </a:ext>
            </a:extLst>
          </p:cNvPr>
          <p:cNvSpPr txBox="1"/>
          <p:nvPr/>
        </p:nvSpPr>
        <p:spPr>
          <a:xfrm>
            <a:off x="4717852" y="3426023"/>
            <a:ext cx="302121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i="1" dirty="0"/>
              <a:t>" </a:t>
            </a:r>
            <a:r>
              <a:rPr lang="en-US" i="1" dirty="0">
                <a:ea typeface="+mn-lt"/>
                <a:cs typeface="+mn-lt"/>
              </a:rPr>
              <a:t>Health is a state of complete physical, mental and social well-being and not merely the absence of disease or infirmity."</a:t>
            </a:r>
          </a:p>
          <a:p>
            <a:r>
              <a:rPr lang="en-US" dirty="0">
                <a:ea typeface="+mn-lt"/>
                <a:cs typeface="+mn-lt"/>
              </a:rPr>
              <a:t>(WHO, 2020)</a:t>
            </a:r>
            <a:br>
              <a:rPr lang="en-US" dirty="0">
                <a:ea typeface="+mn-lt"/>
                <a:cs typeface="+mn-lt"/>
              </a:rPr>
            </a:b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(Burr, Drury, Ivey and Warburton, 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463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685C4-CC43-C20A-24FE-50DCCFD76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Physical literacy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BEAC9-6ED3-E5BE-90A1-475B9C8C3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Physical activities effect decision making, memory, anticipation and perception(Whitehead. M ,2001)</a:t>
            </a:r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r>
              <a:rPr lang="en-US" dirty="0"/>
              <a:t>Interacting with the material helps develop physical attributes and intrinsic attributes(White head and </a:t>
            </a:r>
            <a:r>
              <a:rPr lang="en-US" dirty="0" err="1"/>
              <a:t>dunder</a:t>
            </a:r>
            <a:r>
              <a:rPr lang="en-US" dirty="0"/>
              <a:t> </a:t>
            </a:r>
            <a:r>
              <a:rPr lang="en-US" dirty="0" err="1"/>
              <a:t>myers</a:t>
            </a:r>
            <a:r>
              <a:rPr lang="en-US" dirty="0"/>
              <a:t> 2018)</a:t>
            </a:r>
          </a:p>
        </p:txBody>
      </p:sp>
    </p:spTree>
    <p:extLst>
      <p:ext uri="{BB962C8B-B14F-4D97-AF65-F5344CB8AC3E}">
        <p14:creationId xmlns:p14="http://schemas.microsoft.com/office/powerpoint/2010/main" val="3085642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678DE-1D56-1FBE-C701-8847B34CF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Week 1 and 2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A9BB5-4780-1F5B-ED95-821FD21B97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Beginners' session</a:t>
            </a:r>
          </a:p>
          <a:p>
            <a:pPr>
              <a:buClr>
                <a:srgbClr val="262626"/>
              </a:buClr>
            </a:pPr>
            <a:r>
              <a:rPr lang="en-US" dirty="0"/>
              <a:t>Use logs and planks to mimic a trail</a:t>
            </a:r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r>
              <a:rPr lang="en-US" dirty="0"/>
              <a:t>Go over green trails</a:t>
            </a:r>
          </a:p>
          <a:p>
            <a:pPr>
              <a:buClr>
                <a:srgbClr val="262626"/>
              </a:buClr>
            </a:pPr>
            <a:r>
              <a:rPr lang="en-US" dirty="0"/>
              <a:t>Go over basic first aid for mountain biking</a:t>
            </a:r>
          </a:p>
        </p:txBody>
      </p:sp>
    </p:spTree>
    <p:extLst>
      <p:ext uri="{BB962C8B-B14F-4D97-AF65-F5344CB8AC3E}">
        <p14:creationId xmlns:p14="http://schemas.microsoft.com/office/powerpoint/2010/main" val="3407252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FD6B5-0215-7881-FF7C-DE3463481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Week 3 and 4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4A16E-BED1-B260-6148-AB41230DF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Go over the blue trail</a:t>
            </a:r>
          </a:p>
          <a:p>
            <a:pPr>
              <a:buClr>
                <a:srgbClr val="262626"/>
              </a:buClr>
            </a:pPr>
            <a:r>
              <a:rPr lang="en-US" dirty="0"/>
              <a:t>Tch kids to jump and take berms properly</a:t>
            </a:r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r>
              <a:rPr lang="en-US" dirty="0"/>
              <a:t>Bike care and </a:t>
            </a:r>
            <a:r>
              <a:rPr lang="en-US"/>
              <a:t>maintenance </a:t>
            </a:r>
          </a:p>
          <a:p>
            <a:pPr>
              <a:buClr>
                <a:srgbClr val="262626"/>
              </a:buClr>
            </a:pPr>
            <a:r>
              <a:rPr lang="en-US" dirty="0"/>
              <a:t>Trail </a:t>
            </a:r>
            <a:r>
              <a:rPr lang="en-US"/>
              <a:t>maintenance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777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116BE-1B86-5654-1AA4-DFC6EAE52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Week 5 and 6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4F9C7-E0BD-9280-A070-66832067B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Mountain bike theory</a:t>
            </a:r>
          </a:p>
          <a:p>
            <a:pPr>
              <a:buClr>
                <a:srgbClr val="262626"/>
              </a:buClr>
            </a:pPr>
            <a:r>
              <a:rPr lang="en-US" dirty="0"/>
              <a:t>Taking on drops</a:t>
            </a:r>
          </a:p>
          <a:p>
            <a:pPr>
              <a:buClr>
                <a:srgbClr val="262626"/>
              </a:buClr>
            </a:pPr>
            <a:r>
              <a:rPr lang="en-US" dirty="0"/>
              <a:t>Completing the red trail</a:t>
            </a:r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r>
              <a:rPr lang="en-US" dirty="0"/>
              <a:t>Planning a bike packing expedition </a:t>
            </a:r>
          </a:p>
          <a:p>
            <a:pPr>
              <a:buClr>
                <a:srgbClr val="262626"/>
              </a:buClr>
            </a:pPr>
            <a:r>
              <a:rPr lang="en-US" dirty="0"/>
              <a:t>Go on bike packing trip</a:t>
            </a:r>
          </a:p>
        </p:txBody>
      </p:sp>
    </p:spTree>
    <p:extLst>
      <p:ext uri="{BB962C8B-B14F-4D97-AF65-F5344CB8AC3E}">
        <p14:creationId xmlns:p14="http://schemas.microsoft.com/office/powerpoint/2010/main" val="42892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26F00-76ED-0FE0-96DB-7D5E89BF5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r>
              <a:rPr lang="en-US" dirty="0">
                <a:cs typeface="Calibri Light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DD4C8-E8D0-7420-FD2A-0FC9B92BE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Bike radar (2022), </a:t>
            </a:r>
            <a:r>
              <a:rPr lang="en-US" dirty="0"/>
              <a:t>Best mountain bike 2023: how to choose the right one for you. (</a:t>
            </a:r>
            <a:r>
              <a:rPr lang="en-US" err="1"/>
              <a:t>accesssed</a:t>
            </a:r>
            <a:r>
              <a:rPr lang="en-US" dirty="0"/>
              <a:t> 12th of </a:t>
            </a:r>
            <a:r>
              <a:rPr lang="en-US" err="1"/>
              <a:t>january</a:t>
            </a:r>
            <a:r>
              <a:rPr lang="en-US" dirty="0"/>
              <a:t>) URL: </a:t>
            </a:r>
            <a:r>
              <a:rPr lang="en-US" dirty="0">
                <a:ea typeface="+mn-lt"/>
                <a:cs typeface="+mn-lt"/>
                <a:hlinkClick r:id="rId2"/>
              </a:rPr>
              <a:t>https://www.bikeradar.com/advice/buyers-guides/best-mountain-bike/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Burr, J.F., Drury, C.T., Ivey, A.C. and Warburton, D.E. (2012). ‘Physiological demands of downhill mountain biking’. </a:t>
            </a:r>
            <a:r>
              <a:rPr lang="en-GB" i="1" dirty="0">
                <a:ea typeface="+mn-lt"/>
                <a:cs typeface="+mn-lt"/>
              </a:rPr>
              <a:t>Journal of sports sciences</a:t>
            </a:r>
            <a:r>
              <a:rPr lang="en-GB" dirty="0">
                <a:ea typeface="+mn-lt"/>
                <a:cs typeface="+mn-lt"/>
              </a:rPr>
              <a:t>, 30(16), pp.1777-1785. Urk</a:t>
            </a:r>
            <a:endParaRPr lang="en-US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Lee, A.Y. and Sternthal, B., 1999. The effects of positive mood on memory. </a:t>
            </a:r>
            <a:r>
              <a:rPr lang="en-US" i="1" dirty="0">
                <a:ea typeface="+mn-lt"/>
                <a:cs typeface="+mn-lt"/>
              </a:rPr>
              <a:t>Journal of consumer research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26</a:t>
            </a:r>
            <a:r>
              <a:rPr lang="en-US" dirty="0">
                <a:ea typeface="+mn-lt"/>
                <a:cs typeface="+mn-lt"/>
              </a:rPr>
              <a:t>(2), pp.115-127. URL: </a:t>
            </a:r>
            <a:r>
              <a:rPr lang="en-US" dirty="0">
                <a:ea typeface="+mn-lt"/>
                <a:cs typeface="+mn-lt"/>
                <a:hlinkClick r:id="rId3"/>
              </a:rPr>
              <a:t>https://academic.oup.com/jcr/article/26/2/115/1784892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Mountain Bike Wales (2022) (accessed 12th of January)  URL: </a:t>
            </a:r>
            <a:r>
              <a:rPr lang="en-US" dirty="0">
                <a:ea typeface="+mn-lt"/>
                <a:cs typeface="+mn-lt"/>
                <a:hlinkClick r:id="rId4"/>
              </a:rPr>
              <a:t>https://www.mbwales.com/mountain-bike-centres/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Natural resources </a:t>
            </a:r>
            <a:r>
              <a:rPr lang="en-US" err="1">
                <a:cs typeface="Calibri"/>
              </a:rPr>
              <a:t>wales</a:t>
            </a:r>
            <a:r>
              <a:rPr lang="en-US" dirty="0">
                <a:cs typeface="Calibri"/>
              </a:rPr>
              <a:t> (2022), </a:t>
            </a:r>
            <a:r>
              <a:rPr lang="en-US" dirty="0"/>
              <a:t>Mountain biking and cycling on our land, (Accessed: 12th of January 2020) URL: </a:t>
            </a:r>
            <a:r>
              <a:rPr lang="en-US" dirty="0">
                <a:ea typeface="+mn-lt"/>
                <a:cs typeface="+mn-lt"/>
                <a:hlinkClick r:id="rId5"/>
              </a:rPr>
              <a:t>https://naturalresources.wales/permits-and-permissions/plan-an-event-activity-or-project-on-our-land/mountain-biking-and-cycling-on-our-land/?lang=en&amp;mode=pad&amp;rnd=131829511500000000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Ryff, C.D., 2018, November. </a:t>
            </a:r>
            <a:r>
              <a:rPr lang="en-US" err="1">
                <a:ea typeface="+mn-lt"/>
                <a:cs typeface="+mn-lt"/>
              </a:rPr>
              <a:t>Eudaimonic</a:t>
            </a:r>
            <a:r>
              <a:rPr lang="en-US" dirty="0">
                <a:ea typeface="+mn-lt"/>
                <a:cs typeface="+mn-lt"/>
              </a:rPr>
              <a:t> well‐being. In </a:t>
            </a:r>
            <a:r>
              <a:rPr lang="en-US" i="1" dirty="0">
                <a:ea typeface="+mn-lt"/>
                <a:cs typeface="+mn-lt"/>
              </a:rPr>
              <a:t>Diversity in harmony-Insights from psychology: Proceedings of the 31st International Congress of Psychology</a:t>
            </a:r>
            <a:r>
              <a:rPr lang="en-US" dirty="0">
                <a:ea typeface="+mn-lt"/>
                <a:cs typeface="+mn-lt"/>
              </a:rPr>
              <a:t> (pp. 375-395).</a:t>
            </a:r>
            <a:endParaRPr lang="en-US" dirty="0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Ryff, C.D., Boylan, J.M. and Kirsch, J.A., 2021. </a:t>
            </a:r>
            <a:r>
              <a:rPr lang="en-US" err="1">
                <a:ea typeface="+mn-lt"/>
                <a:cs typeface="+mn-lt"/>
              </a:rPr>
              <a:t>Eudaimonic</a:t>
            </a:r>
            <a:r>
              <a:rPr lang="en-US" dirty="0">
                <a:ea typeface="+mn-lt"/>
                <a:cs typeface="+mn-lt"/>
              </a:rPr>
              <a:t> and hedonic well-being. </a:t>
            </a:r>
            <a:r>
              <a:rPr lang="en-US" i="1" dirty="0">
                <a:ea typeface="+mn-lt"/>
                <a:cs typeface="+mn-lt"/>
              </a:rPr>
              <a:t>Measuring well-being</a:t>
            </a:r>
            <a:r>
              <a:rPr lang="en-US" dirty="0">
                <a:ea typeface="+mn-lt"/>
                <a:cs typeface="+mn-lt"/>
              </a:rPr>
              <a:t>, pp.92-135. Doi: </a:t>
            </a:r>
            <a:r>
              <a:rPr lang="en-US" dirty="0">
                <a:ea typeface="+mn-lt"/>
                <a:cs typeface="+mn-lt"/>
                <a:hlinkClick r:id="rId6"/>
              </a:rPr>
              <a:t>https://doi.org/10.1093/oso/9780197512531.003.0005</a:t>
            </a:r>
            <a:endParaRPr lang="en-US" i="1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US" dirty="0"/>
              <a:t>Welsh </a:t>
            </a:r>
            <a:r>
              <a:rPr lang="en-US" dirty="0" err="1"/>
              <a:t>assbemerly</a:t>
            </a:r>
            <a:r>
              <a:rPr lang="en-US" dirty="0"/>
              <a:t> government (2008),physical education in the national curriculum </a:t>
            </a:r>
            <a:r>
              <a:rPr lang="en-US" dirty="0" err="1"/>
              <a:t>url</a:t>
            </a:r>
            <a:r>
              <a:rPr lang="en-US" dirty="0"/>
              <a:t>: </a:t>
            </a:r>
            <a:r>
              <a:rPr lang="en-US" dirty="0">
                <a:ea typeface="+mn-lt"/>
                <a:cs typeface="+mn-lt"/>
                <a:hlinkClick r:id="rId7"/>
              </a:rPr>
              <a:t>https://hwb.gov.wales/storage/7b01cf26-9974-4c3d-bb1f-ee79e111b448/physical-education-inthe-national-curriculum.pdf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/>
          </a:p>
          <a:p>
            <a:pPr>
              <a:buClr>
                <a:srgbClr val="262626"/>
              </a:buClr>
            </a:pPr>
            <a:r>
              <a:rPr lang="en-US" dirty="0">
                <a:ea typeface="+mn-lt"/>
                <a:cs typeface="+mn-lt"/>
              </a:rPr>
              <a:t>Whitehead. M (2001),The Concept of Physical Literacy. </a:t>
            </a:r>
            <a:r>
              <a:rPr lang="en-US" i="1" dirty="0">
                <a:ea typeface="+mn-lt"/>
                <a:cs typeface="+mn-lt"/>
              </a:rPr>
              <a:t>British Journal of Teaching Physical Educatio</a:t>
            </a:r>
            <a:r>
              <a:rPr lang="en-US" dirty="0">
                <a:ea typeface="+mn-lt"/>
                <a:cs typeface="+mn-lt"/>
              </a:rPr>
              <a:t>n, URL: </a:t>
            </a:r>
            <a:r>
              <a:rPr lang="en-US" u="sng" dirty="0">
                <a:ea typeface="+mn-lt"/>
                <a:cs typeface="+mn-lt"/>
                <a:hlinkClick r:id="rId8"/>
              </a:rPr>
              <a:t>file:///D:/Users/Douglas%20Horne/Downloads/concept%20of%20physical%20literacy%201991%20.pdf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Whitehead, M.E., Durden-Myers, E.J. and Pot, N.(2018) ‘The value of fostering physical literacy’.</a:t>
            </a:r>
            <a:r>
              <a:rPr lang="en-GB" i="1" dirty="0">
                <a:ea typeface="+mn-lt"/>
                <a:cs typeface="+mn-lt"/>
              </a:rPr>
              <a:t> Journal of Teaching in Physical Education</a:t>
            </a:r>
            <a:r>
              <a:rPr lang="en-GB" dirty="0">
                <a:ea typeface="+mn-lt"/>
                <a:cs typeface="+mn-lt"/>
              </a:rPr>
              <a:t>, 37(3), pp.252-261.</a:t>
            </a:r>
            <a:endParaRPr lang="en-US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World Health Organization (2022), ‘Constitution’ </a:t>
            </a:r>
            <a:endParaRPr lang="en-GB" dirty="0">
              <a:cs typeface="Calibri"/>
            </a:endParaRPr>
          </a:p>
          <a:p>
            <a:pPr>
              <a:buClr>
                <a:srgbClr val="262626"/>
              </a:buClr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207785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Savon</vt:lpstr>
      <vt:lpstr>Assesment 2 presentation bmoe:6002</vt:lpstr>
      <vt:lpstr>Mountain biking</vt:lpstr>
      <vt:lpstr>Key stage 3 curriculum</vt:lpstr>
      <vt:lpstr>Eudemonic, hedonic wellbeing and health </vt:lpstr>
      <vt:lpstr>Physical literacy </vt:lpstr>
      <vt:lpstr>Week 1 and 2 </vt:lpstr>
      <vt:lpstr>Week 3 and 4</vt:lpstr>
      <vt:lpstr>Week 5 and 6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839</cp:revision>
  <dcterms:created xsi:type="dcterms:W3CDTF">2023-01-12T14:01:35Z</dcterms:created>
  <dcterms:modified xsi:type="dcterms:W3CDTF">2023-01-13T08:16:10Z</dcterms:modified>
</cp:coreProperties>
</file>