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99C3FE-6C6A-9FB8-4E45-CCAF4F3010E4}" v="1" dt="2025-10-20T20:00:07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lara Begum (2017884)" userId="S::2017884@student.uwtsd.ac.uk::988b65e4-35c8-44b3-bbe7-42a3108f4f71" providerId="AD" clId="Web-{459FAEE9-08A4-0FE3-C2E0-D197AF4CC748}"/>
    <pc:docChg chg="addSld modSld addMainMaster delMainMaster">
      <pc:chgData name="Dilara Begum (2017884)" userId="S::2017884@student.uwtsd.ac.uk::988b65e4-35c8-44b3-bbe7-42a3108f4f71" providerId="AD" clId="Web-{459FAEE9-08A4-0FE3-C2E0-D197AF4CC748}" dt="2025-10-06T13:05:05.119" v="101"/>
      <pc:docMkLst>
        <pc:docMk/>
      </pc:docMkLst>
      <pc:sldChg chg="addSp delSp modSp mod setBg modClrScheme chgLayout">
        <pc:chgData name="Dilara Begum (2017884)" userId="S::2017884@student.uwtsd.ac.uk::988b65e4-35c8-44b3-bbe7-42a3108f4f71" providerId="AD" clId="Web-{459FAEE9-08A4-0FE3-C2E0-D197AF4CC748}" dt="2025-10-06T13:04:52.634" v="100" actId="20577"/>
        <pc:sldMkLst>
          <pc:docMk/>
          <pc:sldMk cId="109857222" sldId="256"/>
        </pc:sldMkLst>
        <pc:spChg chg="mod">
          <ac:chgData name="Dilara Begum (2017884)" userId="S::2017884@student.uwtsd.ac.uk::988b65e4-35c8-44b3-bbe7-42a3108f4f71" providerId="AD" clId="Web-{459FAEE9-08A4-0FE3-C2E0-D197AF4CC748}" dt="2025-10-06T13:04:52.634" v="100" actId="20577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Dilara Begum (2017884)" userId="S::2017884@student.uwtsd.ac.uk::988b65e4-35c8-44b3-bbe7-42a3108f4f71" providerId="AD" clId="Web-{459FAEE9-08A4-0FE3-C2E0-D197AF4CC748}" dt="2025-10-06T13:03:14.820" v="71"/>
          <ac:spMkLst>
            <pc:docMk/>
            <pc:sldMk cId="109857222" sldId="256"/>
            <ac:spMk id="20" creationId="{72C53508-B3F0-4B95-A7BB-3FB94033C4EC}"/>
          </ac:spMkLst>
        </pc:spChg>
        <pc:grpChg chg="add">
          <ac:chgData name="Dilara Begum (2017884)" userId="S::2017884@student.uwtsd.ac.uk::988b65e4-35c8-44b3-bbe7-42a3108f4f71" providerId="AD" clId="Web-{459FAEE9-08A4-0FE3-C2E0-D197AF4CC748}" dt="2025-10-06T13:03:14.820" v="71"/>
          <ac:grpSpMkLst>
            <pc:docMk/>
            <pc:sldMk cId="109857222" sldId="256"/>
            <ac:grpSpMk id="21" creationId="{5EE5DB50-1341-4A9E-A206-967EBBDE449F}"/>
          </ac:grpSpMkLst>
        </pc:grpChg>
        <pc:grpChg chg="add">
          <ac:chgData name="Dilara Begum (2017884)" userId="S::2017884@student.uwtsd.ac.uk::988b65e4-35c8-44b3-bbe7-42a3108f4f71" providerId="AD" clId="Web-{459FAEE9-08A4-0FE3-C2E0-D197AF4CC748}" dt="2025-10-06T13:03:14.820" v="71"/>
          <ac:grpSpMkLst>
            <pc:docMk/>
            <pc:sldMk cId="109857222" sldId="256"/>
            <ac:grpSpMk id="30" creationId="{7DC925D4-A222-4AF4-B410-4AFDEE4557B2}"/>
          </ac:grpSpMkLst>
        </pc:grpChg>
        <pc:picChg chg="add mod">
          <ac:chgData name="Dilara Begum (2017884)" userId="S::2017884@student.uwtsd.ac.uk::988b65e4-35c8-44b3-bbe7-42a3108f4f71" providerId="AD" clId="Web-{459FAEE9-08A4-0FE3-C2E0-D197AF4CC748}" dt="2025-10-06T13:03:14.820" v="71"/>
          <ac:picMkLst>
            <pc:docMk/>
            <pc:sldMk cId="109857222" sldId="256"/>
            <ac:picMk id="4" creationId="{9B81549F-59DD-56DB-1768-BC500779D8D7}"/>
          </ac:picMkLst>
        </pc:picChg>
      </pc:sldChg>
      <pc:sldChg chg="new">
        <pc:chgData name="Dilara Begum (2017884)" userId="S::2017884@student.uwtsd.ac.uk::988b65e4-35c8-44b3-bbe7-42a3108f4f71" providerId="AD" clId="Web-{459FAEE9-08A4-0FE3-C2E0-D197AF4CC748}" dt="2025-10-06T13:05:05.119" v="101"/>
        <pc:sldMkLst>
          <pc:docMk/>
          <pc:sldMk cId="4293268337" sldId="257"/>
        </pc:sldMkLst>
      </pc:sldChg>
      <pc:sldMasterChg chg="add addSldLayout">
        <pc:chgData name="Dilara Begum (2017884)" userId="S::2017884@student.uwtsd.ac.uk::988b65e4-35c8-44b3-bbe7-42a3108f4f71" providerId="AD" clId="Web-{459FAEE9-08A4-0FE3-C2E0-D197AF4CC748}" dt="2025-10-06T13:03:14.820" v="71"/>
        <pc:sldMasterMkLst>
          <pc:docMk/>
          <pc:sldMasterMk cId="3448399762" sldId="2147483760"/>
        </pc:sldMasterMkLst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290494305" sldId="2147483749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3843356378" sldId="2147483750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1252620768" sldId="2147483751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3053540971" sldId="2147483752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2981592851" sldId="2147483753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3271660173" sldId="2147483754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397466271" sldId="2147483755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1724801899" sldId="2147483756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497742538" sldId="2147483757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2354228934" sldId="2147483758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4006393625" sldId="2147483759"/>
          </pc:sldLayoutMkLst>
        </pc:sldLayoutChg>
      </pc:sldMasterChg>
    </pc:docChg>
  </pc:docChgLst>
  <pc:docChgLst>
    <pc:chgData name="Dilara Begum (2017884)" userId="S::2017884@student.uwtsd.ac.uk::988b65e4-35c8-44b3-bbe7-42a3108f4f71" providerId="AD" clId="Web-{CEF802B9-5A2D-5963-0DB3-273E32B6054C}"/>
    <pc:docChg chg="addSld delSld modSld">
      <pc:chgData name="Dilara Begum (2017884)" userId="S::2017884@student.uwtsd.ac.uk::988b65e4-35c8-44b3-bbe7-42a3108f4f71" providerId="AD" clId="Web-{CEF802B9-5A2D-5963-0DB3-273E32B6054C}" dt="2025-10-06T18:06:01.437" v="1447" actId="20577"/>
      <pc:docMkLst>
        <pc:docMk/>
      </pc:docMkLst>
      <pc:sldChg chg="modSp">
        <pc:chgData name="Dilara Begum (2017884)" userId="S::2017884@student.uwtsd.ac.uk::988b65e4-35c8-44b3-bbe7-42a3108f4f71" providerId="AD" clId="Web-{CEF802B9-5A2D-5963-0DB3-273E32B6054C}" dt="2025-10-06T17:54:32.793" v="1341" actId="20577"/>
        <pc:sldMkLst>
          <pc:docMk/>
          <pc:sldMk cId="109857222" sldId="256"/>
        </pc:sldMkLst>
        <pc:spChg chg="mod">
          <ac:chgData name="Dilara Begum (2017884)" userId="S::2017884@student.uwtsd.ac.uk::988b65e4-35c8-44b3-bbe7-42a3108f4f71" providerId="AD" clId="Web-{CEF802B9-5A2D-5963-0DB3-273E32B6054C}" dt="2025-10-06T17:54:32.793" v="1341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 mod setBg">
        <pc:chgData name="Dilara Begum (2017884)" userId="S::2017884@student.uwtsd.ac.uk::988b65e4-35c8-44b3-bbe7-42a3108f4f71" providerId="AD" clId="Web-{CEF802B9-5A2D-5963-0DB3-273E32B6054C}" dt="2025-10-06T16:11:11.113" v="347" actId="20577"/>
        <pc:sldMkLst>
          <pc:docMk/>
          <pc:sldMk cId="4293268337" sldId="257"/>
        </pc:sldMkLst>
        <pc:spChg chg="mod">
          <ac:chgData name="Dilara Begum (2017884)" userId="S::2017884@student.uwtsd.ac.uk::988b65e4-35c8-44b3-bbe7-42a3108f4f71" providerId="AD" clId="Web-{CEF802B9-5A2D-5963-0DB3-273E32B6054C}" dt="2025-10-06T16:11:11.113" v="347" actId="20577"/>
          <ac:spMkLst>
            <pc:docMk/>
            <pc:sldMk cId="4293268337" sldId="257"/>
            <ac:spMk id="2" creationId="{A6B9D80A-5E98-74A6-8446-C6F6370B4105}"/>
          </ac:spMkLst>
        </pc:spChg>
        <pc:spChg chg="mod ord">
          <ac:chgData name="Dilara Begum (2017884)" userId="S::2017884@student.uwtsd.ac.uk::988b65e4-35c8-44b3-bbe7-42a3108f4f71" providerId="AD" clId="Web-{CEF802B9-5A2D-5963-0DB3-273E32B6054C}" dt="2025-10-06T13:31:52.839" v="215" actId="20577"/>
          <ac:spMkLst>
            <pc:docMk/>
            <pc:sldMk cId="4293268337" sldId="257"/>
            <ac:spMk id="3" creationId="{AF3E7CA8-3FC1-2854-F277-2CEE331F97BE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3:25:07.548" v="126"/>
          <ac:spMkLst>
            <pc:docMk/>
            <pc:sldMk cId="4293268337" sldId="257"/>
            <ac:spMk id="16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3:25:07.548" v="126"/>
          <ac:picMkLst>
            <pc:docMk/>
            <pc:sldMk cId="4293268337" sldId="257"/>
            <ac:picMk id="4" creationId="{4EF7A845-6D15-D069-E748-7D74BD9DD594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3:25:07.548" v="126"/>
          <ac:cxnSpMkLst>
            <pc:docMk/>
            <pc:sldMk cId="4293268337" sldId="257"/>
            <ac:cxnSpMk id="17" creationId="{CC9CF63D-A2A3-4ECF-BC53-4B0D56918FB4}"/>
          </ac:cxnSpMkLst>
        </pc:cxn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6:11:47.378" v="352" actId="1076"/>
        <pc:sldMkLst>
          <pc:docMk/>
          <pc:sldMk cId="2770548059" sldId="258"/>
        </pc:sldMkLst>
        <pc:spChg chg="mod">
          <ac:chgData name="Dilara Begum (2017884)" userId="S::2017884@student.uwtsd.ac.uk::988b65e4-35c8-44b3-bbe7-42a3108f4f71" providerId="AD" clId="Web-{CEF802B9-5A2D-5963-0DB3-273E32B6054C}" dt="2025-10-06T16:11:40.113" v="351" actId="1076"/>
          <ac:spMkLst>
            <pc:docMk/>
            <pc:sldMk cId="2770548059" sldId="258"/>
            <ac:spMk id="2" creationId="{E8AA05C6-85C8-DE9D-E561-6F0895BA83DF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6:11:47.378" v="352" actId="1076"/>
          <ac:spMkLst>
            <pc:docMk/>
            <pc:sldMk cId="2770548059" sldId="258"/>
            <ac:spMk id="3" creationId="{6FCB5662-C7A2-7982-B7DF-D241DE2B2568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3:30:27.009" v="200"/>
          <ac:spMkLst>
            <pc:docMk/>
            <pc:sldMk cId="2770548059" sldId="258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3:31:25.729" v="213" actId="1076"/>
          <ac:picMkLst>
            <pc:docMk/>
            <pc:sldMk cId="2770548059" sldId="258"/>
            <ac:picMk id="4" creationId="{1C5CEE31-C0B2-E201-0C9A-8076E6963CCB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3:30:27.009" v="200"/>
          <ac:cxnSpMkLst>
            <pc:docMk/>
            <pc:sldMk cId="2770548059" sldId="258"/>
            <ac:cxnSpMk id="11" creationId="{C05D45D7-984D-4CDD-B1BC-0CF407C72275}"/>
          </ac:cxnSpMkLst>
        </pc:cxnChg>
      </pc:sldChg>
      <pc:sldChg chg="modSp new">
        <pc:chgData name="Dilara Begum (2017884)" userId="S::2017884@student.uwtsd.ac.uk::988b65e4-35c8-44b3-bbe7-42a3108f4f71" providerId="AD" clId="Web-{CEF802B9-5A2D-5963-0DB3-273E32B6054C}" dt="2025-10-06T17:57:50.333" v="1350" actId="20577"/>
        <pc:sldMkLst>
          <pc:docMk/>
          <pc:sldMk cId="2082164533" sldId="259"/>
        </pc:sldMkLst>
        <pc:spChg chg="mod">
          <ac:chgData name="Dilara Begum (2017884)" userId="S::2017884@student.uwtsd.ac.uk::988b65e4-35c8-44b3-bbe7-42a3108f4f71" providerId="AD" clId="Web-{CEF802B9-5A2D-5963-0DB3-273E32B6054C}" dt="2025-10-06T16:11:58.316" v="353" actId="20577"/>
          <ac:spMkLst>
            <pc:docMk/>
            <pc:sldMk cId="2082164533" sldId="259"/>
            <ac:spMk id="2" creationId="{2CC7A357-B7A7-4E80-83F5-DFFD8862C281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7:57:50.333" v="1350" actId="20577"/>
          <ac:spMkLst>
            <pc:docMk/>
            <pc:sldMk cId="2082164533" sldId="259"/>
            <ac:spMk id="3" creationId="{15F75790-1BE3-5F8E-428F-42ABB2818495}"/>
          </ac:spMkLst>
        </pc:sp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7:59:45.556" v="1386" actId="20577"/>
        <pc:sldMkLst>
          <pc:docMk/>
          <pc:sldMk cId="1972046140" sldId="260"/>
        </pc:sldMkLst>
        <pc:spChg chg="mod">
          <ac:chgData name="Dilara Begum (2017884)" userId="S::2017884@student.uwtsd.ac.uk::988b65e4-35c8-44b3-bbe7-42a3108f4f71" providerId="AD" clId="Web-{CEF802B9-5A2D-5963-0DB3-273E32B6054C}" dt="2025-10-06T17:58:56.679" v="1378" actId="1076"/>
          <ac:spMkLst>
            <pc:docMk/>
            <pc:sldMk cId="1972046140" sldId="260"/>
            <ac:spMk id="2" creationId="{DD82CD3E-5C1C-A21D-9625-535BBABF7F3A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7:59:45.556" v="1386" actId="20577"/>
          <ac:spMkLst>
            <pc:docMk/>
            <pc:sldMk cId="1972046140" sldId="260"/>
            <ac:spMk id="3" creationId="{5450A859-397E-4624-DD70-943CFECD780A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58:31.772" v="1351"/>
          <ac:spMkLst>
            <pc:docMk/>
            <pc:sldMk cId="1972046140" sldId="260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7:59:21.914" v="1383" actId="1076"/>
          <ac:picMkLst>
            <pc:docMk/>
            <pc:sldMk cId="1972046140" sldId="260"/>
            <ac:picMk id="4" creationId="{BE7834F0-E41C-6DC9-B89E-5735C8F23C0A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7:58:31.772" v="1351"/>
          <ac:cxnSpMkLst>
            <pc:docMk/>
            <pc:sldMk cId="1972046140" sldId="260"/>
            <ac:cxnSpMk id="11" creationId="{C05D45D7-984D-4CDD-B1BC-0CF407C72275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0:28.182" v="1395" actId="20577"/>
        <pc:sldMkLst>
          <pc:docMk/>
          <pc:sldMk cId="3707957348" sldId="261"/>
        </pc:sldMkLst>
        <pc:spChg chg="mod">
          <ac:chgData name="Dilara Begum (2017884)" userId="S::2017884@student.uwtsd.ac.uk::988b65e4-35c8-44b3-bbe7-42a3108f4f71" providerId="AD" clId="Web-{CEF802B9-5A2D-5963-0DB3-273E32B6054C}" dt="2025-10-06T16:20:01.270" v="431" actId="1076"/>
          <ac:spMkLst>
            <pc:docMk/>
            <pc:sldMk cId="3707957348" sldId="261"/>
            <ac:spMk id="2" creationId="{509FDA12-FD0C-2884-3C9C-FA9803CDAB07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8:00:28.182" v="1395" actId="20577"/>
          <ac:spMkLst>
            <pc:docMk/>
            <pc:sldMk cId="3707957348" sldId="261"/>
            <ac:spMk id="3" creationId="{F9262EDB-C642-CD28-2E75-C8A1A79161BD}"/>
          </ac:spMkLst>
        </pc:sp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7:54:54.560" v="1344" actId="1076"/>
        <pc:sldMkLst>
          <pc:docMk/>
          <pc:sldMk cId="3515385087" sldId="262"/>
        </pc:sldMkLst>
        <pc:spChg chg="mod">
          <ac:chgData name="Dilara Begum (2017884)" userId="S::2017884@student.uwtsd.ac.uk::988b65e4-35c8-44b3-bbe7-42a3108f4f71" providerId="AD" clId="Web-{CEF802B9-5A2D-5963-0DB3-273E32B6054C}" dt="2025-10-06T17:54:54.560" v="1344" actId="1076"/>
          <ac:spMkLst>
            <pc:docMk/>
            <pc:sldMk cId="3515385087" sldId="262"/>
            <ac:spMk id="3" creationId="{E521F448-E200-21F7-70EA-E80E916527E7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6:22:12.022" v="461"/>
          <ac:spMkLst>
            <pc:docMk/>
            <pc:sldMk cId="3515385087" sldId="262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6:22:12.022" v="461"/>
          <ac:picMkLst>
            <pc:docMk/>
            <pc:sldMk cId="3515385087" sldId="262"/>
            <ac:picMk id="4" creationId="{55A27E77-34C2-7A6D-AFB7-CA64B93D21B0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6:22:12.022" v="461"/>
          <ac:cxnSpMkLst>
            <pc:docMk/>
            <pc:sldMk cId="3515385087" sldId="262"/>
            <ac:cxnSpMk id="11" creationId="{CC9CF63D-A2A3-4ECF-BC53-4B0D56918FB4}"/>
          </ac:cxnSpMkLst>
        </pc:cxn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6:30:28.578" v="536" actId="20577"/>
        <pc:sldMkLst>
          <pc:docMk/>
          <pc:sldMk cId="244413842" sldId="263"/>
        </pc:sldMkLst>
        <pc:spChg chg="mod">
          <ac:chgData name="Dilara Begum (2017884)" userId="S::2017884@student.uwtsd.ac.uk::988b65e4-35c8-44b3-bbe7-42a3108f4f71" providerId="AD" clId="Web-{CEF802B9-5A2D-5963-0DB3-273E32B6054C}" dt="2025-10-06T16:30:09.483" v="532" actId="1076"/>
          <ac:spMkLst>
            <pc:docMk/>
            <pc:sldMk cId="244413842" sldId="263"/>
            <ac:spMk id="2" creationId="{D2037CBE-2857-8408-B009-27D0CB3851E9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6:30:28.578" v="536" actId="20577"/>
          <ac:spMkLst>
            <pc:docMk/>
            <pc:sldMk cId="244413842" sldId="263"/>
            <ac:spMk id="3" creationId="{1D7A2B7C-629F-3CB8-99D8-CA71639A5052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6:29:29.402" v="522"/>
          <ac:spMkLst>
            <pc:docMk/>
            <pc:sldMk cId="244413842" sldId="263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6:29:29.402" v="522"/>
          <ac:picMkLst>
            <pc:docMk/>
            <pc:sldMk cId="244413842" sldId="263"/>
            <ac:picMk id="4" creationId="{141284AA-1924-3D32-04D2-52F85BB4F375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6:29:29.402" v="522"/>
          <ac:cxnSpMkLst>
            <pc:docMk/>
            <pc:sldMk cId="244413842" sldId="263"/>
            <ac:cxnSpMk id="11" creationId="{C05D45D7-984D-4CDD-B1BC-0CF407C72275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2:22.074" v="1421" actId="20577"/>
        <pc:sldMkLst>
          <pc:docMk/>
          <pc:sldMk cId="2347058487" sldId="264"/>
        </pc:sldMkLst>
        <pc:spChg chg="mod ord">
          <ac:chgData name="Dilara Begum (2017884)" userId="S::2017884@student.uwtsd.ac.uk::988b65e4-35c8-44b3-bbe7-42a3108f4f71" providerId="AD" clId="Web-{CEF802B9-5A2D-5963-0DB3-273E32B6054C}" dt="2025-10-06T18:02:22.074" v="1421" actId="20577"/>
          <ac:spMkLst>
            <pc:docMk/>
            <pc:sldMk cId="2347058487" sldId="264"/>
            <ac:spMk id="3" creationId="{03D9DD7D-4380-44A1-253F-BE9E42D7B4D5}"/>
          </ac:spMkLst>
        </pc:spChg>
        <pc:spChg chg="add mod">
          <ac:chgData name="Dilara Begum (2017884)" userId="S::2017884@student.uwtsd.ac.uk::988b65e4-35c8-44b3-bbe7-42a3108f4f71" providerId="AD" clId="Web-{CEF802B9-5A2D-5963-0DB3-273E32B6054C}" dt="2025-10-06T18:01:29.933" v="1402" actId="14100"/>
          <ac:spMkLst>
            <pc:docMk/>
            <pc:sldMk cId="2347058487" sldId="264"/>
            <ac:spMk id="5" creationId="{A6207C39-6FF4-512B-35C5-4A74D3C002F3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6:32:49.708" v="568"/>
          <ac:spMkLst>
            <pc:docMk/>
            <pc:sldMk cId="2347058487" sldId="264"/>
            <ac:spMk id="9" creationId="{B65AA36A-D7CC-493C-A0EE-F8AC3564D17D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8:01:35.730" v="1403" actId="1076"/>
          <ac:picMkLst>
            <pc:docMk/>
            <pc:sldMk cId="2347058487" sldId="264"/>
            <ac:picMk id="4" creationId="{E58D1B52-7FEC-6A91-B4F2-78C173E0F6B2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6:32:49.708" v="568"/>
          <ac:cxnSpMkLst>
            <pc:docMk/>
            <pc:sldMk cId="2347058487" sldId="264"/>
            <ac:cxnSpMk id="11" creationId="{1850A2DA-FC3C-4E59-9724-29CF2777D32C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3:04.606" v="1429" actId="20577"/>
        <pc:sldMkLst>
          <pc:docMk/>
          <pc:sldMk cId="3880365678" sldId="265"/>
        </pc:sldMkLst>
        <pc:spChg chg="mod">
          <ac:chgData name="Dilara Begum (2017884)" userId="S::2017884@student.uwtsd.ac.uk::988b65e4-35c8-44b3-bbe7-42a3108f4f71" providerId="AD" clId="Web-{CEF802B9-5A2D-5963-0DB3-273E32B6054C}" dt="2025-10-06T17:14:21.308" v="1028"/>
          <ac:spMkLst>
            <pc:docMk/>
            <pc:sldMk cId="3880365678" sldId="265"/>
            <ac:spMk id="2" creationId="{CE3C7820-207E-FC95-5B31-90E6D3172D0C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8:03:04.606" v="1429" actId="20577"/>
          <ac:spMkLst>
            <pc:docMk/>
            <pc:sldMk cId="3880365678" sldId="265"/>
            <ac:spMk id="3" creationId="{9D508823-3F18-632F-F178-24628F295B37}"/>
          </ac:spMkLst>
        </pc:sp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6:51:59.953" v="765" actId="20577"/>
        <pc:sldMkLst>
          <pc:docMk/>
          <pc:sldMk cId="2665346774" sldId="266"/>
        </pc:sldMkLst>
        <pc:spChg chg="mod">
          <ac:chgData name="Dilara Begum (2017884)" userId="S::2017884@student.uwtsd.ac.uk::988b65e4-35c8-44b3-bbe7-42a3108f4f71" providerId="AD" clId="Web-{CEF802B9-5A2D-5963-0DB3-273E32B6054C}" dt="2025-10-06T16:51:59.953" v="765" actId="20577"/>
          <ac:spMkLst>
            <pc:docMk/>
            <pc:sldMk cId="2665346774" sldId="266"/>
            <ac:spMk id="3" creationId="{4527944E-224D-AA91-8214-4CFA3F62F405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6:51:27.249" v="753"/>
          <ac:spMkLst>
            <pc:docMk/>
            <pc:sldMk cId="2665346774" sldId="266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6:51:37.390" v="757" actId="1076"/>
          <ac:picMkLst>
            <pc:docMk/>
            <pc:sldMk cId="2665346774" sldId="266"/>
            <ac:picMk id="4" creationId="{2C7EAC6B-0D5C-5C12-C3E7-22F95FD1624D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6:51:27.249" v="753"/>
          <ac:cxnSpMkLst>
            <pc:docMk/>
            <pc:sldMk cId="2665346774" sldId="266"/>
            <ac:cxnSpMk id="11" creationId="{16C132CB-661F-4A80-B2A5-D78FF18C0CDF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4:23.217" v="1439" actId="20577"/>
        <pc:sldMkLst>
          <pc:docMk/>
          <pc:sldMk cId="150589620" sldId="267"/>
        </pc:sldMkLst>
        <pc:spChg chg="mod">
          <ac:chgData name="Dilara Begum (2017884)" userId="S::2017884@student.uwtsd.ac.uk::988b65e4-35c8-44b3-bbe7-42a3108f4f71" providerId="AD" clId="Web-{CEF802B9-5A2D-5963-0DB3-273E32B6054C}" dt="2025-10-06T18:04:23.217" v="1439" actId="20577"/>
          <ac:spMkLst>
            <pc:docMk/>
            <pc:sldMk cId="150589620" sldId="267"/>
            <ac:spMk id="3" creationId="{DE5B0F57-3582-E076-2E9B-6BFE0FBC9402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08:00.301" v="949"/>
          <ac:spMkLst>
            <pc:docMk/>
            <pc:sldMk cId="150589620" sldId="267"/>
            <ac:spMk id="8" creationId="{6D2D76E3-BBAC-4D3C-9314-D3076FA9051A}"/>
          </ac:spMkLst>
        </pc:spChg>
        <pc:grpChg chg="add">
          <ac:chgData name="Dilara Begum (2017884)" userId="S::2017884@student.uwtsd.ac.uk::988b65e4-35c8-44b3-bbe7-42a3108f4f71" providerId="AD" clId="Web-{CEF802B9-5A2D-5963-0DB3-273E32B6054C}" dt="2025-10-06T17:08:00.301" v="949"/>
          <ac:grpSpMkLst>
            <pc:docMk/>
            <pc:sldMk cId="150589620" sldId="267"/>
            <ac:grpSpMk id="10" creationId="{75C945D9-C3DE-4D90-9F29-7BE223AAF113}"/>
          </ac:grpSpMkLst>
        </pc:grpChg>
        <pc:grpChg chg="add">
          <ac:chgData name="Dilara Begum (2017884)" userId="S::2017884@student.uwtsd.ac.uk::988b65e4-35c8-44b3-bbe7-42a3108f4f71" providerId="AD" clId="Web-{CEF802B9-5A2D-5963-0DB3-273E32B6054C}" dt="2025-10-06T17:08:00.301" v="949"/>
          <ac:grpSpMkLst>
            <pc:docMk/>
            <pc:sldMk cId="150589620" sldId="267"/>
            <ac:grpSpMk id="55" creationId="{55C23123-3C5C-4A8B-AD1C-138D7B73D8D9}"/>
          </ac:grpSpMkLst>
        </pc:grpChg>
        <pc:cxnChg chg="add">
          <ac:chgData name="Dilara Begum (2017884)" userId="S::2017884@student.uwtsd.ac.uk::988b65e4-35c8-44b3-bbe7-42a3108f4f71" providerId="AD" clId="Web-{CEF802B9-5A2D-5963-0DB3-273E32B6054C}" dt="2025-10-06T17:08:00.301" v="949"/>
          <ac:cxnSpMkLst>
            <pc:docMk/>
            <pc:sldMk cId="150589620" sldId="267"/>
            <ac:cxnSpMk id="53" creationId="{22725E2D-27B9-4A2E-B161-230C61B08082}"/>
          </ac:cxnSpMkLst>
        </pc:cxn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7:07:34.504" v="948"/>
        <pc:sldMkLst>
          <pc:docMk/>
          <pc:sldMk cId="1742240858" sldId="268"/>
        </pc:sldMkLst>
        <pc:spChg chg="mod">
          <ac:chgData name="Dilara Begum (2017884)" userId="S::2017884@student.uwtsd.ac.uk::988b65e4-35c8-44b3-bbe7-42a3108f4f71" providerId="AD" clId="Web-{CEF802B9-5A2D-5963-0DB3-273E32B6054C}" dt="2025-10-06T17:07:34.504" v="948"/>
          <ac:spMkLst>
            <pc:docMk/>
            <pc:sldMk cId="1742240858" sldId="268"/>
            <ac:spMk id="2" creationId="{85B063AD-2298-DDAC-27A0-3FBF58D031D1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7:07:22.566" v="944" actId="1076"/>
          <ac:spMkLst>
            <pc:docMk/>
            <pc:sldMk cId="1742240858" sldId="268"/>
            <ac:spMk id="3" creationId="{5A56C8B8-D126-281D-3399-B5BE5FBED4F7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01:16.163" v="878"/>
          <ac:spMkLst>
            <pc:docMk/>
            <pc:sldMk cId="1742240858" sldId="268"/>
            <ac:spMk id="8" creationId="{6D2D76E3-BBAC-4D3C-9314-D3076FA9051A}"/>
          </ac:spMkLst>
        </pc:spChg>
        <pc:grpChg chg="add">
          <ac:chgData name="Dilara Begum (2017884)" userId="S::2017884@student.uwtsd.ac.uk::988b65e4-35c8-44b3-bbe7-42a3108f4f71" providerId="AD" clId="Web-{CEF802B9-5A2D-5963-0DB3-273E32B6054C}" dt="2025-10-06T17:01:16.163" v="878"/>
          <ac:grpSpMkLst>
            <pc:docMk/>
            <pc:sldMk cId="1742240858" sldId="268"/>
            <ac:grpSpMk id="10" creationId="{75C945D9-C3DE-4D90-9F29-7BE223AAF113}"/>
          </ac:grpSpMkLst>
        </pc:grpChg>
        <pc:grpChg chg="add">
          <ac:chgData name="Dilara Begum (2017884)" userId="S::2017884@student.uwtsd.ac.uk::988b65e4-35c8-44b3-bbe7-42a3108f4f71" providerId="AD" clId="Web-{CEF802B9-5A2D-5963-0DB3-273E32B6054C}" dt="2025-10-06T17:01:16.163" v="878"/>
          <ac:grpSpMkLst>
            <pc:docMk/>
            <pc:sldMk cId="1742240858" sldId="268"/>
            <ac:grpSpMk id="55" creationId="{55C23123-3C5C-4A8B-AD1C-138D7B73D8D9}"/>
          </ac:grpSpMkLst>
        </pc:grpChg>
        <pc:cxnChg chg="add">
          <ac:chgData name="Dilara Begum (2017884)" userId="S::2017884@student.uwtsd.ac.uk::988b65e4-35c8-44b3-bbe7-42a3108f4f71" providerId="AD" clId="Web-{CEF802B9-5A2D-5963-0DB3-273E32B6054C}" dt="2025-10-06T17:01:16.163" v="878"/>
          <ac:cxnSpMkLst>
            <pc:docMk/>
            <pc:sldMk cId="1742240858" sldId="268"/>
            <ac:cxnSpMk id="53" creationId="{22725E2D-27B9-4A2E-B161-230C61B08082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5:17.530" v="1442" actId="20577"/>
        <pc:sldMkLst>
          <pc:docMk/>
          <pc:sldMk cId="1927456189" sldId="269"/>
        </pc:sldMkLst>
        <pc:spChg chg="mod">
          <ac:chgData name="Dilara Begum (2017884)" userId="S::2017884@student.uwtsd.ac.uk::988b65e4-35c8-44b3-bbe7-42a3108f4f71" providerId="AD" clId="Web-{CEF802B9-5A2D-5963-0DB3-273E32B6054C}" dt="2025-10-06T18:05:17.530" v="1442" actId="20577"/>
          <ac:spMkLst>
            <pc:docMk/>
            <pc:sldMk cId="1927456189" sldId="269"/>
            <ac:spMk id="3" creationId="{48C4B526-25CF-17A1-B32F-6293FE150BBE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03:51.666" v="909"/>
          <ac:spMkLst>
            <pc:docMk/>
            <pc:sldMk cId="1927456189" sldId="269"/>
            <ac:spMk id="8" creationId="{6D2D76E3-BBAC-4D3C-9314-D3076FA9051A}"/>
          </ac:spMkLst>
        </pc:spChg>
        <pc:grpChg chg="add">
          <ac:chgData name="Dilara Begum (2017884)" userId="S::2017884@student.uwtsd.ac.uk::988b65e4-35c8-44b3-bbe7-42a3108f4f71" providerId="AD" clId="Web-{CEF802B9-5A2D-5963-0DB3-273E32B6054C}" dt="2025-10-06T17:03:51.666" v="909"/>
          <ac:grpSpMkLst>
            <pc:docMk/>
            <pc:sldMk cId="1927456189" sldId="269"/>
            <ac:grpSpMk id="10" creationId="{75C945D9-C3DE-4D90-9F29-7BE223AAF113}"/>
          </ac:grpSpMkLst>
        </pc:grpChg>
        <pc:grpChg chg="add">
          <ac:chgData name="Dilara Begum (2017884)" userId="S::2017884@student.uwtsd.ac.uk::988b65e4-35c8-44b3-bbe7-42a3108f4f71" providerId="AD" clId="Web-{CEF802B9-5A2D-5963-0DB3-273E32B6054C}" dt="2025-10-06T17:03:51.666" v="909"/>
          <ac:grpSpMkLst>
            <pc:docMk/>
            <pc:sldMk cId="1927456189" sldId="269"/>
            <ac:grpSpMk id="55" creationId="{55C23123-3C5C-4A8B-AD1C-138D7B73D8D9}"/>
          </ac:grpSpMkLst>
        </pc:grpChg>
        <pc:cxnChg chg="add">
          <ac:chgData name="Dilara Begum (2017884)" userId="S::2017884@student.uwtsd.ac.uk::988b65e4-35c8-44b3-bbe7-42a3108f4f71" providerId="AD" clId="Web-{CEF802B9-5A2D-5963-0DB3-273E32B6054C}" dt="2025-10-06T17:03:51.666" v="909"/>
          <ac:cxnSpMkLst>
            <pc:docMk/>
            <pc:sldMk cId="1927456189" sldId="269"/>
            <ac:cxnSpMk id="53" creationId="{22725E2D-27B9-4A2E-B161-230C61B08082}"/>
          </ac:cxnSpMkLst>
        </pc:cxn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8:06:01.437" v="1447" actId="20577"/>
        <pc:sldMkLst>
          <pc:docMk/>
          <pc:sldMk cId="2268710376" sldId="270"/>
        </pc:sldMkLst>
        <pc:spChg chg="mod">
          <ac:chgData name="Dilara Begum (2017884)" userId="S::2017884@student.uwtsd.ac.uk::988b65e4-35c8-44b3-bbe7-42a3108f4f71" providerId="AD" clId="Web-{CEF802B9-5A2D-5963-0DB3-273E32B6054C}" dt="2025-10-06T17:12:28.884" v="1010"/>
          <ac:spMkLst>
            <pc:docMk/>
            <pc:sldMk cId="2268710376" sldId="270"/>
            <ac:spMk id="2" creationId="{A70F4247-CE9C-85CE-19E6-F0FE50435F0B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8:06:01.437" v="1447" actId="20577"/>
          <ac:spMkLst>
            <pc:docMk/>
            <pc:sldMk cId="2268710376" sldId="270"/>
            <ac:spMk id="3" creationId="{1B0939FB-49BA-2788-2E24-ABDD991C2DE7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12:28.884" v="1010"/>
          <ac:spMkLst>
            <pc:docMk/>
            <pc:sldMk cId="2268710376" sldId="270"/>
            <ac:spMk id="8" creationId="{3D2EE047-566C-48D4-9F44-4BB3B58FB300}"/>
          </ac:spMkLst>
        </pc:spChg>
        <pc:grpChg chg="add">
          <ac:chgData name="Dilara Begum (2017884)" userId="S::2017884@student.uwtsd.ac.uk::988b65e4-35c8-44b3-bbe7-42a3108f4f71" providerId="AD" clId="Web-{CEF802B9-5A2D-5963-0DB3-273E32B6054C}" dt="2025-10-06T17:12:28.884" v="1010"/>
          <ac:grpSpMkLst>
            <pc:docMk/>
            <pc:sldMk cId="2268710376" sldId="270"/>
            <ac:grpSpMk id="10" creationId="{B48EE24C-0DEE-4852-98D1-766934BDAAA2}"/>
          </ac:grpSpMkLst>
        </pc:grpChg>
      </pc:sldChg>
      <pc:sldChg chg="modSp new">
        <pc:chgData name="Dilara Begum (2017884)" userId="S::2017884@student.uwtsd.ac.uk::988b65e4-35c8-44b3-bbe7-42a3108f4f71" providerId="AD" clId="Web-{CEF802B9-5A2D-5963-0DB3-273E32B6054C}" dt="2025-10-06T17:53:14.198" v="1326" actId="14100"/>
        <pc:sldMkLst>
          <pc:docMk/>
          <pc:sldMk cId="3715124724" sldId="271"/>
        </pc:sldMkLst>
        <pc:spChg chg="mod">
          <ac:chgData name="Dilara Begum (2017884)" userId="S::2017884@student.uwtsd.ac.uk::988b65e4-35c8-44b3-bbe7-42a3108f4f71" providerId="AD" clId="Web-{CEF802B9-5A2D-5963-0DB3-273E32B6054C}" dt="2025-10-06T17:45:25.459" v="1160" actId="20577"/>
          <ac:spMkLst>
            <pc:docMk/>
            <pc:sldMk cId="3715124724" sldId="271"/>
            <ac:spMk id="2" creationId="{85E89C2B-1025-2C65-519E-F0022100B669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7:53:14.198" v="1326" actId="14100"/>
          <ac:spMkLst>
            <pc:docMk/>
            <pc:sldMk cId="3715124724" sldId="271"/>
            <ac:spMk id="3" creationId="{9C369D38-F5B0-0466-1C64-B836361BA6ED}"/>
          </ac:spMkLst>
        </pc:spChg>
      </pc:sldChg>
      <pc:sldChg chg="addSp delSp modSp new">
        <pc:chgData name="Dilara Begum (2017884)" userId="S::2017884@student.uwtsd.ac.uk::988b65e4-35c8-44b3-bbe7-42a3108f4f71" providerId="AD" clId="Web-{CEF802B9-5A2D-5963-0DB3-273E32B6054C}" dt="2025-10-06T17:53:36.698" v="1328" actId="20577"/>
        <pc:sldMkLst>
          <pc:docMk/>
          <pc:sldMk cId="1627732270" sldId="272"/>
        </pc:sldMkLst>
        <pc:spChg chg="add mod">
          <ac:chgData name="Dilara Begum (2017884)" userId="S::2017884@student.uwtsd.ac.uk::988b65e4-35c8-44b3-bbe7-42a3108f4f71" providerId="AD" clId="Web-{CEF802B9-5A2D-5963-0DB3-273E32B6054C}" dt="2025-10-06T17:53:36.698" v="1328" actId="20577"/>
          <ac:spMkLst>
            <pc:docMk/>
            <pc:sldMk cId="1627732270" sldId="272"/>
            <ac:spMk id="6" creationId="{7AEC32EE-71AA-9683-C4AF-38642DE4318C}"/>
          </ac:spMkLst>
        </pc:spChg>
      </pc:sldChg>
    </pc:docChg>
  </pc:docChgLst>
  <pc:docChgLst>
    <pc:chgData name="Dilara Begum (2017884)" userId="S::2017884@student.uwtsd.ac.uk::988b65e4-35c8-44b3-bbe7-42a3108f4f71" providerId="AD" clId="Web-{3899C3FE-6C6A-9FB8-4E45-CCAF4F3010E4}"/>
    <pc:docChg chg="modSld">
      <pc:chgData name="Dilara Begum (2017884)" userId="S::2017884@student.uwtsd.ac.uk::988b65e4-35c8-44b3-bbe7-42a3108f4f71" providerId="AD" clId="Web-{3899C3FE-6C6A-9FB8-4E45-CCAF4F3010E4}" dt="2025-10-20T20:00:07.913" v="0"/>
      <pc:docMkLst>
        <pc:docMk/>
      </pc:docMkLst>
      <pc:sldChg chg="mod modShow">
        <pc:chgData name="Dilara Begum (2017884)" userId="S::2017884@student.uwtsd.ac.uk::988b65e4-35c8-44b3-bbe7-42a3108f4f71" providerId="AD" clId="Web-{3899C3FE-6C6A-9FB8-4E45-CCAF4F3010E4}" dt="2025-10-20T20:00:07.913" v="0"/>
        <pc:sldMkLst>
          <pc:docMk/>
          <pc:sldMk cId="109857222" sldId="256"/>
        </pc:sldMkLst>
      </pc:sldChg>
    </pc:docChg>
  </pc:docChgLst>
  <pc:docChgLst>
    <pc:chgData name="Dilara Begum (2017884)" userId="S::2017884@student.uwtsd.ac.uk::988b65e4-35c8-44b3-bbe7-42a3108f4f71" providerId="AD" clId="Web-{4053D31E-5C3F-1477-6754-A08C4FE7556C}"/>
    <pc:docChg chg="modSld modMainMaster">
      <pc:chgData name="Dilara Begum (2017884)" userId="S::2017884@student.uwtsd.ac.uk::988b65e4-35c8-44b3-bbe7-42a3108f4f71" providerId="AD" clId="Web-{4053D31E-5C3F-1477-6754-A08C4FE7556C}" dt="2025-10-13T13:44:44.262" v="54" actId="20577"/>
      <pc:docMkLst>
        <pc:docMk/>
      </pc:docMkLst>
      <pc:sldChg chg="addSp modSp">
        <pc:chgData name="Dilara Begum (2017884)" userId="S::2017884@student.uwtsd.ac.uk::988b65e4-35c8-44b3-bbe7-42a3108f4f71" providerId="AD" clId="Web-{4053D31E-5C3F-1477-6754-A08C4FE7556C}" dt="2025-10-13T13:39:13.501" v="5"/>
        <pc:sldMkLst>
          <pc:docMk/>
          <pc:sldMk cId="109857222" sldId="256"/>
        </pc:sldMkLst>
        <pc:spChg chg="add mod">
          <ac:chgData name="Dilara Begum (2017884)" userId="S::2017884@student.uwtsd.ac.uk::988b65e4-35c8-44b3-bbe7-42a3108f4f71" providerId="AD" clId="Web-{4053D31E-5C3F-1477-6754-A08C4FE7556C}" dt="2025-10-13T13:39:13.501" v="5"/>
          <ac:spMkLst>
            <pc:docMk/>
            <pc:sldMk cId="109857222" sldId="256"/>
            <ac:spMk id="3" creationId="{FD62E689-7BB9-2EE7-1B56-0E3FCA8BE5FE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4293268337" sldId="257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4293268337" sldId="257"/>
            <ac:spMk id="5" creationId="{63E7D2AA-4734-E6B6-2371-842DAE125AC5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770548059" sldId="258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770548059" sldId="258"/>
            <ac:spMk id="5" creationId="{53270D2A-89D4-0B90-8BEF-9CCBADAAE3E7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082164533" sldId="259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082164533" sldId="259"/>
            <ac:spMk id="4" creationId="{6F9CC8A7-F88F-F14C-BA7A-542D9C9B0F0B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1972046140" sldId="260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972046140" sldId="260"/>
            <ac:spMk id="5" creationId="{E4E35DE2-1B4E-8DBD-C19A-2FB2421CFCA3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3707957348" sldId="261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3707957348" sldId="261"/>
            <ac:spMk id="4" creationId="{BBB112CD-3245-2351-D623-0872B4FC0568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3515385087" sldId="262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3515385087" sldId="262"/>
            <ac:spMk id="2" creationId="{BC53BFA9-98C9-1717-D817-1CC64E094E65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44413842" sldId="263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44413842" sldId="263"/>
            <ac:spMk id="5" creationId="{D3293ABD-7D46-F588-33E8-716FD1B223EC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347058487" sldId="264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347058487" sldId="264"/>
            <ac:spMk id="2" creationId="{7CAF0883-F5C1-00CA-81B4-8705E2906726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3880365678" sldId="265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3880365678" sldId="265"/>
            <ac:spMk id="4" creationId="{1F0406E3-FC6A-0021-850E-5C8A4419B0C9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665346774" sldId="266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665346774" sldId="266"/>
            <ac:spMk id="2" creationId="{5C0E6F9F-6F02-EF20-C52A-EFE465871A98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41:10.870" v="9" actId="20577"/>
        <pc:sldMkLst>
          <pc:docMk/>
          <pc:sldMk cId="150589620" sldId="267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50589620" sldId="267"/>
            <ac:spMk id="2" creationId="{6CB33EB3-B471-5649-B8AB-DD1079A99F7A}"/>
          </ac:spMkLst>
        </pc:spChg>
        <pc:spChg chg="mod">
          <ac:chgData name="Dilara Begum (2017884)" userId="S::2017884@student.uwtsd.ac.uk::988b65e4-35c8-44b3-bbe7-42a3108f4f71" providerId="AD" clId="Web-{4053D31E-5C3F-1477-6754-A08C4FE7556C}" dt="2025-10-13T13:41:10.870" v="9" actId="20577"/>
          <ac:spMkLst>
            <pc:docMk/>
            <pc:sldMk cId="150589620" sldId="267"/>
            <ac:spMk id="3" creationId="{DE5B0F57-3582-E076-2E9B-6BFE0FBC9402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1742240858" sldId="268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742240858" sldId="268"/>
            <ac:spMk id="4" creationId="{CE68E450-E3AE-FE03-D93E-4D681C387DE8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1927456189" sldId="269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927456189" sldId="269"/>
            <ac:spMk id="2" creationId="{473F4618-62A0-4544-4FD6-43CD6C7C9663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268710376" sldId="270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268710376" sldId="270"/>
            <ac:spMk id="4" creationId="{1EEABC23-C51A-D742-4D15-76CDDDB24039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44:23.246" v="45" actId="20577"/>
        <pc:sldMkLst>
          <pc:docMk/>
          <pc:sldMk cId="3715124724" sldId="271"/>
        </pc:sldMkLst>
        <pc:spChg chg="mod">
          <ac:chgData name="Dilara Begum (2017884)" userId="S::2017884@student.uwtsd.ac.uk::988b65e4-35c8-44b3-bbe7-42a3108f4f71" providerId="AD" clId="Web-{4053D31E-5C3F-1477-6754-A08C4FE7556C}" dt="2025-10-13T13:44:23.246" v="45" actId="20577"/>
          <ac:spMkLst>
            <pc:docMk/>
            <pc:sldMk cId="3715124724" sldId="271"/>
            <ac:spMk id="3" creationId="{9C369D38-F5B0-0466-1C64-B836361BA6ED}"/>
          </ac:spMkLst>
        </pc:spChg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3715124724" sldId="271"/>
            <ac:spMk id="4" creationId="{A41CE44F-A411-FBD3-3B14-630176FC3243}"/>
          </ac:spMkLst>
        </pc:spChg>
      </pc:sldChg>
      <pc:sldChg chg="addSp delSp modSp">
        <pc:chgData name="Dilara Begum (2017884)" userId="S::2017884@student.uwtsd.ac.uk::988b65e4-35c8-44b3-bbe7-42a3108f4f71" providerId="AD" clId="Web-{4053D31E-5C3F-1477-6754-A08C4FE7556C}" dt="2025-10-13T13:44:44.262" v="54" actId="20577"/>
        <pc:sldMkLst>
          <pc:docMk/>
          <pc:sldMk cId="1627732270" sldId="272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627732270" sldId="272"/>
            <ac:spMk id="2" creationId="{D2344028-BB4A-4C9E-BB86-560E25F2FDE3}"/>
          </ac:spMkLst>
        </pc:spChg>
        <pc:spChg chg="add del mod">
          <ac:chgData name="Dilara Begum (2017884)" userId="S::2017884@student.uwtsd.ac.uk::988b65e4-35c8-44b3-bbe7-42a3108f4f71" providerId="AD" clId="Web-{4053D31E-5C3F-1477-6754-A08C4FE7556C}" dt="2025-10-13T13:44:44.262" v="54" actId="20577"/>
          <ac:spMkLst>
            <pc:docMk/>
            <pc:sldMk cId="1627732270" sldId="272"/>
            <ac:spMk id="6" creationId="{7AEC32EE-71AA-9683-C4AF-38642DE4318C}"/>
          </ac:spMkLst>
        </pc:spChg>
      </pc:sldChg>
      <pc:sldMasterChg chg="mod modSldLayout">
        <pc:chgData name="Dilara Begum (2017884)" userId="S::2017884@student.uwtsd.ac.uk::988b65e4-35c8-44b3-bbe7-42a3108f4f71" providerId="AD" clId="Web-{4053D31E-5C3F-1477-6754-A08C4FE7556C}" dt="2025-10-13T13:39:22.127" v="6"/>
        <pc:sldMasterMkLst>
          <pc:docMk/>
          <pc:sldMasterMk cId="3448399762" sldId="2147483760"/>
        </pc:sldMasterMkLst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290494305" sldId="2147483749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3843356378" sldId="2147483750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1252620768" sldId="2147483751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3053540971" sldId="2147483752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2981592851" sldId="2147483753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3271660173" sldId="2147483754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397466271" sldId="2147483755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1724801899" sldId="2147483756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497742538" sldId="2147483757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2354228934" sldId="2147483758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4006393625" sldId="2147483759"/>
          </pc:sldLayoutMkLst>
        </pc:sldLayoutChg>
      </pc:sldMasterChg>
    </pc:docChg>
  </pc:docChgLst>
  <pc:docChgLst>
    <pc:chgData name="Dilara Begum (2017884)" userId="S::2017884@student.uwtsd.ac.uk::988b65e4-35c8-44b3-bbe7-42a3108f4f71" providerId="AD" clId="Web-{797EF61B-57D6-0BA2-74F4-3827A439C18A}"/>
    <pc:docChg chg="modSld">
      <pc:chgData name="Dilara Begum (2017884)" userId="S::2017884@student.uwtsd.ac.uk::988b65e4-35c8-44b3-bbe7-42a3108f4f71" providerId="AD" clId="Web-{797EF61B-57D6-0BA2-74F4-3827A439C18A}" dt="2025-10-13T13:04:46.216" v="117"/>
      <pc:docMkLst>
        <pc:docMk/>
      </pc:docMkLst>
      <pc:sldChg chg="modSp">
        <pc:chgData name="Dilara Begum (2017884)" userId="S::2017884@student.uwtsd.ac.uk::988b65e4-35c8-44b3-bbe7-42a3108f4f71" providerId="AD" clId="Web-{797EF61B-57D6-0BA2-74F4-3827A439C18A}" dt="2025-10-13T12:51:01.080" v="27" actId="14100"/>
        <pc:sldMkLst>
          <pc:docMk/>
          <pc:sldMk cId="4293268337" sldId="257"/>
        </pc:sldMkLst>
        <pc:spChg chg="mod">
          <ac:chgData name="Dilara Begum (2017884)" userId="S::2017884@student.uwtsd.ac.uk::988b65e4-35c8-44b3-bbe7-42a3108f4f71" providerId="AD" clId="Web-{797EF61B-57D6-0BA2-74F4-3827A439C18A}" dt="2025-10-13T12:51:01.080" v="27" actId="14100"/>
          <ac:spMkLst>
            <pc:docMk/>
            <pc:sldMk cId="4293268337" sldId="257"/>
            <ac:spMk id="3" creationId="{AF3E7CA8-3FC1-2854-F277-2CEE331F97BE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2:17.726" v="37" actId="1076"/>
        <pc:sldMkLst>
          <pc:docMk/>
          <pc:sldMk cId="2770548059" sldId="258"/>
        </pc:sldMkLst>
        <pc:spChg chg="mod">
          <ac:chgData name="Dilara Begum (2017884)" userId="S::2017884@student.uwtsd.ac.uk::988b65e4-35c8-44b3-bbe7-42a3108f4f71" providerId="AD" clId="Web-{797EF61B-57D6-0BA2-74F4-3827A439C18A}" dt="2025-10-13T12:52:17.726" v="37" actId="1076"/>
          <ac:spMkLst>
            <pc:docMk/>
            <pc:sldMk cId="2770548059" sldId="258"/>
            <ac:spMk id="3" creationId="{6FCB5662-C7A2-7982-B7DF-D241DE2B2568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3:15.823" v="46" actId="20577"/>
        <pc:sldMkLst>
          <pc:docMk/>
          <pc:sldMk cId="2082164533" sldId="259"/>
        </pc:sldMkLst>
        <pc:spChg chg="mod">
          <ac:chgData name="Dilara Begum (2017884)" userId="S::2017884@student.uwtsd.ac.uk::988b65e4-35c8-44b3-bbe7-42a3108f4f71" providerId="AD" clId="Web-{797EF61B-57D6-0BA2-74F4-3827A439C18A}" dt="2025-10-13T12:53:15.823" v="46" actId="20577"/>
          <ac:spMkLst>
            <pc:docMk/>
            <pc:sldMk cId="2082164533" sldId="259"/>
            <ac:spMk id="3" creationId="{15F75790-1BE3-5F8E-428F-42ABB2818495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4:30.170" v="51" actId="1076"/>
        <pc:sldMkLst>
          <pc:docMk/>
          <pc:sldMk cId="1972046140" sldId="260"/>
        </pc:sldMkLst>
        <pc:spChg chg="mod">
          <ac:chgData name="Dilara Begum (2017884)" userId="S::2017884@student.uwtsd.ac.uk::988b65e4-35c8-44b3-bbe7-42a3108f4f71" providerId="AD" clId="Web-{797EF61B-57D6-0BA2-74F4-3827A439C18A}" dt="2025-10-13T12:54:30.170" v="51" actId="1076"/>
          <ac:spMkLst>
            <pc:docMk/>
            <pc:sldMk cId="1972046140" sldId="260"/>
            <ac:spMk id="3" creationId="{5450A859-397E-4624-DD70-943CFECD780A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5:31.657" v="61" actId="1076"/>
        <pc:sldMkLst>
          <pc:docMk/>
          <pc:sldMk cId="244413842" sldId="263"/>
        </pc:sldMkLst>
        <pc:spChg chg="mod">
          <ac:chgData name="Dilara Begum (2017884)" userId="S::2017884@student.uwtsd.ac.uk::988b65e4-35c8-44b3-bbe7-42a3108f4f71" providerId="AD" clId="Web-{797EF61B-57D6-0BA2-74F4-3827A439C18A}" dt="2025-10-13T12:55:25.891" v="58" actId="1076"/>
          <ac:spMkLst>
            <pc:docMk/>
            <pc:sldMk cId="244413842" sldId="263"/>
            <ac:spMk id="3" creationId="{1D7A2B7C-629F-3CB8-99D8-CA71639A5052}"/>
          </ac:spMkLst>
        </pc:spChg>
        <pc:picChg chg="mod">
          <ac:chgData name="Dilara Begum (2017884)" userId="S::2017884@student.uwtsd.ac.uk::988b65e4-35c8-44b3-bbe7-42a3108f4f71" providerId="AD" clId="Web-{797EF61B-57D6-0BA2-74F4-3827A439C18A}" dt="2025-10-13T12:55:31.657" v="61" actId="1076"/>
          <ac:picMkLst>
            <pc:docMk/>
            <pc:sldMk cId="244413842" sldId="263"/>
            <ac:picMk id="4" creationId="{141284AA-1924-3D32-04D2-52F85BB4F375}"/>
          </ac:picMkLst>
        </pc:picChg>
      </pc:sldChg>
      <pc:sldChg chg="modSp">
        <pc:chgData name="Dilara Begum (2017884)" userId="S::2017884@student.uwtsd.ac.uk::988b65e4-35c8-44b3-bbe7-42a3108f4f71" providerId="AD" clId="Web-{797EF61B-57D6-0BA2-74F4-3827A439C18A}" dt="2025-10-13T12:56:44.597" v="71" actId="1076"/>
        <pc:sldMkLst>
          <pc:docMk/>
          <pc:sldMk cId="2347058487" sldId="264"/>
        </pc:sldMkLst>
        <pc:spChg chg="mod">
          <ac:chgData name="Dilara Begum (2017884)" userId="S::2017884@student.uwtsd.ac.uk::988b65e4-35c8-44b3-bbe7-42a3108f4f71" providerId="AD" clId="Web-{797EF61B-57D6-0BA2-74F4-3827A439C18A}" dt="2025-10-13T12:56:44.597" v="71" actId="1076"/>
          <ac:spMkLst>
            <pc:docMk/>
            <pc:sldMk cId="2347058487" sldId="264"/>
            <ac:spMk id="3" creationId="{03D9DD7D-4380-44A1-253F-BE9E42D7B4D5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7:48.036" v="79" actId="20577"/>
        <pc:sldMkLst>
          <pc:docMk/>
          <pc:sldMk cId="3880365678" sldId="265"/>
        </pc:sldMkLst>
        <pc:spChg chg="mod">
          <ac:chgData name="Dilara Begum (2017884)" userId="S::2017884@student.uwtsd.ac.uk::988b65e4-35c8-44b3-bbe7-42a3108f4f71" providerId="AD" clId="Web-{797EF61B-57D6-0BA2-74F4-3827A439C18A}" dt="2025-10-13T12:57:48.036" v="79" actId="20577"/>
          <ac:spMkLst>
            <pc:docMk/>
            <pc:sldMk cId="3880365678" sldId="265"/>
            <ac:spMk id="3" creationId="{9D508823-3F18-632F-F178-24628F295B37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9:06.757" v="95" actId="20577"/>
        <pc:sldMkLst>
          <pc:docMk/>
          <pc:sldMk cId="2665346774" sldId="266"/>
        </pc:sldMkLst>
        <pc:spChg chg="mod">
          <ac:chgData name="Dilara Begum (2017884)" userId="S::2017884@student.uwtsd.ac.uk::988b65e4-35c8-44b3-bbe7-42a3108f4f71" providerId="AD" clId="Web-{797EF61B-57D6-0BA2-74F4-3827A439C18A}" dt="2025-10-13T12:59:06.757" v="95" actId="20577"/>
          <ac:spMkLst>
            <pc:docMk/>
            <pc:sldMk cId="2665346774" sldId="266"/>
            <ac:spMk id="3" creationId="{4527944E-224D-AA91-8214-4CFA3F62F405}"/>
          </ac:spMkLst>
        </pc:spChg>
      </pc:sldChg>
      <pc:sldChg chg="addSp delSp modSp">
        <pc:chgData name="Dilara Begum (2017884)" userId="S::2017884@student.uwtsd.ac.uk::988b65e4-35c8-44b3-bbe7-42a3108f4f71" providerId="AD" clId="Web-{797EF61B-57D6-0BA2-74F4-3827A439C18A}" dt="2025-10-13T13:04:46.216" v="117"/>
        <pc:sldMkLst>
          <pc:docMk/>
          <pc:sldMk cId="150589620" sldId="267"/>
        </pc:sldMkLst>
        <pc:spChg chg="mod">
          <ac:chgData name="Dilara Begum (2017884)" userId="S::2017884@student.uwtsd.ac.uk::988b65e4-35c8-44b3-bbe7-42a3108f4f71" providerId="AD" clId="Web-{797EF61B-57D6-0BA2-74F4-3827A439C18A}" dt="2025-10-13T13:00:41.025" v="101" actId="14100"/>
          <ac:spMkLst>
            <pc:docMk/>
            <pc:sldMk cId="150589620" sldId="267"/>
            <ac:spMk id="3" creationId="{DE5B0F57-3582-E076-2E9B-6BFE0FBC9402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3:01:37.385" v="108" actId="14100"/>
        <pc:sldMkLst>
          <pc:docMk/>
          <pc:sldMk cId="1927456189" sldId="269"/>
        </pc:sldMkLst>
        <pc:spChg chg="mod">
          <ac:chgData name="Dilara Begum (2017884)" userId="S::2017884@student.uwtsd.ac.uk::988b65e4-35c8-44b3-bbe7-42a3108f4f71" providerId="AD" clId="Web-{797EF61B-57D6-0BA2-74F4-3827A439C18A}" dt="2025-10-13T13:01:37.385" v="108" actId="14100"/>
          <ac:spMkLst>
            <pc:docMk/>
            <pc:sldMk cId="1927456189" sldId="269"/>
            <ac:spMk id="3" creationId="{48C4B526-25CF-17A1-B32F-6293FE150BBE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3:02:20.323" v="112" actId="14100"/>
        <pc:sldMkLst>
          <pc:docMk/>
          <pc:sldMk cId="2268710376" sldId="270"/>
        </pc:sldMkLst>
        <pc:spChg chg="mod">
          <ac:chgData name="Dilara Begum (2017884)" userId="S::2017884@student.uwtsd.ac.uk::988b65e4-35c8-44b3-bbe7-42a3108f4f71" providerId="AD" clId="Web-{797EF61B-57D6-0BA2-74F4-3827A439C18A}" dt="2025-10-13T13:02:20.323" v="112" actId="14100"/>
          <ac:spMkLst>
            <pc:docMk/>
            <pc:sldMk cId="2268710376" sldId="270"/>
            <ac:spMk id="3" creationId="{1B0939FB-49BA-2788-2E24-ABDD991C2DE7}"/>
          </ac:spMkLst>
        </pc:spChg>
      </pc:sldChg>
    </pc:docChg>
  </pc:docChgLst>
  <pc:docChgLst>
    <pc:chgData name="Dilara Begum (2017884)" userId="988b65e4-35c8-44b3-bbe7-42a3108f4f71" providerId="ADAL" clId="{90375992-08E1-4506-877B-702631D1A68A}"/>
    <pc:docChg chg="custSel modSld">
      <pc:chgData name="Dilara Begum (2017884)" userId="988b65e4-35c8-44b3-bbe7-42a3108f4f71" providerId="ADAL" clId="{90375992-08E1-4506-877B-702631D1A68A}" dt="2025-10-10T19:06:53.886" v="247"/>
      <pc:docMkLst>
        <pc:docMk/>
      </pc:docMkLst>
      <pc:sldChg chg="addSp delSp modSp mod modTransition modAnim">
        <pc:chgData name="Dilara Begum (2017884)" userId="988b65e4-35c8-44b3-bbe7-42a3108f4f71" providerId="ADAL" clId="{90375992-08E1-4506-877B-702631D1A68A}" dt="2025-10-10T18:23:16.476" v="163"/>
        <pc:sldMkLst>
          <pc:docMk/>
          <pc:sldMk cId="109857222" sldId="256"/>
        </pc:sldMkLst>
        <pc:picChg chg="add mod">
          <ac:chgData name="Dilara Begum (2017884)" userId="988b65e4-35c8-44b3-bbe7-42a3108f4f71" providerId="ADAL" clId="{90375992-08E1-4506-877B-702631D1A68A}" dt="2025-10-10T18:23:16.476" v="163"/>
          <ac:picMkLst>
            <pc:docMk/>
            <pc:sldMk cId="109857222" sldId="256"/>
            <ac:picMk id="82" creationId="{535376C2-25F4-5D41-13FA-4E4C881DDBFE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23:16.476" v="163"/>
        <pc:sldMkLst>
          <pc:docMk/>
          <pc:sldMk cId="4293268337" sldId="257"/>
        </pc:sldMkLst>
        <pc:spChg chg="mod">
          <ac:chgData name="Dilara Begum (2017884)" userId="988b65e4-35c8-44b3-bbe7-42a3108f4f71" providerId="ADAL" clId="{90375992-08E1-4506-877B-702631D1A68A}" dt="2025-10-10T16:12:21.962" v="0" actId="113"/>
          <ac:spMkLst>
            <pc:docMk/>
            <pc:sldMk cId="4293268337" sldId="257"/>
            <ac:spMk id="2" creationId="{A6B9D80A-5E98-74A6-8446-C6F6370B4105}"/>
          </ac:spMkLst>
        </pc:spChg>
        <pc:spChg chg="mod">
          <ac:chgData name="Dilara Begum (2017884)" userId="988b65e4-35c8-44b3-bbe7-42a3108f4f71" providerId="ADAL" clId="{90375992-08E1-4506-877B-702631D1A68A}" dt="2025-10-10T16:57:51.258" v="15" actId="14100"/>
          <ac:spMkLst>
            <pc:docMk/>
            <pc:sldMk cId="4293268337" sldId="257"/>
            <ac:spMk id="3" creationId="{AF3E7CA8-3FC1-2854-F277-2CEE331F97BE}"/>
          </ac:spMkLst>
        </pc:spChg>
        <pc:picChg chg="add mod">
          <ac:chgData name="Dilara Begum (2017884)" userId="988b65e4-35c8-44b3-bbe7-42a3108f4f71" providerId="ADAL" clId="{90375992-08E1-4506-877B-702631D1A68A}" dt="2025-10-10T18:23:16.476" v="163"/>
          <ac:picMkLst>
            <pc:docMk/>
            <pc:sldMk cId="4293268337" sldId="257"/>
            <ac:picMk id="110" creationId="{843CEA06-2C52-FCA0-32C2-8B65BA21042C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26:10.333" v="169"/>
        <pc:sldMkLst>
          <pc:docMk/>
          <pc:sldMk cId="2770548059" sldId="258"/>
        </pc:sldMkLst>
        <pc:picChg chg="add mod">
          <ac:chgData name="Dilara Begum (2017884)" userId="988b65e4-35c8-44b3-bbe7-42a3108f4f71" providerId="ADAL" clId="{90375992-08E1-4506-877B-702631D1A68A}" dt="2025-10-10T18:26:10.333" v="169"/>
          <ac:picMkLst>
            <pc:docMk/>
            <pc:sldMk cId="2770548059" sldId="258"/>
            <ac:picMk id="93" creationId="{27B34D0D-1369-F072-72A9-10ED269B6A76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27:46.379" v="173"/>
        <pc:sldMkLst>
          <pc:docMk/>
          <pc:sldMk cId="2082164533" sldId="259"/>
        </pc:sldMkLst>
        <pc:picChg chg="add mod">
          <ac:chgData name="Dilara Begum (2017884)" userId="988b65e4-35c8-44b3-bbe7-42a3108f4f71" providerId="ADAL" clId="{90375992-08E1-4506-877B-702631D1A68A}" dt="2025-10-10T18:27:46.379" v="173"/>
          <ac:picMkLst>
            <pc:docMk/>
            <pc:sldMk cId="2082164533" sldId="259"/>
            <ac:picMk id="63" creationId="{EB14848F-A922-28DF-7737-82605F8D4226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29:13.542" v="177"/>
        <pc:sldMkLst>
          <pc:docMk/>
          <pc:sldMk cId="1972046140" sldId="260"/>
        </pc:sldMkLst>
        <pc:spChg chg="mod">
          <ac:chgData name="Dilara Begum (2017884)" userId="988b65e4-35c8-44b3-bbe7-42a3108f4f71" providerId="ADAL" clId="{90375992-08E1-4506-877B-702631D1A68A}" dt="2025-10-10T16:58:57.752" v="16" actId="1076"/>
          <ac:spMkLst>
            <pc:docMk/>
            <pc:sldMk cId="1972046140" sldId="260"/>
            <ac:spMk id="3" creationId="{5450A859-397E-4624-DD70-943CFECD780A}"/>
          </ac:spMkLst>
        </pc:spChg>
        <pc:picChg chg="add mod">
          <ac:chgData name="Dilara Begum (2017884)" userId="988b65e4-35c8-44b3-bbe7-42a3108f4f71" providerId="ADAL" clId="{90375992-08E1-4506-877B-702631D1A68A}" dt="2025-10-10T18:29:13.542" v="177"/>
          <ac:picMkLst>
            <pc:docMk/>
            <pc:sldMk cId="1972046140" sldId="260"/>
            <ac:picMk id="101" creationId="{BF7F0CCB-743E-4C6B-7659-70CEC399FCFC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0:33.549" v="178"/>
        <pc:sldMkLst>
          <pc:docMk/>
          <pc:sldMk cId="3707957348" sldId="261"/>
        </pc:sldMkLst>
        <pc:picChg chg="add mod">
          <ac:chgData name="Dilara Begum (2017884)" userId="988b65e4-35c8-44b3-bbe7-42a3108f4f71" providerId="ADAL" clId="{90375992-08E1-4506-877B-702631D1A68A}" dt="2025-10-10T18:30:33.549" v="178"/>
          <ac:picMkLst>
            <pc:docMk/>
            <pc:sldMk cId="3707957348" sldId="261"/>
            <ac:picMk id="56" creationId="{006CD5B3-28B1-8D4D-2FCC-E42D11DAD03A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2:09.451" v="182"/>
        <pc:sldMkLst>
          <pc:docMk/>
          <pc:sldMk cId="3515385087" sldId="262"/>
        </pc:sldMkLst>
        <pc:picChg chg="add mod">
          <ac:chgData name="Dilara Begum (2017884)" userId="988b65e4-35c8-44b3-bbe7-42a3108f4f71" providerId="ADAL" clId="{90375992-08E1-4506-877B-702631D1A68A}" dt="2025-10-10T18:32:09.451" v="182"/>
          <ac:picMkLst>
            <pc:docMk/>
            <pc:sldMk cId="3515385087" sldId="262"/>
            <ac:picMk id="80" creationId="{28742830-B1D7-8842-E01B-41B4399AA76C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3:16.585" v="183"/>
        <pc:sldMkLst>
          <pc:docMk/>
          <pc:sldMk cId="244413842" sldId="263"/>
        </pc:sldMkLst>
        <pc:picChg chg="add mod">
          <ac:chgData name="Dilara Begum (2017884)" userId="988b65e4-35c8-44b3-bbe7-42a3108f4f71" providerId="ADAL" clId="{90375992-08E1-4506-877B-702631D1A68A}" dt="2025-10-10T18:33:16.585" v="183"/>
          <ac:picMkLst>
            <pc:docMk/>
            <pc:sldMk cId="244413842" sldId="263"/>
            <ac:picMk id="81" creationId="{B0A9EECA-A892-CB23-9C49-372C12E9465A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4:22.892" v="184"/>
        <pc:sldMkLst>
          <pc:docMk/>
          <pc:sldMk cId="2347058487" sldId="264"/>
        </pc:sldMkLst>
        <pc:picChg chg="add mod">
          <ac:chgData name="Dilara Begum (2017884)" userId="988b65e4-35c8-44b3-bbe7-42a3108f4f71" providerId="ADAL" clId="{90375992-08E1-4506-877B-702631D1A68A}" dt="2025-10-10T18:34:22.892" v="184"/>
          <ac:picMkLst>
            <pc:docMk/>
            <pc:sldMk cId="2347058487" sldId="264"/>
            <ac:picMk id="93" creationId="{A7AB3C9B-C996-D431-6E07-FC97F7E35632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7:28.964" v="203"/>
        <pc:sldMkLst>
          <pc:docMk/>
          <pc:sldMk cId="3880365678" sldId="265"/>
        </pc:sldMkLst>
        <pc:picChg chg="add mod">
          <ac:chgData name="Dilara Begum (2017884)" userId="988b65e4-35c8-44b3-bbe7-42a3108f4f71" providerId="ADAL" clId="{90375992-08E1-4506-877B-702631D1A68A}" dt="2025-10-10T18:37:28.964" v="203"/>
          <ac:picMkLst>
            <pc:docMk/>
            <pc:sldMk cId="3880365678" sldId="265"/>
            <ac:picMk id="92" creationId="{4FB01F0D-B7F1-46C6-65DA-7D811E8961DA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41:01.872" v="219"/>
        <pc:sldMkLst>
          <pc:docMk/>
          <pc:sldMk cId="2665346774" sldId="266"/>
        </pc:sldMkLst>
        <pc:picChg chg="add mod">
          <ac:chgData name="Dilara Begum (2017884)" userId="988b65e4-35c8-44b3-bbe7-42a3108f4f71" providerId="ADAL" clId="{90375992-08E1-4506-877B-702631D1A68A}" dt="2025-10-10T18:41:01.872" v="219"/>
          <ac:picMkLst>
            <pc:docMk/>
            <pc:sldMk cId="2665346774" sldId="266"/>
            <ac:picMk id="73" creationId="{0808A46A-DCA1-80DC-44E7-1109DCB4E5A0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43:05.722" v="223"/>
        <pc:sldMkLst>
          <pc:docMk/>
          <pc:sldMk cId="150589620" sldId="267"/>
        </pc:sldMkLst>
        <pc:picChg chg="add mod">
          <ac:chgData name="Dilara Begum (2017884)" userId="988b65e4-35c8-44b3-bbe7-42a3108f4f71" providerId="ADAL" clId="{90375992-08E1-4506-877B-702631D1A68A}" dt="2025-10-10T18:43:05.722" v="223"/>
          <ac:picMkLst>
            <pc:docMk/>
            <pc:sldMk cId="150589620" sldId="267"/>
            <ac:picMk id="151" creationId="{EF33B873-834F-0477-1A9A-450F09472C79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47:07.358" v="230"/>
        <pc:sldMkLst>
          <pc:docMk/>
          <pc:sldMk cId="1742240858" sldId="268"/>
        </pc:sldMkLst>
        <pc:picChg chg="add mod">
          <ac:chgData name="Dilara Begum (2017884)" userId="988b65e4-35c8-44b3-bbe7-42a3108f4f71" providerId="ADAL" clId="{90375992-08E1-4506-877B-702631D1A68A}" dt="2025-10-10T18:47:07.358" v="230"/>
          <ac:picMkLst>
            <pc:docMk/>
            <pc:sldMk cId="1742240858" sldId="268"/>
            <ac:picMk id="132" creationId="{447D4ADB-4A4A-9867-8D86-5511B7DA06FA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9:05:00.185" v="243"/>
        <pc:sldMkLst>
          <pc:docMk/>
          <pc:sldMk cId="1927456189" sldId="269"/>
        </pc:sldMkLst>
        <pc:picChg chg="add mod">
          <ac:chgData name="Dilara Begum (2017884)" userId="988b65e4-35c8-44b3-bbe7-42a3108f4f71" providerId="ADAL" clId="{90375992-08E1-4506-877B-702631D1A68A}" dt="2025-10-10T19:05:00.185" v="243"/>
          <ac:picMkLst>
            <pc:docMk/>
            <pc:sldMk cId="1927456189" sldId="269"/>
            <ac:picMk id="139" creationId="{78BE2C94-6CA9-C067-872B-27AE77B238BC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9:06:53.886" v="247"/>
        <pc:sldMkLst>
          <pc:docMk/>
          <pc:sldMk cId="2268710376" sldId="270"/>
        </pc:sldMkLst>
        <pc:picChg chg="add mod">
          <ac:chgData name="Dilara Begum (2017884)" userId="988b65e4-35c8-44b3-bbe7-42a3108f4f71" providerId="ADAL" clId="{90375992-08E1-4506-877B-702631D1A68A}" dt="2025-10-10T19:06:53.886" v="247"/>
          <ac:picMkLst>
            <pc:docMk/>
            <pc:sldMk cId="2268710376" sldId="270"/>
            <ac:picMk id="56" creationId="{7E21038E-50D4-FA0C-ECFA-BD9FD890615F}"/>
          </ac:picMkLst>
        </pc:picChg>
      </pc:sldChg>
      <pc:sldChg chg="modTransition">
        <pc:chgData name="Dilara Begum (2017884)" userId="988b65e4-35c8-44b3-bbe7-42a3108f4f71" providerId="ADAL" clId="{90375992-08E1-4506-877B-702631D1A68A}" dt="2025-10-10T18:21:33.771" v="162"/>
        <pc:sldMkLst>
          <pc:docMk/>
          <pc:sldMk cId="3715124724" sldId="271"/>
        </pc:sldMkLst>
      </pc:sldChg>
      <pc:sldChg chg="modTransition">
        <pc:chgData name="Dilara Begum (2017884)" userId="988b65e4-35c8-44b3-bbe7-42a3108f4f71" providerId="ADAL" clId="{90375992-08E1-4506-877B-702631D1A68A}" dt="2025-10-10T18:21:33.771" v="162"/>
        <pc:sldMkLst>
          <pc:docMk/>
          <pc:sldMk cId="1627732270" sldId="27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4E066-DD12-40F8-8503-84CD3C121843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246609-AAC2-40A6-9035-954242654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258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46609-AAC2-40A6-9035-95424265405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936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46609-AAC2-40A6-9035-95424265405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803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46609-AAC2-40A6-9035-95424265405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871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A1826-1B3E-4E2E-8D6C-93BCEAA3D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200" y="1096965"/>
            <a:ext cx="7977600" cy="2085696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5F0CE-1714-4650-9690-5676C063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6000" y="3945771"/>
            <a:ext cx="5760000" cy="1832730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0" spc="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0CA85-BF38-4762-934C-D00F2047C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CA3C9-6579-49D9-A5FD-20231FB4B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B94FE-6287-4D49-B0E5-FE9A9BA75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0C0B2A-3FD1-4235-A16E-0ED1E028A93E}"/>
              </a:ext>
            </a:extLst>
          </p:cNvPr>
          <p:cNvCxnSpPr>
            <a:cxnSpLocks/>
          </p:cNvCxnSpPr>
          <p:nvPr/>
        </p:nvCxnSpPr>
        <p:spPr>
          <a:xfrm>
            <a:off x="5826000" y="3525773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494E066-0146-46E9-BAF1-C33240ABA294}"/>
              </a:ext>
            </a:extLst>
          </p:cNvPr>
          <p:cNvGrpSpPr/>
          <p:nvPr/>
        </p:nvGrpSpPr>
        <p:grpSpPr>
          <a:xfrm rot="2700000">
            <a:off x="10127693" y="4178240"/>
            <a:ext cx="633413" cy="1862138"/>
            <a:chOff x="5959192" y="333389"/>
            <a:chExt cx="633413" cy="186213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02BD80B-C499-4DAC-9580-575B04F8658F}"/>
                </a:ext>
              </a:extLst>
            </p:cNvPr>
            <p:cNvGrpSpPr/>
            <p:nvPr/>
          </p:nvGrpSpPr>
          <p:grpSpPr>
            <a:xfrm>
              <a:off x="5959192" y="333389"/>
              <a:ext cx="633413" cy="1419225"/>
              <a:chOff x="5959192" y="333389"/>
              <a:chExt cx="633413" cy="1419225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CCF069F3-858C-4C67-90C2-46017C3D4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192" y="333389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8A1FFA52-DFA8-4A81-8A85-50BE13257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8280" y="333389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0" name="Line 70">
              <a:extLst>
                <a:ext uri="{FF2B5EF4-FFF2-40B4-BE49-F238E27FC236}">
                  <a16:creationId xmlns:a16="http://schemas.microsoft.com/office/drawing/2014/main" id="{BAEDA471-60CB-4A0C-B9AD-B2B3C51EA2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78280" y="333389"/>
              <a:ext cx="0" cy="1862138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746627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2E59-6597-437B-B2F8-E2DD1F86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BC1D-912E-4012-84AC-A509C9EF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110C-4AA3-4101-B3BD-140B90AF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F189-4D8E-4DE6-8295-CF92FA8B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F33EC-1ACF-4D46-AEA5-A2080221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801899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5267-19A7-4A3D-9658-AD3F78DD3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2305800"/>
            <a:ext cx="4636800" cy="2246400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17554-5672-499F-BEB9-AB069E6D1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5250" y="2305800"/>
            <a:ext cx="4636800" cy="224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1">
                <a:solidFill>
                  <a:schemeClr val="tx1"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A3C6-C279-46AA-B4EE-5F861D83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125B-DDB9-4F4E-B9E9-A747E648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D465E-E86B-42A8-B18A-9046E40D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81007E-0E57-40DB-9A98-D04E0A05937B}"/>
              </a:ext>
            </a:extLst>
          </p:cNvPr>
          <p:cNvSpPr/>
          <p:nvPr/>
        </p:nvSpPr>
        <p:spPr>
          <a:xfrm>
            <a:off x="1437136" y="649304"/>
            <a:ext cx="340415" cy="340415"/>
          </a:xfrm>
          <a:prstGeom prst="ellipse">
            <a:avLst/>
          </a:prstGeom>
          <a:gradFill flip="none" rotWithShape="1">
            <a:gsLst>
              <a:gs pos="0">
                <a:srgbClr val="FFFFFF">
                  <a:alpha val="80000"/>
                </a:srgbClr>
              </a:gs>
              <a:gs pos="100000">
                <a:srgbClr val="FFFFFF">
                  <a:alpha val="10000"/>
                </a:srgbClr>
              </a:gs>
            </a:gsLst>
            <a:lin ang="2700000" scaled="0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2D7ED2-BAE3-470E-9EFF-F2A49EDD9767}"/>
              </a:ext>
            </a:extLst>
          </p:cNvPr>
          <p:cNvGrpSpPr/>
          <p:nvPr/>
        </p:nvGrpSpPr>
        <p:grpSpPr>
          <a:xfrm rot="10800000">
            <a:off x="1079500" y="952167"/>
            <a:ext cx="641184" cy="1069728"/>
            <a:chOff x="6484111" y="2967038"/>
            <a:chExt cx="641184" cy="106972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5B14D1A-9E1B-41C3-96AA-A5C40C4F9B3A}"/>
                </a:ext>
              </a:extLst>
            </p:cNvPr>
            <p:cNvGrpSpPr/>
            <p:nvPr/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00EC83EC-04A6-4533-80A5-B1817F1F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BF61FF24-9074-4265-ACF4-1AEC3621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8D31D9FF-672B-4C5E-B4B2-DD86A124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991EBFD-EBD5-48CE-9178-AF5B6F50D416}"/>
                </a:ext>
              </a:extLst>
            </p:cNvPr>
            <p:cNvGrpSpPr/>
            <p:nvPr/>
          </p:nvGrpSpPr>
          <p:grpSpPr>
            <a:xfrm rot="18900000" flipH="1">
              <a:off x="6484111" y="3104366"/>
              <a:ext cx="317159" cy="932400"/>
              <a:chOff x="6808136" y="2967038"/>
              <a:chExt cx="317159" cy="932400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1B45F046-3129-4A30-9402-44BA590CD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24589F32-BB2E-46B1-BAB5-75EA779C7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Line 70">
                <a:extLst>
                  <a:ext uri="{FF2B5EF4-FFF2-40B4-BE49-F238E27FC236}">
                    <a16:creationId xmlns:a16="http://schemas.microsoft.com/office/drawing/2014/main" id="{0BD46CA5-AE89-4413-AB8D-347179D881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43A360-3214-4DB8-BD85-C6AE48D02D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7742538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400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F8D2A-A489-488D-B1E1-23F36D3E9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4202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242E8-AEEF-4BBD-94E9-86F89D69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8D2CA-06C9-412D-A5D6-F97DDBBB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A80D9-E04B-47BF-80DA-01E68346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228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2251-8A4B-463E-982B-C657C381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74D5E-AC0B-46BF-8840-61CC89C3B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399" y="1736732"/>
            <a:ext cx="4928400" cy="661912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A0738-7A90-4A35-AB98-9656D6187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9400" y="2431256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ADFE01-1BA7-4288-9355-8B2B508BE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4200" y="1736732"/>
            <a:ext cx="4928400" cy="662400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49F77-6C55-47AC-B1AE-5D9906DBD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4200" y="2431257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D8EF53-AF86-47E8-83DC-8C419847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01D653-ED9A-46D3-A97F-B5FA1DAE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B9B66-64EA-4022-BD96-ECF2A80CE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39362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FE053-BB16-4940-B248-2D496BB2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FBD80C-6CA1-42DB-B732-4807A27D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9DA86-C177-42C6-90F8-37C6844A2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592851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6A27C-9BDA-43B3-96EA-C145EA7F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FBD5E-AA17-42F1-8615-49F2664D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7A2D5-EBE5-43DD-8CF2-8B90801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94305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451E1-40E1-4ED2-A9E3-6376E774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1" y="955674"/>
            <a:ext cx="3531600" cy="138499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AAE5E-AD83-40D4-8BDB-6B25250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4850" y="882651"/>
            <a:ext cx="5760000" cy="48958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F8E2-A28B-4889-AD9E-1D733FEA2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9401" y="2584759"/>
            <a:ext cx="3531600" cy="319374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EF812-B775-468C-84D9-4394CC19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1DEB3-5237-467C-A5B6-EDA7F366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77A6B-440F-4D7B-92DA-1B964D029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C89B2F1-1E32-44DB-B50E-BEA1896CAD8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335637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6B204-119E-45DB-A177-995FF5D9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55456"/>
            <a:ext cx="3531600" cy="1384995"/>
          </a:xfrm>
        </p:spPr>
        <p:txBody>
          <a:bodyPr anchor="b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CD3036-53A8-4361-AAAC-D8072EB47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40001"/>
            <a:ext cx="6115050" cy="52385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CFCD5-820E-47D9-9A60-57680C4C9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0000" y="2584758"/>
            <a:ext cx="3531600" cy="328422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446C3-A62E-4690-9098-53D59C4C3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6C8B8-EA3D-45E5-950A-B6F1EA0B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CAB7-ADBF-42E5-A214-232BA9EF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E80DA6-B971-46B7-B0D3-8581AE0B6AC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62076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FB6D0-92CA-4910-AE77-E238F4C8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13172-A138-4DD4-A5B1-58BA62507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97B9-E4AD-469B-A60D-9A1A4BD1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5E1B0-48D6-4F99-9955-39958BA96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F49DA-55D4-4E36-AEB9-A0E99E31A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54097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BC7C-C5C1-4A79-A195-B35701C28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D34A74-3328-469B-ABCA-96F2FE368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E19AB-5637-455E-89C3-B41702C20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4F2A3-EBEE-4F42-BAC2-A482F00E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E1C27-1A43-4B0B-88D0-0C5FE1DB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66017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2DDA7E-8449-42D1-93BD-4E96C1BFC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2EB64-DBC0-4012-830E-9166670D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400" y="1685925"/>
            <a:ext cx="10213200" cy="404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A3E9-8704-4E26-A519-8215B3E94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0000" y="6357168"/>
            <a:ext cx="1760150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4EC743F4-8769-40B4-85DF-6CB8DE9F66AA}" type="datetimeFigureOut">
              <a:rPr lang="en-US" smtClean="0"/>
              <a:pPr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90E32-87A0-44C2-A299-D45FAB146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54312" y="6357600"/>
            <a:ext cx="668337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cap="all" spc="3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1A41-01A7-44E2-965B-ACFD4F280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760150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FF2BD96E-3838-45D2-9031-D3AF67C920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399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53" r:id="rId6"/>
    <p:sldLayoutId id="2147483749" r:id="rId7"/>
    <p:sldLayoutId id="2147483750" r:id="rId8"/>
    <p:sldLayoutId id="2147483751" r:id="rId9"/>
    <p:sldLayoutId id="2147483752" r:id="rId10"/>
    <p:sldLayoutId id="2147483754" r:id="rId11"/>
  </p:sldLayoutIdLs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braham.ac.uk/blog/can-we-reverse-ageing" TargetMode="External"/><Relationship Id="rId2" Type="http://schemas.openxmlformats.org/officeDocument/2006/relationships/hyperlink" Target="https://appinventiv.com/blog/technologies-bettering-senior-care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cmasteroptimalaging.org/blog/detail/blog/2019/07/31/civic-participation-of-older-adults-beyond-volunteering" TargetMode="External"/><Relationship Id="rId4" Type="http://schemas.openxmlformats.org/officeDocument/2006/relationships/hyperlink" Target="https://fra.europa.eu/en/eu-charter/article/25-rights-elderly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conteur.net/healthcare/ageing-population-healthier" TargetMode="External"/><Relationship Id="rId2" Type="http://schemas.openxmlformats.org/officeDocument/2006/relationships/hyperlink" Target="https://intopractice.nice.org.uk/practical-steps-improving-quality-of-care-services-using-nice-guidance/index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alfinch.com/are-dementia-patients-better-at-home-or-in-a-care-home/?utm_source=chatgpt.com" TargetMode="External"/><Relationship Id="rId4" Type="http://schemas.openxmlformats.org/officeDocument/2006/relationships/hyperlink" Target="https://stellarix.com/insights/articles/future-of-elderly-care-innovations-in-gerontechnolog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72C53508-B3F0-4B95-A7BB-3FB94033C4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17856" y="1968472"/>
            <a:ext cx="5798531" cy="198445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 dirty="0">
                <a:solidFill>
                  <a:schemeClr val="tx2"/>
                </a:solidFill>
                <a:latin typeface="Arial"/>
                <a:cs typeface="Arial"/>
              </a:rPr>
              <a:t>Empowering The Older Person</a:t>
            </a:r>
            <a:r>
              <a:rPr lang="en-GB" sz="1900" dirty="0">
                <a:latin typeface="Arial"/>
                <a:cs typeface="Arial"/>
              </a:rPr>
              <a:t> </a:t>
            </a:r>
            <a:br>
              <a:rPr lang="en-GB" sz="1900" dirty="0">
                <a:latin typeface="Arial"/>
                <a:cs typeface="Arial"/>
              </a:rPr>
            </a:br>
            <a:r>
              <a:rPr lang="en-GB" sz="1900" dirty="0">
                <a:latin typeface="Arial"/>
                <a:cs typeface="Arial"/>
              </a:rPr>
              <a:t>Dilara Begum</a:t>
            </a:r>
            <a:br>
              <a:rPr lang="en-GB" sz="1900" dirty="0">
                <a:latin typeface="Arial"/>
                <a:cs typeface="Arial"/>
              </a:rPr>
            </a:br>
            <a:r>
              <a:rPr lang="en-GB" sz="1900" dirty="0">
                <a:latin typeface="Arial"/>
                <a:cs typeface="Arial"/>
              </a:rPr>
              <a:t>Student Number 2017884</a:t>
            </a:r>
          </a:p>
          <a:p>
            <a:pPr>
              <a:lnSpc>
                <a:spcPct val="90000"/>
              </a:lnSpc>
            </a:pPr>
            <a:r>
              <a:rPr lang="en-GB" sz="1900" dirty="0">
                <a:latin typeface="Arial"/>
                <a:cs typeface="Arial"/>
              </a:rPr>
              <a:t> BMHP6027 - Presentation</a:t>
            </a:r>
            <a:endParaRPr lang="en-GB" sz="1900" dirty="0"/>
          </a:p>
          <a:p>
            <a:pPr>
              <a:lnSpc>
                <a:spcPct val="90000"/>
              </a:lnSpc>
            </a:pPr>
            <a:r>
              <a:rPr lang="en-GB" sz="1900" dirty="0">
                <a:latin typeface="Arial"/>
                <a:cs typeface="Arial"/>
              </a:rPr>
              <a:t>Lecturer: Zakiyyah Ahmed</a:t>
            </a:r>
            <a:endParaRPr lang="en-GB" sz="1900" dirty="0"/>
          </a:p>
        </p:txBody>
      </p:sp>
      <p:pic>
        <p:nvPicPr>
          <p:cNvPr id="4" name="Picture 3" descr="Civic participation of older adults: Beyond volunteering">
            <a:extLst>
              <a:ext uri="{FF2B5EF4-FFF2-40B4-BE49-F238E27FC236}">
                <a16:creationId xmlns:a16="http://schemas.microsoft.com/office/drawing/2014/main" id="{9B81549F-59DD-56DB-1768-BC500779D8D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4615" r="11210" b="-2"/>
          <a:stretch>
            <a:fillRect/>
          </a:stretch>
        </p:blipFill>
        <p:spPr>
          <a:xfrm>
            <a:off x="540988" y="540000"/>
            <a:ext cx="5555011" cy="57780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7DC925D4-A222-4AF4-B410-4AFDEE455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H="1">
            <a:off x="6674373" y="402322"/>
            <a:ext cx="641183" cy="1069728"/>
            <a:chOff x="6484112" y="2967038"/>
            <a:chExt cx="641183" cy="1069728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DBBB94E-15E5-42D1-A617-70B91FC06D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7" name="Freeform 68">
                <a:extLst>
                  <a:ext uri="{FF2B5EF4-FFF2-40B4-BE49-F238E27FC236}">
                    <a16:creationId xmlns:a16="http://schemas.microsoft.com/office/drawing/2014/main" id="{2C81B35A-4CE9-4440-B050-12A299FA65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" name="Freeform 69">
                <a:extLst>
                  <a:ext uri="{FF2B5EF4-FFF2-40B4-BE49-F238E27FC236}">
                    <a16:creationId xmlns:a16="http://schemas.microsoft.com/office/drawing/2014/main" id="{A0D17983-4044-441A-ADBD-E035D9AE7E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" name="Line 70">
                <a:extLst>
                  <a:ext uri="{FF2B5EF4-FFF2-40B4-BE49-F238E27FC236}">
                    <a16:creationId xmlns:a16="http://schemas.microsoft.com/office/drawing/2014/main" id="{19F1FD06-FDAD-4A4F-BFA2-40C00615ED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7EFDE4C0-4728-4BFA-AB30-F128558D0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 flipH="1">
              <a:off x="6484112" y="3104366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1D506130-A061-4892-B4AB-FC514FF04A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49AD3E33-5B3A-488D-9055-A66F489647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A5CE7C61-384B-4565-8779-29E91BEF4C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EE5DB50-1341-4A9E-A206-967EBBDE4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H="1">
            <a:off x="11020476" y="5368081"/>
            <a:ext cx="641183" cy="1069728"/>
            <a:chOff x="6484112" y="2967038"/>
            <a:chExt cx="641183" cy="1069728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9A84626-F20C-4555-AFAF-1A2B70D3D9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27" name="Freeform 68">
                <a:extLst>
                  <a:ext uri="{FF2B5EF4-FFF2-40B4-BE49-F238E27FC236}">
                    <a16:creationId xmlns:a16="http://schemas.microsoft.com/office/drawing/2014/main" id="{561A2DEB-32E0-497B-AFF5-12455326DC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69">
                <a:extLst>
                  <a:ext uri="{FF2B5EF4-FFF2-40B4-BE49-F238E27FC236}">
                    <a16:creationId xmlns:a16="http://schemas.microsoft.com/office/drawing/2014/main" id="{F74C0FA4-7280-478C-9F0A-5C44367405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Line 70">
                <a:extLst>
                  <a:ext uri="{FF2B5EF4-FFF2-40B4-BE49-F238E27FC236}">
                    <a16:creationId xmlns:a16="http://schemas.microsoft.com/office/drawing/2014/main" id="{6055EE13-719B-42CB-B390-656E3D7ED4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0AFE4A8F-11DC-406B-81CA-1EFF5D00CE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 flipH="1">
              <a:off x="6484112" y="3104366"/>
              <a:ext cx="317159" cy="932400"/>
              <a:chOff x="6808136" y="2967038"/>
              <a:chExt cx="317159" cy="932400"/>
            </a:xfrm>
          </p:grpSpPr>
          <p:sp>
            <p:nvSpPr>
              <p:cNvPr id="24" name="Freeform 68">
                <a:extLst>
                  <a:ext uri="{FF2B5EF4-FFF2-40B4-BE49-F238E27FC236}">
                    <a16:creationId xmlns:a16="http://schemas.microsoft.com/office/drawing/2014/main" id="{1220809B-3187-4A4E-B1B4-931C71836C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69">
                <a:extLst>
                  <a:ext uri="{FF2B5EF4-FFF2-40B4-BE49-F238E27FC236}">
                    <a16:creationId xmlns:a16="http://schemas.microsoft.com/office/drawing/2014/main" id="{FA8BADC2-4522-4CCB-B068-9C3AC1F1EF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Line 70">
                <a:extLst>
                  <a:ext uri="{FF2B5EF4-FFF2-40B4-BE49-F238E27FC236}">
                    <a16:creationId xmlns:a16="http://schemas.microsoft.com/office/drawing/2014/main" id="{8507DFE2-C18B-40C2-A945-EFDD0D8EC9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82" name="Audio 81">
            <a:hlinkClick r:id="" action="ppaction://media"/>
            <a:extLst>
              <a:ext uri="{FF2B5EF4-FFF2-40B4-BE49-F238E27FC236}">
                <a16:creationId xmlns:a16="http://schemas.microsoft.com/office/drawing/2014/main" id="{535376C2-25F4-5D41-13FA-4E4C881DDB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D62E689-7BB9-2EE7-1B56-0E3FCA8BE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23"/>
    </mc:Choice>
    <mc:Fallback xmlns="">
      <p:transition spd="slow" advTm="8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B9D80A-5E98-74A6-8446-C6F6370B4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3878" y="441751"/>
            <a:ext cx="4078800" cy="622021"/>
          </a:xfrm>
        </p:spPr>
        <p:txBody>
          <a:bodyPr wrap="square" anchor="b">
            <a:normAutofit/>
          </a:bodyPr>
          <a:lstStyle/>
          <a:p>
            <a:pPr algn="ctr"/>
            <a:r>
              <a:rPr lang="en-GB" b="1" dirty="0">
                <a:latin typeface="Avenir Next LT Pro"/>
              </a:rPr>
              <a:t>Introduction</a:t>
            </a:r>
            <a:r>
              <a:rPr lang="en-GB" dirty="0">
                <a:latin typeface="Avenir Next LT Pro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E7CA8-3FC1-2854-F277-2CEE331F9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585" y="205698"/>
            <a:ext cx="4554015" cy="656262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Purpose:</a:t>
            </a:r>
            <a:br>
              <a:rPr lang="en-GB" sz="1200" dirty="0">
                <a:ea typeface="+mn-lt"/>
                <a:cs typeface="+mn-lt"/>
              </a:rPr>
            </a:b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Assess care, empowerment, and support needs for the elderly—focusing on independence, freedom, and functional ability.</a:t>
            </a:r>
            <a:endParaRPr lang="en-US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Definition of Ageing:</a:t>
            </a:r>
            <a:br>
              <a:rPr lang="en-GB" sz="1200" dirty="0">
                <a:ea typeface="+mn-lt"/>
                <a:cs typeface="+mn-lt"/>
              </a:rPr>
            </a:b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A natural process involving biological, psychological, and social changes.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Key Focus Areas:</a:t>
            </a:r>
            <a:br>
              <a:rPr lang="en-GB" sz="1200" dirty="0">
                <a:ea typeface="+mn-lt"/>
                <a:cs typeface="+mn-lt"/>
              </a:rPr>
            </a:b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Aging concepts, care assessment, UK policies (Care Act 2014, NHS Long Term Plan 2019), and technology promoting independence.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Context: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The UK’s ageing population is growing—25% expected to be 65+ by 2043 (ONS, 2023).</a:t>
            </a:r>
            <a:endParaRPr lang="en-GB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Significance:</a:t>
            </a:r>
            <a:br>
              <a:rPr lang="en-GB" sz="1200" dirty="0">
                <a:ea typeface="+mn-lt"/>
                <a:cs typeface="+mn-lt"/>
              </a:rPr>
            </a:b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Promote autonomy, dignity, and quality of life through person-centred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Global Viewpoint:</a:t>
            </a:r>
            <a:endParaRPr lang="en-GB" b="1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Addresses ageism and supports inclusive ageing strategies (WHO, 2021).</a:t>
            </a:r>
            <a:endParaRPr lang="en-GB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lnSpc>
                <a:spcPct val="140000"/>
              </a:lnSpc>
            </a:pPr>
            <a:endParaRPr lang="en-GB" sz="1200" dirty="0">
              <a:solidFill>
                <a:schemeClr val="tx2"/>
              </a:solidFill>
              <a:latin typeface="Avenir Next LT Pro"/>
            </a:endParaRPr>
          </a:p>
          <a:p>
            <a:pPr marL="359410" indent="-359410">
              <a:lnSpc>
                <a:spcPct val="140000"/>
              </a:lnSpc>
            </a:pPr>
            <a:endParaRPr lang="en-GB" sz="1200" dirty="0">
              <a:solidFill>
                <a:srgbClr val="000000">
                  <a:alpha val="60000"/>
                </a:srgbClr>
              </a:solidFill>
              <a:latin typeface="Avenir Next LT Pro"/>
            </a:endParaRPr>
          </a:p>
          <a:p>
            <a:pPr marL="359410" indent="-359410">
              <a:lnSpc>
                <a:spcPct val="140000"/>
              </a:lnSpc>
            </a:pPr>
            <a:endParaRPr lang="en-GB" sz="700" dirty="0">
              <a:latin typeface="Avenir Next LT Pro"/>
            </a:endParaRPr>
          </a:p>
          <a:p>
            <a:pPr marL="359410" indent="-359410">
              <a:lnSpc>
                <a:spcPct val="140000"/>
              </a:lnSpc>
            </a:pPr>
            <a:endParaRPr lang="en-GB" sz="700" dirty="0">
              <a:latin typeface="Avenir Next LT Pro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C9CF63D-A2A3-4ECF-BC53-4B0D56918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540033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Can we reverse ageing and make our cells young again?">
            <a:extLst>
              <a:ext uri="{FF2B5EF4-FFF2-40B4-BE49-F238E27FC236}">
                <a16:creationId xmlns:a16="http://schemas.microsoft.com/office/drawing/2014/main" id="{4EF7A845-6D15-D069-E748-7D74BD9DD5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1127" y="2177701"/>
            <a:ext cx="4999885" cy="2499942"/>
          </a:xfrm>
          <a:prstGeom prst="rect">
            <a:avLst/>
          </a:prstGeom>
        </p:spPr>
      </p:pic>
      <p:pic>
        <p:nvPicPr>
          <p:cNvPr id="110" name="Audio 109">
            <a:hlinkClick r:id="" action="ppaction://media"/>
            <a:extLst>
              <a:ext uri="{FF2B5EF4-FFF2-40B4-BE49-F238E27FC236}">
                <a16:creationId xmlns:a16="http://schemas.microsoft.com/office/drawing/2014/main" id="{843CEA06-2C52-FCA0-32C2-8B65BA2104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E7D2AA-4734-E6B6-2371-842DAE125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6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97"/>
    </mc:Choice>
    <mc:Fallback xmlns="">
      <p:transition spd="slow" advTm="57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A05C6-85C8-DE9D-E561-6F0895BA8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078" y="107884"/>
            <a:ext cx="6328800" cy="43211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b="1" dirty="0">
                <a:latin typeface="Avenir Next LT Pro"/>
                <a:cs typeface="Arial"/>
              </a:rPr>
              <a:t>The Ageing Population: Setting the Scene</a:t>
            </a:r>
            <a:endParaRPr lang="en-GB" sz="24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B5662-C7A2-7982-B7DF-D241DE2B2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068" y="829742"/>
            <a:ext cx="7712036" cy="570402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Importance:</a:t>
            </a:r>
            <a:endParaRPr lang="en-US" sz="14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UK’s ageing population: 19% are 65+, rising to 25% by 2043 (ONS, 2023).</a:t>
            </a: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Longer lifespans bring more chronic illness, frailty, and care needs.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Current Situation:</a:t>
            </a:r>
            <a:endParaRPr lang="en-GB" sz="14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Physical: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Chronic conditions, reduced mobility and senses.</a:t>
            </a: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Emotional: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Loneliness, depression, loss of independence.</a:t>
            </a: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Social: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Need for connection, inclusion, and purpose.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Significance:</a:t>
            </a:r>
            <a:endParaRPr lang="en-GB" sz="14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Person-centred care requires innovation and empowerment.</a:t>
            </a: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Policies (Care Act 2014, NHS Long Term Plan 2019) promote choice, dignity, and integrated care.</a:t>
            </a: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Technology (telecare, assistive devices) supports independence and safety.</a:t>
            </a:r>
          </a:p>
          <a:p>
            <a:pPr marL="0" indent="0">
              <a:lnSpc>
                <a:spcPct val="140000"/>
              </a:lnSpc>
              <a:buNone/>
            </a:pPr>
            <a:endParaRPr lang="en-GB" sz="1200" b="1" dirty="0">
              <a:solidFill>
                <a:schemeClr val="tx2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05D45D7-984D-4CDD-B1BC-0CF407C72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24850" y="540000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geing population: we're living longer, but are we healthier?">
            <a:extLst>
              <a:ext uri="{FF2B5EF4-FFF2-40B4-BE49-F238E27FC236}">
                <a16:creationId xmlns:a16="http://schemas.microsoft.com/office/drawing/2014/main" id="{1C5CEE31-C0B2-E201-0C9A-8076E6963C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7918" y="1826111"/>
            <a:ext cx="3541014" cy="2323101"/>
          </a:xfrm>
          <a:prstGeom prst="rect">
            <a:avLst/>
          </a:prstGeom>
        </p:spPr>
      </p:pic>
      <p:pic>
        <p:nvPicPr>
          <p:cNvPr id="93" name="Audio 92">
            <a:hlinkClick r:id="" action="ppaction://media"/>
            <a:extLst>
              <a:ext uri="{FF2B5EF4-FFF2-40B4-BE49-F238E27FC236}">
                <a16:creationId xmlns:a16="http://schemas.microsoft.com/office/drawing/2014/main" id="{27B34D0D-1369-F072-72A9-10ED269B6A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270D2A-89D4-0B90-8BEF-9CCBADAAE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54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166"/>
    </mc:Choice>
    <mc:Fallback xmlns="">
      <p:transition spd="slow" advTm="72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7A357-B7A7-4E80-83F5-DFFD8862C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3080" y="242889"/>
            <a:ext cx="3497440" cy="543876"/>
          </a:xfrm>
        </p:spPr>
        <p:txBody>
          <a:bodyPr>
            <a:noAutofit/>
          </a:bodyPr>
          <a:lstStyle/>
          <a:p>
            <a:r>
              <a:rPr lang="en-GB" sz="2200" b="1" dirty="0">
                <a:latin typeface="Avenir Next LT Pro"/>
                <a:cs typeface="Arial"/>
              </a:rPr>
              <a:t>Theoretical Frameworks</a:t>
            </a:r>
            <a:endParaRPr lang="en-GB" sz="22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F75790-1BE3-5F8E-428F-42ABB2818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135" y="1108128"/>
            <a:ext cx="11621729" cy="57498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59410" indent="-35941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Overview:</a:t>
            </a:r>
            <a:endParaRPr lang="en-US" sz="1600" dirty="0">
              <a:solidFill>
                <a:schemeClr val="tx2"/>
              </a:solidFill>
            </a:endParaRPr>
          </a:p>
          <a:p>
            <a:pPr marL="359410" indent="-359410">
              <a:buFont typeface="Wingdings"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Activity Theory: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Staying active and social boosts happiness and wellbeing.</a:t>
            </a:r>
          </a:p>
          <a:p>
            <a:pPr marL="359410" indent="-359410">
              <a:buFont typeface="Wingdings"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Disengagement Theory: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Older adults naturally withdraw from social roles (Cumming &amp; Henry, 1961).</a:t>
            </a:r>
          </a:p>
          <a:p>
            <a:pPr marL="359410" indent="-359410">
              <a:buFont typeface="Wingdings"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Continuity Theory: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Maintaining familiar habits and relationships supports stability (Atchley, 1989).</a:t>
            </a:r>
          </a:p>
          <a:p>
            <a:pPr marL="359410" indent="-359410">
              <a:buFont typeface="Wingdings"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Life Course Theory: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Ageing is shaped by life experiences and environments (Elder, 1998).</a:t>
            </a:r>
            <a:endParaRPr lang="en-GB" sz="1600" b="1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Purpose for Theories:</a:t>
            </a:r>
            <a:endParaRPr lang="en-GB" sz="1600" dirty="0">
              <a:solidFill>
                <a:schemeClr val="tx2"/>
              </a:solidFill>
            </a:endParaRP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Shows how care supports individuality and independence.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Guides professionals in person-centred, empowering care.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Highlights diversity in ageing and adaptation.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Challenges stereotypes and ageism in policy and practice.</a:t>
            </a: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</a:endParaRPr>
          </a:p>
        </p:txBody>
      </p:sp>
      <p:pic>
        <p:nvPicPr>
          <p:cNvPr id="63" name="Audio 62">
            <a:hlinkClick r:id="" action="ppaction://media"/>
            <a:extLst>
              <a:ext uri="{FF2B5EF4-FFF2-40B4-BE49-F238E27FC236}">
                <a16:creationId xmlns:a16="http://schemas.microsoft.com/office/drawing/2014/main" id="{EB14848F-A922-28DF-7737-82605F8D42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9CC8A7-F88F-F14C-BA7A-542D9C9B0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6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73"/>
    </mc:Choice>
    <mc:Fallback xmlns="">
      <p:transition spd="slow" advTm="49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82CD3E-5C1C-A21D-9625-535BBABF7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522" y="172264"/>
            <a:ext cx="6328800" cy="54598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latin typeface="Arial"/>
                <a:cs typeface="Arial"/>
              </a:rPr>
              <a:t>   </a:t>
            </a:r>
            <a:r>
              <a:rPr lang="en-GB" sz="2400" b="1" dirty="0">
                <a:latin typeface="Avenir Next LT Pro"/>
                <a:cs typeface="Arial"/>
              </a:rPr>
              <a:t>Policy and Legislation</a:t>
            </a:r>
            <a:endParaRPr lang="en-US" sz="2400" dirty="0">
              <a:latin typeface="Avenir Next LT Pro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0A859-397E-4624-DD70-943CFECD7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7781" y="890512"/>
            <a:ext cx="6328800" cy="590233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Policies &amp; Legislation:</a:t>
            </a:r>
            <a:endParaRPr lang="en-US" dirty="0">
              <a:solidFill>
                <a:srgbClr val="000000">
                  <a:alpha val="60000"/>
                </a:srgbClr>
              </a:solidFill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Care Act 2014: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Promotes wellbeing, independence, and personalised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Equality Act 2010: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Protects against age-related discrimination.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Human Rights Act 1998: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Ensures dignity, respect, and privacy in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NHS Long Term Plan (2019):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Focuses on integrated care, prevention, and healthy ageing.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Impact on Practice: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Shapes funding, services, and care standards.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Encourages health and social care collaboration.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Supports empowerment and inclusion in decisions.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Ensures fair, rights-based, person-centred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05D45D7-984D-4CDD-B1BC-0CF407C72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24850" y="540000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rticle 25 - The rights of the elderly | European Union Agency for  Fundamental Rights">
            <a:extLst>
              <a:ext uri="{FF2B5EF4-FFF2-40B4-BE49-F238E27FC236}">
                <a16:creationId xmlns:a16="http://schemas.microsoft.com/office/drawing/2014/main" id="{BE7834F0-E41C-6DC9-B89E-5735C8F23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1333" y="2221864"/>
            <a:ext cx="3231996" cy="2079735"/>
          </a:xfrm>
          <a:prstGeom prst="rect">
            <a:avLst/>
          </a:prstGeom>
        </p:spPr>
      </p:pic>
      <p:pic>
        <p:nvPicPr>
          <p:cNvPr id="101" name="Audio 100">
            <a:hlinkClick r:id="" action="ppaction://media"/>
            <a:extLst>
              <a:ext uri="{FF2B5EF4-FFF2-40B4-BE49-F238E27FC236}">
                <a16:creationId xmlns:a16="http://schemas.microsoft.com/office/drawing/2014/main" id="{BF7F0CCB-743E-4C6B-7659-70CEC399FC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E35DE2-1B4E-8DBD-C19A-2FB2421CF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04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37"/>
    </mc:Choice>
    <mc:Fallback xmlns="">
      <p:transition spd="slow" advTm="54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FDA12-FD0C-2884-3C9C-FA9803CDA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8800" y="341545"/>
            <a:ext cx="9764150" cy="421956"/>
          </a:xfrm>
        </p:spPr>
        <p:txBody>
          <a:bodyPr>
            <a:noAutofit/>
          </a:bodyPr>
          <a:lstStyle/>
          <a:p>
            <a:r>
              <a:rPr lang="en-GB" sz="2200" b="1" dirty="0">
                <a:latin typeface="Avenir Next LT Pro"/>
                <a:cs typeface="Arial"/>
              </a:rPr>
              <a:t>Evaluation of Current Care Provisions (Critical Analysis)</a:t>
            </a:r>
            <a:endParaRPr lang="en-GB" sz="22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62EDB-C642-CD28-2E75-C8A1A79161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582" y="1025525"/>
            <a:ext cx="11954418" cy="57501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cs typeface="Arial"/>
              </a:rPr>
              <a:t>Current Services:</a:t>
            </a:r>
            <a:endParaRPr lang="en-US" sz="1600" dirty="0">
              <a:solidFill>
                <a:schemeClr val="tx2"/>
              </a:solidFill>
            </a:endParaRP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The range of services encompasses residential care facilities, home care, day centres, and community assistance. </a:t>
            </a:r>
            <a:endParaRPr lang="en-GB" sz="1600" b="1" dirty="0">
              <a:solidFill>
                <a:schemeClr val="tx2"/>
              </a:solidFill>
              <a:cs typeface="Arial"/>
            </a:endParaRP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Objective: to encourage independence, ensure safety, and enhance well-being (Care Act 2014, NHS Long Term Plan 2019).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cs typeface="Arial"/>
              </a:rPr>
              <a:t>Strengths: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Community and reablement services promote independence and encourage active aging (Activity Theory). </a:t>
            </a:r>
            <a:endParaRPr lang="en-GB" sz="1600" dirty="0">
              <a:solidFill>
                <a:schemeClr val="tx2"/>
              </a:solidFill>
            </a:endParaRP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A person-centred approach enhances quality of life and offers individuals greater choice.</a:t>
            </a:r>
            <a:endParaRPr lang="en-GB" sz="16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cs typeface="Arial"/>
              </a:rPr>
              <a:t>Challenges:</a:t>
            </a:r>
            <a:endParaRPr lang="en-GB" sz="1600" dirty="0">
              <a:solidFill>
                <a:schemeClr val="tx2"/>
              </a:solidFill>
              <a:ea typeface="+mn-lt"/>
              <a:cs typeface="Arial"/>
            </a:endParaRP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Residential care faces issues such as variable quality, staff shortages, and a lack of personalised care (CQC, 2023). </a:t>
            </a:r>
            <a:endParaRPr lang="en-GB" sz="1600" dirty="0">
              <a:solidFill>
                <a:schemeClr val="tx2"/>
              </a:solidFill>
              <a:cs typeface="Arial"/>
            </a:endParaRP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There are also significant coordination gaps between health and social care sectors. </a:t>
            </a:r>
            <a:endParaRPr lang="en-GB" sz="1600" dirty="0">
              <a:solidFill>
                <a:schemeClr val="tx2"/>
              </a:solidFill>
            </a:endParaRP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Budget constraints and workforce shortages restrict the capacity of services.</a:t>
            </a:r>
            <a:endParaRPr lang="en-GB" sz="16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0" indent="0">
              <a:buNone/>
            </a:pPr>
            <a:endParaRPr lang="en-GB" sz="1100" b="1" dirty="0">
              <a:solidFill>
                <a:srgbClr val="000000">
                  <a:alpha val="60000"/>
                </a:srgbClr>
              </a:solidFill>
              <a:latin typeface="Arial"/>
              <a:cs typeface="Arial"/>
            </a:endParaRPr>
          </a:p>
        </p:txBody>
      </p:sp>
      <p:pic>
        <p:nvPicPr>
          <p:cNvPr id="56" name="Audio 55">
            <a:hlinkClick r:id="" action="ppaction://media"/>
            <a:extLst>
              <a:ext uri="{FF2B5EF4-FFF2-40B4-BE49-F238E27FC236}">
                <a16:creationId xmlns:a16="http://schemas.microsoft.com/office/drawing/2014/main" id="{006CD5B3-28B1-8D4D-2FCC-E42D11DAD0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B112CD-3245-2351-D623-0872B4FC0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95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891"/>
    </mc:Choice>
    <mc:Fallback xmlns="">
      <p:transition spd="slow" advTm="668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1F448-E200-21F7-70EA-E80E916527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989" y="1240669"/>
            <a:ext cx="5742023" cy="437666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GB" sz="1600" b="1" dirty="0">
                <a:solidFill>
                  <a:schemeClr val="tx2"/>
                </a:solidFill>
                <a:cs typeface="Arial"/>
              </a:rPr>
              <a:t>Impact of Demographics:</a:t>
            </a:r>
            <a:endParaRPr lang="en-US" sz="1600" dirty="0">
              <a:solidFill>
                <a:schemeClr val="tx2"/>
              </a:solidFill>
            </a:endParaRPr>
          </a:p>
          <a:p>
            <a:pPr marL="359410" indent="-359410">
              <a:lnSpc>
                <a:spcPct val="140000"/>
              </a:lnSpc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Ageing population – 25% aged 65+ by 2043 (ONS, 2023). </a:t>
            </a:r>
            <a:endParaRPr lang="en-GB" sz="1600" b="1" dirty="0">
              <a:solidFill>
                <a:schemeClr val="tx2"/>
              </a:solidFill>
              <a:cs typeface="Arial"/>
            </a:endParaRPr>
          </a:p>
          <a:p>
            <a:pPr marL="359410" indent="-359410">
              <a:lnSpc>
                <a:spcPct val="140000"/>
              </a:lnSpc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Rising demand for complex, integrated, sustainable care. 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GB" sz="1600" b="1" dirty="0">
                <a:solidFill>
                  <a:schemeClr val="tx2"/>
                </a:solidFill>
                <a:cs typeface="Arial"/>
              </a:rPr>
              <a:t>Overall: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There is a solid foundation in safety and medical care; however, greater emphasis is required on empowerment, emotional health, and continuity of services.</a:t>
            </a:r>
            <a:endParaRPr lang="en-GB" sz="1600" dirty="0">
              <a:solidFill>
                <a:schemeClr val="tx2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100" dirty="0">
              <a:latin typeface="Avenir Next LT Pro"/>
              <a:cs typeface="Arial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100" b="1" dirty="0">
              <a:latin typeface="Arial"/>
              <a:cs typeface="Arial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100" dirty="0">
              <a:latin typeface="Avenir Next LT Pro"/>
              <a:cs typeface="Arial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C9CF63D-A2A3-4ECF-BC53-4B0D56918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540033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Practical steps to improving services using NICE guidance">
            <a:extLst>
              <a:ext uri="{FF2B5EF4-FFF2-40B4-BE49-F238E27FC236}">
                <a16:creationId xmlns:a16="http://schemas.microsoft.com/office/drawing/2014/main" id="{55A27E77-34C2-7A6D-AFB7-CA64B93D21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6821" y="1457976"/>
            <a:ext cx="5240380" cy="3762413"/>
          </a:xfrm>
          <a:prstGeom prst="rect">
            <a:avLst/>
          </a:prstGeom>
        </p:spPr>
      </p:pic>
      <p:pic>
        <p:nvPicPr>
          <p:cNvPr id="80" name="Audio 79">
            <a:hlinkClick r:id="" action="ppaction://media"/>
            <a:extLst>
              <a:ext uri="{FF2B5EF4-FFF2-40B4-BE49-F238E27FC236}">
                <a16:creationId xmlns:a16="http://schemas.microsoft.com/office/drawing/2014/main" id="{28742830-B1D7-8842-E01B-41B4399AA7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53BFA9-98C9-1717-D817-1CC64E09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7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F44E54F-6478-0E94-6DFD-1B9F540CF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804" y="351277"/>
            <a:ext cx="10213200" cy="421956"/>
          </a:xfrm>
        </p:spPr>
        <p:txBody>
          <a:bodyPr>
            <a:noAutofit/>
          </a:bodyPr>
          <a:lstStyle/>
          <a:p>
            <a:r>
              <a:rPr lang="en-GB" sz="2200" b="1" dirty="0">
                <a:latin typeface="Avenir Next LT Pro"/>
                <a:cs typeface="Arial"/>
              </a:rPr>
              <a:t>Evaluation of Current Care Provisions (Critical Analysis)</a:t>
            </a:r>
            <a:endParaRPr lang="en-GB" sz="2200" dirty="0">
              <a:latin typeface="Avenir Next LT Pro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538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39"/>
    </mc:Choice>
    <mc:Fallback xmlns="">
      <p:transition spd="slow" advTm="61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037CBE-2857-8408-B009-27D0CB385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229" y="144387"/>
            <a:ext cx="6328800" cy="612697"/>
          </a:xfrm>
        </p:spPr>
        <p:txBody>
          <a:bodyPr>
            <a:normAutofit/>
          </a:bodyPr>
          <a:lstStyle/>
          <a:p>
            <a:pPr algn="ctr"/>
            <a:r>
              <a:rPr lang="en-GB" sz="2000" b="1" dirty="0">
                <a:latin typeface="Avenir Next LT Pro"/>
                <a:cs typeface="Arial"/>
              </a:rPr>
              <a:t>Technological Innovations in Elderly Care</a:t>
            </a:r>
            <a:endParaRPr lang="en-GB" sz="20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A2B7C-629F-3CB8-99D8-CA71639A5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6" y="1024840"/>
            <a:ext cx="7655692" cy="575086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Overview:</a:t>
            </a:r>
            <a:endParaRPr lang="en-US" sz="16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  <a:buChar char="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Rapid growth in telehealth, remote monitoring, and smart home tech for independent living.</a:t>
            </a:r>
          </a:p>
          <a:p>
            <a:pPr marL="359410" indent="-359410">
              <a:buFont typeface="Wingdings"/>
              <a:buChar char="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Dementia aids: GPS trackers, cognitive apps, and assistive robots boost autonomy and ease caregiver load.</a:t>
            </a:r>
          </a:p>
          <a:p>
            <a:pPr marL="359410" indent="-359410">
              <a:buFont typeface="Wingdings"/>
              <a:buChar char="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Digital apps and wearables support self-care, medication, and health monitoring.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Benefits:</a:t>
            </a:r>
            <a:endParaRPr lang="en-GB" sz="16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  <a:buChar char="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Enables ageing in place, safety, and daily support.</a:t>
            </a:r>
          </a:p>
          <a:p>
            <a:pPr marL="359410" indent="-359410">
              <a:buFont typeface="Wingdings"/>
              <a:buChar char="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Increases independence, social connection, and service access.</a:t>
            </a:r>
          </a:p>
          <a:p>
            <a:pPr marL="359410" indent="-359410">
              <a:buFont typeface="Wingdings"/>
              <a:buChar char="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Reduces pressure on hospitals through community-based care.</a:t>
            </a:r>
          </a:p>
          <a:p>
            <a:pPr marL="359410" indent="-359410">
              <a:lnSpc>
                <a:spcPct val="140000"/>
              </a:lnSpc>
              <a:buNone/>
            </a:pPr>
            <a:endParaRPr lang="en-GB" sz="1400" b="1" dirty="0">
              <a:solidFill>
                <a:schemeClr val="tx2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8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05D45D7-984D-4CDD-B1BC-0CF407C72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24850" y="540000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How Technology Is Enhancing Senior Care Efficiency">
            <a:extLst>
              <a:ext uri="{FF2B5EF4-FFF2-40B4-BE49-F238E27FC236}">
                <a16:creationId xmlns:a16="http://schemas.microsoft.com/office/drawing/2014/main" id="{141284AA-1924-3D32-04D2-52F85BB4F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0557" y="1645130"/>
            <a:ext cx="3475736" cy="3434615"/>
          </a:xfrm>
          <a:prstGeom prst="rect">
            <a:avLst/>
          </a:prstGeom>
        </p:spPr>
      </p:pic>
      <p:pic>
        <p:nvPicPr>
          <p:cNvPr id="81" name="Audio 80">
            <a:hlinkClick r:id="" action="ppaction://media"/>
            <a:extLst>
              <a:ext uri="{FF2B5EF4-FFF2-40B4-BE49-F238E27FC236}">
                <a16:creationId xmlns:a16="http://schemas.microsoft.com/office/drawing/2014/main" id="{B0A9EECA-A892-CB23-9C49-372C12E946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293ABD-7D46-F588-33E8-716FD1B22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1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67"/>
    </mc:Choice>
    <mc:Fallback xmlns="">
      <p:transition spd="slow" advTm="56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65AA36A-D7CC-493C-A0EE-F8AC3564D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Future of Elderly Care: Innovations in Gerontechnology | stellarix">
            <a:extLst>
              <a:ext uri="{FF2B5EF4-FFF2-40B4-BE49-F238E27FC236}">
                <a16:creationId xmlns:a16="http://schemas.microsoft.com/office/drawing/2014/main" id="{E58D1B52-7FEC-6A91-B4F2-78C173E0F6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018" r="14231" b="-2"/>
          <a:stretch>
            <a:fillRect/>
          </a:stretch>
        </p:blipFill>
        <p:spPr>
          <a:xfrm>
            <a:off x="227569" y="1494057"/>
            <a:ext cx="4386080" cy="4386080"/>
          </a:xfrm>
          <a:custGeom>
            <a:avLst/>
            <a:gdLst/>
            <a:ahLst/>
            <a:cxnLst/>
            <a:rect l="l" t="t" r="r" b="b"/>
            <a:pathLst>
              <a:path w="5778000" h="5778000">
                <a:moveTo>
                  <a:pt x="2889000" y="0"/>
                </a:moveTo>
                <a:cubicBezTo>
                  <a:pt x="4484551" y="0"/>
                  <a:pt x="5778000" y="1293449"/>
                  <a:pt x="5778000" y="2889000"/>
                </a:cubicBezTo>
                <a:cubicBezTo>
                  <a:pt x="5778000" y="4484551"/>
                  <a:pt x="4484551" y="5778000"/>
                  <a:pt x="2889000" y="5778000"/>
                </a:cubicBezTo>
                <a:cubicBezTo>
                  <a:pt x="1293449" y="5778000"/>
                  <a:pt x="0" y="4484551"/>
                  <a:pt x="0" y="2889000"/>
                </a:cubicBezTo>
                <a:cubicBezTo>
                  <a:pt x="0" y="1293449"/>
                  <a:pt x="1293449" y="0"/>
                  <a:pt x="2889000" y="0"/>
                </a:cubicBezTo>
                <a:close/>
              </a:path>
            </a:pathLst>
          </a:cu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850A2DA-FC3C-4E59-9724-29CF2777D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81769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9DD7D-4380-44A1-253F-BE9E42D7B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1218" y="931406"/>
            <a:ext cx="7268485" cy="5260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59410" indent="-35941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Challenges:</a:t>
            </a:r>
            <a:endParaRPr lang="en-US" sz="16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Digital Exclusion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: Many older adults lack access, confidence, or digital skills (Age UK, 2023).</a:t>
            </a:r>
          </a:p>
          <a:p>
            <a:pPr marL="359410" indent="-359410">
              <a:buFont typeface="Wingdings"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Funding Limits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: Cost and resources restrict tech adoption in care settings.</a:t>
            </a:r>
          </a:p>
          <a:p>
            <a:pPr marL="359410" indent="-359410">
              <a:buFont typeface="Wingdings"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Ethical Concerns: 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Issues with privacy, consent, and surveillance.</a:t>
            </a:r>
          </a:p>
          <a:p>
            <a:pPr marL="359410" indent="-359410">
              <a:buFont typeface="Wingdings"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Human Connection: 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Overreliance on tech can reduce personal interaction and empathy.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Overall:</a:t>
            </a:r>
            <a:b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</a:br>
            <a:r>
              <a:rPr lang="en-GB" sz="1600" dirty="0"/>
              <a:t>Technology should enhance, not replace, person-centred and compassionate care that upholds dignity and human connection.</a:t>
            </a:r>
            <a:endParaRPr lang="en-GB" sz="5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207C39-6FF4-512B-35C5-4A74D3C002F3}"/>
              </a:ext>
            </a:extLst>
          </p:cNvPr>
          <p:cNvSpPr txBox="1"/>
          <p:nvPr/>
        </p:nvSpPr>
        <p:spPr>
          <a:xfrm>
            <a:off x="82297" y="223520"/>
            <a:ext cx="4076748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/>
              <a:t>Technological Innovations in Elderly Care</a:t>
            </a:r>
            <a:endParaRPr lang="en-GB" dirty="0"/>
          </a:p>
        </p:txBody>
      </p:sp>
      <p:pic>
        <p:nvPicPr>
          <p:cNvPr id="93" name="Audio 92">
            <a:hlinkClick r:id="" action="ppaction://media"/>
            <a:extLst>
              <a:ext uri="{FF2B5EF4-FFF2-40B4-BE49-F238E27FC236}">
                <a16:creationId xmlns:a16="http://schemas.microsoft.com/office/drawing/2014/main" id="{A7AB3C9B-C996-D431-6E07-FC97F7E356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9685550" y="4851437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CAF0883-F5C1-00CA-81B4-8705E2906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05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92"/>
    </mc:Choice>
    <mc:Fallback xmlns="">
      <p:transition spd="slow" advTm="57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C7820-207E-FC95-5B31-90E6D3172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440" y="395289"/>
            <a:ext cx="2566928" cy="442276"/>
          </a:xfrm>
        </p:spPr>
        <p:txBody>
          <a:bodyPr>
            <a:normAutofit fontScale="90000"/>
          </a:bodyPr>
          <a:lstStyle/>
          <a:p>
            <a:r>
              <a:rPr lang="en-GB" sz="2800" b="1" dirty="0">
                <a:latin typeface="Avenir Next LT Pro"/>
                <a:cs typeface="Arial"/>
              </a:rPr>
              <a:t>Case Studies</a:t>
            </a:r>
            <a:endParaRPr lang="en-GB" sz="28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08823-3F18-632F-F178-24628F295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050" y="1158158"/>
            <a:ext cx="10864645" cy="519944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Case 1: Bristol City Council Telecare Services</a:t>
            </a:r>
            <a:endParaRPr lang="en-US" sz="16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Provides fall detectors, personal alarms, and remote sensors to help older adults live safely and independently.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Aligns with the Care Act 2014: Promoting prevention, independence, and person-centred care.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Reflects Activity Theory, encouraging engagement in daily and community activities to support wellbeing.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Outcomes:</a:t>
            </a:r>
            <a:endParaRPr lang="en-GB" sz="16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Fewer emergency hospital visits and delayed need for residential care.</a:t>
            </a:r>
            <a:endParaRPr lang="en-GB" sz="1600" dirty="0"/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Increased safety, confidence, and independence for users and caregivers.</a:t>
            </a:r>
            <a:endParaRPr lang="en-GB" sz="1600" dirty="0">
              <a:solidFill>
                <a:schemeClr val="tx2"/>
              </a:solidFill>
            </a:endParaRP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Demonstrates how technology, policy, and theory combine to enhance quality of life and ease pressure on services (LGA, 2022).</a:t>
            </a: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</a:endParaRPr>
          </a:p>
        </p:txBody>
      </p:sp>
      <p:pic>
        <p:nvPicPr>
          <p:cNvPr id="92" name="Audio 91">
            <a:hlinkClick r:id="" action="ppaction://media"/>
            <a:extLst>
              <a:ext uri="{FF2B5EF4-FFF2-40B4-BE49-F238E27FC236}">
                <a16:creationId xmlns:a16="http://schemas.microsoft.com/office/drawing/2014/main" id="{4FB01F0D-B7F1-46C6-65DA-7D811E8961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0406E3-FC6A-0021-850E-5C8A4419B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36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62"/>
    </mc:Choice>
    <mc:Fallback xmlns="">
      <p:transition spd="slow" advTm="57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6C132CB-661F-4A80-B2A5-D78FF18C0C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78998" y="19645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7944E-224D-AA91-8214-4CFA3F62F4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5" y="800259"/>
            <a:ext cx="8255460" cy="561847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Case 2: Lowther Specialist Dementia Hub – UK Dementia Village Model</a:t>
            </a:r>
            <a:endParaRPr lang="en-US" sz="16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Village-style design with homelike spaces, gardens, and communal areas for dementia care.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Features: circadian lighting, colour-coded doors, memory boxes, and smart taps for safety and comfort.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Based on Continuity Theory (Atchley, 1989) – maintaining routines and relationships to preserve identity and wellbeing.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Aligns with the NHS Long Term Plan (2019) – providing personalised, integrated, and dignified care.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Benefits: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Improved engagement, reduced anxiety, and stronger community ties.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Challenges: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High setup costs, staff training needs, and limited accessibility.</a:t>
            </a:r>
          </a:p>
          <a:p>
            <a:pPr marL="0" indent="0">
              <a:lnSpc>
                <a:spcPct val="140000"/>
              </a:lnSpc>
              <a:buNone/>
            </a:pPr>
            <a:endParaRPr lang="en-GB" sz="1400" b="1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400" dirty="0">
              <a:solidFill>
                <a:srgbClr val="000000">
                  <a:alpha val="60000"/>
                </a:srgbClr>
              </a:solidFill>
              <a:cs typeface="Arial"/>
            </a:endParaRPr>
          </a:p>
        </p:txBody>
      </p:sp>
      <p:pic>
        <p:nvPicPr>
          <p:cNvPr id="4" name="Picture 3" descr="Are dementia patients better at home or in a care home? - Walfinch">
            <a:extLst>
              <a:ext uri="{FF2B5EF4-FFF2-40B4-BE49-F238E27FC236}">
                <a16:creationId xmlns:a16="http://schemas.microsoft.com/office/drawing/2014/main" id="{2C7EAC6B-0D5C-5C12-C3E7-22F95FD1624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6412" r="15911" b="-1"/>
          <a:stretch>
            <a:fillRect/>
          </a:stretch>
        </p:blipFill>
        <p:spPr>
          <a:xfrm>
            <a:off x="8583161" y="619765"/>
            <a:ext cx="3412194" cy="5618470"/>
          </a:xfrm>
          <a:prstGeom prst="rect">
            <a:avLst/>
          </a:prstGeom>
        </p:spPr>
      </p:pic>
      <p:pic>
        <p:nvPicPr>
          <p:cNvPr id="73" name="Audio 72">
            <a:hlinkClick r:id="" action="ppaction://media"/>
            <a:extLst>
              <a:ext uri="{FF2B5EF4-FFF2-40B4-BE49-F238E27FC236}">
                <a16:creationId xmlns:a16="http://schemas.microsoft.com/office/drawing/2014/main" id="{0808A46A-DCA1-80DC-44E7-1109DCB4E5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0E6F9F-6F02-EF20-C52A-EFE465871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11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D21249-3D29-0743-E1E3-6ACF01DF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1366" y="178991"/>
            <a:ext cx="2566928" cy="442276"/>
          </a:xfrm>
        </p:spPr>
        <p:txBody>
          <a:bodyPr>
            <a:normAutofit fontScale="90000"/>
          </a:bodyPr>
          <a:lstStyle/>
          <a:p>
            <a:r>
              <a:rPr lang="en-GB" sz="2800" b="1" dirty="0">
                <a:latin typeface="Avenir Next LT Pro"/>
                <a:cs typeface="Arial"/>
              </a:rPr>
              <a:t>Case Studies</a:t>
            </a:r>
            <a:endParaRPr lang="en-GB" sz="2800" dirty="0">
              <a:latin typeface="Avenir Next LT Pro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534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735"/>
    </mc:Choice>
    <mc:Fallback xmlns="">
      <p:transition spd="slow" advTm="66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2D76E3-BBAC-4D3C-9314-D3076FA90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5C945D9-C3DE-4D90-9F29-7BE223A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9766" y="716800"/>
            <a:ext cx="3838575" cy="5583025"/>
            <a:chOff x="199766" y="716800"/>
            <a:chExt cx="3838575" cy="558302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8D338B3-6DA4-45F7-91E3-7D8C28D0B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30" name="Freeform 64">
                <a:extLst>
                  <a:ext uri="{FF2B5EF4-FFF2-40B4-BE49-F238E27FC236}">
                    <a16:creationId xmlns:a16="http://schemas.microsoft.com/office/drawing/2014/main" id="{6185FD3E-487C-45A4-AD94-24F4F7BACD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81">
                <a:extLst>
                  <a:ext uri="{FF2B5EF4-FFF2-40B4-BE49-F238E27FC236}">
                    <a16:creationId xmlns:a16="http://schemas.microsoft.com/office/drawing/2014/main" id="{DABEF2EB-1FA6-476D-ADEC-ACC991D1EE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1">
                <a:extLst>
                  <a:ext uri="{FF2B5EF4-FFF2-40B4-BE49-F238E27FC236}">
                    <a16:creationId xmlns:a16="http://schemas.microsoft.com/office/drawing/2014/main" id="{702C2E5D-FD1A-49AB-9CF7-7F656660A9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78">
                <a:extLst>
                  <a:ext uri="{FF2B5EF4-FFF2-40B4-BE49-F238E27FC236}">
                    <a16:creationId xmlns:a16="http://schemas.microsoft.com/office/drawing/2014/main" id="{FE338B6A-36C1-4245-B24F-94D4DE5F7C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84">
                <a:extLst>
                  <a:ext uri="{FF2B5EF4-FFF2-40B4-BE49-F238E27FC236}">
                    <a16:creationId xmlns:a16="http://schemas.microsoft.com/office/drawing/2014/main" id="{6CDA6293-4165-4383-9C97-2A66792280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87">
                <a:extLst>
                  <a:ext uri="{FF2B5EF4-FFF2-40B4-BE49-F238E27FC236}">
                    <a16:creationId xmlns:a16="http://schemas.microsoft.com/office/drawing/2014/main" id="{CACA95C4-6FB3-44B0-981E-06BBAE8F0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60">
                <a:extLst>
                  <a:ext uri="{FF2B5EF4-FFF2-40B4-BE49-F238E27FC236}">
                    <a16:creationId xmlns:a16="http://schemas.microsoft.com/office/drawing/2014/main" id="{87433F39-33A6-4FCE-9B83-3D9A47A7C5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59">
                <a:extLst>
                  <a:ext uri="{FF2B5EF4-FFF2-40B4-BE49-F238E27FC236}">
                    <a16:creationId xmlns:a16="http://schemas.microsoft.com/office/drawing/2014/main" id="{09C092FC-35CB-41D8-8B13-9A238EE30C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62">
                <a:extLst>
                  <a:ext uri="{FF2B5EF4-FFF2-40B4-BE49-F238E27FC236}">
                    <a16:creationId xmlns:a16="http://schemas.microsoft.com/office/drawing/2014/main" id="{A0DF137B-3079-4986-913B-939546E64D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65">
                <a:extLst>
                  <a:ext uri="{FF2B5EF4-FFF2-40B4-BE49-F238E27FC236}">
                    <a16:creationId xmlns:a16="http://schemas.microsoft.com/office/drawing/2014/main" id="{D660B18D-F0F5-419B-B3F1-B039757C9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79">
                <a:extLst>
                  <a:ext uri="{FF2B5EF4-FFF2-40B4-BE49-F238E27FC236}">
                    <a16:creationId xmlns:a16="http://schemas.microsoft.com/office/drawing/2014/main" id="{80FAC823-69BF-42B9-BA6A-E365E721EB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82">
                <a:extLst>
                  <a:ext uri="{FF2B5EF4-FFF2-40B4-BE49-F238E27FC236}">
                    <a16:creationId xmlns:a16="http://schemas.microsoft.com/office/drawing/2014/main" id="{5B5DFB3A-61ED-4206-9B53-3E8A8CE9FF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85">
                <a:extLst>
                  <a:ext uri="{FF2B5EF4-FFF2-40B4-BE49-F238E27FC236}">
                    <a16:creationId xmlns:a16="http://schemas.microsoft.com/office/drawing/2014/main" id="{C72D0A40-CAB7-45AB-B832-628D138C69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88">
                <a:extLst>
                  <a:ext uri="{FF2B5EF4-FFF2-40B4-BE49-F238E27FC236}">
                    <a16:creationId xmlns:a16="http://schemas.microsoft.com/office/drawing/2014/main" id="{A1757DD3-2A1D-4CED-A678-ECE520A1B4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42918845-1F95-46C2-8F59-32EB33C4A3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45" name="Line 63">
                  <a:extLst>
                    <a:ext uri="{FF2B5EF4-FFF2-40B4-BE49-F238E27FC236}">
                      <a16:creationId xmlns:a16="http://schemas.microsoft.com/office/drawing/2014/main" id="{E7391FC0-5104-4751-BB86-0D12BFFBE32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Line 66">
                  <a:extLst>
                    <a:ext uri="{FF2B5EF4-FFF2-40B4-BE49-F238E27FC236}">
                      <a16:creationId xmlns:a16="http://schemas.microsoft.com/office/drawing/2014/main" id="{094BBC13-5B24-4DFD-A5AD-892345304C5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Line 67">
                  <a:extLst>
                    <a:ext uri="{FF2B5EF4-FFF2-40B4-BE49-F238E27FC236}">
                      <a16:creationId xmlns:a16="http://schemas.microsoft.com/office/drawing/2014/main" id="{5D6BCBF6-E4C8-49C4-BCE6-A57F7EB6CAC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8" name="Line 80">
                  <a:extLst>
                    <a:ext uri="{FF2B5EF4-FFF2-40B4-BE49-F238E27FC236}">
                      <a16:creationId xmlns:a16="http://schemas.microsoft.com/office/drawing/2014/main" id="{4A5F536F-42F0-4F01-9893-075DD5BCCE7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Line 83">
                  <a:extLst>
                    <a:ext uri="{FF2B5EF4-FFF2-40B4-BE49-F238E27FC236}">
                      <a16:creationId xmlns:a16="http://schemas.microsoft.com/office/drawing/2014/main" id="{60BE5073-8B4E-47B4-AC5B-31D8FD99D2C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0" name="Line 86">
                  <a:extLst>
                    <a:ext uri="{FF2B5EF4-FFF2-40B4-BE49-F238E27FC236}">
                      <a16:creationId xmlns:a16="http://schemas.microsoft.com/office/drawing/2014/main" id="{B210067F-EA9E-4248-B2D2-39D656B3AF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Line 89">
                  <a:extLst>
                    <a:ext uri="{FF2B5EF4-FFF2-40B4-BE49-F238E27FC236}">
                      <a16:creationId xmlns:a16="http://schemas.microsoft.com/office/drawing/2014/main" id="{B5121029-6739-4142-9E53-48DCA4F8BDC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6776FFF-7CFE-4739-9104-473DA3681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39C6C41-5DF4-4A11-89B7-BAB3F63B58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A6F0F36F-7ABB-4F4C-9CC5-443B1936F48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4F2DB5F0-FD30-4907-86AB-7DA7CA3E31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angle 30">
                  <a:extLst>
                    <a:ext uri="{FF2B5EF4-FFF2-40B4-BE49-F238E27FC236}">
                      <a16:creationId xmlns:a16="http://schemas.microsoft.com/office/drawing/2014/main" id="{0A419F00-E825-4E5E-92EA-DDF22BB2FB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" name="Rectangle 30">
                  <a:extLst>
                    <a:ext uri="{FF2B5EF4-FFF2-40B4-BE49-F238E27FC236}">
                      <a16:creationId xmlns:a16="http://schemas.microsoft.com/office/drawing/2014/main" id="{D7C5E6F1-BF29-4F80-A5F4-81345C29015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72CEDE34-3360-4BFF-8F28-053990E691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24" name="Freeform: Shape 23">
                  <a:extLst>
                    <a:ext uri="{FF2B5EF4-FFF2-40B4-BE49-F238E27FC236}">
                      <a16:creationId xmlns:a16="http://schemas.microsoft.com/office/drawing/2014/main" id="{898E96F4-030D-444B-B62F-0DA02833774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A5D902ED-F254-4B06-9B62-AF188FF41A7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EBB14B7-5333-4EA3-A883-B3D949DA56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F2F0B6D-3339-445E-AE6F-EA80BB952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19" name="Freeform 68">
                  <a:extLst>
                    <a:ext uri="{FF2B5EF4-FFF2-40B4-BE49-F238E27FC236}">
                      <a16:creationId xmlns:a16="http://schemas.microsoft.com/office/drawing/2014/main" id="{1FD745BE-AAE8-4FD8-B107-4730C82F8C7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69">
                  <a:extLst>
                    <a:ext uri="{FF2B5EF4-FFF2-40B4-BE49-F238E27FC236}">
                      <a16:creationId xmlns:a16="http://schemas.microsoft.com/office/drawing/2014/main" id="{55D7086E-72EA-4FBD-8B82-D3ECF7D5137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Line 70">
                  <a:extLst>
                    <a:ext uri="{FF2B5EF4-FFF2-40B4-BE49-F238E27FC236}">
                      <a16:creationId xmlns:a16="http://schemas.microsoft.com/office/drawing/2014/main" id="{246D59ED-9B4E-4F44-B189-00E3B8D72DC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726404C-494E-4C74-9581-BE06BE0D27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16" name="Freeform 68">
                  <a:extLst>
                    <a:ext uri="{FF2B5EF4-FFF2-40B4-BE49-F238E27FC236}">
                      <a16:creationId xmlns:a16="http://schemas.microsoft.com/office/drawing/2014/main" id="{C61F0CD3-7875-46CD-A844-0B022BEF275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69">
                  <a:extLst>
                    <a:ext uri="{FF2B5EF4-FFF2-40B4-BE49-F238E27FC236}">
                      <a16:creationId xmlns:a16="http://schemas.microsoft.com/office/drawing/2014/main" id="{D83F2F78-08A8-49BE-AF85-1C3DD28602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Line 70">
                  <a:extLst>
                    <a:ext uri="{FF2B5EF4-FFF2-40B4-BE49-F238E27FC236}">
                      <a16:creationId xmlns:a16="http://schemas.microsoft.com/office/drawing/2014/main" id="{93069262-0DE6-4BA7-9773-656AF1E6CF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2725E2D-27B9-4A2E-B161-230C61B08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B0F57-3582-E076-2E9B-6BFE0FBC9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450" y="917598"/>
            <a:ext cx="9893752" cy="52737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GB" sz="1600" b="1" dirty="0">
                <a:solidFill>
                  <a:schemeClr val="tx2"/>
                </a:solidFill>
              </a:rPr>
              <a:t>Key Learning Points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The UK Dementia Village Model and Bristol Telecare Service show how theory, policy, and technology can enhance elderly care.</a:t>
            </a:r>
          </a:p>
          <a:p>
            <a:pPr marL="359410" indent="-359410"/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Telecare: 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Combines the </a:t>
            </a:r>
            <a:r>
              <a:rPr lang="en-GB" sz="1600" i="1" dirty="0">
                <a:solidFill>
                  <a:schemeClr val="tx2"/>
                </a:solidFill>
                <a:ea typeface="+mn-lt"/>
                <a:cs typeface="+mn-lt"/>
              </a:rPr>
              <a:t>Care Act 2014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and </a:t>
            </a:r>
            <a:r>
              <a:rPr lang="en-GB" sz="1600" i="1" dirty="0">
                <a:solidFill>
                  <a:schemeClr val="tx2"/>
                </a:solidFill>
                <a:ea typeface="+mn-lt"/>
                <a:cs typeface="+mn-lt"/>
              </a:rPr>
              <a:t>Activity Theory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to promote independence, prevention, and engagement—reducing hospital visits and supporting ageing in place.</a:t>
            </a:r>
          </a:p>
          <a:p>
            <a:pPr marL="359410" indent="-359410"/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Dementia Village: 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Reflects </a:t>
            </a:r>
            <a:r>
              <a:rPr lang="en-GB" sz="1600" i="1" dirty="0">
                <a:solidFill>
                  <a:schemeClr val="tx2"/>
                </a:solidFill>
                <a:ea typeface="+mn-lt"/>
                <a:cs typeface="+mn-lt"/>
              </a:rPr>
              <a:t>Continuity Theory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and the </a:t>
            </a:r>
            <a:r>
              <a:rPr lang="en-GB" sz="1600" i="1" dirty="0">
                <a:solidFill>
                  <a:schemeClr val="tx2"/>
                </a:solidFill>
                <a:ea typeface="+mn-lt"/>
                <a:cs typeface="+mn-lt"/>
              </a:rPr>
              <a:t>NHS Long Term Plan (2019)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by maintaining routines, identity, and personalised dementia care.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Both improve autonomy, safety, wellbeing, and system efficiency through person-centred innovation.</a:t>
            </a:r>
          </a:p>
          <a:p>
            <a:pPr marL="359410" indent="-359410"/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Challenges: 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funding, staff training, digital access, and equitable delivery across the UK.</a:t>
            </a:r>
          </a:p>
          <a:p>
            <a:pPr marL="359410" indent="-359410">
              <a:lnSpc>
                <a:spcPct val="140000"/>
              </a:lnSpc>
            </a:pPr>
            <a:endParaRPr lang="en-GB" sz="1400" dirty="0">
              <a:solidFill>
                <a:schemeClr val="tx2"/>
              </a:solidFill>
              <a:ea typeface="+mn-lt"/>
              <a:cs typeface="+mn-lt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5C23123-3C5C-4A8B-AD1C-138D7B73D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153659" y="716800"/>
            <a:ext cx="3838575" cy="5583025"/>
            <a:chOff x="199766" y="716800"/>
            <a:chExt cx="3838575" cy="5583025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DC1AC98-A945-45DC-A533-43311AB5AF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75" name="Freeform 64">
                <a:extLst>
                  <a:ext uri="{FF2B5EF4-FFF2-40B4-BE49-F238E27FC236}">
                    <a16:creationId xmlns:a16="http://schemas.microsoft.com/office/drawing/2014/main" id="{525BFDD7-7DC7-4933-95CA-274FF3A12B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81">
                <a:extLst>
                  <a:ext uri="{FF2B5EF4-FFF2-40B4-BE49-F238E27FC236}">
                    <a16:creationId xmlns:a16="http://schemas.microsoft.com/office/drawing/2014/main" id="{56EAE20D-E363-445F-AAA9-8923C7A41D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61">
                <a:extLst>
                  <a:ext uri="{FF2B5EF4-FFF2-40B4-BE49-F238E27FC236}">
                    <a16:creationId xmlns:a16="http://schemas.microsoft.com/office/drawing/2014/main" id="{63DF7269-8701-4F88-89A3-EA45D9DF59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78">
                <a:extLst>
                  <a:ext uri="{FF2B5EF4-FFF2-40B4-BE49-F238E27FC236}">
                    <a16:creationId xmlns:a16="http://schemas.microsoft.com/office/drawing/2014/main" id="{2DDEEFE7-743E-40D3-AB86-C074CADC93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84">
                <a:extLst>
                  <a:ext uri="{FF2B5EF4-FFF2-40B4-BE49-F238E27FC236}">
                    <a16:creationId xmlns:a16="http://schemas.microsoft.com/office/drawing/2014/main" id="{6DC0260D-7AA3-4733-B3CB-6389FCCABD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87">
                <a:extLst>
                  <a:ext uri="{FF2B5EF4-FFF2-40B4-BE49-F238E27FC236}">
                    <a16:creationId xmlns:a16="http://schemas.microsoft.com/office/drawing/2014/main" id="{E9487A85-3305-4BD8-A4FB-7939820DE3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60">
                <a:extLst>
                  <a:ext uri="{FF2B5EF4-FFF2-40B4-BE49-F238E27FC236}">
                    <a16:creationId xmlns:a16="http://schemas.microsoft.com/office/drawing/2014/main" id="{9A56408A-8D1F-4308-888A-C10250ED40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59">
                <a:extLst>
                  <a:ext uri="{FF2B5EF4-FFF2-40B4-BE49-F238E27FC236}">
                    <a16:creationId xmlns:a16="http://schemas.microsoft.com/office/drawing/2014/main" id="{B8EA7519-3D12-4CBF-9CF9-2DBF5379C4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62">
                <a:extLst>
                  <a:ext uri="{FF2B5EF4-FFF2-40B4-BE49-F238E27FC236}">
                    <a16:creationId xmlns:a16="http://schemas.microsoft.com/office/drawing/2014/main" id="{CBCFA958-AB70-45BC-86FB-95916AC882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65">
                <a:extLst>
                  <a:ext uri="{FF2B5EF4-FFF2-40B4-BE49-F238E27FC236}">
                    <a16:creationId xmlns:a16="http://schemas.microsoft.com/office/drawing/2014/main" id="{EC7CC8AD-3574-4368-9084-30AA269FB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79">
                <a:extLst>
                  <a:ext uri="{FF2B5EF4-FFF2-40B4-BE49-F238E27FC236}">
                    <a16:creationId xmlns:a16="http://schemas.microsoft.com/office/drawing/2014/main" id="{AAF385D0-C8F4-4D2E-A604-55B0C4A37A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82">
                <a:extLst>
                  <a:ext uri="{FF2B5EF4-FFF2-40B4-BE49-F238E27FC236}">
                    <a16:creationId xmlns:a16="http://schemas.microsoft.com/office/drawing/2014/main" id="{5807D27C-D4CF-4DD8-95BF-BE0E820995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85">
                <a:extLst>
                  <a:ext uri="{FF2B5EF4-FFF2-40B4-BE49-F238E27FC236}">
                    <a16:creationId xmlns:a16="http://schemas.microsoft.com/office/drawing/2014/main" id="{AF358179-B76F-48FB-9D1E-25F2B422B7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88">
                <a:extLst>
                  <a:ext uri="{FF2B5EF4-FFF2-40B4-BE49-F238E27FC236}">
                    <a16:creationId xmlns:a16="http://schemas.microsoft.com/office/drawing/2014/main" id="{4F860F54-6F02-429D-84F9-216C593FDA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AF2CD1C6-D2DC-4C27-A7A3-0D6ECCB7B2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90" name="Line 63">
                  <a:extLst>
                    <a:ext uri="{FF2B5EF4-FFF2-40B4-BE49-F238E27FC236}">
                      <a16:creationId xmlns:a16="http://schemas.microsoft.com/office/drawing/2014/main" id="{17251CE3-FBBE-4B37-B229-DF726C4AE56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1" name="Line 66">
                  <a:extLst>
                    <a:ext uri="{FF2B5EF4-FFF2-40B4-BE49-F238E27FC236}">
                      <a16:creationId xmlns:a16="http://schemas.microsoft.com/office/drawing/2014/main" id="{14522961-6FA8-43A3-894B-20435789E3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2" name="Line 67">
                  <a:extLst>
                    <a:ext uri="{FF2B5EF4-FFF2-40B4-BE49-F238E27FC236}">
                      <a16:creationId xmlns:a16="http://schemas.microsoft.com/office/drawing/2014/main" id="{54230A9C-2E62-416C-A910-A26CB0BB744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3" name="Line 80">
                  <a:extLst>
                    <a:ext uri="{FF2B5EF4-FFF2-40B4-BE49-F238E27FC236}">
                      <a16:creationId xmlns:a16="http://schemas.microsoft.com/office/drawing/2014/main" id="{EDC7B8CE-339C-4B31-9A1E-1E6F3F20E51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4" name="Line 83">
                  <a:extLst>
                    <a:ext uri="{FF2B5EF4-FFF2-40B4-BE49-F238E27FC236}">
                      <a16:creationId xmlns:a16="http://schemas.microsoft.com/office/drawing/2014/main" id="{D5900B3C-A349-4C11-8871-F0C656F06A2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" name="Line 86">
                  <a:extLst>
                    <a:ext uri="{FF2B5EF4-FFF2-40B4-BE49-F238E27FC236}">
                      <a16:creationId xmlns:a16="http://schemas.microsoft.com/office/drawing/2014/main" id="{B836DF39-5332-440E-BD43-94EF14B9F7A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" name="Line 89">
                  <a:extLst>
                    <a:ext uri="{FF2B5EF4-FFF2-40B4-BE49-F238E27FC236}">
                      <a16:creationId xmlns:a16="http://schemas.microsoft.com/office/drawing/2014/main" id="{25596AFB-7112-451F-A40E-C4D365BC050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67B87DF-BE21-4275-A328-36294B5E87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5DF7768E-3A7E-48EA-AE6B-544137E017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0C7E39C2-9BBA-4C6E-B352-FADF72FF842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55FF2688-1869-4A97-A594-AD2F8C720AD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Rectangle 30">
                  <a:extLst>
                    <a:ext uri="{FF2B5EF4-FFF2-40B4-BE49-F238E27FC236}">
                      <a16:creationId xmlns:a16="http://schemas.microsoft.com/office/drawing/2014/main" id="{035F350E-CDEC-47D7-B1F6-BB33F7263D5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Rectangle 30">
                  <a:extLst>
                    <a:ext uri="{FF2B5EF4-FFF2-40B4-BE49-F238E27FC236}">
                      <a16:creationId xmlns:a16="http://schemas.microsoft.com/office/drawing/2014/main" id="{32757671-5219-4448-9D74-96978B78FB2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A62FFE05-1BB5-478B-ACB7-0201D6E0B8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69" name="Freeform: Shape 68">
                  <a:extLst>
                    <a:ext uri="{FF2B5EF4-FFF2-40B4-BE49-F238E27FC236}">
                      <a16:creationId xmlns:a16="http://schemas.microsoft.com/office/drawing/2014/main" id="{08CF1D90-5BE7-4777-9D00-4B898D6A5D0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id="{D066325E-CB67-49CD-9A41-2CFD6BCC903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405EB12-3265-4FD8-AE15-B453CFF084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BCD1DA60-1F78-4286-AD75-48457E4E42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64" name="Freeform 68">
                  <a:extLst>
                    <a:ext uri="{FF2B5EF4-FFF2-40B4-BE49-F238E27FC236}">
                      <a16:creationId xmlns:a16="http://schemas.microsoft.com/office/drawing/2014/main" id="{F2434CC9-D9BE-4CC5-A618-AC659C5CBD7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69">
                  <a:extLst>
                    <a:ext uri="{FF2B5EF4-FFF2-40B4-BE49-F238E27FC236}">
                      <a16:creationId xmlns:a16="http://schemas.microsoft.com/office/drawing/2014/main" id="{B9A88CD6-DA9C-42B2-A37B-5A0E1BED75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Line 70">
                  <a:extLst>
                    <a:ext uri="{FF2B5EF4-FFF2-40B4-BE49-F238E27FC236}">
                      <a16:creationId xmlns:a16="http://schemas.microsoft.com/office/drawing/2014/main" id="{4A018333-A419-44AE-9CF5-57D5319073C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4C9BB730-80E2-4F3A-882B-7ED9186ABD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61" name="Freeform 68">
                  <a:extLst>
                    <a:ext uri="{FF2B5EF4-FFF2-40B4-BE49-F238E27FC236}">
                      <a16:creationId xmlns:a16="http://schemas.microsoft.com/office/drawing/2014/main" id="{D48E4E69-835A-40C7-A548-8947A81DC1C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69">
                  <a:extLst>
                    <a:ext uri="{FF2B5EF4-FFF2-40B4-BE49-F238E27FC236}">
                      <a16:creationId xmlns:a16="http://schemas.microsoft.com/office/drawing/2014/main" id="{E4F80DAC-11B8-4A6F-9CAA-8C62C6A2E63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3" name="Line 70">
                  <a:extLst>
                    <a:ext uri="{FF2B5EF4-FFF2-40B4-BE49-F238E27FC236}">
                      <a16:creationId xmlns:a16="http://schemas.microsoft.com/office/drawing/2014/main" id="{FF491AF2-6D67-4650-B34C-5BB5F112840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pic>
        <p:nvPicPr>
          <p:cNvPr id="151" name="Audio 150">
            <a:hlinkClick r:id="" action="ppaction://media"/>
            <a:extLst>
              <a:ext uri="{FF2B5EF4-FFF2-40B4-BE49-F238E27FC236}">
                <a16:creationId xmlns:a16="http://schemas.microsoft.com/office/drawing/2014/main" id="{EF33B873-834F-0477-1A9A-450F09472C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CB33EB3-B471-5649-B8AB-DD1079A99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8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61"/>
    </mc:Choice>
    <mc:Fallback xmlns="">
      <p:transition spd="slow" advTm="81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2D76E3-BBAC-4D3C-9314-D3076FA90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B063AD-2298-DDAC-27A0-3FBF58D03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3342" y="52731"/>
            <a:ext cx="4329702" cy="774637"/>
          </a:xfrm>
        </p:spPr>
        <p:txBody>
          <a:bodyPr wrap="square" anchor="b">
            <a:normAutofit/>
          </a:bodyPr>
          <a:lstStyle/>
          <a:p>
            <a:pPr algn="ctr"/>
            <a:r>
              <a:rPr lang="en-GB" sz="2000" b="1" dirty="0">
                <a:latin typeface="Avenir Next LT Pro"/>
                <a:cs typeface="Arial"/>
              </a:rPr>
              <a:t>Recommendations for Improvement</a:t>
            </a:r>
            <a:endParaRPr lang="en-US" sz="2000" dirty="0">
              <a:latin typeface="Avenir Next LT Pro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5C945D9-C3DE-4D90-9F29-7BE223A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9766" y="716800"/>
            <a:ext cx="3838575" cy="5583025"/>
            <a:chOff x="199766" y="716800"/>
            <a:chExt cx="3838575" cy="558302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8D338B3-6DA4-45F7-91E3-7D8C28D0B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30" name="Freeform 64">
                <a:extLst>
                  <a:ext uri="{FF2B5EF4-FFF2-40B4-BE49-F238E27FC236}">
                    <a16:creationId xmlns:a16="http://schemas.microsoft.com/office/drawing/2014/main" id="{6185FD3E-487C-45A4-AD94-24F4F7BACD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81">
                <a:extLst>
                  <a:ext uri="{FF2B5EF4-FFF2-40B4-BE49-F238E27FC236}">
                    <a16:creationId xmlns:a16="http://schemas.microsoft.com/office/drawing/2014/main" id="{DABEF2EB-1FA6-476D-ADEC-ACC991D1EE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1">
                <a:extLst>
                  <a:ext uri="{FF2B5EF4-FFF2-40B4-BE49-F238E27FC236}">
                    <a16:creationId xmlns:a16="http://schemas.microsoft.com/office/drawing/2014/main" id="{702C2E5D-FD1A-49AB-9CF7-7F656660A9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78">
                <a:extLst>
                  <a:ext uri="{FF2B5EF4-FFF2-40B4-BE49-F238E27FC236}">
                    <a16:creationId xmlns:a16="http://schemas.microsoft.com/office/drawing/2014/main" id="{FE338B6A-36C1-4245-B24F-94D4DE5F7C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84">
                <a:extLst>
                  <a:ext uri="{FF2B5EF4-FFF2-40B4-BE49-F238E27FC236}">
                    <a16:creationId xmlns:a16="http://schemas.microsoft.com/office/drawing/2014/main" id="{6CDA6293-4165-4383-9C97-2A66792280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87">
                <a:extLst>
                  <a:ext uri="{FF2B5EF4-FFF2-40B4-BE49-F238E27FC236}">
                    <a16:creationId xmlns:a16="http://schemas.microsoft.com/office/drawing/2014/main" id="{CACA95C4-6FB3-44B0-981E-06BBAE8F0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60">
                <a:extLst>
                  <a:ext uri="{FF2B5EF4-FFF2-40B4-BE49-F238E27FC236}">
                    <a16:creationId xmlns:a16="http://schemas.microsoft.com/office/drawing/2014/main" id="{87433F39-33A6-4FCE-9B83-3D9A47A7C5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59">
                <a:extLst>
                  <a:ext uri="{FF2B5EF4-FFF2-40B4-BE49-F238E27FC236}">
                    <a16:creationId xmlns:a16="http://schemas.microsoft.com/office/drawing/2014/main" id="{09C092FC-35CB-41D8-8B13-9A238EE30C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62">
                <a:extLst>
                  <a:ext uri="{FF2B5EF4-FFF2-40B4-BE49-F238E27FC236}">
                    <a16:creationId xmlns:a16="http://schemas.microsoft.com/office/drawing/2014/main" id="{A0DF137B-3079-4986-913B-939546E64D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65">
                <a:extLst>
                  <a:ext uri="{FF2B5EF4-FFF2-40B4-BE49-F238E27FC236}">
                    <a16:creationId xmlns:a16="http://schemas.microsoft.com/office/drawing/2014/main" id="{D660B18D-F0F5-419B-B3F1-B039757C9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79">
                <a:extLst>
                  <a:ext uri="{FF2B5EF4-FFF2-40B4-BE49-F238E27FC236}">
                    <a16:creationId xmlns:a16="http://schemas.microsoft.com/office/drawing/2014/main" id="{80FAC823-69BF-42B9-BA6A-E365E721EB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82">
                <a:extLst>
                  <a:ext uri="{FF2B5EF4-FFF2-40B4-BE49-F238E27FC236}">
                    <a16:creationId xmlns:a16="http://schemas.microsoft.com/office/drawing/2014/main" id="{5B5DFB3A-61ED-4206-9B53-3E8A8CE9FF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85">
                <a:extLst>
                  <a:ext uri="{FF2B5EF4-FFF2-40B4-BE49-F238E27FC236}">
                    <a16:creationId xmlns:a16="http://schemas.microsoft.com/office/drawing/2014/main" id="{C72D0A40-CAB7-45AB-B832-628D138C69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88">
                <a:extLst>
                  <a:ext uri="{FF2B5EF4-FFF2-40B4-BE49-F238E27FC236}">
                    <a16:creationId xmlns:a16="http://schemas.microsoft.com/office/drawing/2014/main" id="{A1757DD3-2A1D-4CED-A678-ECE520A1B4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42918845-1F95-46C2-8F59-32EB33C4A3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45" name="Line 63">
                  <a:extLst>
                    <a:ext uri="{FF2B5EF4-FFF2-40B4-BE49-F238E27FC236}">
                      <a16:creationId xmlns:a16="http://schemas.microsoft.com/office/drawing/2014/main" id="{E7391FC0-5104-4751-BB86-0D12BFFBE32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Line 66">
                  <a:extLst>
                    <a:ext uri="{FF2B5EF4-FFF2-40B4-BE49-F238E27FC236}">
                      <a16:creationId xmlns:a16="http://schemas.microsoft.com/office/drawing/2014/main" id="{094BBC13-5B24-4DFD-A5AD-892345304C5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Line 67">
                  <a:extLst>
                    <a:ext uri="{FF2B5EF4-FFF2-40B4-BE49-F238E27FC236}">
                      <a16:creationId xmlns:a16="http://schemas.microsoft.com/office/drawing/2014/main" id="{5D6BCBF6-E4C8-49C4-BCE6-A57F7EB6CAC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8" name="Line 80">
                  <a:extLst>
                    <a:ext uri="{FF2B5EF4-FFF2-40B4-BE49-F238E27FC236}">
                      <a16:creationId xmlns:a16="http://schemas.microsoft.com/office/drawing/2014/main" id="{4A5F536F-42F0-4F01-9893-075DD5BCCE7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Line 83">
                  <a:extLst>
                    <a:ext uri="{FF2B5EF4-FFF2-40B4-BE49-F238E27FC236}">
                      <a16:creationId xmlns:a16="http://schemas.microsoft.com/office/drawing/2014/main" id="{60BE5073-8B4E-47B4-AC5B-31D8FD99D2C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0" name="Line 86">
                  <a:extLst>
                    <a:ext uri="{FF2B5EF4-FFF2-40B4-BE49-F238E27FC236}">
                      <a16:creationId xmlns:a16="http://schemas.microsoft.com/office/drawing/2014/main" id="{B210067F-EA9E-4248-B2D2-39D656B3AF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Line 89">
                  <a:extLst>
                    <a:ext uri="{FF2B5EF4-FFF2-40B4-BE49-F238E27FC236}">
                      <a16:creationId xmlns:a16="http://schemas.microsoft.com/office/drawing/2014/main" id="{B5121029-6739-4142-9E53-48DCA4F8BDC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6776FFF-7CFE-4739-9104-473DA3681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39C6C41-5DF4-4A11-89B7-BAB3F63B58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A6F0F36F-7ABB-4F4C-9CC5-443B1936F48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4F2DB5F0-FD30-4907-86AB-7DA7CA3E31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angle 30">
                  <a:extLst>
                    <a:ext uri="{FF2B5EF4-FFF2-40B4-BE49-F238E27FC236}">
                      <a16:creationId xmlns:a16="http://schemas.microsoft.com/office/drawing/2014/main" id="{0A419F00-E825-4E5E-92EA-DDF22BB2FB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" name="Rectangle 30">
                  <a:extLst>
                    <a:ext uri="{FF2B5EF4-FFF2-40B4-BE49-F238E27FC236}">
                      <a16:creationId xmlns:a16="http://schemas.microsoft.com/office/drawing/2014/main" id="{D7C5E6F1-BF29-4F80-A5F4-81345C29015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72CEDE34-3360-4BFF-8F28-053990E691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24" name="Freeform: Shape 23">
                  <a:extLst>
                    <a:ext uri="{FF2B5EF4-FFF2-40B4-BE49-F238E27FC236}">
                      <a16:creationId xmlns:a16="http://schemas.microsoft.com/office/drawing/2014/main" id="{898E96F4-030D-444B-B62F-0DA02833774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A5D902ED-F254-4B06-9B62-AF188FF41A7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EBB14B7-5333-4EA3-A883-B3D949DA56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F2F0B6D-3339-445E-AE6F-EA80BB952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19" name="Freeform 68">
                  <a:extLst>
                    <a:ext uri="{FF2B5EF4-FFF2-40B4-BE49-F238E27FC236}">
                      <a16:creationId xmlns:a16="http://schemas.microsoft.com/office/drawing/2014/main" id="{1FD745BE-AAE8-4FD8-B107-4730C82F8C7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69">
                  <a:extLst>
                    <a:ext uri="{FF2B5EF4-FFF2-40B4-BE49-F238E27FC236}">
                      <a16:creationId xmlns:a16="http://schemas.microsoft.com/office/drawing/2014/main" id="{55D7086E-72EA-4FBD-8B82-D3ECF7D5137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Line 70">
                  <a:extLst>
                    <a:ext uri="{FF2B5EF4-FFF2-40B4-BE49-F238E27FC236}">
                      <a16:creationId xmlns:a16="http://schemas.microsoft.com/office/drawing/2014/main" id="{246D59ED-9B4E-4F44-B189-00E3B8D72DC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726404C-494E-4C74-9581-BE06BE0D27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16" name="Freeform 68">
                  <a:extLst>
                    <a:ext uri="{FF2B5EF4-FFF2-40B4-BE49-F238E27FC236}">
                      <a16:creationId xmlns:a16="http://schemas.microsoft.com/office/drawing/2014/main" id="{C61F0CD3-7875-46CD-A844-0B022BEF275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69">
                  <a:extLst>
                    <a:ext uri="{FF2B5EF4-FFF2-40B4-BE49-F238E27FC236}">
                      <a16:creationId xmlns:a16="http://schemas.microsoft.com/office/drawing/2014/main" id="{D83F2F78-08A8-49BE-AF85-1C3DD28602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Line 70">
                  <a:extLst>
                    <a:ext uri="{FF2B5EF4-FFF2-40B4-BE49-F238E27FC236}">
                      <a16:creationId xmlns:a16="http://schemas.microsoft.com/office/drawing/2014/main" id="{93069262-0DE6-4BA7-9773-656AF1E6CF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2725E2D-27B9-4A2E-B161-230C61B08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6C8B8-D126-281D-3399-B5BE5FBED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660" y="1013342"/>
            <a:ext cx="11464680" cy="565868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GB" sz="1600" b="1" dirty="0">
                <a:solidFill>
                  <a:schemeClr val="tx2"/>
                </a:solidFill>
                <a:latin typeface="Avenir Next LT Pro"/>
                <a:cs typeface="Arial"/>
              </a:rPr>
              <a:t>Strengthen Community &amp; Preventative Care</a:t>
            </a:r>
          </a:p>
          <a:p>
            <a:pPr marL="171450" indent="-171450">
              <a:lnSpc>
                <a:spcPct val="140000"/>
              </a:lnSpc>
              <a:buClr>
                <a:srgbClr val="8FA3A3"/>
              </a:buClr>
            </a:pP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Expand reablement, day services, and social prescribing.</a:t>
            </a:r>
            <a:endParaRPr lang="en-GB" sz="16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171450" indent="-171450">
              <a:lnSpc>
                <a:spcPct val="140000"/>
              </a:lnSpc>
            </a:pP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Promotes independence and engagement (Activity Theory).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GB" sz="1600" b="1" dirty="0">
                <a:solidFill>
                  <a:schemeClr val="tx2"/>
                </a:solidFill>
                <a:latin typeface="Avenir Next LT Pro"/>
                <a:cs typeface="Arial"/>
              </a:rPr>
              <a:t>Invest in Workforce Development</a:t>
            </a:r>
          </a:p>
          <a:p>
            <a:pPr marL="171450" indent="-171450">
              <a:lnSpc>
                <a:spcPct val="140000"/>
              </a:lnSpc>
            </a:pPr>
            <a:r>
              <a:rPr lang="en-GB" sz="1600" dirty="0">
                <a:solidFill>
                  <a:schemeClr val="tx2"/>
                </a:solidFill>
                <a:latin typeface="Avenir Next LT Pro"/>
                <a:cs typeface="Arial"/>
              </a:rPr>
              <a:t>Improve</a:t>
            </a: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 training, pay, and recognition (Skills for Care, 2023).</a:t>
            </a:r>
            <a:endParaRPr lang="en-GB" sz="16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171450" indent="-171450">
              <a:lnSpc>
                <a:spcPct val="140000"/>
              </a:lnSpc>
            </a:pP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Supports continuity and relationship-based care (Continuity Theory).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GB" sz="1600" b="1" dirty="0">
                <a:solidFill>
                  <a:schemeClr val="tx2"/>
                </a:solidFill>
                <a:latin typeface="Avenir Next LT Pro"/>
                <a:cs typeface="Arial"/>
              </a:rPr>
              <a:t>Enhance Digital Inclusion &amp; Technology Use</a:t>
            </a:r>
          </a:p>
          <a:p>
            <a:pPr marL="171450" indent="-171450">
              <a:lnSpc>
                <a:spcPct val="140000"/>
              </a:lnSpc>
            </a:pPr>
            <a:r>
              <a:rPr lang="en-GB" sz="1600" dirty="0">
                <a:solidFill>
                  <a:schemeClr val="tx2"/>
                </a:solidFill>
                <a:latin typeface="Avenir Next LT Pro"/>
                <a:cs typeface="Arial"/>
              </a:rPr>
              <a:t>Increase</a:t>
            </a: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 access and skills for telehealth and smart tech (Age UK, 2023</a:t>
            </a:r>
            <a:r>
              <a:rPr lang="en-GB" sz="1600" dirty="0">
                <a:solidFill>
                  <a:schemeClr val="tx2"/>
                </a:solidFill>
                <a:latin typeface="Avenir Next LT Pro"/>
                <a:cs typeface="Arial"/>
              </a:rPr>
              <a:t>)</a:t>
            </a:r>
          </a:p>
          <a:p>
            <a:pPr marL="171450" indent="-171450">
              <a:lnSpc>
                <a:spcPct val="140000"/>
              </a:lnSpc>
            </a:pP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Establish ethical and regulatory safeguards for data privacy.</a:t>
            </a:r>
            <a:endParaRPr lang="en-GB" sz="16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171450" indent="-171450">
              <a:lnSpc>
                <a:spcPct val="140000"/>
              </a:lnSpc>
            </a:pPr>
            <a:r>
              <a:rPr lang="en-GB" sz="1600" dirty="0">
                <a:solidFill>
                  <a:schemeClr val="tx2"/>
                </a:solidFill>
                <a:latin typeface="Avenir Next LT Pro"/>
                <a:cs typeface="Arial"/>
              </a:rPr>
              <a:t>Improve Integration Across Health &amp; Social Care</a:t>
            </a:r>
          </a:p>
          <a:p>
            <a:pPr marL="171450" indent="-171450">
              <a:lnSpc>
                <a:spcPct val="140000"/>
              </a:lnSpc>
            </a:pPr>
            <a:r>
              <a:rPr lang="en-GB" sz="1600" dirty="0">
                <a:solidFill>
                  <a:schemeClr val="tx2"/>
                </a:solidFill>
                <a:latin typeface="Avenir Next LT Pro"/>
                <a:cs typeface="Arial"/>
              </a:rPr>
              <a:t>Align</a:t>
            </a: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 with </a:t>
            </a:r>
            <a:r>
              <a:rPr lang="en-GB" sz="1600" i="1" dirty="0">
                <a:solidFill>
                  <a:schemeClr val="tx2"/>
                </a:solidFill>
                <a:latin typeface="Avenir Next LT Pro"/>
                <a:cs typeface="Arial"/>
              </a:rPr>
              <a:t>NHS Long Term Plan (2019)</a:t>
            </a: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 to reduce fragmentation.</a:t>
            </a:r>
            <a:endParaRPr lang="en-GB" sz="16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171450" indent="-171450">
              <a:lnSpc>
                <a:spcPct val="140000"/>
              </a:lnSpc>
            </a:pPr>
            <a:r>
              <a:rPr lang="en-GB" sz="1600" i="0" dirty="0">
                <a:solidFill>
                  <a:schemeClr val="tx2"/>
                </a:solidFill>
                <a:latin typeface="Avenir Next LT Pro"/>
                <a:cs typeface="Arial"/>
              </a:rPr>
              <a:t>Promote coordinated, person-centred care pathways.</a:t>
            </a:r>
          </a:p>
          <a:p>
            <a:pPr marL="0" indent="0">
              <a:lnSpc>
                <a:spcPct val="140000"/>
              </a:lnSpc>
              <a:buNone/>
            </a:pPr>
            <a:endParaRPr lang="en-GB" sz="1400" i="0" dirty="0">
              <a:solidFill>
                <a:schemeClr val="tx2"/>
              </a:solidFill>
              <a:latin typeface="Avenir Next LT Pro"/>
              <a:cs typeface="Arial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5C23123-3C5C-4A8B-AD1C-138D7B73D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153659" y="716800"/>
            <a:ext cx="3838575" cy="5583025"/>
            <a:chOff x="199766" y="716800"/>
            <a:chExt cx="3838575" cy="5583025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DC1AC98-A945-45DC-A533-43311AB5AF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75" name="Freeform 64">
                <a:extLst>
                  <a:ext uri="{FF2B5EF4-FFF2-40B4-BE49-F238E27FC236}">
                    <a16:creationId xmlns:a16="http://schemas.microsoft.com/office/drawing/2014/main" id="{525BFDD7-7DC7-4933-95CA-274FF3A12B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81">
                <a:extLst>
                  <a:ext uri="{FF2B5EF4-FFF2-40B4-BE49-F238E27FC236}">
                    <a16:creationId xmlns:a16="http://schemas.microsoft.com/office/drawing/2014/main" id="{56EAE20D-E363-445F-AAA9-8923C7A41D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61">
                <a:extLst>
                  <a:ext uri="{FF2B5EF4-FFF2-40B4-BE49-F238E27FC236}">
                    <a16:creationId xmlns:a16="http://schemas.microsoft.com/office/drawing/2014/main" id="{63DF7269-8701-4F88-89A3-EA45D9DF59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78">
                <a:extLst>
                  <a:ext uri="{FF2B5EF4-FFF2-40B4-BE49-F238E27FC236}">
                    <a16:creationId xmlns:a16="http://schemas.microsoft.com/office/drawing/2014/main" id="{2DDEEFE7-743E-40D3-AB86-C074CADC93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84">
                <a:extLst>
                  <a:ext uri="{FF2B5EF4-FFF2-40B4-BE49-F238E27FC236}">
                    <a16:creationId xmlns:a16="http://schemas.microsoft.com/office/drawing/2014/main" id="{6DC0260D-7AA3-4733-B3CB-6389FCCABD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87">
                <a:extLst>
                  <a:ext uri="{FF2B5EF4-FFF2-40B4-BE49-F238E27FC236}">
                    <a16:creationId xmlns:a16="http://schemas.microsoft.com/office/drawing/2014/main" id="{E9487A85-3305-4BD8-A4FB-7939820DE3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60">
                <a:extLst>
                  <a:ext uri="{FF2B5EF4-FFF2-40B4-BE49-F238E27FC236}">
                    <a16:creationId xmlns:a16="http://schemas.microsoft.com/office/drawing/2014/main" id="{9A56408A-8D1F-4308-888A-C10250ED40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59">
                <a:extLst>
                  <a:ext uri="{FF2B5EF4-FFF2-40B4-BE49-F238E27FC236}">
                    <a16:creationId xmlns:a16="http://schemas.microsoft.com/office/drawing/2014/main" id="{B8EA7519-3D12-4CBF-9CF9-2DBF5379C4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62">
                <a:extLst>
                  <a:ext uri="{FF2B5EF4-FFF2-40B4-BE49-F238E27FC236}">
                    <a16:creationId xmlns:a16="http://schemas.microsoft.com/office/drawing/2014/main" id="{CBCFA958-AB70-45BC-86FB-95916AC882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65">
                <a:extLst>
                  <a:ext uri="{FF2B5EF4-FFF2-40B4-BE49-F238E27FC236}">
                    <a16:creationId xmlns:a16="http://schemas.microsoft.com/office/drawing/2014/main" id="{EC7CC8AD-3574-4368-9084-30AA269FB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79">
                <a:extLst>
                  <a:ext uri="{FF2B5EF4-FFF2-40B4-BE49-F238E27FC236}">
                    <a16:creationId xmlns:a16="http://schemas.microsoft.com/office/drawing/2014/main" id="{AAF385D0-C8F4-4D2E-A604-55B0C4A37A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82">
                <a:extLst>
                  <a:ext uri="{FF2B5EF4-FFF2-40B4-BE49-F238E27FC236}">
                    <a16:creationId xmlns:a16="http://schemas.microsoft.com/office/drawing/2014/main" id="{5807D27C-D4CF-4DD8-95BF-BE0E820995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85">
                <a:extLst>
                  <a:ext uri="{FF2B5EF4-FFF2-40B4-BE49-F238E27FC236}">
                    <a16:creationId xmlns:a16="http://schemas.microsoft.com/office/drawing/2014/main" id="{AF358179-B76F-48FB-9D1E-25F2B422B7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88">
                <a:extLst>
                  <a:ext uri="{FF2B5EF4-FFF2-40B4-BE49-F238E27FC236}">
                    <a16:creationId xmlns:a16="http://schemas.microsoft.com/office/drawing/2014/main" id="{4F860F54-6F02-429D-84F9-216C593FDA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AF2CD1C6-D2DC-4C27-A7A3-0D6ECCB7B2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90" name="Line 63">
                  <a:extLst>
                    <a:ext uri="{FF2B5EF4-FFF2-40B4-BE49-F238E27FC236}">
                      <a16:creationId xmlns:a16="http://schemas.microsoft.com/office/drawing/2014/main" id="{17251CE3-FBBE-4B37-B229-DF726C4AE56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1" name="Line 66">
                  <a:extLst>
                    <a:ext uri="{FF2B5EF4-FFF2-40B4-BE49-F238E27FC236}">
                      <a16:creationId xmlns:a16="http://schemas.microsoft.com/office/drawing/2014/main" id="{14522961-6FA8-43A3-894B-20435789E3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2" name="Line 67">
                  <a:extLst>
                    <a:ext uri="{FF2B5EF4-FFF2-40B4-BE49-F238E27FC236}">
                      <a16:creationId xmlns:a16="http://schemas.microsoft.com/office/drawing/2014/main" id="{54230A9C-2E62-416C-A910-A26CB0BB744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3" name="Line 80">
                  <a:extLst>
                    <a:ext uri="{FF2B5EF4-FFF2-40B4-BE49-F238E27FC236}">
                      <a16:creationId xmlns:a16="http://schemas.microsoft.com/office/drawing/2014/main" id="{EDC7B8CE-339C-4B31-9A1E-1E6F3F20E51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4" name="Line 83">
                  <a:extLst>
                    <a:ext uri="{FF2B5EF4-FFF2-40B4-BE49-F238E27FC236}">
                      <a16:creationId xmlns:a16="http://schemas.microsoft.com/office/drawing/2014/main" id="{D5900B3C-A349-4C11-8871-F0C656F06A2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" name="Line 86">
                  <a:extLst>
                    <a:ext uri="{FF2B5EF4-FFF2-40B4-BE49-F238E27FC236}">
                      <a16:creationId xmlns:a16="http://schemas.microsoft.com/office/drawing/2014/main" id="{B836DF39-5332-440E-BD43-94EF14B9F7A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" name="Line 89">
                  <a:extLst>
                    <a:ext uri="{FF2B5EF4-FFF2-40B4-BE49-F238E27FC236}">
                      <a16:creationId xmlns:a16="http://schemas.microsoft.com/office/drawing/2014/main" id="{25596AFB-7112-451F-A40E-C4D365BC050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67B87DF-BE21-4275-A328-36294B5E87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5DF7768E-3A7E-48EA-AE6B-544137E017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0C7E39C2-9BBA-4C6E-B352-FADF72FF842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55FF2688-1869-4A97-A594-AD2F8C720AD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Rectangle 30">
                  <a:extLst>
                    <a:ext uri="{FF2B5EF4-FFF2-40B4-BE49-F238E27FC236}">
                      <a16:creationId xmlns:a16="http://schemas.microsoft.com/office/drawing/2014/main" id="{035F350E-CDEC-47D7-B1F6-BB33F7263D5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Rectangle 30">
                  <a:extLst>
                    <a:ext uri="{FF2B5EF4-FFF2-40B4-BE49-F238E27FC236}">
                      <a16:creationId xmlns:a16="http://schemas.microsoft.com/office/drawing/2014/main" id="{32757671-5219-4448-9D74-96978B78FB2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A62FFE05-1BB5-478B-ACB7-0201D6E0B8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69" name="Freeform: Shape 68">
                  <a:extLst>
                    <a:ext uri="{FF2B5EF4-FFF2-40B4-BE49-F238E27FC236}">
                      <a16:creationId xmlns:a16="http://schemas.microsoft.com/office/drawing/2014/main" id="{08CF1D90-5BE7-4777-9D00-4B898D6A5D0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id="{D066325E-CB67-49CD-9A41-2CFD6BCC903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405EB12-3265-4FD8-AE15-B453CFF084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BCD1DA60-1F78-4286-AD75-48457E4E42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64" name="Freeform 68">
                  <a:extLst>
                    <a:ext uri="{FF2B5EF4-FFF2-40B4-BE49-F238E27FC236}">
                      <a16:creationId xmlns:a16="http://schemas.microsoft.com/office/drawing/2014/main" id="{F2434CC9-D9BE-4CC5-A618-AC659C5CBD7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69">
                  <a:extLst>
                    <a:ext uri="{FF2B5EF4-FFF2-40B4-BE49-F238E27FC236}">
                      <a16:creationId xmlns:a16="http://schemas.microsoft.com/office/drawing/2014/main" id="{B9A88CD6-DA9C-42B2-A37B-5A0E1BED75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Line 70">
                  <a:extLst>
                    <a:ext uri="{FF2B5EF4-FFF2-40B4-BE49-F238E27FC236}">
                      <a16:creationId xmlns:a16="http://schemas.microsoft.com/office/drawing/2014/main" id="{4A018333-A419-44AE-9CF5-57D5319073C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4C9BB730-80E2-4F3A-882B-7ED9186ABD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61" name="Freeform 68">
                  <a:extLst>
                    <a:ext uri="{FF2B5EF4-FFF2-40B4-BE49-F238E27FC236}">
                      <a16:creationId xmlns:a16="http://schemas.microsoft.com/office/drawing/2014/main" id="{D48E4E69-835A-40C7-A548-8947A81DC1C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69">
                  <a:extLst>
                    <a:ext uri="{FF2B5EF4-FFF2-40B4-BE49-F238E27FC236}">
                      <a16:creationId xmlns:a16="http://schemas.microsoft.com/office/drawing/2014/main" id="{E4F80DAC-11B8-4A6F-9CAA-8C62C6A2E63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3" name="Line 70">
                  <a:extLst>
                    <a:ext uri="{FF2B5EF4-FFF2-40B4-BE49-F238E27FC236}">
                      <a16:creationId xmlns:a16="http://schemas.microsoft.com/office/drawing/2014/main" id="{FF491AF2-6D67-4650-B34C-5BB5F112840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pic>
        <p:nvPicPr>
          <p:cNvPr id="132" name="Audio 131">
            <a:hlinkClick r:id="" action="ppaction://media"/>
            <a:extLst>
              <a:ext uri="{FF2B5EF4-FFF2-40B4-BE49-F238E27FC236}">
                <a16:creationId xmlns:a16="http://schemas.microsoft.com/office/drawing/2014/main" id="{447D4ADB-4A4A-9867-8D86-5511B7DA06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68E450-E3AE-FE03-D93E-4D681C387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24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08"/>
    </mc:Choice>
    <mc:Fallback xmlns="">
      <p:transition spd="slow" advTm="94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2D76E3-BBAC-4D3C-9314-D3076FA90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5C945D9-C3DE-4D90-9F29-7BE223A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9766" y="716800"/>
            <a:ext cx="3838575" cy="5583025"/>
            <a:chOff x="199766" y="716800"/>
            <a:chExt cx="3838575" cy="558302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8D338B3-6DA4-45F7-91E3-7D8C28D0B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30" name="Freeform 64">
                <a:extLst>
                  <a:ext uri="{FF2B5EF4-FFF2-40B4-BE49-F238E27FC236}">
                    <a16:creationId xmlns:a16="http://schemas.microsoft.com/office/drawing/2014/main" id="{6185FD3E-487C-45A4-AD94-24F4F7BACD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81">
                <a:extLst>
                  <a:ext uri="{FF2B5EF4-FFF2-40B4-BE49-F238E27FC236}">
                    <a16:creationId xmlns:a16="http://schemas.microsoft.com/office/drawing/2014/main" id="{DABEF2EB-1FA6-476D-ADEC-ACC991D1EE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1">
                <a:extLst>
                  <a:ext uri="{FF2B5EF4-FFF2-40B4-BE49-F238E27FC236}">
                    <a16:creationId xmlns:a16="http://schemas.microsoft.com/office/drawing/2014/main" id="{702C2E5D-FD1A-49AB-9CF7-7F656660A9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78">
                <a:extLst>
                  <a:ext uri="{FF2B5EF4-FFF2-40B4-BE49-F238E27FC236}">
                    <a16:creationId xmlns:a16="http://schemas.microsoft.com/office/drawing/2014/main" id="{FE338B6A-36C1-4245-B24F-94D4DE5F7C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84">
                <a:extLst>
                  <a:ext uri="{FF2B5EF4-FFF2-40B4-BE49-F238E27FC236}">
                    <a16:creationId xmlns:a16="http://schemas.microsoft.com/office/drawing/2014/main" id="{6CDA6293-4165-4383-9C97-2A66792280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87">
                <a:extLst>
                  <a:ext uri="{FF2B5EF4-FFF2-40B4-BE49-F238E27FC236}">
                    <a16:creationId xmlns:a16="http://schemas.microsoft.com/office/drawing/2014/main" id="{CACA95C4-6FB3-44B0-981E-06BBAE8F0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60">
                <a:extLst>
                  <a:ext uri="{FF2B5EF4-FFF2-40B4-BE49-F238E27FC236}">
                    <a16:creationId xmlns:a16="http://schemas.microsoft.com/office/drawing/2014/main" id="{87433F39-33A6-4FCE-9B83-3D9A47A7C5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59">
                <a:extLst>
                  <a:ext uri="{FF2B5EF4-FFF2-40B4-BE49-F238E27FC236}">
                    <a16:creationId xmlns:a16="http://schemas.microsoft.com/office/drawing/2014/main" id="{09C092FC-35CB-41D8-8B13-9A238EE30C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62">
                <a:extLst>
                  <a:ext uri="{FF2B5EF4-FFF2-40B4-BE49-F238E27FC236}">
                    <a16:creationId xmlns:a16="http://schemas.microsoft.com/office/drawing/2014/main" id="{A0DF137B-3079-4986-913B-939546E64D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65">
                <a:extLst>
                  <a:ext uri="{FF2B5EF4-FFF2-40B4-BE49-F238E27FC236}">
                    <a16:creationId xmlns:a16="http://schemas.microsoft.com/office/drawing/2014/main" id="{D660B18D-F0F5-419B-B3F1-B039757C9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79">
                <a:extLst>
                  <a:ext uri="{FF2B5EF4-FFF2-40B4-BE49-F238E27FC236}">
                    <a16:creationId xmlns:a16="http://schemas.microsoft.com/office/drawing/2014/main" id="{80FAC823-69BF-42B9-BA6A-E365E721EB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82">
                <a:extLst>
                  <a:ext uri="{FF2B5EF4-FFF2-40B4-BE49-F238E27FC236}">
                    <a16:creationId xmlns:a16="http://schemas.microsoft.com/office/drawing/2014/main" id="{5B5DFB3A-61ED-4206-9B53-3E8A8CE9FF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85">
                <a:extLst>
                  <a:ext uri="{FF2B5EF4-FFF2-40B4-BE49-F238E27FC236}">
                    <a16:creationId xmlns:a16="http://schemas.microsoft.com/office/drawing/2014/main" id="{C72D0A40-CAB7-45AB-B832-628D138C69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88">
                <a:extLst>
                  <a:ext uri="{FF2B5EF4-FFF2-40B4-BE49-F238E27FC236}">
                    <a16:creationId xmlns:a16="http://schemas.microsoft.com/office/drawing/2014/main" id="{A1757DD3-2A1D-4CED-A678-ECE520A1B4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42918845-1F95-46C2-8F59-32EB33C4A3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45" name="Line 63">
                  <a:extLst>
                    <a:ext uri="{FF2B5EF4-FFF2-40B4-BE49-F238E27FC236}">
                      <a16:creationId xmlns:a16="http://schemas.microsoft.com/office/drawing/2014/main" id="{E7391FC0-5104-4751-BB86-0D12BFFBE32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Line 66">
                  <a:extLst>
                    <a:ext uri="{FF2B5EF4-FFF2-40B4-BE49-F238E27FC236}">
                      <a16:creationId xmlns:a16="http://schemas.microsoft.com/office/drawing/2014/main" id="{094BBC13-5B24-4DFD-A5AD-892345304C5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Line 67">
                  <a:extLst>
                    <a:ext uri="{FF2B5EF4-FFF2-40B4-BE49-F238E27FC236}">
                      <a16:creationId xmlns:a16="http://schemas.microsoft.com/office/drawing/2014/main" id="{5D6BCBF6-E4C8-49C4-BCE6-A57F7EB6CAC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8" name="Line 80">
                  <a:extLst>
                    <a:ext uri="{FF2B5EF4-FFF2-40B4-BE49-F238E27FC236}">
                      <a16:creationId xmlns:a16="http://schemas.microsoft.com/office/drawing/2014/main" id="{4A5F536F-42F0-4F01-9893-075DD5BCCE7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Line 83">
                  <a:extLst>
                    <a:ext uri="{FF2B5EF4-FFF2-40B4-BE49-F238E27FC236}">
                      <a16:creationId xmlns:a16="http://schemas.microsoft.com/office/drawing/2014/main" id="{60BE5073-8B4E-47B4-AC5B-31D8FD99D2C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0" name="Line 86">
                  <a:extLst>
                    <a:ext uri="{FF2B5EF4-FFF2-40B4-BE49-F238E27FC236}">
                      <a16:creationId xmlns:a16="http://schemas.microsoft.com/office/drawing/2014/main" id="{B210067F-EA9E-4248-B2D2-39D656B3AF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Line 89">
                  <a:extLst>
                    <a:ext uri="{FF2B5EF4-FFF2-40B4-BE49-F238E27FC236}">
                      <a16:creationId xmlns:a16="http://schemas.microsoft.com/office/drawing/2014/main" id="{B5121029-6739-4142-9E53-48DCA4F8BDC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6776FFF-7CFE-4739-9104-473DA3681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39C6C41-5DF4-4A11-89B7-BAB3F63B58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A6F0F36F-7ABB-4F4C-9CC5-443B1936F48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4F2DB5F0-FD30-4907-86AB-7DA7CA3E31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angle 30">
                  <a:extLst>
                    <a:ext uri="{FF2B5EF4-FFF2-40B4-BE49-F238E27FC236}">
                      <a16:creationId xmlns:a16="http://schemas.microsoft.com/office/drawing/2014/main" id="{0A419F00-E825-4E5E-92EA-DDF22BB2FB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" name="Rectangle 30">
                  <a:extLst>
                    <a:ext uri="{FF2B5EF4-FFF2-40B4-BE49-F238E27FC236}">
                      <a16:creationId xmlns:a16="http://schemas.microsoft.com/office/drawing/2014/main" id="{D7C5E6F1-BF29-4F80-A5F4-81345C29015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72CEDE34-3360-4BFF-8F28-053990E691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24" name="Freeform: Shape 23">
                  <a:extLst>
                    <a:ext uri="{FF2B5EF4-FFF2-40B4-BE49-F238E27FC236}">
                      <a16:creationId xmlns:a16="http://schemas.microsoft.com/office/drawing/2014/main" id="{898E96F4-030D-444B-B62F-0DA02833774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A5D902ED-F254-4B06-9B62-AF188FF41A7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EBB14B7-5333-4EA3-A883-B3D949DA56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F2F0B6D-3339-445E-AE6F-EA80BB952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19" name="Freeform 68">
                  <a:extLst>
                    <a:ext uri="{FF2B5EF4-FFF2-40B4-BE49-F238E27FC236}">
                      <a16:creationId xmlns:a16="http://schemas.microsoft.com/office/drawing/2014/main" id="{1FD745BE-AAE8-4FD8-B107-4730C82F8C7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69">
                  <a:extLst>
                    <a:ext uri="{FF2B5EF4-FFF2-40B4-BE49-F238E27FC236}">
                      <a16:creationId xmlns:a16="http://schemas.microsoft.com/office/drawing/2014/main" id="{55D7086E-72EA-4FBD-8B82-D3ECF7D5137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Line 70">
                  <a:extLst>
                    <a:ext uri="{FF2B5EF4-FFF2-40B4-BE49-F238E27FC236}">
                      <a16:creationId xmlns:a16="http://schemas.microsoft.com/office/drawing/2014/main" id="{246D59ED-9B4E-4F44-B189-00E3B8D72DC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726404C-494E-4C74-9581-BE06BE0D27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16" name="Freeform 68">
                  <a:extLst>
                    <a:ext uri="{FF2B5EF4-FFF2-40B4-BE49-F238E27FC236}">
                      <a16:creationId xmlns:a16="http://schemas.microsoft.com/office/drawing/2014/main" id="{C61F0CD3-7875-46CD-A844-0B022BEF275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69">
                  <a:extLst>
                    <a:ext uri="{FF2B5EF4-FFF2-40B4-BE49-F238E27FC236}">
                      <a16:creationId xmlns:a16="http://schemas.microsoft.com/office/drawing/2014/main" id="{D83F2F78-08A8-49BE-AF85-1C3DD28602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Line 70">
                  <a:extLst>
                    <a:ext uri="{FF2B5EF4-FFF2-40B4-BE49-F238E27FC236}">
                      <a16:creationId xmlns:a16="http://schemas.microsoft.com/office/drawing/2014/main" id="{93069262-0DE6-4BA7-9773-656AF1E6CF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2725E2D-27B9-4A2E-B161-230C61B08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4B526-25CF-17A1-B32F-6293FE150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202" y="1100288"/>
            <a:ext cx="11020435" cy="56308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59410" indent="-35941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Addressing Barriers:</a:t>
            </a:r>
            <a:endParaRPr lang="en-US" sz="1600" dirty="0">
              <a:solidFill>
                <a:srgbClr val="000000">
                  <a:alpha val="60000"/>
                </a:srgbClr>
              </a:solidFill>
            </a:endParaRP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Close funding gaps, reduce digital inequality, and overcome organisational resistance.</a:t>
            </a:r>
            <a:endParaRPr lang="en-US" sz="16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Promote collaboration across sectors and involve older adults in co-designing care.</a:t>
            </a:r>
          </a:p>
          <a:p>
            <a:pPr marL="359410" indent="0">
              <a:buNone/>
            </a:pPr>
            <a:r>
              <a:rPr lang="en-GB" sz="1600" b="1" dirty="0">
                <a:solidFill>
                  <a:schemeClr val="tx2"/>
                </a:solidFill>
                <a:ea typeface="+mn-lt"/>
                <a:cs typeface="+mn-lt"/>
              </a:rPr>
              <a:t>Overall Goal:</a:t>
            </a:r>
            <a:endParaRPr lang="en-GB" sz="1600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Build an inclusive, future-focused elder care system that upholds dignity, independence, and quality of life.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Deliver personalised, coordinated services for diverse needs.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Combine strong policy, modern technology, and skilled staff for sustainable, high-quality care.</a:t>
            </a:r>
          </a:p>
          <a:p>
            <a:pPr marL="359410" indent="-359410">
              <a:buFont typeface="Wingdings"/>
            </a:pP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Empower older adults as active partners in their care and daily living.</a:t>
            </a:r>
          </a:p>
          <a:p>
            <a:pPr marL="0" indent="0">
              <a:lnSpc>
                <a:spcPct val="140000"/>
              </a:lnSpc>
              <a:buNone/>
            </a:pPr>
            <a:endParaRPr lang="en-GB" sz="1400" b="1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lvl="1" indent="-285750">
              <a:lnSpc>
                <a:spcPct val="140000"/>
              </a:lnSpc>
              <a:buFont typeface="Wingdings,Sans-Serif" panose="05000000000000000000" pitchFamily="2" charset="2"/>
            </a:pPr>
            <a:endParaRPr lang="en-GB" sz="1300" i="0" dirty="0"/>
          </a:p>
          <a:p>
            <a:pPr marL="359410" indent="-359410">
              <a:lnSpc>
                <a:spcPct val="140000"/>
              </a:lnSpc>
              <a:buFont typeface="Wingdings,Sans-Serif" panose="05000000000000000000" pitchFamily="2" charset="2"/>
            </a:pPr>
            <a:endParaRPr lang="en-GB" sz="1300" dirty="0"/>
          </a:p>
          <a:p>
            <a:pPr marL="359410" indent="-359410">
              <a:lnSpc>
                <a:spcPct val="140000"/>
              </a:lnSpc>
            </a:pPr>
            <a:endParaRPr lang="en-GB" sz="1300" dirty="0"/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5C23123-3C5C-4A8B-AD1C-138D7B73D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153659" y="716800"/>
            <a:ext cx="3838575" cy="5583025"/>
            <a:chOff x="199766" y="716800"/>
            <a:chExt cx="3838575" cy="5583025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DC1AC98-A945-45DC-A533-43311AB5AF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75" name="Freeform 64">
                <a:extLst>
                  <a:ext uri="{FF2B5EF4-FFF2-40B4-BE49-F238E27FC236}">
                    <a16:creationId xmlns:a16="http://schemas.microsoft.com/office/drawing/2014/main" id="{525BFDD7-7DC7-4933-95CA-274FF3A12B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81">
                <a:extLst>
                  <a:ext uri="{FF2B5EF4-FFF2-40B4-BE49-F238E27FC236}">
                    <a16:creationId xmlns:a16="http://schemas.microsoft.com/office/drawing/2014/main" id="{56EAE20D-E363-445F-AAA9-8923C7A41D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61">
                <a:extLst>
                  <a:ext uri="{FF2B5EF4-FFF2-40B4-BE49-F238E27FC236}">
                    <a16:creationId xmlns:a16="http://schemas.microsoft.com/office/drawing/2014/main" id="{63DF7269-8701-4F88-89A3-EA45D9DF59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78">
                <a:extLst>
                  <a:ext uri="{FF2B5EF4-FFF2-40B4-BE49-F238E27FC236}">
                    <a16:creationId xmlns:a16="http://schemas.microsoft.com/office/drawing/2014/main" id="{2DDEEFE7-743E-40D3-AB86-C074CADC93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84">
                <a:extLst>
                  <a:ext uri="{FF2B5EF4-FFF2-40B4-BE49-F238E27FC236}">
                    <a16:creationId xmlns:a16="http://schemas.microsoft.com/office/drawing/2014/main" id="{6DC0260D-7AA3-4733-B3CB-6389FCCABD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87">
                <a:extLst>
                  <a:ext uri="{FF2B5EF4-FFF2-40B4-BE49-F238E27FC236}">
                    <a16:creationId xmlns:a16="http://schemas.microsoft.com/office/drawing/2014/main" id="{E9487A85-3305-4BD8-A4FB-7939820DE3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60">
                <a:extLst>
                  <a:ext uri="{FF2B5EF4-FFF2-40B4-BE49-F238E27FC236}">
                    <a16:creationId xmlns:a16="http://schemas.microsoft.com/office/drawing/2014/main" id="{9A56408A-8D1F-4308-888A-C10250ED40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59">
                <a:extLst>
                  <a:ext uri="{FF2B5EF4-FFF2-40B4-BE49-F238E27FC236}">
                    <a16:creationId xmlns:a16="http://schemas.microsoft.com/office/drawing/2014/main" id="{B8EA7519-3D12-4CBF-9CF9-2DBF5379C4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62">
                <a:extLst>
                  <a:ext uri="{FF2B5EF4-FFF2-40B4-BE49-F238E27FC236}">
                    <a16:creationId xmlns:a16="http://schemas.microsoft.com/office/drawing/2014/main" id="{CBCFA958-AB70-45BC-86FB-95916AC882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65">
                <a:extLst>
                  <a:ext uri="{FF2B5EF4-FFF2-40B4-BE49-F238E27FC236}">
                    <a16:creationId xmlns:a16="http://schemas.microsoft.com/office/drawing/2014/main" id="{EC7CC8AD-3574-4368-9084-30AA269FB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79">
                <a:extLst>
                  <a:ext uri="{FF2B5EF4-FFF2-40B4-BE49-F238E27FC236}">
                    <a16:creationId xmlns:a16="http://schemas.microsoft.com/office/drawing/2014/main" id="{AAF385D0-C8F4-4D2E-A604-55B0C4A37A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82">
                <a:extLst>
                  <a:ext uri="{FF2B5EF4-FFF2-40B4-BE49-F238E27FC236}">
                    <a16:creationId xmlns:a16="http://schemas.microsoft.com/office/drawing/2014/main" id="{5807D27C-D4CF-4DD8-95BF-BE0E820995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85">
                <a:extLst>
                  <a:ext uri="{FF2B5EF4-FFF2-40B4-BE49-F238E27FC236}">
                    <a16:creationId xmlns:a16="http://schemas.microsoft.com/office/drawing/2014/main" id="{AF358179-B76F-48FB-9D1E-25F2B422B7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88">
                <a:extLst>
                  <a:ext uri="{FF2B5EF4-FFF2-40B4-BE49-F238E27FC236}">
                    <a16:creationId xmlns:a16="http://schemas.microsoft.com/office/drawing/2014/main" id="{4F860F54-6F02-429D-84F9-216C593FDA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AF2CD1C6-D2DC-4C27-A7A3-0D6ECCB7B2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90" name="Line 63">
                  <a:extLst>
                    <a:ext uri="{FF2B5EF4-FFF2-40B4-BE49-F238E27FC236}">
                      <a16:creationId xmlns:a16="http://schemas.microsoft.com/office/drawing/2014/main" id="{17251CE3-FBBE-4B37-B229-DF726C4AE56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1" name="Line 66">
                  <a:extLst>
                    <a:ext uri="{FF2B5EF4-FFF2-40B4-BE49-F238E27FC236}">
                      <a16:creationId xmlns:a16="http://schemas.microsoft.com/office/drawing/2014/main" id="{14522961-6FA8-43A3-894B-20435789E3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2" name="Line 67">
                  <a:extLst>
                    <a:ext uri="{FF2B5EF4-FFF2-40B4-BE49-F238E27FC236}">
                      <a16:creationId xmlns:a16="http://schemas.microsoft.com/office/drawing/2014/main" id="{54230A9C-2E62-416C-A910-A26CB0BB744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3" name="Line 80">
                  <a:extLst>
                    <a:ext uri="{FF2B5EF4-FFF2-40B4-BE49-F238E27FC236}">
                      <a16:creationId xmlns:a16="http://schemas.microsoft.com/office/drawing/2014/main" id="{EDC7B8CE-339C-4B31-9A1E-1E6F3F20E51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4" name="Line 83">
                  <a:extLst>
                    <a:ext uri="{FF2B5EF4-FFF2-40B4-BE49-F238E27FC236}">
                      <a16:creationId xmlns:a16="http://schemas.microsoft.com/office/drawing/2014/main" id="{D5900B3C-A349-4C11-8871-F0C656F06A2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" name="Line 86">
                  <a:extLst>
                    <a:ext uri="{FF2B5EF4-FFF2-40B4-BE49-F238E27FC236}">
                      <a16:creationId xmlns:a16="http://schemas.microsoft.com/office/drawing/2014/main" id="{B836DF39-5332-440E-BD43-94EF14B9F7A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" name="Line 89">
                  <a:extLst>
                    <a:ext uri="{FF2B5EF4-FFF2-40B4-BE49-F238E27FC236}">
                      <a16:creationId xmlns:a16="http://schemas.microsoft.com/office/drawing/2014/main" id="{25596AFB-7112-451F-A40E-C4D365BC050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67B87DF-BE21-4275-A328-36294B5E87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5DF7768E-3A7E-48EA-AE6B-544137E017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0C7E39C2-9BBA-4C6E-B352-FADF72FF842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55FF2688-1869-4A97-A594-AD2F8C720AD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Rectangle 30">
                  <a:extLst>
                    <a:ext uri="{FF2B5EF4-FFF2-40B4-BE49-F238E27FC236}">
                      <a16:creationId xmlns:a16="http://schemas.microsoft.com/office/drawing/2014/main" id="{035F350E-CDEC-47D7-B1F6-BB33F7263D5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Rectangle 30">
                  <a:extLst>
                    <a:ext uri="{FF2B5EF4-FFF2-40B4-BE49-F238E27FC236}">
                      <a16:creationId xmlns:a16="http://schemas.microsoft.com/office/drawing/2014/main" id="{32757671-5219-4448-9D74-96978B78FB2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A62FFE05-1BB5-478B-ACB7-0201D6E0B8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69" name="Freeform: Shape 68">
                  <a:extLst>
                    <a:ext uri="{FF2B5EF4-FFF2-40B4-BE49-F238E27FC236}">
                      <a16:creationId xmlns:a16="http://schemas.microsoft.com/office/drawing/2014/main" id="{08CF1D90-5BE7-4777-9D00-4B898D6A5D0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id="{D066325E-CB67-49CD-9A41-2CFD6BCC903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405EB12-3265-4FD8-AE15-B453CFF084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BCD1DA60-1F78-4286-AD75-48457E4E42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64" name="Freeform 68">
                  <a:extLst>
                    <a:ext uri="{FF2B5EF4-FFF2-40B4-BE49-F238E27FC236}">
                      <a16:creationId xmlns:a16="http://schemas.microsoft.com/office/drawing/2014/main" id="{F2434CC9-D9BE-4CC5-A618-AC659C5CBD7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69">
                  <a:extLst>
                    <a:ext uri="{FF2B5EF4-FFF2-40B4-BE49-F238E27FC236}">
                      <a16:creationId xmlns:a16="http://schemas.microsoft.com/office/drawing/2014/main" id="{B9A88CD6-DA9C-42B2-A37B-5A0E1BED75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Line 70">
                  <a:extLst>
                    <a:ext uri="{FF2B5EF4-FFF2-40B4-BE49-F238E27FC236}">
                      <a16:creationId xmlns:a16="http://schemas.microsoft.com/office/drawing/2014/main" id="{4A018333-A419-44AE-9CF5-57D5319073C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4C9BB730-80E2-4F3A-882B-7ED9186ABD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61" name="Freeform 68">
                  <a:extLst>
                    <a:ext uri="{FF2B5EF4-FFF2-40B4-BE49-F238E27FC236}">
                      <a16:creationId xmlns:a16="http://schemas.microsoft.com/office/drawing/2014/main" id="{D48E4E69-835A-40C7-A548-8947A81DC1C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69">
                  <a:extLst>
                    <a:ext uri="{FF2B5EF4-FFF2-40B4-BE49-F238E27FC236}">
                      <a16:creationId xmlns:a16="http://schemas.microsoft.com/office/drawing/2014/main" id="{E4F80DAC-11B8-4A6F-9CAA-8C62C6A2E63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3" name="Line 70">
                  <a:extLst>
                    <a:ext uri="{FF2B5EF4-FFF2-40B4-BE49-F238E27FC236}">
                      <a16:creationId xmlns:a16="http://schemas.microsoft.com/office/drawing/2014/main" id="{FF491AF2-6D67-4650-B34C-5BB5F112840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pic>
        <p:nvPicPr>
          <p:cNvPr id="139" name="Audio 138">
            <a:hlinkClick r:id="" action="ppaction://media"/>
            <a:extLst>
              <a:ext uri="{FF2B5EF4-FFF2-40B4-BE49-F238E27FC236}">
                <a16:creationId xmlns:a16="http://schemas.microsoft.com/office/drawing/2014/main" id="{78BE2C94-6CA9-C067-872B-27AE77B238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3F4618-62A0-4544-4FD6-43CD6C7C9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14</a:t>
            </a:fld>
            <a:endParaRPr lang="en-GB"/>
          </a:p>
        </p:txBody>
      </p:sp>
      <p:sp>
        <p:nvSpPr>
          <p:cNvPr id="52" name="Title 51">
            <a:extLst>
              <a:ext uri="{FF2B5EF4-FFF2-40B4-BE49-F238E27FC236}">
                <a16:creationId xmlns:a16="http://schemas.microsoft.com/office/drawing/2014/main" id="{448BEFFA-15FD-96EC-92C1-73C1C6320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388" y="-49495"/>
            <a:ext cx="5222771" cy="619356"/>
          </a:xfrm>
        </p:spPr>
        <p:txBody>
          <a:bodyPr>
            <a:normAutofit fontScale="90000"/>
          </a:bodyPr>
          <a:lstStyle/>
          <a:p>
            <a:r>
              <a:rPr lang="en-GB" sz="2400" b="1" dirty="0">
                <a:latin typeface="Avenir Next LT Pro"/>
                <a:cs typeface="Arial"/>
              </a:rPr>
              <a:t>Recommendations for Improvement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2745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38"/>
    </mc:Choice>
    <mc:Fallback xmlns="">
      <p:transition spd="slow" advTm="52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D2EE047-566C-48D4-9F44-4BB3B58FB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0F4247-CE9C-85CE-19E6-F0FE50435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45926"/>
            <a:ext cx="3531600" cy="2483074"/>
          </a:xfrm>
        </p:spPr>
        <p:txBody>
          <a:bodyPr anchor="t">
            <a:normAutofit/>
          </a:bodyPr>
          <a:lstStyle/>
          <a:p>
            <a:r>
              <a:rPr lang="en-GB" b="1" dirty="0">
                <a:latin typeface="+mn-lt"/>
              </a:rPr>
              <a:t>Conclusion</a:t>
            </a:r>
            <a:r>
              <a:rPr lang="en-GB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939FB-49BA-2788-2E24-ABDD991C2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5520" y="39599"/>
            <a:ext cx="8037340" cy="65480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endParaRPr lang="en-GB" sz="1000" dirty="0"/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The UK’s ageing population brings both challenges and opportunities for health and social care.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Support should prioritise independence, functional ability, and choice.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Ageing theories (Activity, Continuity, Life Course) guide individualised, person-centred care.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Policies like the </a:t>
            </a:r>
            <a:r>
              <a:rPr lang="en-GB" sz="1600" i="1" dirty="0">
                <a:solidFill>
                  <a:schemeClr val="tx2"/>
                </a:solidFill>
                <a:ea typeface="+mn-lt"/>
                <a:cs typeface="+mn-lt"/>
              </a:rPr>
              <a:t>Care Act 2014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and </a:t>
            </a:r>
            <a:r>
              <a:rPr lang="en-GB" sz="1600" i="1" dirty="0">
                <a:solidFill>
                  <a:schemeClr val="tx2"/>
                </a:solidFill>
                <a:ea typeface="+mn-lt"/>
                <a:cs typeface="+mn-lt"/>
              </a:rPr>
              <a:t>NHS Long Term Plan (2019)</a:t>
            </a:r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 provide a strong base but need continued investment and integration.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Technology can boost autonomy and safety but must address digital exclusion and ethics.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Ongoing evaluation, innovation, and collaboration are key to inclusive, sustainable care.</a:t>
            </a:r>
          </a:p>
          <a:p>
            <a:pPr marL="359410" indent="-359410"/>
            <a:r>
              <a:rPr lang="en-GB" sz="1600" dirty="0">
                <a:solidFill>
                  <a:schemeClr val="tx2"/>
                </a:solidFill>
                <a:ea typeface="+mn-lt"/>
                <a:cs typeface="+mn-lt"/>
              </a:rPr>
              <a:t>Ultimately, supporting older adults is a moral duty to uphold dignity, respect, and quality of life.</a:t>
            </a:r>
          </a:p>
          <a:p>
            <a:pPr marL="359410" indent="-359410">
              <a:lnSpc>
                <a:spcPct val="140000"/>
              </a:lnSpc>
            </a:pPr>
            <a:endParaRPr lang="en-GB" sz="1400" dirty="0">
              <a:solidFill>
                <a:schemeClr val="tx2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48EE24C-0DEE-4852-98D1-766934BDAA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H="1">
            <a:off x="1119768" y="3861832"/>
            <a:ext cx="1785984" cy="2211229"/>
            <a:chOff x="3125006" y="3171595"/>
            <a:chExt cx="1785984" cy="2211229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C6CBEAFE-2CF0-4684-B451-EB4CC26C1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136819" y="3174345"/>
              <a:ext cx="1760933" cy="2208479"/>
              <a:chOff x="4749017" y="2998646"/>
              <a:chExt cx="1760933" cy="2208479"/>
            </a:xfrm>
          </p:grpSpPr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8829D087-6E8C-49B4-8B14-A7322D6C9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5630197" y="2998646"/>
                <a:ext cx="0" cy="2208479"/>
              </a:xfrm>
              <a:prstGeom prst="line">
                <a:avLst/>
              </a:prstGeom>
              <a:ln w="12700">
                <a:solidFill>
                  <a:srgbClr val="FFFF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806AD7EE-911D-452D-BB96-558319A672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4749017" y="4416771"/>
                <a:ext cx="1760933" cy="0"/>
              </a:xfrm>
              <a:prstGeom prst="line">
                <a:avLst/>
              </a:prstGeom>
              <a:ln w="12700">
                <a:solidFill>
                  <a:srgbClr val="FFFF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Rectangle 30">
                <a:extLst>
                  <a:ext uri="{FF2B5EF4-FFF2-40B4-BE49-F238E27FC236}">
                    <a16:creationId xmlns:a16="http://schemas.microsoft.com/office/drawing/2014/main" id="{EFB3432A-F33E-4636-93EA-39E5DE75C6D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3500000">
                <a:off x="5136242" y="3224252"/>
                <a:ext cx="987915" cy="987915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30">
                <a:extLst>
                  <a:ext uri="{FF2B5EF4-FFF2-40B4-BE49-F238E27FC236}">
                    <a16:creationId xmlns:a16="http://schemas.microsoft.com/office/drawing/2014/main" id="{201E85ED-EC70-4C1F-ADA1-385AFA3DBC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3500000">
                <a:off x="5327037" y="3070731"/>
                <a:ext cx="606323" cy="606323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596CFCCC-96DF-4A61-9E5D-558B1B9475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125006" y="3171595"/>
              <a:ext cx="1785984" cy="1799739"/>
              <a:chOff x="6879836" y="3516901"/>
              <a:chExt cx="1785984" cy="1799739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FC78AD6F-09CE-4B30-BD5B-385DC487EF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879836" y="3521665"/>
                <a:ext cx="892801" cy="1794975"/>
              </a:xfrm>
              <a:custGeom>
                <a:avLst/>
                <a:gdLst>
                  <a:gd name="connsiteX0" fmla="*/ 892801 w 892801"/>
                  <a:gd name="connsiteY0" fmla="*/ 0 h 1794975"/>
                  <a:gd name="connsiteX1" fmla="*/ 892801 w 892801"/>
                  <a:gd name="connsiteY1" fmla="*/ 1434622 h 1794975"/>
                  <a:gd name="connsiteX2" fmla="*/ 845919 w 892801"/>
                  <a:gd name="connsiteY2" fmla="*/ 1533379 h 1794975"/>
                  <a:gd name="connsiteX3" fmla="*/ 440820 w 892801"/>
                  <a:gd name="connsiteY3" fmla="*/ 1794916 h 1794975"/>
                  <a:gd name="connsiteX4" fmla="*/ 379878 w 892801"/>
                  <a:gd name="connsiteY4" fmla="*/ 1791253 h 1794975"/>
                  <a:gd name="connsiteX5" fmla="*/ 763083 w 892801"/>
                  <a:gd name="connsiteY5" fmla="*/ 100140 h 1794975"/>
                  <a:gd name="connsiteX6" fmla="*/ 892801 w 892801"/>
                  <a:gd name="connsiteY6" fmla="*/ 0 h 1794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92801" h="1794975">
                    <a:moveTo>
                      <a:pt x="892801" y="0"/>
                    </a:moveTo>
                    <a:lnTo>
                      <a:pt x="892801" y="1434622"/>
                    </a:lnTo>
                    <a:lnTo>
                      <a:pt x="845919" y="1533379"/>
                    </a:lnTo>
                    <a:cubicBezTo>
                      <a:pt x="735106" y="1711682"/>
                      <a:pt x="584368" y="1792418"/>
                      <a:pt x="440820" y="1794916"/>
                    </a:cubicBezTo>
                    <a:cubicBezTo>
                      <a:pt x="420314" y="1795273"/>
                      <a:pt x="399954" y="1794033"/>
                      <a:pt x="379878" y="1791253"/>
                    </a:cubicBezTo>
                    <a:cubicBezTo>
                      <a:pt x="-41718" y="1732871"/>
                      <a:pt x="-338017" y="995203"/>
                      <a:pt x="763083" y="100140"/>
                    </a:cubicBezTo>
                    <a:lnTo>
                      <a:pt x="89280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5CE9B157-EB63-48A0-9199-65F4594C1CF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72637" y="3516901"/>
                <a:ext cx="893183" cy="1795123"/>
              </a:xfrm>
              <a:custGeom>
                <a:avLst/>
                <a:gdLst>
                  <a:gd name="connsiteX0" fmla="*/ 191 w 893183"/>
                  <a:gd name="connsiteY0" fmla="*/ 0 h 1795123"/>
                  <a:gd name="connsiteX1" fmla="*/ 130101 w 893183"/>
                  <a:gd name="connsiteY1" fmla="*/ 100288 h 1795123"/>
                  <a:gd name="connsiteX2" fmla="*/ 513306 w 893183"/>
                  <a:gd name="connsiteY2" fmla="*/ 1791401 h 1795123"/>
                  <a:gd name="connsiteX3" fmla="*/ 47265 w 893183"/>
                  <a:gd name="connsiteY3" fmla="*/ 1533527 h 1795123"/>
                  <a:gd name="connsiteX4" fmla="*/ 192 w 893183"/>
                  <a:gd name="connsiteY4" fmla="*/ 1434367 h 1795123"/>
                  <a:gd name="connsiteX5" fmla="*/ 192 w 893183"/>
                  <a:gd name="connsiteY5" fmla="*/ 1438981 h 1795123"/>
                  <a:gd name="connsiteX6" fmla="*/ 0 w 893183"/>
                  <a:gd name="connsiteY6" fmla="*/ 1439386 h 1795123"/>
                  <a:gd name="connsiteX7" fmla="*/ 0 w 893183"/>
                  <a:gd name="connsiteY7" fmla="*/ 4764 h 1795123"/>
                  <a:gd name="connsiteX8" fmla="*/ 191 w 893183"/>
                  <a:gd name="connsiteY8" fmla="*/ 4616 h 1795123"/>
                  <a:gd name="connsiteX9" fmla="*/ 191 w 893183"/>
                  <a:gd name="connsiteY9" fmla="*/ 0 h 1795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93183" h="1795123">
                    <a:moveTo>
                      <a:pt x="191" y="0"/>
                    </a:moveTo>
                    <a:lnTo>
                      <a:pt x="130101" y="100288"/>
                    </a:lnTo>
                    <a:cubicBezTo>
                      <a:pt x="1231201" y="995351"/>
                      <a:pt x="934902" y="1733019"/>
                      <a:pt x="513306" y="1791401"/>
                    </a:cubicBezTo>
                    <a:cubicBezTo>
                      <a:pt x="352699" y="1813642"/>
                      <a:pt x="173909" y="1737302"/>
                      <a:pt x="47265" y="1533527"/>
                    </a:cubicBezTo>
                    <a:lnTo>
                      <a:pt x="192" y="1434367"/>
                    </a:lnTo>
                    <a:lnTo>
                      <a:pt x="192" y="1438981"/>
                    </a:lnTo>
                    <a:lnTo>
                      <a:pt x="0" y="1439386"/>
                    </a:lnTo>
                    <a:lnTo>
                      <a:pt x="0" y="4764"/>
                    </a:lnTo>
                    <a:lnTo>
                      <a:pt x="191" y="4616"/>
                    </a:lnTo>
                    <a:lnTo>
                      <a:pt x="19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56" name="Audio 55">
            <a:hlinkClick r:id="" action="ppaction://media"/>
            <a:extLst>
              <a:ext uri="{FF2B5EF4-FFF2-40B4-BE49-F238E27FC236}">
                <a16:creationId xmlns:a16="http://schemas.microsoft.com/office/drawing/2014/main" id="{7E21038E-50D4-FA0C-ECFA-BD9FD89061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EABC23-C51A-D742-4D15-76CDDDB24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71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48"/>
    </mc:Choice>
    <mc:Fallback xmlns="">
      <p:transition spd="slow" advTm="68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89C2B-1025-2C65-519E-F0022100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0" y="-951"/>
            <a:ext cx="10843120" cy="340676"/>
          </a:xfrm>
        </p:spPr>
        <p:txBody>
          <a:bodyPr>
            <a:normAutofit/>
          </a:bodyPr>
          <a:lstStyle/>
          <a:p>
            <a:r>
              <a:rPr lang="en-GB" sz="1600" b="1" dirty="0">
                <a:latin typeface="Avenir Next LT Pro"/>
              </a:rPr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69D38-F5B0-0466-1C64-B836361BA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0" y="405765"/>
            <a:ext cx="12031840" cy="625507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Age UK (2022) Later Life in the United Kingdom: Factsheet. London: Age UK.</a:t>
            </a:r>
            <a:endParaRPr lang="en-US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Age UK (2023) Digital Inclusion and Older People: Bridging the Gap. London: Age UK.</a:t>
            </a: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Age UK (2023) The State of Health and Care Services for Older People in England. London: Age UK.</a:t>
            </a:r>
          </a:p>
          <a:p>
            <a:pPr marL="0" indent="0">
              <a:buNone/>
            </a:pPr>
            <a:r>
              <a:rPr lang="en-GB" sz="1000" dirty="0" err="1">
                <a:solidFill>
                  <a:schemeClr val="tx2"/>
                </a:solidFill>
                <a:ea typeface="+mn-lt"/>
                <a:cs typeface="+mn-lt"/>
              </a:rPr>
              <a:t>Appinventiv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(n.d.) Technologies bettering senior care [Online]. Available at: 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https://appinventiv.com/blog/technologies-bettering-senior-care/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(Accessed: 6 October 2025).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Atchley, R.C. (1989) ‘A continuity theory of normal aging’, The Gerontologist, 29(2), pp. 183–190.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Babraham Institute (n.d.) Can we reverse ageing? [Online]. Available at: 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https://www.babraham.ac.uk/blog/can-we-reverse-ageing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(Accessed: 6 October 2025).</a:t>
            </a: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Campaign to End Loneliness (2023) Loneliness in Later Life: Key Statistics. London: Campaign to End Loneliness.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Care Quality Commission (2023) The State of Health Care and Adult Social Care in England 2022/23. London: CQC.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Cumming, E. and Henry, W.E. (1961) Growing Old: The Process of Disengagement. New York: Basic Books.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Elder, G.H. (1998) ‘The life course as developmental theory’, Child Development, 69(1), pp. 1–12.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European Union Agency for Fundamental Rights (n.d.) Article 25 - Rights of the elderly [Online]. Available at: 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https://fra.europa.eu/en/eu-charter/article/25-rights-elderly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(Accessed: 6 October 2025).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Greenhalgh, T., </a:t>
            </a:r>
            <a:r>
              <a:rPr lang="en-GB" sz="1000" dirty="0" err="1">
                <a:solidFill>
                  <a:schemeClr val="tx2"/>
                </a:solidFill>
                <a:ea typeface="+mn-lt"/>
                <a:cs typeface="+mn-lt"/>
              </a:rPr>
              <a:t>Wherton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, J., Papoutsi, C., Lynch, J. and Hughes, G. (2022) ‘Beyond adoption: A new framework for theorizing and evaluating </a:t>
            </a:r>
            <a:r>
              <a:rPr lang="en-GB" sz="1000" dirty="0" err="1">
                <a:solidFill>
                  <a:schemeClr val="tx2"/>
                </a:solidFill>
                <a:ea typeface="+mn-lt"/>
                <a:cs typeface="+mn-lt"/>
              </a:rPr>
              <a:t>nonadoption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, abandonment, and challenges to the scale-up, spread, and sustainability of health and care technologies’, Journal of Medical Internet Research, 24(4), e30544.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HM Government (2018) The Grand Challenge: Ageing Society. London: Department for Business, Energy &amp; Industrial Strategy.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Local Government Association (2022) Using Technology to Support Adult Social Care. London: </a:t>
            </a:r>
            <a:r>
              <a:rPr lang="en-GB" sz="1000" dirty="0" err="1">
                <a:solidFill>
                  <a:schemeClr val="tx2"/>
                </a:solidFill>
                <a:ea typeface="+mn-lt"/>
                <a:cs typeface="+mn-lt"/>
              </a:rPr>
              <a:t>LGA.McMaster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Optimal Aging Portal (2019) Civic participation of older adults: beyond volunteering [Online]. Available at: 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https://www.mcmasteroptimalaging.org/blog/detail/blog/2019/07/31/civic-participation-of-older-adults-beyond-volunteering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(Accessed: 6 October 2025)</a:t>
            </a: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NHS England (2019) The NHS Long Term Plan. London: NHS England.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900" dirty="0">
              <a:solidFill>
                <a:schemeClr val="tx2"/>
              </a:solidFill>
              <a:ea typeface="+mn-lt"/>
              <a:cs typeface="+mn-lt"/>
            </a:endParaRPr>
          </a:p>
          <a:p>
            <a:pPr marL="171450" indent="-171450"/>
            <a:endParaRPr lang="en-GB" sz="9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900" dirty="0">
              <a:solidFill>
                <a:srgbClr val="0B2827"/>
              </a:solidFill>
              <a:ea typeface="+mn-lt"/>
              <a:cs typeface="+mn-lt"/>
            </a:endParaRPr>
          </a:p>
          <a:p>
            <a:pPr marL="359410" indent="-359410"/>
            <a:endParaRPr lang="en-GB" dirty="0">
              <a:solidFill>
                <a:srgbClr val="000000">
                  <a:alpha val="60000"/>
                </a:srgbClr>
              </a:solidFill>
              <a:ea typeface="+mn-lt"/>
              <a:cs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CE44F-A411-FBD3-3B14-630176FC3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124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AEC32EE-71AA-9683-C4AF-38642DE4318C}"/>
              </a:ext>
            </a:extLst>
          </p:cNvPr>
          <p:cNvSpPr txBox="1"/>
          <p:nvPr/>
        </p:nvSpPr>
        <p:spPr>
          <a:xfrm>
            <a:off x="181241" y="132736"/>
            <a:ext cx="9377680" cy="39908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1575"/>
              </a:lnSpc>
            </a:pPr>
            <a:r>
              <a:rPr lang="en-GB" sz="2400" b="1" baseline="-25000" dirty="0">
                <a:solidFill>
                  <a:schemeClr val="tx2"/>
                </a:solidFill>
                <a:cs typeface="Segoe UI"/>
              </a:rPr>
              <a:t>References </a:t>
            </a:r>
          </a:p>
          <a:p>
            <a:pPr>
              <a:lnSpc>
                <a:spcPts val="1575"/>
              </a:lnSpc>
            </a:pPr>
            <a:endParaRPr lang="en-GB" sz="1400" baseline="-25000" dirty="0">
              <a:solidFill>
                <a:schemeClr val="tx2"/>
              </a:solidFill>
              <a:cs typeface="Segoe UI"/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NICE Into Practice (n.d.) Practical steps for improving quality of care services using NICE guidance [Online]. Available at: </a:t>
            </a:r>
            <a:r>
              <a:rPr lang="en-GB" sz="1600" baseline="-25000" dirty="0">
                <a:solidFill>
                  <a:schemeClr val="tx2"/>
                </a:solidFill>
                <a:cs typeface="Segoe U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https://intopractice.nice.org.uk/practical-steps-improving-quality-of-care-services-using-nice-guidance/index.html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 (Accessed: 6 October 2025).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Office for National Statistics (2023) Living Longer: The UK’s Changing Population. London: </a:t>
            </a:r>
            <a:r>
              <a:rPr lang="en-GB" sz="1600" baseline="-25000" dirty="0" err="1">
                <a:solidFill>
                  <a:schemeClr val="tx2"/>
                </a:solidFill>
                <a:cs typeface="Segoe UI"/>
              </a:rPr>
              <a:t>ONS.Skills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for Care (2023) The State of the Adult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US" sz="1600" dirty="0">
              <a:solidFill>
                <a:schemeClr val="tx2"/>
              </a:solidFill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Raconteur (n.d.) Ageing population, healthier lives [Online]. Available at: </a:t>
            </a:r>
            <a:r>
              <a:rPr lang="en-GB" sz="1600" u="sng" baseline="-25000" dirty="0">
                <a:solidFill>
                  <a:schemeClr val="tx2"/>
                </a:solidFill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https://www.raconteur.net/healthcare/ageing-population-healthier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(Accessed: 6 October 2025). Social Care Workforce in England 2023. Leeds: Skills for Care.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 err="1">
                <a:solidFill>
                  <a:schemeClr val="tx2"/>
                </a:solidFill>
                <a:cs typeface="Segoe UI"/>
              </a:rPr>
              <a:t>Stellarix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(n.d.) Future of Elderly Care: Innovations in </a:t>
            </a:r>
            <a:r>
              <a:rPr lang="en-GB" sz="1600" baseline="-25000" dirty="0" err="1">
                <a:solidFill>
                  <a:schemeClr val="tx2"/>
                </a:solidFill>
                <a:cs typeface="Segoe UI"/>
              </a:rPr>
              <a:t>Gerontechnology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[Online]. Available at: </a:t>
            </a:r>
            <a:r>
              <a:rPr lang="en-GB" sz="1600" u="sng" baseline="-25000" dirty="0">
                <a:solidFill>
                  <a:schemeClr val="tx2"/>
                </a:solidFill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https://stellarix.com/insights/articles/future-of-elderly-care-innovations-in-gerontechnology/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(Accessed: 6 October 2025)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UK Government (2014) Care Act 204. London: The Stationery Office.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  <a:cs typeface="Segoe UI"/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 err="1">
                <a:solidFill>
                  <a:schemeClr val="tx2"/>
                </a:solidFill>
                <a:cs typeface="Segoe UI"/>
              </a:rPr>
              <a:t>Walfinch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(2023) Are dementia patients better at home or in a care home? [Online]. Available at: </a:t>
            </a:r>
            <a:r>
              <a:rPr lang="en-GB" sz="1600" u="sng" baseline="-25000" dirty="0">
                <a:solidFill>
                  <a:schemeClr val="tx2"/>
                </a:solidFill>
                <a:cs typeface="Segoe U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https://walfinch.com/are-dementia-patients-better-at-home-or-in-a-care-home/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(Accessed: 6 October 2025).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  <a:cs typeface="Segoe UI"/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World Health Organization (2021) Global Report on Ageism. Geneva: WHO.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  <a:endParaRPr lang="en-GB" sz="1600" baseline="-25000" dirty="0">
              <a:solidFill>
                <a:schemeClr val="tx2"/>
              </a:solidFill>
              <a:cs typeface="Segoe UI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2344028-BB4A-4C9E-BB86-560E25F2F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732270"/>
      </p:ext>
    </p:extLst>
  </p:cSld>
  <p:clrMapOvr>
    <a:masterClrMapping/>
  </p:clrMapOvr>
</p:sld>
</file>

<file path=ppt/theme/theme1.xml><?xml version="1.0" encoding="utf-8"?>
<a:theme xmlns:a="http://schemas.openxmlformats.org/drawingml/2006/main" name="FrostyVTI">
  <a:themeElements>
    <a:clrScheme name="Frosty">
      <a:dk1>
        <a:sysClr val="windowText" lastClr="000000"/>
      </a:dk1>
      <a:lt1>
        <a:sysClr val="window" lastClr="FFFFFF"/>
      </a:lt1>
      <a:dk2>
        <a:srgbClr val="0B2827"/>
      </a:dk2>
      <a:lt2>
        <a:srgbClr val="DAE3E3"/>
      </a:lt2>
      <a:accent1>
        <a:srgbClr val="767E37"/>
      </a:accent1>
      <a:accent2>
        <a:srgbClr val="B495C2"/>
      </a:accent2>
      <a:accent3>
        <a:srgbClr val="8FA3A3"/>
      </a:accent3>
      <a:accent4>
        <a:srgbClr val="CE7F01"/>
      </a:accent4>
      <a:accent5>
        <a:srgbClr val="D15A29"/>
      </a:accent5>
      <a:accent6>
        <a:srgbClr val="B88470"/>
      </a:accent6>
      <a:hlink>
        <a:srgbClr val="B57001"/>
      </a:hlink>
      <a:folHlink>
        <a:srgbClr val="996209"/>
      </a:folHlink>
    </a:clrScheme>
    <a:fontScheme name="Frosted Leaf">
      <a:majorFont>
        <a:latin typeface="Goudy Old Style"/>
        <a:ea typeface=""/>
        <a:cs typeface=""/>
      </a:majorFont>
      <a:minorFont>
        <a:latin typeface="Avenir Next LT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styVTI" id="{DD283BC3-E0B6-4E4B-91CF-F0F54D51BB21}" vid="{3EE220F7-F497-4893-BE1F-7BB1D607421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2211</Words>
  <Application>Microsoft Office PowerPoint</Application>
  <PresentationFormat>Widescreen</PresentationFormat>
  <Paragraphs>191</Paragraphs>
  <Slides>17</Slides>
  <Notes>3</Notes>
  <HiddenSlides>0</HiddenSlides>
  <MMClips>15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Aptos</vt:lpstr>
      <vt:lpstr>Arial</vt:lpstr>
      <vt:lpstr>Avenir Next LT Pro</vt:lpstr>
      <vt:lpstr>Goudy Old Style</vt:lpstr>
      <vt:lpstr>Segoe UI</vt:lpstr>
      <vt:lpstr>Wingdings</vt:lpstr>
      <vt:lpstr>Wingdings,Sans-Serif</vt:lpstr>
      <vt:lpstr>FrostyVTI</vt:lpstr>
      <vt:lpstr>Empowering The Older Person  Dilara Begum Student Number 2017884  BMHP6027 - Presentation Lecturer: Zakiyyah Ahmed</vt:lpstr>
      <vt:lpstr>Introduction </vt:lpstr>
      <vt:lpstr>The Ageing Population: Setting the Scene</vt:lpstr>
      <vt:lpstr>Theoretical Frameworks</vt:lpstr>
      <vt:lpstr>   Policy and Legislation</vt:lpstr>
      <vt:lpstr>Evaluation of Current Care Provisions (Critical Analysis)</vt:lpstr>
      <vt:lpstr>Evaluation of Current Care Provisions (Critical Analysis)</vt:lpstr>
      <vt:lpstr>Technological Innovations in Elderly Care</vt:lpstr>
      <vt:lpstr>PowerPoint Presentation</vt:lpstr>
      <vt:lpstr>Case Studies</vt:lpstr>
      <vt:lpstr>Case Studies</vt:lpstr>
      <vt:lpstr>PowerPoint Presentation</vt:lpstr>
      <vt:lpstr>Recommendations for Improvement</vt:lpstr>
      <vt:lpstr>Recommendations for Improvement</vt:lpstr>
      <vt:lpstr>Conclusion </vt:lpstr>
      <vt:lpstr>References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Dilara Begum (2017884)</cp:lastModifiedBy>
  <cp:revision>594</cp:revision>
  <dcterms:created xsi:type="dcterms:W3CDTF">2025-09-21T10:33:32Z</dcterms:created>
  <dcterms:modified xsi:type="dcterms:W3CDTF">2025-10-21T19:52:54Z</dcterms:modified>
</cp:coreProperties>
</file>