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50" d="100"/>
          <a:sy n="150" d="100"/>
        </p:scale>
        <p:origin x="209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Communication: A Key Skill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100" dirty="0"/>
              <a:t>Gul Bahar </a:t>
            </a:r>
          </a:p>
          <a:p>
            <a:r>
              <a:rPr lang="en-GB" sz="1100" dirty="0"/>
              <a:t>2507001</a:t>
            </a:r>
          </a:p>
          <a:p>
            <a:r>
              <a:rPr lang="en-GB" sz="1100" dirty="0"/>
              <a:t>Professional development with health and social care</a:t>
            </a:r>
          </a:p>
          <a:p>
            <a:r>
              <a:rPr lang="en-GB" sz="1100" dirty="0"/>
              <a:t>LCHS4009</a:t>
            </a:r>
          </a:p>
          <a:p>
            <a:r>
              <a:rPr lang="en-GB" sz="1100" dirty="0"/>
              <a:t>Olubukola Adegbite</a:t>
            </a:r>
          </a:p>
          <a:p>
            <a:r>
              <a:rPr lang="en-GB" sz="1100" dirty="0"/>
              <a:t>Self Awareness Presentation</a:t>
            </a:r>
            <a:endParaRPr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exchange of information, feelings, and meaning between people.</a:t>
            </a:r>
          </a:p>
          <a:p>
            <a:r>
              <a:t>Includes verbal, non-verbal, written, and digital communication.</a:t>
            </a:r>
          </a:p>
          <a:p>
            <a:r>
              <a:t>Essential for person-centred care and teamwork.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Communication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Supports safe and effective care.</a:t>
            </a:r>
          </a:p>
          <a:p>
            <a:r>
              <a:rPr dirty="0"/>
              <a:t>Reduces misunderstandings and errors.</a:t>
            </a:r>
          </a:p>
          <a:p>
            <a:r>
              <a:rPr dirty="0"/>
              <a:t>Builds trust with patients, families, and colleagues.</a:t>
            </a:r>
          </a:p>
          <a:p>
            <a:r>
              <a:rPr dirty="0"/>
              <a:t>Improves patient outcomes and satisfaction</a:t>
            </a:r>
            <a:r>
              <a:rPr lang="en-GB" dirty="0"/>
              <a:t> </a:t>
            </a:r>
            <a:r>
              <a:rPr lang="en-GB" i="1" dirty="0"/>
              <a:t>(HCPC, 2026)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Relevance to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Health and social care professionals work with diverse individuals.</a:t>
            </a:r>
          </a:p>
          <a:p>
            <a:r>
              <a:t>Clear communication promotes dignity, respect, and informed decision-making.</a:t>
            </a:r>
          </a:p>
          <a:p>
            <a:r>
              <a:t>Required by professional standards and codes of practice.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Example in a Care Setting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A care worker supports an older adult with hearing difficulties.</a:t>
            </a:r>
            <a:r>
              <a:rPr lang="en-GB" dirty="0"/>
              <a:t> </a:t>
            </a:r>
            <a:r>
              <a:rPr lang="en-GB" i="1" dirty="0"/>
              <a:t>(NHS, 2023)</a:t>
            </a:r>
            <a:endParaRPr i="1" dirty="0"/>
          </a:p>
          <a:p>
            <a:r>
              <a:rPr dirty="0"/>
              <a:t>They speak clearly, maintain eye contact, and check understanding.</a:t>
            </a:r>
            <a:r>
              <a:rPr lang="en-GB" dirty="0"/>
              <a:t> </a:t>
            </a:r>
          </a:p>
          <a:p>
            <a:r>
              <a:rPr dirty="0"/>
              <a:t>Information about medication is repeated and written down.</a:t>
            </a:r>
            <a:r>
              <a:rPr lang="en-GB" dirty="0"/>
              <a:t> </a:t>
            </a:r>
            <a:r>
              <a:rPr lang="en-GB" i="1" dirty="0"/>
              <a:t>(NHS, 2023)</a:t>
            </a:r>
            <a:endParaRPr dirty="0"/>
          </a:p>
          <a:p>
            <a:r>
              <a:rPr dirty="0"/>
              <a:t>This helps the individual follow treatment safely and confidently.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fundamental to quality care.</a:t>
            </a:r>
          </a:p>
          <a:p>
            <a:r>
              <a:t>It enhances safety, teamwork, and patient experience.</a:t>
            </a:r>
          </a:p>
          <a:p>
            <a:r>
              <a:t>Strong communication skills support effective professional practice.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NHS England. Effective Communication in Health and Care. https://www.england.nhs.uk</a:t>
            </a:r>
          </a:p>
          <a:p>
            <a:r>
              <a:rPr dirty="0"/>
              <a:t>Health and Care Professions Council (HCPC). Standards of Conduct, Performance and Ethics. https://www.hcpc-uk.org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258</Words>
  <Application>Microsoft Office PowerPoint</Application>
  <PresentationFormat>On-screen Show (4:3)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Communication: A Key Skill in Health and Social Care</vt:lpstr>
      <vt:lpstr>What is Communication?</vt:lpstr>
      <vt:lpstr>Why Communication is Important</vt:lpstr>
      <vt:lpstr>Relevance to Professional Practice</vt:lpstr>
      <vt:lpstr>Practical Example in a Care Setting</vt:lpstr>
      <vt:lpstr>Key Takeaways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Mahmood, Adan (Student)</dc:creator>
  <cp:keywords/>
  <dc:description>generated using python-pptx</dc:description>
  <cp:lastModifiedBy>Mahmood, Adan (Student)</cp:lastModifiedBy>
  <cp:revision>3</cp:revision>
  <dcterms:created xsi:type="dcterms:W3CDTF">2013-01-27T09:14:16Z</dcterms:created>
  <dcterms:modified xsi:type="dcterms:W3CDTF">2026-06-10T19:24:48Z</dcterms:modified>
  <cp:category/>
</cp:coreProperties>
</file>