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8" r:id="rId5"/>
    <p:sldId id="259" r:id="rId6"/>
    <p:sldId id="257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8D04FFD-ED57-411F-A5A5-DF6F5A460C3C}" v="1222" dt="2024-04-12T12:31:57.049"/>
    <p1510:client id="{80A8020B-4497-4247-F8D4-AA08AC1F54FE}" v="146" dt="2024-04-12T00:05:23.265"/>
    <p1510:client id="{9735A170-9AB5-A206-8003-F3F75832D405}" v="206" dt="2024-04-12T09:09:01.947"/>
    <p1510:client id="{AF27D78A-E192-5A42-BA99-AC3EBB8A2A38}" v="21" dt="2024-04-12T12:01:12.8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1" d="100"/>
          <a:sy n="61" d="100"/>
        </p:scale>
        <p:origin x="69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B51F9D-8FFD-42B1-B894-AFD3BD8949F0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019A46B-E5D8-4C54-948D-7DBB71E7C4FE}">
      <dgm:prSet/>
      <dgm:spPr/>
      <dgm:t>
        <a:bodyPr/>
        <a:lstStyle/>
        <a:p>
          <a:r>
            <a:rPr lang="cy-GB" dirty="0"/>
            <a:t>Ddim llawer o hunan hyder </a:t>
          </a:r>
          <a:endParaRPr lang="en-US" dirty="0"/>
        </a:p>
      </dgm:t>
    </dgm:pt>
    <dgm:pt modelId="{A5BCB72A-F8FF-455A-B023-FBEE0D5AEF4A}" type="parTrans" cxnId="{CD470866-FD13-4D7A-ACCD-42F62CECEB5B}">
      <dgm:prSet/>
      <dgm:spPr/>
      <dgm:t>
        <a:bodyPr/>
        <a:lstStyle/>
        <a:p>
          <a:endParaRPr lang="en-US"/>
        </a:p>
      </dgm:t>
    </dgm:pt>
    <dgm:pt modelId="{132C2EA4-C260-4239-8562-200E9943AD5F}" type="sibTrans" cxnId="{CD470866-FD13-4D7A-ACCD-42F62CECEB5B}">
      <dgm:prSet/>
      <dgm:spPr/>
      <dgm:t>
        <a:bodyPr/>
        <a:lstStyle/>
        <a:p>
          <a:endParaRPr lang="en-US"/>
        </a:p>
      </dgm:t>
    </dgm:pt>
    <dgm:pt modelId="{D6F9138A-791D-448A-82BF-E198FE51B36B}">
      <dgm:prSet/>
      <dgm:spPr/>
      <dgm:t>
        <a:bodyPr/>
        <a:lstStyle/>
        <a:p>
          <a:r>
            <a:rPr lang="cy-GB"/>
            <a:t>Straen </a:t>
          </a:r>
          <a:endParaRPr lang="en-US"/>
        </a:p>
      </dgm:t>
    </dgm:pt>
    <dgm:pt modelId="{A8341DBC-26F6-4605-BC2A-AFEC5D3D084D}" type="parTrans" cxnId="{C66C6197-824E-466B-B6F1-CC0B2AAF4B9D}">
      <dgm:prSet/>
      <dgm:spPr/>
      <dgm:t>
        <a:bodyPr/>
        <a:lstStyle/>
        <a:p>
          <a:endParaRPr lang="en-US"/>
        </a:p>
      </dgm:t>
    </dgm:pt>
    <dgm:pt modelId="{E695FE43-356F-404E-9A27-70444445BBD8}" type="sibTrans" cxnId="{C66C6197-824E-466B-B6F1-CC0B2AAF4B9D}">
      <dgm:prSet/>
      <dgm:spPr/>
      <dgm:t>
        <a:bodyPr/>
        <a:lstStyle/>
        <a:p>
          <a:endParaRPr lang="en-US"/>
        </a:p>
      </dgm:t>
    </dgm:pt>
    <dgm:pt modelId="{3C5CA194-D485-4D90-A49D-E03BBE9FA0D5}">
      <dgm:prSet/>
      <dgm:spPr/>
      <dgm:t>
        <a:bodyPr/>
        <a:lstStyle/>
        <a:p>
          <a:r>
            <a:rPr lang="cy-GB"/>
            <a:t>Ddim yn herio fy hyn </a:t>
          </a:r>
          <a:endParaRPr lang="en-US"/>
        </a:p>
      </dgm:t>
    </dgm:pt>
    <dgm:pt modelId="{0B395F3C-C511-4B11-B107-01E8B5113A6F}" type="parTrans" cxnId="{0172BD4A-A415-49DD-B9D7-336FD016EC06}">
      <dgm:prSet/>
      <dgm:spPr/>
      <dgm:t>
        <a:bodyPr/>
        <a:lstStyle/>
        <a:p>
          <a:endParaRPr lang="en-US"/>
        </a:p>
      </dgm:t>
    </dgm:pt>
    <dgm:pt modelId="{425946EE-828E-408B-B5F4-FFF29B422917}" type="sibTrans" cxnId="{0172BD4A-A415-49DD-B9D7-336FD016EC06}">
      <dgm:prSet/>
      <dgm:spPr/>
      <dgm:t>
        <a:bodyPr/>
        <a:lstStyle/>
        <a:p>
          <a:endParaRPr lang="en-US"/>
        </a:p>
      </dgm:t>
    </dgm:pt>
    <dgm:pt modelId="{94CD6010-79E0-47C7-8344-7CAF939A1B4E}" type="pres">
      <dgm:prSet presAssocID="{CAB51F9D-8FFD-42B1-B894-AFD3BD8949F0}" presName="linear" presStyleCnt="0">
        <dgm:presLayoutVars>
          <dgm:dir/>
          <dgm:animLvl val="lvl"/>
          <dgm:resizeHandles val="exact"/>
        </dgm:presLayoutVars>
      </dgm:prSet>
      <dgm:spPr/>
    </dgm:pt>
    <dgm:pt modelId="{944F1F5F-8866-4228-A7DA-140CDAC44927}" type="pres">
      <dgm:prSet presAssocID="{9019A46B-E5D8-4C54-948D-7DBB71E7C4FE}" presName="parentLin" presStyleCnt="0"/>
      <dgm:spPr/>
    </dgm:pt>
    <dgm:pt modelId="{D3D81C3E-7FB1-4AB9-9EA3-E1EE69672CEF}" type="pres">
      <dgm:prSet presAssocID="{9019A46B-E5D8-4C54-948D-7DBB71E7C4FE}" presName="parentLeftMargin" presStyleLbl="node1" presStyleIdx="0" presStyleCnt="3"/>
      <dgm:spPr/>
    </dgm:pt>
    <dgm:pt modelId="{75A511B3-EE01-41F0-8872-475550CB31BA}" type="pres">
      <dgm:prSet presAssocID="{9019A46B-E5D8-4C54-948D-7DBB71E7C4F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6B9B08E-1106-444A-8EA5-37808956481B}" type="pres">
      <dgm:prSet presAssocID="{9019A46B-E5D8-4C54-948D-7DBB71E7C4FE}" presName="negativeSpace" presStyleCnt="0"/>
      <dgm:spPr/>
    </dgm:pt>
    <dgm:pt modelId="{669A141C-BFB1-431A-B149-71A1578148B0}" type="pres">
      <dgm:prSet presAssocID="{9019A46B-E5D8-4C54-948D-7DBB71E7C4FE}" presName="childText" presStyleLbl="conFgAcc1" presStyleIdx="0" presStyleCnt="3">
        <dgm:presLayoutVars>
          <dgm:bulletEnabled val="1"/>
        </dgm:presLayoutVars>
      </dgm:prSet>
      <dgm:spPr/>
    </dgm:pt>
    <dgm:pt modelId="{B203CF8C-B549-4716-AB98-FBC3CE66B3A3}" type="pres">
      <dgm:prSet presAssocID="{132C2EA4-C260-4239-8562-200E9943AD5F}" presName="spaceBetweenRectangles" presStyleCnt="0"/>
      <dgm:spPr/>
    </dgm:pt>
    <dgm:pt modelId="{5DEE13BB-C278-4B6F-89B7-B6E5548AF87C}" type="pres">
      <dgm:prSet presAssocID="{D6F9138A-791D-448A-82BF-E198FE51B36B}" presName="parentLin" presStyleCnt="0"/>
      <dgm:spPr/>
    </dgm:pt>
    <dgm:pt modelId="{E7AF4ECE-AC60-43E5-A60F-8EAE75593F47}" type="pres">
      <dgm:prSet presAssocID="{D6F9138A-791D-448A-82BF-E198FE51B36B}" presName="parentLeftMargin" presStyleLbl="node1" presStyleIdx="0" presStyleCnt="3"/>
      <dgm:spPr/>
    </dgm:pt>
    <dgm:pt modelId="{A85DCB5B-7154-4399-BCB9-FA35A7EE21F2}" type="pres">
      <dgm:prSet presAssocID="{D6F9138A-791D-448A-82BF-E198FE51B36B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D8AC858-D878-4297-A3E2-9B0388D6384C}" type="pres">
      <dgm:prSet presAssocID="{D6F9138A-791D-448A-82BF-E198FE51B36B}" presName="negativeSpace" presStyleCnt="0"/>
      <dgm:spPr/>
    </dgm:pt>
    <dgm:pt modelId="{BC1059AE-CDF9-46C6-9E36-7A5DCA51C8DD}" type="pres">
      <dgm:prSet presAssocID="{D6F9138A-791D-448A-82BF-E198FE51B36B}" presName="childText" presStyleLbl="conFgAcc1" presStyleIdx="1" presStyleCnt="3">
        <dgm:presLayoutVars>
          <dgm:bulletEnabled val="1"/>
        </dgm:presLayoutVars>
      </dgm:prSet>
      <dgm:spPr/>
    </dgm:pt>
    <dgm:pt modelId="{22CABE1A-2111-4C17-A982-2FACEC6DB25B}" type="pres">
      <dgm:prSet presAssocID="{E695FE43-356F-404E-9A27-70444445BBD8}" presName="spaceBetweenRectangles" presStyleCnt="0"/>
      <dgm:spPr/>
    </dgm:pt>
    <dgm:pt modelId="{D4EA146E-A893-4AB1-ADC7-2BFFEF1CB7B2}" type="pres">
      <dgm:prSet presAssocID="{3C5CA194-D485-4D90-A49D-E03BBE9FA0D5}" presName="parentLin" presStyleCnt="0"/>
      <dgm:spPr/>
    </dgm:pt>
    <dgm:pt modelId="{8E69AF6F-76F5-4E7A-8603-B1B60A4400B6}" type="pres">
      <dgm:prSet presAssocID="{3C5CA194-D485-4D90-A49D-E03BBE9FA0D5}" presName="parentLeftMargin" presStyleLbl="node1" presStyleIdx="1" presStyleCnt="3"/>
      <dgm:spPr/>
    </dgm:pt>
    <dgm:pt modelId="{02294513-EECF-4FA0-8575-D0FA8BA636FD}" type="pres">
      <dgm:prSet presAssocID="{3C5CA194-D485-4D90-A49D-E03BBE9FA0D5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50341181-89BB-45A8-86ED-6D4AC855F973}" type="pres">
      <dgm:prSet presAssocID="{3C5CA194-D485-4D90-A49D-E03BBE9FA0D5}" presName="negativeSpace" presStyleCnt="0"/>
      <dgm:spPr/>
    </dgm:pt>
    <dgm:pt modelId="{E636D299-5C04-48BE-AB37-1782843FDF0B}" type="pres">
      <dgm:prSet presAssocID="{3C5CA194-D485-4D90-A49D-E03BBE9FA0D5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0B8B2419-E17A-4ADF-BAC1-E7D359D9832F}" type="presOf" srcId="{3C5CA194-D485-4D90-A49D-E03BBE9FA0D5}" destId="{8E69AF6F-76F5-4E7A-8603-B1B60A4400B6}" srcOrd="0" destOrd="0" presId="urn:microsoft.com/office/officeart/2005/8/layout/list1"/>
    <dgm:cxn modelId="{58F75327-3241-495D-A9A7-205B0DFDA703}" type="presOf" srcId="{D6F9138A-791D-448A-82BF-E198FE51B36B}" destId="{A85DCB5B-7154-4399-BCB9-FA35A7EE21F2}" srcOrd="1" destOrd="0" presId="urn:microsoft.com/office/officeart/2005/8/layout/list1"/>
    <dgm:cxn modelId="{CD470866-FD13-4D7A-ACCD-42F62CECEB5B}" srcId="{CAB51F9D-8FFD-42B1-B894-AFD3BD8949F0}" destId="{9019A46B-E5D8-4C54-948D-7DBB71E7C4FE}" srcOrd="0" destOrd="0" parTransId="{A5BCB72A-F8FF-455A-B023-FBEE0D5AEF4A}" sibTransId="{132C2EA4-C260-4239-8562-200E9943AD5F}"/>
    <dgm:cxn modelId="{CCAB6C49-6D09-4A97-9EB3-C97B619C4994}" type="presOf" srcId="{CAB51F9D-8FFD-42B1-B894-AFD3BD8949F0}" destId="{94CD6010-79E0-47C7-8344-7CAF939A1B4E}" srcOrd="0" destOrd="0" presId="urn:microsoft.com/office/officeart/2005/8/layout/list1"/>
    <dgm:cxn modelId="{0172BD4A-A415-49DD-B9D7-336FD016EC06}" srcId="{CAB51F9D-8FFD-42B1-B894-AFD3BD8949F0}" destId="{3C5CA194-D485-4D90-A49D-E03BBE9FA0D5}" srcOrd="2" destOrd="0" parTransId="{0B395F3C-C511-4B11-B107-01E8B5113A6F}" sibTransId="{425946EE-828E-408B-B5F4-FFF29B422917}"/>
    <dgm:cxn modelId="{C66C6197-824E-466B-B6F1-CC0B2AAF4B9D}" srcId="{CAB51F9D-8FFD-42B1-B894-AFD3BD8949F0}" destId="{D6F9138A-791D-448A-82BF-E198FE51B36B}" srcOrd="1" destOrd="0" parTransId="{A8341DBC-26F6-4605-BC2A-AFEC5D3D084D}" sibTransId="{E695FE43-356F-404E-9A27-70444445BBD8}"/>
    <dgm:cxn modelId="{5679B29E-74FF-4E40-915E-B9224C497DBD}" type="presOf" srcId="{D6F9138A-791D-448A-82BF-E198FE51B36B}" destId="{E7AF4ECE-AC60-43E5-A60F-8EAE75593F47}" srcOrd="0" destOrd="0" presId="urn:microsoft.com/office/officeart/2005/8/layout/list1"/>
    <dgm:cxn modelId="{B4E3919F-F1AC-4830-9AE0-4E890E262B87}" type="presOf" srcId="{9019A46B-E5D8-4C54-948D-7DBB71E7C4FE}" destId="{D3D81C3E-7FB1-4AB9-9EA3-E1EE69672CEF}" srcOrd="0" destOrd="0" presId="urn:microsoft.com/office/officeart/2005/8/layout/list1"/>
    <dgm:cxn modelId="{C7AE09AE-0AC2-482F-84E7-42A301F6A379}" type="presOf" srcId="{9019A46B-E5D8-4C54-948D-7DBB71E7C4FE}" destId="{75A511B3-EE01-41F0-8872-475550CB31BA}" srcOrd="1" destOrd="0" presId="urn:microsoft.com/office/officeart/2005/8/layout/list1"/>
    <dgm:cxn modelId="{0116EFC4-2D02-46A3-9185-AD94815EB74F}" type="presOf" srcId="{3C5CA194-D485-4D90-A49D-E03BBE9FA0D5}" destId="{02294513-EECF-4FA0-8575-D0FA8BA636FD}" srcOrd="1" destOrd="0" presId="urn:microsoft.com/office/officeart/2005/8/layout/list1"/>
    <dgm:cxn modelId="{ED2149E1-8C51-4579-87DA-52A8BD8CB3EB}" type="presParOf" srcId="{94CD6010-79E0-47C7-8344-7CAF939A1B4E}" destId="{944F1F5F-8866-4228-A7DA-140CDAC44927}" srcOrd="0" destOrd="0" presId="urn:microsoft.com/office/officeart/2005/8/layout/list1"/>
    <dgm:cxn modelId="{476DA00E-EE96-490C-A2BD-47E11ABC76D0}" type="presParOf" srcId="{944F1F5F-8866-4228-A7DA-140CDAC44927}" destId="{D3D81C3E-7FB1-4AB9-9EA3-E1EE69672CEF}" srcOrd="0" destOrd="0" presId="urn:microsoft.com/office/officeart/2005/8/layout/list1"/>
    <dgm:cxn modelId="{57D2ECA1-F2B7-4A2E-9AAB-EE6C2C022EE1}" type="presParOf" srcId="{944F1F5F-8866-4228-A7DA-140CDAC44927}" destId="{75A511B3-EE01-41F0-8872-475550CB31BA}" srcOrd="1" destOrd="0" presId="urn:microsoft.com/office/officeart/2005/8/layout/list1"/>
    <dgm:cxn modelId="{09552127-40B7-46DE-90EB-B62AFADA981E}" type="presParOf" srcId="{94CD6010-79E0-47C7-8344-7CAF939A1B4E}" destId="{06B9B08E-1106-444A-8EA5-37808956481B}" srcOrd="1" destOrd="0" presId="urn:microsoft.com/office/officeart/2005/8/layout/list1"/>
    <dgm:cxn modelId="{D7EDDD1D-56A1-41F8-A9BE-0F28F7FC44B5}" type="presParOf" srcId="{94CD6010-79E0-47C7-8344-7CAF939A1B4E}" destId="{669A141C-BFB1-431A-B149-71A1578148B0}" srcOrd="2" destOrd="0" presId="urn:microsoft.com/office/officeart/2005/8/layout/list1"/>
    <dgm:cxn modelId="{964818E0-C560-4484-AFCF-AC8F2FD8EA43}" type="presParOf" srcId="{94CD6010-79E0-47C7-8344-7CAF939A1B4E}" destId="{B203CF8C-B549-4716-AB98-FBC3CE66B3A3}" srcOrd="3" destOrd="0" presId="urn:microsoft.com/office/officeart/2005/8/layout/list1"/>
    <dgm:cxn modelId="{A2E7562F-B458-402E-BDE5-DE5F6A49D408}" type="presParOf" srcId="{94CD6010-79E0-47C7-8344-7CAF939A1B4E}" destId="{5DEE13BB-C278-4B6F-89B7-B6E5548AF87C}" srcOrd="4" destOrd="0" presId="urn:microsoft.com/office/officeart/2005/8/layout/list1"/>
    <dgm:cxn modelId="{C40032C9-39C8-408A-93D2-551BC5BE52C9}" type="presParOf" srcId="{5DEE13BB-C278-4B6F-89B7-B6E5548AF87C}" destId="{E7AF4ECE-AC60-43E5-A60F-8EAE75593F47}" srcOrd="0" destOrd="0" presId="urn:microsoft.com/office/officeart/2005/8/layout/list1"/>
    <dgm:cxn modelId="{07CE2E5F-0FF1-4128-AC3F-3AFC5F68B97E}" type="presParOf" srcId="{5DEE13BB-C278-4B6F-89B7-B6E5548AF87C}" destId="{A85DCB5B-7154-4399-BCB9-FA35A7EE21F2}" srcOrd="1" destOrd="0" presId="urn:microsoft.com/office/officeart/2005/8/layout/list1"/>
    <dgm:cxn modelId="{4F52B51A-0E29-4967-9B56-9A1577B88F43}" type="presParOf" srcId="{94CD6010-79E0-47C7-8344-7CAF939A1B4E}" destId="{DD8AC858-D878-4297-A3E2-9B0388D6384C}" srcOrd="5" destOrd="0" presId="urn:microsoft.com/office/officeart/2005/8/layout/list1"/>
    <dgm:cxn modelId="{1FF8F7E7-D2A4-4537-AA0C-E0116ED73CE1}" type="presParOf" srcId="{94CD6010-79E0-47C7-8344-7CAF939A1B4E}" destId="{BC1059AE-CDF9-46C6-9E36-7A5DCA51C8DD}" srcOrd="6" destOrd="0" presId="urn:microsoft.com/office/officeart/2005/8/layout/list1"/>
    <dgm:cxn modelId="{4C4EEE4D-53A0-4CDD-9D6F-56B95197358E}" type="presParOf" srcId="{94CD6010-79E0-47C7-8344-7CAF939A1B4E}" destId="{22CABE1A-2111-4C17-A982-2FACEC6DB25B}" srcOrd="7" destOrd="0" presId="urn:microsoft.com/office/officeart/2005/8/layout/list1"/>
    <dgm:cxn modelId="{832DA520-914E-4389-A44B-671C8B3875BE}" type="presParOf" srcId="{94CD6010-79E0-47C7-8344-7CAF939A1B4E}" destId="{D4EA146E-A893-4AB1-ADC7-2BFFEF1CB7B2}" srcOrd="8" destOrd="0" presId="urn:microsoft.com/office/officeart/2005/8/layout/list1"/>
    <dgm:cxn modelId="{7CA85F5A-7C5C-4A5B-90F5-DA6C7A30714B}" type="presParOf" srcId="{D4EA146E-A893-4AB1-ADC7-2BFFEF1CB7B2}" destId="{8E69AF6F-76F5-4E7A-8603-B1B60A4400B6}" srcOrd="0" destOrd="0" presId="urn:microsoft.com/office/officeart/2005/8/layout/list1"/>
    <dgm:cxn modelId="{4E5F9D38-6C65-41DB-8A1D-A3709A14F34F}" type="presParOf" srcId="{D4EA146E-A893-4AB1-ADC7-2BFFEF1CB7B2}" destId="{02294513-EECF-4FA0-8575-D0FA8BA636FD}" srcOrd="1" destOrd="0" presId="urn:microsoft.com/office/officeart/2005/8/layout/list1"/>
    <dgm:cxn modelId="{619D2FD2-2E8C-4A96-84FA-F980F6234BF4}" type="presParOf" srcId="{94CD6010-79E0-47C7-8344-7CAF939A1B4E}" destId="{50341181-89BB-45A8-86ED-6D4AC855F973}" srcOrd="9" destOrd="0" presId="urn:microsoft.com/office/officeart/2005/8/layout/list1"/>
    <dgm:cxn modelId="{332B4344-8BAE-4A95-A0B8-B7AB2D99F7AF}" type="presParOf" srcId="{94CD6010-79E0-47C7-8344-7CAF939A1B4E}" destId="{E636D299-5C04-48BE-AB37-1782843FDF0B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09BF09D-E811-478A-8078-7A4018C2EFF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8F238F0-67B3-4618-84B3-2BD06F471FF3}">
      <dgm:prSet/>
      <dgm:spPr/>
      <dgm:t>
        <a:bodyPr/>
        <a:lstStyle/>
        <a:p>
          <a:r>
            <a:rPr lang="cy-GB" dirty="0"/>
            <a:t>Hunan siarad positif </a:t>
          </a:r>
          <a:endParaRPr lang="en-US" dirty="0"/>
        </a:p>
      </dgm:t>
    </dgm:pt>
    <dgm:pt modelId="{6D0EBB60-8E0F-4908-A63F-894F2E2A701D}" type="parTrans" cxnId="{063280CB-209D-4938-8D8C-92F272BAAE84}">
      <dgm:prSet/>
      <dgm:spPr/>
      <dgm:t>
        <a:bodyPr/>
        <a:lstStyle/>
        <a:p>
          <a:endParaRPr lang="en-US"/>
        </a:p>
      </dgm:t>
    </dgm:pt>
    <dgm:pt modelId="{E5A869B1-5794-42DA-B967-C6F4AE164507}" type="sibTrans" cxnId="{063280CB-209D-4938-8D8C-92F272BAAE84}">
      <dgm:prSet/>
      <dgm:spPr/>
      <dgm:t>
        <a:bodyPr/>
        <a:lstStyle/>
        <a:p>
          <a:endParaRPr lang="en-US"/>
        </a:p>
      </dgm:t>
    </dgm:pt>
    <dgm:pt modelId="{935A7DE1-AD7C-4904-B5EC-C2931474AE30}">
      <dgm:prSet/>
      <dgm:spPr/>
      <dgm:t>
        <a:bodyPr/>
        <a:lstStyle/>
        <a:p>
          <a:r>
            <a:rPr lang="cy-GB"/>
            <a:t>Meddwl nol ar llwyddiannau </a:t>
          </a:r>
          <a:endParaRPr lang="en-US"/>
        </a:p>
      </dgm:t>
    </dgm:pt>
    <dgm:pt modelId="{4B2738BF-5DAA-4A65-9DD8-19956CA9ADA2}" type="parTrans" cxnId="{EB758A21-93EA-4D5F-927E-D44542A28A93}">
      <dgm:prSet/>
      <dgm:spPr/>
      <dgm:t>
        <a:bodyPr/>
        <a:lstStyle/>
        <a:p>
          <a:endParaRPr lang="en-US"/>
        </a:p>
      </dgm:t>
    </dgm:pt>
    <dgm:pt modelId="{ADBDDA58-397B-4346-AAA7-CA2B551344CD}" type="sibTrans" cxnId="{EB758A21-93EA-4D5F-927E-D44542A28A93}">
      <dgm:prSet/>
      <dgm:spPr/>
      <dgm:t>
        <a:bodyPr/>
        <a:lstStyle/>
        <a:p>
          <a:endParaRPr lang="en-US"/>
        </a:p>
      </dgm:t>
    </dgm:pt>
    <dgm:pt modelId="{911A7DCF-BE0B-4D40-9CE3-A5A48BC379DA}">
      <dgm:prSet/>
      <dgm:spPr/>
      <dgm:t>
        <a:bodyPr/>
        <a:lstStyle/>
        <a:p>
          <a:r>
            <a:rPr lang="cy-GB" dirty="0"/>
            <a:t>Peidiwch a cymharu eich hyn I arall</a:t>
          </a:r>
          <a:endParaRPr lang="en-US" dirty="0"/>
        </a:p>
      </dgm:t>
    </dgm:pt>
    <dgm:pt modelId="{0266EB45-20E7-4ACB-8639-9C3EDF0E038C}" type="parTrans" cxnId="{58323024-7173-46B0-8F0F-137391249D24}">
      <dgm:prSet/>
      <dgm:spPr/>
      <dgm:t>
        <a:bodyPr/>
        <a:lstStyle/>
        <a:p>
          <a:endParaRPr lang="en-US"/>
        </a:p>
      </dgm:t>
    </dgm:pt>
    <dgm:pt modelId="{0501142A-CC26-47F2-9BCE-8CF048A1EE36}" type="sibTrans" cxnId="{58323024-7173-46B0-8F0F-137391249D24}">
      <dgm:prSet/>
      <dgm:spPr/>
      <dgm:t>
        <a:bodyPr/>
        <a:lstStyle/>
        <a:p>
          <a:endParaRPr lang="en-US"/>
        </a:p>
      </dgm:t>
    </dgm:pt>
    <dgm:pt modelId="{4B1158B9-3847-4779-8543-0E82D5BB49E7}">
      <dgm:prSet/>
      <dgm:spPr/>
      <dgm:t>
        <a:bodyPr/>
        <a:lstStyle/>
        <a:p>
          <a:r>
            <a:rPr lang="cy-GB" dirty="0"/>
            <a:t>Ymarferion anadlu I lleihau y straen </a:t>
          </a:r>
          <a:endParaRPr lang="en-US" dirty="0"/>
        </a:p>
      </dgm:t>
    </dgm:pt>
    <dgm:pt modelId="{0C153126-6710-462C-A4A8-09835458788A}" type="parTrans" cxnId="{7AC33760-93B8-4930-8251-9E034619388D}">
      <dgm:prSet/>
      <dgm:spPr/>
      <dgm:t>
        <a:bodyPr/>
        <a:lstStyle/>
        <a:p>
          <a:endParaRPr lang="en-US"/>
        </a:p>
      </dgm:t>
    </dgm:pt>
    <dgm:pt modelId="{AAC0EEC6-3C46-40E9-AD9C-D1D36B3BA288}" type="sibTrans" cxnId="{7AC33760-93B8-4930-8251-9E034619388D}">
      <dgm:prSet/>
      <dgm:spPr/>
      <dgm:t>
        <a:bodyPr/>
        <a:lstStyle/>
        <a:p>
          <a:endParaRPr lang="en-US"/>
        </a:p>
      </dgm:t>
    </dgm:pt>
    <dgm:pt modelId="{BD988B2F-FFDA-4973-9251-B3880DA45DBF}" type="pres">
      <dgm:prSet presAssocID="{709BF09D-E811-478A-8078-7A4018C2EFF5}" presName="linear" presStyleCnt="0">
        <dgm:presLayoutVars>
          <dgm:animLvl val="lvl"/>
          <dgm:resizeHandles val="exact"/>
        </dgm:presLayoutVars>
      </dgm:prSet>
      <dgm:spPr/>
    </dgm:pt>
    <dgm:pt modelId="{861600C0-CAFF-44C8-BC5D-A81BB69E445A}" type="pres">
      <dgm:prSet presAssocID="{F8F238F0-67B3-4618-84B3-2BD06F471FF3}" presName="parentText" presStyleLbl="node1" presStyleIdx="0" presStyleCnt="4" custLinFactNeighborY="-16003">
        <dgm:presLayoutVars>
          <dgm:chMax val="0"/>
          <dgm:bulletEnabled val="1"/>
        </dgm:presLayoutVars>
      </dgm:prSet>
      <dgm:spPr/>
    </dgm:pt>
    <dgm:pt modelId="{2267C4A1-31B8-439D-868E-1A7F0BAFC19A}" type="pres">
      <dgm:prSet presAssocID="{E5A869B1-5794-42DA-B967-C6F4AE164507}" presName="spacer" presStyleCnt="0"/>
      <dgm:spPr/>
    </dgm:pt>
    <dgm:pt modelId="{EF5AB5DA-8107-4D3F-8619-3912EEA8D92C}" type="pres">
      <dgm:prSet presAssocID="{935A7DE1-AD7C-4904-B5EC-C2931474AE30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911B464B-5D09-4022-9C07-C5F8C96014C0}" type="pres">
      <dgm:prSet presAssocID="{ADBDDA58-397B-4346-AAA7-CA2B551344CD}" presName="spacer" presStyleCnt="0"/>
      <dgm:spPr/>
    </dgm:pt>
    <dgm:pt modelId="{14DD31EF-A358-4CD6-B747-17D917B2E880}" type="pres">
      <dgm:prSet presAssocID="{911A7DCF-BE0B-4D40-9CE3-A5A48BC379DA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7FD4DF36-7A46-41CC-8892-DDDE762B8C6F}" type="pres">
      <dgm:prSet presAssocID="{0501142A-CC26-47F2-9BCE-8CF048A1EE36}" presName="spacer" presStyleCnt="0"/>
      <dgm:spPr/>
    </dgm:pt>
    <dgm:pt modelId="{B05C5E6F-60BF-4BDD-8F57-F9878F9327EB}" type="pres">
      <dgm:prSet presAssocID="{4B1158B9-3847-4779-8543-0E82D5BB49E7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EB758A21-93EA-4D5F-927E-D44542A28A93}" srcId="{709BF09D-E811-478A-8078-7A4018C2EFF5}" destId="{935A7DE1-AD7C-4904-B5EC-C2931474AE30}" srcOrd="1" destOrd="0" parTransId="{4B2738BF-5DAA-4A65-9DD8-19956CA9ADA2}" sibTransId="{ADBDDA58-397B-4346-AAA7-CA2B551344CD}"/>
    <dgm:cxn modelId="{58323024-7173-46B0-8F0F-137391249D24}" srcId="{709BF09D-E811-478A-8078-7A4018C2EFF5}" destId="{911A7DCF-BE0B-4D40-9CE3-A5A48BC379DA}" srcOrd="2" destOrd="0" parTransId="{0266EB45-20E7-4ACB-8639-9C3EDF0E038C}" sibTransId="{0501142A-CC26-47F2-9BCE-8CF048A1EE36}"/>
    <dgm:cxn modelId="{7AC33760-93B8-4930-8251-9E034619388D}" srcId="{709BF09D-E811-478A-8078-7A4018C2EFF5}" destId="{4B1158B9-3847-4779-8543-0E82D5BB49E7}" srcOrd="3" destOrd="0" parTransId="{0C153126-6710-462C-A4A8-09835458788A}" sibTransId="{AAC0EEC6-3C46-40E9-AD9C-D1D36B3BA288}"/>
    <dgm:cxn modelId="{334FA36F-3D4D-48B5-94A4-4B15120C1BD8}" type="presOf" srcId="{911A7DCF-BE0B-4D40-9CE3-A5A48BC379DA}" destId="{14DD31EF-A358-4CD6-B747-17D917B2E880}" srcOrd="0" destOrd="0" presId="urn:microsoft.com/office/officeart/2005/8/layout/vList2"/>
    <dgm:cxn modelId="{CAFB6850-79B4-423C-82F4-03FB6A553356}" type="presOf" srcId="{709BF09D-E811-478A-8078-7A4018C2EFF5}" destId="{BD988B2F-FFDA-4973-9251-B3880DA45DBF}" srcOrd="0" destOrd="0" presId="urn:microsoft.com/office/officeart/2005/8/layout/vList2"/>
    <dgm:cxn modelId="{342C58A0-D45A-43BC-8695-41046497C9F5}" type="presOf" srcId="{F8F238F0-67B3-4618-84B3-2BD06F471FF3}" destId="{861600C0-CAFF-44C8-BC5D-A81BB69E445A}" srcOrd="0" destOrd="0" presId="urn:microsoft.com/office/officeart/2005/8/layout/vList2"/>
    <dgm:cxn modelId="{1625E1B7-93E4-4D74-B54B-E87D9E9D6A3C}" type="presOf" srcId="{935A7DE1-AD7C-4904-B5EC-C2931474AE30}" destId="{EF5AB5DA-8107-4D3F-8619-3912EEA8D92C}" srcOrd="0" destOrd="0" presId="urn:microsoft.com/office/officeart/2005/8/layout/vList2"/>
    <dgm:cxn modelId="{063280CB-209D-4938-8D8C-92F272BAAE84}" srcId="{709BF09D-E811-478A-8078-7A4018C2EFF5}" destId="{F8F238F0-67B3-4618-84B3-2BD06F471FF3}" srcOrd="0" destOrd="0" parTransId="{6D0EBB60-8E0F-4908-A63F-894F2E2A701D}" sibTransId="{E5A869B1-5794-42DA-B967-C6F4AE164507}"/>
    <dgm:cxn modelId="{4C648BFF-93CE-466D-A98C-0D685A2718F9}" type="presOf" srcId="{4B1158B9-3847-4779-8543-0E82D5BB49E7}" destId="{B05C5E6F-60BF-4BDD-8F57-F9878F9327EB}" srcOrd="0" destOrd="0" presId="urn:microsoft.com/office/officeart/2005/8/layout/vList2"/>
    <dgm:cxn modelId="{E112C912-A70B-41B6-AFB8-5C954CFBED9C}" type="presParOf" srcId="{BD988B2F-FFDA-4973-9251-B3880DA45DBF}" destId="{861600C0-CAFF-44C8-BC5D-A81BB69E445A}" srcOrd="0" destOrd="0" presId="urn:microsoft.com/office/officeart/2005/8/layout/vList2"/>
    <dgm:cxn modelId="{1B8ABF90-B641-40B5-B153-6EC581ECCD9D}" type="presParOf" srcId="{BD988B2F-FFDA-4973-9251-B3880DA45DBF}" destId="{2267C4A1-31B8-439D-868E-1A7F0BAFC19A}" srcOrd="1" destOrd="0" presId="urn:microsoft.com/office/officeart/2005/8/layout/vList2"/>
    <dgm:cxn modelId="{87C0266D-10E2-4CB9-B4D8-34B0B78AEC9F}" type="presParOf" srcId="{BD988B2F-FFDA-4973-9251-B3880DA45DBF}" destId="{EF5AB5DA-8107-4D3F-8619-3912EEA8D92C}" srcOrd="2" destOrd="0" presId="urn:microsoft.com/office/officeart/2005/8/layout/vList2"/>
    <dgm:cxn modelId="{816DF92F-DD62-4D46-B5FD-32230390F3AA}" type="presParOf" srcId="{BD988B2F-FFDA-4973-9251-B3880DA45DBF}" destId="{911B464B-5D09-4022-9C07-C5F8C96014C0}" srcOrd="3" destOrd="0" presId="urn:microsoft.com/office/officeart/2005/8/layout/vList2"/>
    <dgm:cxn modelId="{0AA7B2B9-E515-4AFB-AB9E-7009709CD712}" type="presParOf" srcId="{BD988B2F-FFDA-4973-9251-B3880DA45DBF}" destId="{14DD31EF-A358-4CD6-B747-17D917B2E880}" srcOrd="4" destOrd="0" presId="urn:microsoft.com/office/officeart/2005/8/layout/vList2"/>
    <dgm:cxn modelId="{E943880F-6FD7-44D4-A32B-232C7DCA4000}" type="presParOf" srcId="{BD988B2F-FFDA-4973-9251-B3880DA45DBF}" destId="{7FD4DF36-7A46-41CC-8892-DDDE762B8C6F}" srcOrd="5" destOrd="0" presId="urn:microsoft.com/office/officeart/2005/8/layout/vList2"/>
    <dgm:cxn modelId="{2401A575-DB34-401E-A9CF-AFBE21435BA1}" type="presParOf" srcId="{BD988B2F-FFDA-4973-9251-B3880DA45DBF}" destId="{B05C5E6F-60BF-4BDD-8F57-F9878F9327E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F24AF9F-EF00-49A7-9169-7FD5EDD58D39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8E3F713-68E6-4EBC-BC12-81916E349A6C}">
      <dgm:prSet/>
      <dgm:spPr/>
      <dgm:t>
        <a:bodyPr/>
        <a:lstStyle/>
        <a:p>
          <a:r>
            <a:rPr lang="cy-GB" dirty="0"/>
            <a:t>Llawer o targedau newydd </a:t>
          </a:r>
          <a:endParaRPr lang="en-US" dirty="0"/>
        </a:p>
      </dgm:t>
    </dgm:pt>
    <dgm:pt modelId="{41D1063F-B3C3-4599-98FD-629768B2A3E3}" type="parTrans" cxnId="{1D42D8F2-5D55-46C8-AFEB-6C84AFDE6350}">
      <dgm:prSet/>
      <dgm:spPr/>
      <dgm:t>
        <a:bodyPr/>
        <a:lstStyle/>
        <a:p>
          <a:endParaRPr lang="en-US"/>
        </a:p>
      </dgm:t>
    </dgm:pt>
    <dgm:pt modelId="{DD783B7B-AB06-46B1-A4A4-3015BD724990}" type="sibTrans" cxnId="{1D42D8F2-5D55-46C8-AFEB-6C84AFDE6350}">
      <dgm:prSet/>
      <dgm:spPr/>
      <dgm:t>
        <a:bodyPr/>
        <a:lstStyle/>
        <a:p>
          <a:endParaRPr lang="en-US"/>
        </a:p>
      </dgm:t>
    </dgm:pt>
    <dgm:pt modelId="{CF917672-629F-4EFD-94F5-902466774680}">
      <dgm:prSet/>
      <dgm:spPr/>
      <dgm:t>
        <a:bodyPr/>
        <a:lstStyle/>
        <a:p>
          <a:r>
            <a:rPr lang="cy-GB"/>
            <a:t>Dilyn bywyd fwy trefnus </a:t>
          </a:r>
          <a:endParaRPr lang="en-US"/>
        </a:p>
      </dgm:t>
    </dgm:pt>
    <dgm:pt modelId="{CDD1873D-DAAD-48DE-A5C4-A3F5FB53705B}" type="parTrans" cxnId="{7B4BC0F2-5865-4F79-9ED7-62FCFD9F99BD}">
      <dgm:prSet/>
      <dgm:spPr/>
      <dgm:t>
        <a:bodyPr/>
        <a:lstStyle/>
        <a:p>
          <a:endParaRPr lang="en-US"/>
        </a:p>
      </dgm:t>
    </dgm:pt>
    <dgm:pt modelId="{8BFC6A6D-4161-4D76-BD04-364D35C984D9}" type="sibTrans" cxnId="{7B4BC0F2-5865-4F79-9ED7-62FCFD9F99BD}">
      <dgm:prSet/>
      <dgm:spPr/>
      <dgm:t>
        <a:bodyPr/>
        <a:lstStyle/>
        <a:p>
          <a:endParaRPr lang="en-US"/>
        </a:p>
      </dgm:t>
    </dgm:pt>
    <dgm:pt modelId="{146759E6-1CC5-46ED-9198-D30461E9434A}">
      <dgm:prSet/>
      <dgm:spPr/>
      <dgm:t>
        <a:bodyPr/>
        <a:lstStyle/>
        <a:p>
          <a:r>
            <a:rPr lang="cy-GB" dirty="0"/>
            <a:t>Gobeithio gweld hunan gwelliant</a:t>
          </a:r>
          <a:endParaRPr lang="en-US" dirty="0"/>
        </a:p>
      </dgm:t>
    </dgm:pt>
    <dgm:pt modelId="{67B8789E-C8F2-43AF-B0B8-BD900D79D094}" type="parTrans" cxnId="{D30CD9DC-AD83-42A2-8960-EF2663E34621}">
      <dgm:prSet/>
      <dgm:spPr/>
      <dgm:t>
        <a:bodyPr/>
        <a:lstStyle/>
        <a:p>
          <a:endParaRPr lang="en-US"/>
        </a:p>
      </dgm:t>
    </dgm:pt>
    <dgm:pt modelId="{D4D7FC5D-BFD6-4994-A06C-A2D128DA7632}" type="sibTrans" cxnId="{D30CD9DC-AD83-42A2-8960-EF2663E34621}">
      <dgm:prSet/>
      <dgm:spPr/>
      <dgm:t>
        <a:bodyPr/>
        <a:lstStyle/>
        <a:p>
          <a:endParaRPr lang="en-US"/>
        </a:p>
      </dgm:t>
    </dgm:pt>
    <dgm:pt modelId="{4B49FABB-62DC-4483-9986-DB4B4B6ED1C3}" type="pres">
      <dgm:prSet presAssocID="{9F24AF9F-EF00-49A7-9169-7FD5EDD58D39}" presName="outerComposite" presStyleCnt="0">
        <dgm:presLayoutVars>
          <dgm:chMax val="5"/>
          <dgm:dir/>
          <dgm:resizeHandles val="exact"/>
        </dgm:presLayoutVars>
      </dgm:prSet>
      <dgm:spPr/>
    </dgm:pt>
    <dgm:pt modelId="{B58D88CB-4885-420F-A34F-98EC83FC1592}" type="pres">
      <dgm:prSet presAssocID="{9F24AF9F-EF00-49A7-9169-7FD5EDD58D39}" presName="dummyMaxCanvas" presStyleCnt="0">
        <dgm:presLayoutVars/>
      </dgm:prSet>
      <dgm:spPr/>
    </dgm:pt>
    <dgm:pt modelId="{18F06A04-28D8-48A9-8C37-0FA564926B00}" type="pres">
      <dgm:prSet presAssocID="{9F24AF9F-EF00-49A7-9169-7FD5EDD58D39}" presName="ThreeNodes_1" presStyleLbl="node1" presStyleIdx="0" presStyleCnt="3">
        <dgm:presLayoutVars>
          <dgm:bulletEnabled val="1"/>
        </dgm:presLayoutVars>
      </dgm:prSet>
      <dgm:spPr/>
    </dgm:pt>
    <dgm:pt modelId="{D399AF00-0B10-4F81-823F-60F8CD513D80}" type="pres">
      <dgm:prSet presAssocID="{9F24AF9F-EF00-49A7-9169-7FD5EDD58D39}" presName="ThreeNodes_2" presStyleLbl="node1" presStyleIdx="1" presStyleCnt="3">
        <dgm:presLayoutVars>
          <dgm:bulletEnabled val="1"/>
        </dgm:presLayoutVars>
      </dgm:prSet>
      <dgm:spPr/>
    </dgm:pt>
    <dgm:pt modelId="{2DDBCEA5-28BF-464F-9B5B-41B0EE2E401E}" type="pres">
      <dgm:prSet presAssocID="{9F24AF9F-EF00-49A7-9169-7FD5EDD58D39}" presName="ThreeNodes_3" presStyleLbl="node1" presStyleIdx="2" presStyleCnt="3">
        <dgm:presLayoutVars>
          <dgm:bulletEnabled val="1"/>
        </dgm:presLayoutVars>
      </dgm:prSet>
      <dgm:spPr/>
    </dgm:pt>
    <dgm:pt modelId="{018119BB-B78A-4BEA-BC4E-649470757BA3}" type="pres">
      <dgm:prSet presAssocID="{9F24AF9F-EF00-49A7-9169-7FD5EDD58D39}" presName="ThreeConn_1-2" presStyleLbl="fgAccFollowNode1" presStyleIdx="0" presStyleCnt="2">
        <dgm:presLayoutVars>
          <dgm:bulletEnabled val="1"/>
        </dgm:presLayoutVars>
      </dgm:prSet>
      <dgm:spPr/>
    </dgm:pt>
    <dgm:pt modelId="{5E1399E6-B328-4A65-BAB7-72515E23DD17}" type="pres">
      <dgm:prSet presAssocID="{9F24AF9F-EF00-49A7-9169-7FD5EDD58D39}" presName="ThreeConn_2-3" presStyleLbl="fgAccFollowNode1" presStyleIdx="1" presStyleCnt="2">
        <dgm:presLayoutVars>
          <dgm:bulletEnabled val="1"/>
        </dgm:presLayoutVars>
      </dgm:prSet>
      <dgm:spPr/>
    </dgm:pt>
    <dgm:pt modelId="{3741DC1C-84EA-46CF-B25C-54CB7B852D1A}" type="pres">
      <dgm:prSet presAssocID="{9F24AF9F-EF00-49A7-9169-7FD5EDD58D39}" presName="ThreeNodes_1_text" presStyleLbl="node1" presStyleIdx="2" presStyleCnt="3">
        <dgm:presLayoutVars>
          <dgm:bulletEnabled val="1"/>
        </dgm:presLayoutVars>
      </dgm:prSet>
      <dgm:spPr/>
    </dgm:pt>
    <dgm:pt modelId="{7BA6A26C-B5C2-42E5-8D18-47BCF62B08C3}" type="pres">
      <dgm:prSet presAssocID="{9F24AF9F-EF00-49A7-9169-7FD5EDD58D39}" presName="ThreeNodes_2_text" presStyleLbl="node1" presStyleIdx="2" presStyleCnt="3">
        <dgm:presLayoutVars>
          <dgm:bulletEnabled val="1"/>
        </dgm:presLayoutVars>
      </dgm:prSet>
      <dgm:spPr/>
    </dgm:pt>
    <dgm:pt modelId="{4A31D2C1-3CF8-478C-87D1-907EBA2669B4}" type="pres">
      <dgm:prSet presAssocID="{9F24AF9F-EF00-49A7-9169-7FD5EDD58D39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2B4D4A0C-4805-41C8-969A-DFCF515C0E46}" type="presOf" srcId="{88E3F713-68E6-4EBC-BC12-81916E349A6C}" destId="{3741DC1C-84EA-46CF-B25C-54CB7B852D1A}" srcOrd="1" destOrd="0" presId="urn:microsoft.com/office/officeart/2005/8/layout/vProcess5"/>
    <dgm:cxn modelId="{3B879223-A5F0-4883-B7A0-5E348ECBFB8D}" type="presOf" srcId="{146759E6-1CC5-46ED-9198-D30461E9434A}" destId="{4A31D2C1-3CF8-478C-87D1-907EBA2669B4}" srcOrd="1" destOrd="0" presId="urn:microsoft.com/office/officeart/2005/8/layout/vProcess5"/>
    <dgm:cxn modelId="{7D92265F-AC8A-42E9-9C86-C8738800A9C5}" type="presOf" srcId="{8BFC6A6D-4161-4D76-BD04-364D35C984D9}" destId="{5E1399E6-B328-4A65-BAB7-72515E23DD17}" srcOrd="0" destOrd="0" presId="urn:microsoft.com/office/officeart/2005/8/layout/vProcess5"/>
    <dgm:cxn modelId="{80E95761-395A-45F0-8722-A59450A40F7C}" type="presOf" srcId="{9F24AF9F-EF00-49A7-9169-7FD5EDD58D39}" destId="{4B49FABB-62DC-4483-9986-DB4B4B6ED1C3}" srcOrd="0" destOrd="0" presId="urn:microsoft.com/office/officeart/2005/8/layout/vProcess5"/>
    <dgm:cxn modelId="{01058F43-D93A-4D54-AE74-176E07B1E4C4}" type="presOf" srcId="{CF917672-629F-4EFD-94F5-902466774680}" destId="{7BA6A26C-B5C2-42E5-8D18-47BCF62B08C3}" srcOrd="1" destOrd="0" presId="urn:microsoft.com/office/officeart/2005/8/layout/vProcess5"/>
    <dgm:cxn modelId="{8ED13B5A-18CF-4D38-BAF9-22DA3AA4FEA6}" type="presOf" srcId="{88E3F713-68E6-4EBC-BC12-81916E349A6C}" destId="{18F06A04-28D8-48A9-8C37-0FA564926B00}" srcOrd="0" destOrd="0" presId="urn:microsoft.com/office/officeart/2005/8/layout/vProcess5"/>
    <dgm:cxn modelId="{835B71A7-BAAD-495C-852D-D5CFDB5D316C}" type="presOf" srcId="{146759E6-1CC5-46ED-9198-D30461E9434A}" destId="{2DDBCEA5-28BF-464F-9B5B-41B0EE2E401E}" srcOrd="0" destOrd="0" presId="urn:microsoft.com/office/officeart/2005/8/layout/vProcess5"/>
    <dgm:cxn modelId="{5BEBBBB7-7619-4C42-88AC-FBD5C39FB3C1}" type="presOf" srcId="{CF917672-629F-4EFD-94F5-902466774680}" destId="{D399AF00-0B10-4F81-823F-60F8CD513D80}" srcOrd="0" destOrd="0" presId="urn:microsoft.com/office/officeart/2005/8/layout/vProcess5"/>
    <dgm:cxn modelId="{D30CD9DC-AD83-42A2-8960-EF2663E34621}" srcId="{9F24AF9F-EF00-49A7-9169-7FD5EDD58D39}" destId="{146759E6-1CC5-46ED-9198-D30461E9434A}" srcOrd="2" destOrd="0" parTransId="{67B8789E-C8F2-43AF-B0B8-BD900D79D094}" sibTransId="{D4D7FC5D-BFD6-4994-A06C-A2D128DA7632}"/>
    <dgm:cxn modelId="{D7FA9FEC-29DE-4A7B-AA8E-61FB7E1DE110}" type="presOf" srcId="{DD783B7B-AB06-46B1-A4A4-3015BD724990}" destId="{018119BB-B78A-4BEA-BC4E-649470757BA3}" srcOrd="0" destOrd="0" presId="urn:microsoft.com/office/officeart/2005/8/layout/vProcess5"/>
    <dgm:cxn modelId="{7B4BC0F2-5865-4F79-9ED7-62FCFD9F99BD}" srcId="{9F24AF9F-EF00-49A7-9169-7FD5EDD58D39}" destId="{CF917672-629F-4EFD-94F5-902466774680}" srcOrd="1" destOrd="0" parTransId="{CDD1873D-DAAD-48DE-A5C4-A3F5FB53705B}" sibTransId="{8BFC6A6D-4161-4D76-BD04-364D35C984D9}"/>
    <dgm:cxn modelId="{1D42D8F2-5D55-46C8-AFEB-6C84AFDE6350}" srcId="{9F24AF9F-EF00-49A7-9169-7FD5EDD58D39}" destId="{88E3F713-68E6-4EBC-BC12-81916E349A6C}" srcOrd="0" destOrd="0" parTransId="{41D1063F-B3C3-4599-98FD-629768B2A3E3}" sibTransId="{DD783B7B-AB06-46B1-A4A4-3015BD724990}"/>
    <dgm:cxn modelId="{5C7E290B-5CA5-4A86-877D-4DF04877AB6C}" type="presParOf" srcId="{4B49FABB-62DC-4483-9986-DB4B4B6ED1C3}" destId="{B58D88CB-4885-420F-A34F-98EC83FC1592}" srcOrd="0" destOrd="0" presId="urn:microsoft.com/office/officeart/2005/8/layout/vProcess5"/>
    <dgm:cxn modelId="{D02D97C9-BE5B-4643-B7D3-3325869E9AD8}" type="presParOf" srcId="{4B49FABB-62DC-4483-9986-DB4B4B6ED1C3}" destId="{18F06A04-28D8-48A9-8C37-0FA564926B00}" srcOrd="1" destOrd="0" presId="urn:microsoft.com/office/officeart/2005/8/layout/vProcess5"/>
    <dgm:cxn modelId="{E7C73B11-84EC-4D15-BA41-ACF9F7F98ADC}" type="presParOf" srcId="{4B49FABB-62DC-4483-9986-DB4B4B6ED1C3}" destId="{D399AF00-0B10-4F81-823F-60F8CD513D80}" srcOrd="2" destOrd="0" presId="urn:microsoft.com/office/officeart/2005/8/layout/vProcess5"/>
    <dgm:cxn modelId="{91EDB64A-37EF-4B96-B9ED-F162A6316397}" type="presParOf" srcId="{4B49FABB-62DC-4483-9986-DB4B4B6ED1C3}" destId="{2DDBCEA5-28BF-464F-9B5B-41B0EE2E401E}" srcOrd="3" destOrd="0" presId="urn:microsoft.com/office/officeart/2005/8/layout/vProcess5"/>
    <dgm:cxn modelId="{455FE2C1-41FE-4824-BCA4-E91658C69442}" type="presParOf" srcId="{4B49FABB-62DC-4483-9986-DB4B4B6ED1C3}" destId="{018119BB-B78A-4BEA-BC4E-649470757BA3}" srcOrd="4" destOrd="0" presId="urn:microsoft.com/office/officeart/2005/8/layout/vProcess5"/>
    <dgm:cxn modelId="{05C7CCE5-0307-4861-A001-C894E0DBC290}" type="presParOf" srcId="{4B49FABB-62DC-4483-9986-DB4B4B6ED1C3}" destId="{5E1399E6-B328-4A65-BAB7-72515E23DD17}" srcOrd="5" destOrd="0" presId="urn:microsoft.com/office/officeart/2005/8/layout/vProcess5"/>
    <dgm:cxn modelId="{FF6990C6-F17C-4AED-8D8A-FC0A16756DFB}" type="presParOf" srcId="{4B49FABB-62DC-4483-9986-DB4B4B6ED1C3}" destId="{3741DC1C-84EA-46CF-B25C-54CB7B852D1A}" srcOrd="6" destOrd="0" presId="urn:microsoft.com/office/officeart/2005/8/layout/vProcess5"/>
    <dgm:cxn modelId="{67D02421-A09C-4E1D-B298-A54CEB13C043}" type="presParOf" srcId="{4B49FABB-62DC-4483-9986-DB4B4B6ED1C3}" destId="{7BA6A26C-B5C2-42E5-8D18-47BCF62B08C3}" srcOrd="7" destOrd="0" presId="urn:microsoft.com/office/officeart/2005/8/layout/vProcess5"/>
    <dgm:cxn modelId="{6F61D39E-6930-42F0-A889-C30221E8CEDC}" type="presParOf" srcId="{4B49FABB-62DC-4483-9986-DB4B4B6ED1C3}" destId="{4A31D2C1-3CF8-478C-87D1-907EBA2669B4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9A141C-BFB1-431A-B149-71A1578148B0}">
      <dsp:nvSpPr>
        <dsp:cNvPr id="0" name=""/>
        <dsp:cNvSpPr/>
      </dsp:nvSpPr>
      <dsp:spPr>
        <a:xfrm>
          <a:off x="0" y="935495"/>
          <a:ext cx="5577901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A511B3-EE01-41F0-8872-475550CB31BA}">
      <dsp:nvSpPr>
        <dsp:cNvPr id="0" name=""/>
        <dsp:cNvSpPr/>
      </dsp:nvSpPr>
      <dsp:spPr>
        <a:xfrm>
          <a:off x="278895" y="610775"/>
          <a:ext cx="3904531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7582" tIns="0" rIns="147582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200" kern="1200" dirty="0"/>
            <a:t>Ddim llawer o hunan hyder </a:t>
          </a:r>
          <a:endParaRPr lang="en-US" sz="2200" kern="1200" dirty="0"/>
        </a:p>
      </dsp:txBody>
      <dsp:txXfrm>
        <a:off x="310598" y="642478"/>
        <a:ext cx="3841125" cy="586034"/>
      </dsp:txXfrm>
    </dsp:sp>
    <dsp:sp modelId="{BC1059AE-CDF9-46C6-9E36-7A5DCA51C8DD}">
      <dsp:nvSpPr>
        <dsp:cNvPr id="0" name=""/>
        <dsp:cNvSpPr/>
      </dsp:nvSpPr>
      <dsp:spPr>
        <a:xfrm>
          <a:off x="0" y="1933416"/>
          <a:ext cx="5577901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5DCB5B-7154-4399-BCB9-FA35A7EE21F2}">
      <dsp:nvSpPr>
        <dsp:cNvPr id="0" name=""/>
        <dsp:cNvSpPr/>
      </dsp:nvSpPr>
      <dsp:spPr>
        <a:xfrm>
          <a:off x="278895" y="1608696"/>
          <a:ext cx="3904531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7582" tIns="0" rIns="147582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200" kern="1200"/>
            <a:t>Straen </a:t>
          </a:r>
          <a:endParaRPr lang="en-US" sz="2200" kern="1200"/>
        </a:p>
      </dsp:txBody>
      <dsp:txXfrm>
        <a:off x="310598" y="1640399"/>
        <a:ext cx="3841125" cy="586034"/>
      </dsp:txXfrm>
    </dsp:sp>
    <dsp:sp modelId="{E636D299-5C04-48BE-AB37-1782843FDF0B}">
      <dsp:nvSpPr>
        <dsp:cNvPr id="0" name=""/>
        <dsp:cNvSpPr/>
      </dsp:nvSpPr>
      <dsp:spPr>
        <a:xfrm>
          <a:off x="0" y="2931336"/>
          <a:ext cx="5577901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294513-EECF-4FA0-8575-D0FA8BA636FD}">
      <dsp:nvSpPr>
        <dsp:cNvPr id="0" name=""/>
        <dsp:cNvSpPr/>
      </dsp:nvSpPr>
      <dsp:spPr>
        <a:xfrm>
          <a:off x="278895" y="2606615"/>
          <a:ext cx="3904531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7582" tIns="0" rIns="147582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200" kern="1200"/>
            <a:t>Ddim yn herio fy hyn </a:t>
          </a:r>
          <a:endParaRPr lang="en-US" sz="2200" kern="1200"/>
        </a:p>
      </dsp:txBody>
      <dsp:txXfrm>
        <a:off x="310598" y="2638318"/>
        <a:ext cx="3841125" cy="5860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1600C0-CAFF-44C8-BC5D-A81BB69E445A}">
      <dsp:nvSpPr>
        <dsp:cNvPr id="0" name=""/>
        <dsp:cNvSpPr/>
      </dsp:nvSpPr>
      <dsp:spPr>
        <a:xfrm>
          <a:off x="0" y="307476"/>
          <a:ext cx="7333171" cy="791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3300" kern="1200" dirty="0"/>
            <a:t>Hunan siarad positif </a:t>
          </a:r>
          <a:endParaRPr lang="en-US" sz="3300" kern="1200" dirty="0"/>
        </a:p>
      </dsp:txBody>
      <dsp:txXfrm>
        <a:off x="38638" y="346114"/>
        <a:ext cx="7255895" cy="714229"/>
      </dsp:txXfrm>
    </dsp:sp>
    <dsp:sp modelId="{EF5AB5DA-8107-4D3F-8619-3912EEA8D92C}">
      <dsp:nvSpPr>
        <dsp:cNvPr id="0" name=""/>
        <dsp:cNvSpPr/>
      </dsp:nvSpPr>
      <dsp:spPr>
        <a:xfrm>
          <a:off x="0" y="1209230"/>
          <a:ext cx="7333171" cy="791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3300" kern="1200"/>
            <a:t>Meddwl nol ar llwyddiannau </a:t>
          </a:r>
          <a:endParaRPr lang="en-US" sz="3300" kern="1200"/>
        </a:p>
      </dsp:txBody>
      <dsp:txXfrm>
        <a:off x="38638" y="1247868"/>
        <a:ext cx="7255895" cy="714229"/>
      </dsp:txXfrm>
    </dsp:sp>
    <dsp:sp modelId="{14DD31EF-A358-4CD6-B747-17D917B2E880}">
      <dsp:nvSpPr>
        <dsp:cNvPr id="0" name=""/>
        <dsp:cNvSpPr/>
      </dsp:nvSpPr>
      <dsp:spPr>
        <a:xfrm>
          <a:off x="0" y="2095776"/>
          <a:ext cx="7333171" cy="791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3300" kern="1200" dirty="0"/>
            <a:t>Peidiwch a cymharu eich hyn I arall</a:t>
          </a:r>
          <a:endParaRPr lang="en-US" sz="3300" kern="1200" dirty="0"/>
        </a:p>
      </dsp:txBody>
      <dsp:txXfrm>
        <a:off x="38638" y="2134414"/>
        <a:ext cx="7255895" cy="714229"/>
      </dsp:txXfrm>
    </dsp:sp>
    <dsp:sp modelId="{B05C5E6F-60BF-4BDD-8F57-F9878F9327EB}">
      <dsp:nvSpPr>
        <dsp:cNvPr id="0" name=""/>
        <dsp:cNvSpPr/>
      </dsp:nvSpPr>
      <dsp:spPr>
        <a:xfrm>
          <a:off x="0" y="2982321"/>
          <a:ext cx="7333171" cy="791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3300" kern="1200" dirty="0"/>
            <a:t>Ymarferion anadlu I lleihau y straen </a:t>
          </a:r>
          <a:endParaRPr lang="en-US" sz="3300" kern="1200" dirty="0"/>
        </a:p>
      </dsp:txBody>
      <dsp:txXfrm>
        <a:off x="38638" y="3020959"/>
        <a:ext cx="7255895" cy="71422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F06A04-28D8-48A9-8C37-0FA564926B00}">
      <dsp:nvSpPr>
        <dsp:cNvPr id="0" name=""/>
        <dsp:cNvSpPr/>
      </dsp:nvSpPr>
      <dsp:spPr>
        <a:xfrm>
          <a:off x="0" y="0"/>
          <a:ext cx="5129784" cy="12289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3200" kern="1200" dirty="0"/>
            <a:t>Llawer o targedau newydd </a:t>
          </a:r>
          <a:endParaRPr lang="en-US" sz="3200" kern="1200" dirty="0"/>
        </a:p>
      </dsp:txBody>
      <dsp:txXfrm>
        <a:off x="35995" y="35995"/>
        <a:ext cx="3803646" cy="1156963"/>
      </dsp:txXfrm>
    </dsp:sp>
    <dsp:sp modelId="{D399AF00-0B10-4F81-823F-60F8CD513D80}">
      <dsp:nvSpPr>
        <dsp:cNvPr id="0" name=""/>
        <dsp:cNvSpPr/>
      </dsp:nvSpPr>
      <dsp:spPr>
        <a:xfrm>
          <a:off x="452627" y="1433779"/>
          <a:ext cx="5129784" cy="12289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3200" kern="1200"/>
            <a:t>Dilyn bywyd fwy trefnus </a:t>
          </a:r>
          <a:endParaRPr lang="en-US" sz="3200" kern="1200"/>
        </a:p>
      </dsp:txBody>
      <dsp:txXfrm>
        <a:off x="488622" y="1469774"/>
        <a:ext cx="3806346" cy="1156963"/>
      </dsp:txXfrm>
    </dsp:sp>
    <dsp:sp modelId="{2DDBCEA5-28BF-464F-9B5B-41B0EE2E401E}">
      <dsp:nvSpPr>
        <dsp:cNvPr id="0" name=""/>
        <dsp:cNvSpPr/>
      </dsp:nvSpPr>
      <dsp:spPr>
        <a:xfrm>
          <a:off x="905255" y="2867558"/>
          <a:ext cx="5129784" cy="12289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3200" kern="1200" dirty="0"/>
            <a:t>Gobeithio gweld hunan gwelliant</a:t>
          </a:r>
          <a:endParaRPr lang="en-US" sz="3200" kern="1200" dirty="0"/>
        </a:p>
      </dsp:txBody>
      <dsp:txXfrm>
        <a:off x="941250" y="2903553"/>
        <a:ext cx="3806346" cy="1156963"/>
      </dsp:txXfrm>
    </dsp:sp>
    <dsp:sp modelId="{018119BB-B78A-4BEA-BC4E-649470757BA3}">
      <dsp:nvSpPr>
        <dsp:cNvPr id="0" name=""/>
        <dsp:cNvSpPr/>
      </dsp:nvSpPr>
      <dsp:spPr>
        <a:xfrm>
          <a:off x="4330964" y="931956"/>
          <a:ext cx="798819" cy="79881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4510698" y="931956"/>
        <a:ext cx="439351" cy="601111"/>
      </dsp:txXfrm>
    </dsp:sp>
    <dsp:sp modelId="{5E1399E6-B328-4A65-BAB7-72515E23DD17}">
      <dsp:nvSpPr>
        <dsp:cNvPr id="0" name=""/>
        <dsp:cNvSpPr/>
      </dsp:nvSpPr>
      <dsp:spPr>
        <a:xfrm>
          <a:off x="4783592" y="2357542"/>
          <a:ext cx="798819" cy="79881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4963326" y="2357542"/>
        <a:ext cx="439351" cy="6011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A8DD2-C443-44AD-85B3-4CE72B962C5F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FCA09-A334-4A38-8A78-E51DCD588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916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A8DD2-C443-44AD-85B3-4CE72B962C5F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FCA09-A334-4A38-8A78-E51DCD588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124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A8DD2-C443-44AD-85B3-4CE72B962C5F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FCA09-A334-4A38-8A78-E51DCD588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101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A8DD2-C443-44AD-85B3-4CE72B962C5F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FCA09-A334-4A38-8A78-E51DCD588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878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A8DD2-C443-44AD-85B3-4CE72B962C5F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FCA09-A334-4A38-8A78-E51DCD588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520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A8DD2-C443-44AD-85B3-4CE72B962C5F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FCA09-A334-4A38-8A78-E51DCD588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590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A8DD2-C443-44AD-85B3-4CE72B962C5F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FCA09-A334-4A38-8A78-E51DCD588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366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A8DD2-C443-44AD-85B3-4CE72B962C5F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FCA09-A334-4A38-8A78-E51DCD588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5260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A8DD2-C443-44AD-85B3-4CE72B962C5F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FCA09-A334-4A38-8A78-E51DCD588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469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A8DD2-C443-44AD-85B3-4CE72B962C5F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FCA09-A334-4A38-8A78-E51DCD588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637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A8DD2-C443-44AD-85B3-4CE72B962C5F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FCA09-A334-4A38-8A78-E51DCD588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184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999A8DD2-C443-44AD-85B3-4CE72B962C5F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FA4FCA09-A334-4A38-8A78-E51DCD588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21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Computer_Keyboard_MOD_45155531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www.flickr.com/photos/vandycft/8243745121/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jpg"/><Relationship Id="rId5" Type="http://schemas.openxmlformats.org/officeDocument/2006/relationships/hyperlink" Target="https://www.flickr.com/photos/rn_topten/12287571896/" TargetMode="Externa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4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7.jpeg"/><Relationship Id="rId5" Type="http://schemas.openxmlformats.org/officeDocument/2006/relationships/hyperlink" Target="https://www.pngall.com/gadget-png/download/79742" TargetMode="Externa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hyperlink" Target="https://owl.excelsior.edu/research/note-taking/note-taking-documenting-notes/" TargetMode="Externa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4.png"/><Relationship Id="rId5" Type="http://schemas.openxmlformats.org/officeDocument/2006/relationships/diagramLayout" Target="../diagrams/layout1.xml"/><Relationship Id="rId10" Type="http://schemas.openxmlformats.org/officeDocument/2006/relationships/hyperlink" Target="https://www.publicdomainpictures.net/en/view-image.php?image=361476&amp;picture=overthinking" TargetMode="External"/><Relationship Id="rId4" Type="http://schemas.openxmlformats.org/officeDocument/2006/relationships/diagramData" Target="../diagrams/data1.xml"/><Relationship Id="rId9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2.xml"/><Relationship Id="rId12" Type="http://schemas.openxmlformats.org/officeDocument/2006/relationships/hyperlink" Target="http://www.maggiehosmcgrane.com/2016/03/mindful-apps-for-adults-and-children.html" TargetMode="Externa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diagramQuickStyle" Target="../diagrams/quickStyle2.xml"/><Relationship Id="rId11" Type="http://schemas.openxmlformats.org/officeDocument/2006/relationships/image" Target="../media/image13.png"/><Relationship Id="rId5" Type="http://schemas.openxmlformats.org/officeDocument/2006/relationships/diagramLayout" Target="../diagrams/layout2.xml"/><Relationship Id="rId10" Type="http://schemas.openxmlformats.org/officeDocument/2006/relationships/hyperlink" Target="https://freepngimg.com/png/19967-winner-picture" TargetMode="External"/><Relationship Id="rId4" Type="http://schemas.openxmlformats.org/officeDocument/2006/relationships/diagramData" Target="../diagrams/data2.xml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10" Type="http://schemas.openxmlformats.org/officeDocument/2006/relationships/image" Target="../media/image4.png"/><Relationship Id="rId4" Type="http://schemas.openxmlformats.org/officeDocument/2006/relationships/diagramData" Target="../diagrams/data3.xml"/><Relationship Id="rId9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hbr.org/2021/02/dont-let-self-doubt-hold-you-back" TargetMode="External"/><Relationship Id="rId7" Type="http://schemas.openxmlformats.org/officeDocument/2006/relationships/hyperlink" Target="https://www.oxbridgeessays.com/blog/top-10-essay-referencing-tips/#:~:text=Our%20top%2010%20essay%20referencing%20tips%201%201.,attention%20to%20authors%20and%20editors%20...%20More%20items" TargetMode="External"/><Relationship Id="rId2" Type="http://schemas.openxmlformats.org/officeDocument/2006/relationships/hyperlink" Target="https://www.psychologicalscience.org/observer/why-wait-the-science-behind-procrastinatio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indeed.com/career-advice/career-development/overcoming-procrastination" TargetMode="External"/><Relationship Id="rId5" Type="http://schemas.openxmlformats.org/officeDocument/2006/relationships/hyperlink" Target="https://www.headspacegroup.co.uk/how-to-overcome-self-doubt-at-work/#:~:text=Research%20shows%20around%2070%25%20of%20people%20experience%20self-doubt,luck%20and%20fearing%20being%20exposed%20as%20a%20%E2%80%9Cfraud%E2%80%9D." TargetMode="External"/><Relationship Id="rId4" Type="http://schemas.openxmlformats.org/officeDocument/2006/relationships/hyperlink" Target="https://www.headspace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F8BE9A2-8956-141B-BFE6-C607C93D8A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19BBA8-F46B-8B59-BCD4-5299A84415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4" y="4837319"/>
            <a:ext cx="4705097" cy="1601582"/>
          </a:xfrm>
        </p:spPr>
        <p:txBody>
          <a:bodyPr anchor="t">
            <a:normAutofit/>
          </a:bodyPr>
          <a:lstStyle/>
          <a:p>
            <a:r>
              <a:rPr lang="cy-GB" dirty="0"/>
              <a:t>Dysgu yn yr oes digidol</a:t>
            </a:r>
            <a:br>
              <a:rPr lang="en-US" dirty="0"/>
            </a:br>
            <a:r>
              <a:rPr lang="en-US" dirty="0"/>
              <a:t>BMSS4008/C</a:t>
            </a:r>
          </a:p>
        </p:txBody>
      </p:sp>
      <p:pic>
        <p:nvPicPr>
          <p:cNvPr id="4" name="Picture 3" descr="A finger on a keyboard&#10;&#10;Description automatically generated">
            <a:extLst>
              <a:ext uri="{FF2B5EF4-FFF2-40B4-BE49-F238E27FC236}">
                <a16:creationId xmlns:a16="http://schemas.microsoft.com/office/drawing/2014/main" id="{04A806F9-2085-55DE-B649-46F4BA4A7A6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711" b="23147"/>
          <a:stretch/>
        </p:blipFill>
        <p:spPr>
          <a:xfrm>
            <a:off x="20" y="10"/>
            <a:ext cx="12191980" cy="455777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EB2C7E-DC28-A7E1-57A5-275EA0CFD6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19333" y="4761513"/>
            <a:ext cx="5753567" cy="1677387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r>
              <a:rPr lang="en-US" sz="1800" dirty="0"/>
              <a:t>LEVEL 4 </a:t>
            </a:r>
          </a:p>
          <a:p>
            <a:r>
              <a:rPr lang="en-US" sz="1800" dirty="0"/>
              <a:t>SGILIAU ASTUDIO </a:t>
            </a:r>
          </a:p>
          <a:p>
            <a:r>
              <a:rPr lang="en-US" sz="1800" dirty="0"/>
              <a:t>2305698 </a:t>
            </a:r>
          </a:p>
          <a:p>
            <a:pPr marL="0" indent="0">
              <a:buNone/>
            </a:pPr>
            <a:r>
              <a:rPr lang="en-US" sz="1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20292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C5FCA38-32CD-5920-CA77-9AFC140E7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FBDFD0-540D-5D20-3988-DA79A96B0A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557" y="3886200"/>
            <a:ext cx="4417231" cy="2337393"/>
          </a:xfrm>
        </p:spPr>
        <p:txBody>
          <a:bodyPr anchor="b">
            <a:normAutofit/>
          </a:bodyPr>
          <a:lstStyle/>
          <a:p>
            <a:r>
              <a:rPr lang="cy-GB" dirty="0"/>
              <a:t> Hunan cyflwyniad</a:t>
            </a:r>
            <a:r>
              <a:rPr lang="en-US" dirty="0"/>
              <a:t> </a:t>
            </a:r>
          </a:p>
        </p:txBody>
      </p:sp>
      <p:pic>
        <p:nvPicPr>
          <p:cNvPr id="8" name="Picture 7" descr="A group of girls in blue uniforms&#10;&#10;Description automatically generated">
            <a:extLst>
              <a:ext uri="{FF2B5EF4-FFF2-40B4-BE49-F238E27FC236}">
                <a16:creationId xmlns:a16="http://schemas.microsoft.com/office/drawing/2014/main" id="{47131100-0EB9-FECF-545A-16C3B8F874E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t="13751" b="1641"/>
          <a:stretch/>
        </p:blipFill>
        <p:spPr>
          <a:xfrm>
            <a:off x="20" y="1"/>
            <a:ext cx="6071587" cy="3429000"/>
          </a:xfrm>
          <a:prstGeom prst="rect">
            <a:avLst/>
          </a:prstGeom>
        </p:spPr>
      </p:pic>
      <p:pic>
        <p:nvPicPr>
          <p:cNvPr id="5" name="Picture 4" descr="A group of people sitting at tables in a classroom&#10;&#10;Description automatically generated">
            <a:extLst>
              <a:ext uri="{FF2B5EF4-FFF2-40B4-BE49-F238E27FC236}">
                <a16:creationId xmlns:a16="http://schemas.microsoft.com/office/drawing/2014/main" id="{FE7935BF-6BA8-C4BE-1A70-B980248120D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t="9648" r="2" b="5965"/>
          <a:stretch/>
        </p:blipFill>
        <p:spPr>
          <a:xfrm>
            <a:off x="6127320" y="-1"/>
            <a:ext cx="6064680" cy="342900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BD168C-BCB3-0463-FD61-57139E8F10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3168" y="3814764"/>
            <a:ext cx="5688283" cy="240883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y-GB" sz="1800" dirty="0"/>
              <a:t>Nia Hill </a:t>
            </a:r>
          </a:p>
          <a:p>
            <a:r>
              <a:rPr lang="cy-GB" sz="1800" dirty="0"/>
              <a:t>Blwyddyn cyntaf yn astudio Addysg Gorfforol </a:t>
            </a:r>
          </a:p>
          <a:p>
            <a:r>
              <a:rPr lang="cy-GB" sz="1800" dirty="0"/>
              <a:t>Gobeithio fod yn athrawes chwareon yn ysgol uwchradd </a:t>
            </a:r>
          </a:p>
          <a:p>
            <a:r>
              <a:rPr lang="cy-GB" sz="1800" dirty="0"/>
              <a:t>Chware pêl rwyd </a:t>
            </a:r>
          </a:p>
        </p:txBody>
      </p:sp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1FD1932-A56E-42A5-ED9A-49A99D1B69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60549" y="3810000"/>
            <a:ext cx="889000" cy="88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767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98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CF7AEF0-D665-DCB5-6E45-63925F8856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1A88FE-E359-0A49-CDF9-DF12121380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80" y="548640"/>
            <a:ext cx="3888896" cy="1648718"/>
          </a:xfrm>
        </p:spPr>
        <p:txBody>
          <a:bodyPr anchor="t">
            <a:normAutofit/>
          </a:bodyPr>
          <a:lstStyle/>
          <a:p>
            <a:r>
              <a:rPr lang="cy-GB" sz="4400" dirty="0"/>
              <a:t>Oedi 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60C149E-87AF-D5ED-1424-D23656B9DA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4680" y="2316481"/>
            <a:ext cx="3568818" cy="3860482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cy-GB" sz="2400" dirty="0"/>
              <a:t>Gwastraffu amser </a:t>
            </a:r>
          </a:p>
          <a:p>
            <a:r>
              <a:rPr lang="cy-GB" sz="2400" dirty="0"/>
              <a:t>Tynnu sylw</a:t>
            </a:r>
          </a:p>
          <a:p>
            <a:r>
              <a:rPr lang="cy-GB" sz="2400" dirty="0"/>
              <a:t>Gadael popeth ir munud olaf</a:t>
            </a:r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pPr marL="0" indent="0">
              <a:buNone/>
            </a:pPr>
            <a:r>
              <a:rPr lang="en-US" sz="1800" dirty="0"/>
              <a:t>(Psychological science, 2013)</a:t>
            </a:r>
          </a:p>
        </p:txBody>
      </p:sp>
      <p:pic>
        <p:nvPicPr>
          <p:cNvPr id="4" name="Content Placeholder 3" descr="Image result for procrastination">
            <a:extLst>
              <a:ext uri="{FF2B5EF4-FFF2-40B4-BE49-F238E27FC236}">
                <a16:creationId xmlns:a16="http://schemas.microsoft.com/office/drawing/2014/main" id="{CF53BB5F-1BAF-9AF8-1D7F-7BB8DB521F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6755" y="903908"/>
            <a:ext cx="6776145" cy="5068030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801A6CA-88B0-552F-9F71-8FE374B82D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600969" y="314092"/>
            <a:ext cx="976351" cy="976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9842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94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0617B06-44B8-4627-86D2-CB786FC07A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D216DC-E68E-5957-356F-9A15CCC967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6108" y="603504"/>
            <a:ext cx="5497561" cy="1522391"/>
          </a:xfrm>
        </p:spPr>
        <p:txBody>
          <a:bodyPr anchor="b">
            <a:normAutofit/>
          </a:bodyPr>
          <a:lstStyle/>
          <a:p>
            <a:r>
              <a:rPr lang="en-US" dirty="0"/>
              <a:t>DATRYSIADAU </a:t>
            </a:r>
          </a:p>
        </p:txBody>
      </p:sp>
      <p:pic>
        <p:nvPicPr>
          <p:cNvPr id="5" name="Picture 4" descr="A group of electronic devices&#10;&#10;Description automatically generated">
            <a:extLst>
              <a:ext uri="{FF2B5EF4-FFF2-40B4-BE49-F238E27FC236}">
                <a16:creationId xmlns:a16="http://schemas.microsoft.com/office/drawing/2014/main" id="{7295CF56-EC0C-E8BD-F1AC-149E382EE55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r="-2" b="17242"/>
          <a:stretch/>
        </p:blipFill>
        <p:spPr>
          <a:xfrm>
            <a:off x="20" y="10"/>
            <a:ext cx="5111685" cy="3405374"/>
          </a:xfrm>
          <a:prstGeom prst="rect">
            <a:avLst/>
          </a:prstGeom>
        </p:spPr>
      </p:pic>
      <p:pic>
        <p:nvPicPr>
          <p:cNvPr id="4" name="Picture 3" descr="Free photo: Diary, Journal, Pen, Notebook - Free Image on Pixabay - 614149">
            <a:extLst>
              <a:ext uri="{FF2B5EF4-FFF2-40B4-BE49-F238E27FC236}">
                <a16:creationId xmlns:a16="http://schemas.microsoft.com/office/drawing/2014/main" id="{5D647B99-9F66-523D-39BB-97DBAC98DD4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-2" b="11235"/>
          <a:stretch/>
        </p:blipFill>
        <p:spPr>
          <a:xfrm>
            <a:off x="1" y="3455000"/>
            <a:ext cx="5111706" cy="3403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03FA81-F5BA-44FF-0683-0B701C0A9D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96108" y="2212848"/>
            <a:ext cx="5497561" cy="409651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y-GB" sz="2400" dirty="0"/>
              <a:t>Cael gwared o unrhyw beth syn tynnu eich sylw </a:t>
            </a:r>
          </a:p>
          <a:p>
            <a:r>
              <a:rPr lang="cy-GB" sz="2400" dirty="0"/>
              <a:t>Creu cynllun amser </a:t>
            </a:r>
          </a:p>
          <a:p>
            <a:r>
              <a:rPr lang="cy-GB" sz="2400" dirty="0"/>
              <a:t>Torri y tasg mewn I rhannau bach</a:t>
            </a:r>
          </a:p>
          <a:p>
            <a:endParaRPr lang="cy-GB" sz="2400" dirty="0"/>
          </a:p>
          <a:p>
            <a:endParaRPr lang="cy-GB" sz="2400" dirty="0"/>
          </a:p>
          <a:p>
            <a:pPr marL="0" indent="0">
              <a:buNone/>
            </a:pPr>
            <a:r>
              <a:rPr lang="en-US" sz="2400" dirty="0"/>
              <a:t>(indeed, 2022) </a:t>
            </a: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05BE62E-F3DE-F857-A042-C8641BE578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028557" y="392152"/>
            <a:ext cx="775629" cy="775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753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90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C20CE451-818C-E63D-258B-234B6C543D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82D4D5-EB87-8172-DF6C-0FB93B6B3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80" y="603504"/>
            <a:ext cx="4636108" cy="1527048"/>
          </a:xfrm>
        </p:spPr>
        <p:txBody>
          <a:bodyPr anchor="b">
            <a:normAutofit/>
          </a:bodyPr>
          <a:lstStyle/>
          <a:p>
            <a:r>
              <a:rPr lang="cy-GB"/>
              <a:t>Cyfeirnodi</a:t>
            </a:r>
            <a:r>
              <a:rPr lang="cy-GB" dirty="0"/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21FF89-1AC0-04E3-940E-3294693195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4679" y="2212848"/>
            <a:ext cx="4636109" cy="409651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y-GB" sz="2400" dirty="0"/>
              <a:t>Ddim yn defnyddio'r cyllun cywir</a:t>
            </a:r>
          </a:p>
          <a:p>
            <a:r>
              <a:rPr lang="cy-GB" sz="2400" dirty="0"/>
              <a:t>Atalnodi anghywir </a:t>
            </a:r>
          </a:p>
          <a:p>
            <a:r>
              <a:rPr lang="cy-GB" sz="2400" dirty="0"/>
              <a:t>Trefnu geiriau anghywir</a:t>
            </a:r>
          </a:p>
          <a:p>
            <a:endParaRPr lang="en-US" sz="1800" dirty="0"/>
          </a:p>
        </p:txBody>
      </p:sp>
      <p:pic>
        <p:nvPicPr>
          <p:cNvPr id="5" name="Picture 4" descr="A close-up of a person writing on a piece of paper&#10;&#10;Description automatically generated">
            <a:extLst>
              <a:ext uri="{FF2B5EF4-FFF2-40B4-BE49-F238E27FC236}">
                <a16:creationId xmlns:a16="http://schemas.microsoft.com/office/drawing/2014/main" id="{34D54071-5927-54EE-FEEE-82066875D1B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31871" r="15684" b="-1"/>
          <a:stretch/>
        </p:blipFill>
        <p:spPr>
          <a:xfrm>
            <a:off x="6096000" y="-1"/>
            <a:ext cx="6096000" cy="6857999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C492FED-BB57-86B6-C0C7-CDB6351528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06039" y="5844379"/>
            <a:ext cx="820234" cy="820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476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73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0617B06-44B8-4627-86D2-CB786FC07A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E021B1-DCC5-7770-D927-93123922D1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6108" y="603504"/>
            <a:ext cx="5497561" cy="1522391"/>
          </a:xfrm>
        </p:spPr>
        <p:txBody>
          <a:bodyPr anchor="b">
            <a:normAutofit/>
          </a:bodyPr>
          <a:lstStyle/>
          <a:p>
            <a:r>
              <a:rPr lang="en-US" dirty="0"/>
              <a:t>DATRYSIADAU </a:t>
            </a:r>
          </a:p>
        </p:txBody>
      </p:sp>
      <p:pic>
        <p:nvPicPr>
          <p:cNvPr id="5" name="Picture 4" descr="Old Books Stacked Free Stock Photo - Public Domain Pictures">
            <a:extLst>
              <a:ext uri="{FF2B5EF4-FFF2-40B4-BE49-F238E27FC236}">
                <a16:creationId xmlns:a16="http://schemas.microsoft.com/office/drawing/2014/main" id="{F8EFF637-23FC-27E9-8367-45C61495D74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96" r="-2" b="-2"/>
          <a:stretch/>
        </p:blipFill>
        <p:spPr>
          <a:xfrm>
            <a:off x="20" y="10"/>
            <a:ext cx="5111685" cy="3405374"/>
          </a:xfrm>
          <a:prstGeom prst="rect">
            <a:avLst/>
          </a:prstGeom>
        </p:spPr>
      </p:pic>
      <p:pic>
        <p:nvPicPr>
          <p:cNvPr id="4" name="Picture 3" descr="four, people, touching, hands, adult, cheerful, collaboration ...">
            <a:extLst>
              <a:ext uri="{FF2B5EF4-FFF2-40B4-BE49-F238E27FC236}">
                <a16:creationId xmlns:a16="http://schemas.microsoft.com/office/drawing/2014/main" id="{D1FEA1B4-69FC-68C4-BA21-EF25FBA8C89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2738"/>
          <a:stretch/>
        </p:blipFill>
        <p:spPr>
          <a:xfrm>
            <a:off x="1" y="3455000"/>
            <a:ext cx="5111706" cy="3403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C8E989-32B6-7636-8D87-1D65CE0DD2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96108" y="2212848"/>
            <a:ext cx="5497561" cy="409651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y-GB" sz="2400" dirty="0"/>
              <a:t>Ymarfer </a:t>
            </a:r>
          </a:p>
          <a:p>
            <a:r>
              <a:rPr lang="cy-GB" sz="2400" dirty="0"/>
              <a:t>Cywiro cyn </a:t>
            </a:r>
          </a:p>
          <a:p>
            <a:r>
              <a:rPr lang="cy-GB" sz="2400" dirty="0"/>
              <a:t>Gofyn I tiwtoriaid neu tîm academaidd I helpu </a:t>
            </a:r>
          </a:p>
          <a:p>
            <a:endParaRPr lang="cy-GB" sz="2400" dirty="0"/>
          </a:p>
          <a:p>
            <a:endParaRPr lang="cy-GB" sz="2400" dirty="0"/>
          </a:p>
          <a:p>
            <a:pPr marL="0" indent="0">
              <a:buNone/>
            </a:pPr>
            <a:r>
              <a:rPr lang="cy-GB" sz="2400" dirty="0"/>
              <a:t>(Oxbridge essayas,2021)</a:t>
            </a:r>
          </a:p>
          <a:p>
            <a:pPr marL="0" indent="0">
              <a:buNone/>
            </a:pPr>
            <a:endParaRPr lang="cy-GB" sz="2400" dirty="0"/>
          </a:p>
          <a:p>
            <a:endParaRPr lang="cy-GB" sz="2400" dirty="0"/>
          </a:p>
          <a:p>
            <a:endParaRPr lang="cy-GB" sz="2400" dirty="0"/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9371066-BAF5-5A4C-2F27-390842D75E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82261" y="92096"/>
            <a:ext cx="1022815" cy="1022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6803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14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7B65277-82C6-6D08-6DCA-4A7DCC3B7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6E338A-9CE4-A026-3CCE-DAED93ED1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6802" y="603504"/>
            <a:ext cx="5577902" cy="1527048"/>
          </a:xfrm>
        </p:spPr>
        <p:txBody>
          <a:bodyPr anchor="b">
            <a:normAutofit/>
          </a:bodyPr>
          <a:lstStyle/>
          <a:p>
            <a:r>
              <a:rPr lang="cy-GB" sz="3300"/>
              <a:t>Hunan Amheuaeth Academaidd </a:t>
            </a:r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ADC8069A-C3CD-ECE7-301D-048021CF37F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906802" y="2212848"/>
          <a:ext cx="5577902" cy="409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Picture 4" descr="A person with question marks&#10;&#10;Description automatically generated">
            <a:extLst>
              <a:ext uri="{FF2B5EF4-FFF2-40B4-BE49-F238E27FC236}">
                <a16:creationId xmlns:a16="http://schemas.microsoft.com/office/drawing/2014/main" id="{F8136AE0-A47D-7964-7AFD-835C59E8B2E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612648" y="1541331"/>
            <a:ext cx="4681506" cy="3803723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3ACAFA6-DD59-94A6-7D65-14CA525C6B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063435" y="325553"/>
            <a:ext cx="842537" cy="8425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C876C69-48EA-8C2E-942E-DB36545A4821}"/>
              </a:ext>
            </a:extLst>
          </p:cNvPr>
          <p:cNvSpPr txBox="1"/>
          <p:nvPr/>
        </p:nvSpPr>
        <p:spPr>
          <a:xfrm>
            <a:off x="9142279" y="5886116"/>
            <a:ext cx="29550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800" dirty="0"/>
              <a:t>(Head space, 2021)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7685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87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Graphic spid="14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B61FEBE-B024-E867-ADF8-B65D117A2E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D7DDC3-D953-C3EB-00FE-DDB70DF47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50" y="603504"/>
            <a:ext cx="7333171" cy="1527048"/>
          </a:xfrm>
        </p:spPr>
        <p:txBody>
          <a:bodyPr anchor="b">
            <a:normAutofit/>
          </a:bodyPr>
          <a:lstStyle/>
          <a:p>
            <a:r>
              <a:rPr lang="en-US" dirty="0"/>
              <a:t>DATRYSIAD</a:t>
            </a:r>
          </a:p>
        </p:txBody>
      </p: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E181C9B9-7B11-AEBB-C5E8-2D6397229D5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8696277"/>
              </p:ext>
            </p:extLst>
          </p:nvPr>
        </p:nvGraphicFramePr>
        <p:xfrm>
          <a:off x="612650" y="2212848"/>
          <a:ext cx="7333171" cy="409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8" name="Picture 7" descr="A hand holding a trophy&#10;&#10;Description automatically generated">
            <a:extLst>
              <a:ext uri="{FF2B5EF4-FFF2-40B4-BE49-F238E27FC236}">
                <a16:creationId xmlns:a16="http://schemas.microsoft.com/office/drawing/2014/main" id="{6BD4A85E-DA68-2E3F-B5A4-25A661885BFB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rcRect r="-3" b="1627"/>
          <a:stretch/>
        </p:blipFill>
        <p:spPr>
          <a:xfrm>
            <a:off x="8730108" y="10"/>
            <a:ext cx="3461891" cy="3405485"/>
          </a:xfrm>
          <a:prstGeom prst="rect">
            <a:avLst/>
          </a:prstGeom>
        </p:spPr>
      </p:pic>
      <p:pic>
        <p:nvPicPr>
          <p:cNvPr id="5" name="Picture 4" descr="A logo with a circle&#10;&#10;Description automatically generated">
            <a:extLst>
              <a:ext uri="{FF2B5EF4-FFF2-40B4-BE49-F238E27FC236}">
                <a16:creationId xmlns:a16="http://schemas.microsoft.com/office/drawing/2014/main" id="{B3E9FB9B-6559-5060-43FD-BA375FD899D0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2"/>
              </a:ext>
            </a:extLst>
          </a:blip>
          <a:srcRect l="5855" r="5609" b="3"/>
          <a:stretch/>
        </p:blipFill>
        <p:spPr>
          <a:xfrm>
            <a:off x="8730108" y="3454171"/>
            <a:ext cx="3461891" cy="34038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9416F71-E53D-E752-BD8D-377195E19A04}"/>
              </a:ext>
            </a:extLst>
          </p:cNvPr>
          <p:cNvSpPr txBox="1"/>
          <p:nvPr/>
        </p:nvSpPr>
        <p:spPr>
          <a:xfrm>
            <a:off x="411928" y="6069830"/>
            <a:ext cx="37363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(Harvard Business Review, 2021)</a:t>
            </a:r>
          </a:p>
        </p:txBody>
      </p:sp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8283BE4-61DF-6BFD-4302-33830F2318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468796" y="213732"/>
            <a:ext cx="954049" cy="954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09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82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Graphic spid="1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961259D-605E-E200-FF9F-7C8C71D7C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17473A-E6DE-9797-CDE9-FBC5CBC78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0075"/>
            <a:ext cx="6035040" cy="1529932"/>
          </a:xfrm>
        </p:spPr>
        <p:txBody>
          <a:bodyPr anchor="b">
            <a:normAutofit/>
          </a:bodyPr>
          <a:lstStyle/>
          <a:p>
            <a:r>
              <a:rPr lang="en-US" dirty="0"/>
              <a:t>CRYNHOI </a:t>
            </a:r>
          </a:p>
        </p:txBody>
      </p:sp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D3D904B0-F1B7-0197-E2C5-D9948802871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12648" y="2212848"/>
          <a:ext cx="6035040" cy="409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Picture 4" descr="Exclamation mark on a yellow background">
            <a:extLst>
              <a:ext uri="{FF2B5EF4-FFF2-40B4-BE49-F238E27FC236}">
                <a16:creationId xmlns:a16="http://schemas.microsoft.com/office/drawing/2014/main" id="{7016F885-8590-97B2-9848-A434CBA4B42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9959" r="17041"/>
          <a:stretch/>
        </p:blipFill>
        <p:spPr>
          <a:xfrm>
            <a:off x="7345680" y="10"/>
            <a:ext cx="4846320" cy="6857990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6134DDB-165C-98DE-6046-44C329ACE7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196629" y="149016"/>
            <a:ext cx="902118" cy="902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961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34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Graphic spid="11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2551BF-F721-003C-C36D-C8E4FA290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RHESTR CYFERNODI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ABABA-8A56-07A0-0182-C531C0703C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376855"/>
            <a:ext cx="10653579" cy="493250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APS (2013) </a:t>
            </a: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Why Wait? The Science Behind Procrastination. Available at: </a:t>
            </a: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Why Wait? The Science Behind Procrastination – Association for Psychological Science – APS</a:t>
            </a: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 Accessed: 7</a:t>
            </a:r>
            <a:r>
              <a:rPr lang="en-GB" sz="18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 of April 2024.</a:t>
            </a:r>
          </a:p>
          <a:p>
            <a:pPr marL="0" indent="0">
              <a:buNone/>
            </a:pP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Harvard Business Review (2021) Don’t Let Self-Doubt Hold You Back. Available at: </a:t>
            </a: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Don’t Let Self-Doubt Hold You Back (hbr.org)</a:t>
            </a: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 Accessed: 7</a:t>
            </a:r>
            <a:r>
              <a:rPr lang="en-GB" sz="18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 of April 2024.</a:t>
            </a:r>
          </a:p>
          <a:p>
            <a:pPr marL="0" indent="0">
              <a:buNone/>
            </a:pP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Headspace app. Available at: </a:t>
            </a: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Meditation and Sleep Made Simple – Headspace</a:t>
            </a: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 Accessed 9</a:t>
            </a:r>
            <a:r>
              <a:rPr lang="en-GB" sz="18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 of April 2024.</a:t>
            </a:r>
          </a:p>
          <a:p>
            <a:pPr marL="0" indent="0">
              <a:buNone/>
            </a:pP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Headspace group (2021) HOW TO OVERCOME SELF-DOUBT AT WORK. Available at: </a:t>
            </a: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  <a:hlinkClick r:id="rId5"/>
              </a:rPr>
              <a:t>How to overcome self-doubt at work | Headspace (headspacegroup.co.uk)</a:t>
            </a: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 Accessed: 7</a:t>
            </a:r>
            <a:r>
              <a:rPr lang="en-GB" sz="18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 of April 2024.</a:t>
            </a:r>
          </a:p>
          <a:p>
            <a:pPr marL="0" indent="0">
              <a:buNone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Indeed (2022) 11 Winning Strategies for Overcoming Procrastination. Available at: </a:t>
            </a: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  <a:hlinkClick r:id="rId6"/>
              </a:rPr>
              <a:t>11 Winning Strategies for Overcoming Procrastination | Indeed.com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Accessed : 7</a:t>
            </a:r>
            <a:r>
              <a:rPr lang="en-US" sz="18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of April 2024.</a:t>
            </a:r>
          </a:p>
          <a:p>
            <a:pPr marL="0" indent="0">
              <a:buNone/>
            </a:pP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Oxbridge essays (2021) Our top 10 essay referencing tips. Available at: </a:t>
            </a: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  <a:hlinkClick r:id="rId7"/>
              </a:rPr>
              <a:t>Our top 10 essay referencing tips | Oxbridge Essays</a:t>
            </a: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 Accessed: 9</a:t>
            </a:r>
            <a:r>
              <a:rPr lang="en-GB" sz="18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 of April 2024.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812847"/>
      </p:ext>
    </p:extLst>
  </p:cSld>
  <p:clrMapOvr>
    <a:masterClrMapping/>
  </p:clrMapOvr>
</p:sld>
</file>

<file path=ppt/theme/theme1.xml><?xml version="1.0" encoding="utf-8"?>
<a:theme xmlns:a="http://schemas.openxmlformats.org/drawingml/2006/main" name="VanillaVTI">
  <a:themeElements>
    <a:clrScheme name="AnalogousFromLightSeedRightStep">
      <a:dk1>
        <a:srgbClr val="000000"/>
      </a:dk1>
      <a:lt1>
        <a:srgbClr val="FFFFFF"/>
      </a:lt1>
      <a:dk2>
        <a:srgbClr val="292441"/>
      </a:dk2>
      <a:lt2>
        <a:srgbClr val="E8E3E2"/>
      </a:lt2>
      <a:accent1>
        <a:srgbClr val="7AA9B7"/>
      </a:accent1>
      <a:accent2>
        <a:srgbClr val="7F94BA"/>
      </a:accent2>
      <a:accent3>
        <a:srgbClr val="9996C6"/>
      </a:accent3>
      <a:accent4>
        <a:srgbClr val="9B7FBA"/>
      </a:accent4>
      <a:accent5>
        <a:srgbClr val="BF93C5"/>
      </a:accent5>
      <a:accent6>
        <a:srgbClr val="BA7FA7"/>
      </a:accent6>
      <a:hlink>
        <a:srgbClr val="AB7464"/>
      </a:hlink>
      <a:folHlink>
        <a:srgbClr val="7F7F7F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54D376C6-1C9B-4C6B-8F3C-483BB307BB05}" vid="{7690D8A9-C071-45EF-BA7A-F7FA9779B11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6C48B67E562FF45ADD1FE43E2BC7706" ma:contentTypeVersion="8" ma:contentTypeDescription="Create a new document." ma:contentTypeScope="" ma:versionID="1406228fc9b099521e730871f9b2553d">
  <xsd:schema xmlns:xsd="http://www.w3.org/2001/XMLSchema" xmlns:xs="http://www.w3.org/2001/XMLSchema" xmlns:p="http://schemas.microsoft.com/office/2006/metadata/properties" xmlns:ns3="ad7316b1-23f1-480c-8fa6-cbf037f4db9c" xmlns:ns4="bd2b2a82-bc2e-4fcc-b8ad-fd63686c78d2" targetNamespace="http://schemas.microsoft.com/office/2006/metadata/properties" ma:root="true" ma:fieldsID="a86c9a417246b5331b8a6d3c6807f51b" ns3:_="" ns4:_="">
    <xsd:import namespace="ad7316b1-23f1-480c-8fa6-cbf037f4db9c"/>
    <xsd:import namespace="bd2b2a82-bc2e-4fcc-b8ad-fd63686c78d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7316b1-23f1-480c-8fa6-cbf037f4db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2b2a82-bc2e-4fcc-b8ad-fd63686c7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d7316b1-23f1-480c-8fa6-cbf037f4db9c" xsi:nil="true"/>
  </documentManagement>
</p:properties>
</file>

<file path=customXml/itemProps1.xml><?xml version="1.0" encoding="utf-8"?>
<ds:datastoreItem xmlns:ds="http://schemas.openxmlformats.org/officeDocument/2006/customXml" ds:itemID="{DB9EACD6-FFE7-4828-B15A-24DCCB7495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d7316b1-23f1-480c-8fa6-cbf037f4db9c"/>
    <ds:schemaRef ds:uri="bd2b2a82-bc2e-4fcc-b8ad-fd63686c7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ECD440-6E63-4ADB-8E4A-5F9199F62A5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FDADEF8-58A8-4A66-A82E-EB0381FD90F4}">
  <ds:schemaRefs>
    <ds:schemaRef ds:uri="http://www.w3.org/XML/1998/namespace"/>
    <ds:schemaRef ds:uri="http://purl.org/dc/dcmitype/"/>
    <ds:schemaRef ds:uri="http://purl.org/dc/elements/1.1/"/>
    <ds:schemaRef ds:uri="http://schemas.microsoft.com/office/2006/documentManagement/types"/>
    <ds:schemaRef ds:uri="http://purl.org/dc/terms/"/>
    <ds:schemaRef ds:uri="http://schemas.microsoft.com/office/2006/metadata/properties"/>
    <ds:schemaRef ds:uri="ad7316b1-23f1-480c-8fa6-cbf037f4db9c"/>
    <ds:schemaRef ds:uri="http://schemas.microsoft.com/office/infopath/2007/PartnerControls"/>
    <ds:schemaRef ds:uri="http://schemas.openxmlformats.org/package/2006/metadata/core-properties"/>
    <ds:schemaRef ds:uri="bd2b2a82-bc2e-4fcc-b8ad-fd63686c78d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743</TotalTime>
  <Words>358</Words>
  <Application>Microsoft Office PowerPoint</Application>
  <PresentationFormat>Widescreen</PresentationFormat>
  <Paragraphs>59</Paragraphs>
  <Slides>10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Neue Haas Grotesk Text Pro</vt:lpstr>
      <vt:lpstr>VanillaVTI</vt:lpstr>
      <vt:lpstr>Dysgu yn yr oes digidol BMSS4008/C</vt:lpstr>
      <vt:lpstr> Hunan cyflwyniad </vt:lpstr>
      <vt:lpstr>Oedi </vt:lpstr>
      <vt:lpstr>DATRYSIADAU </vt:lpstr>
      <vt:lpstr>Cyfeirnodi </vt:lpstr>
      <vt:lpstr>DATRYSIADAU </vt:lpstr>
      <vt:lpstr>Hunan Amheuaeth Academaidd </vt:lpstr>
      <vt:lpstr>DATRYSIAD</vt:lpstr>
      <vt:lpstr>CRYNHOI </vt:lpstr>
      <vt:lpstr>RHESTR CYFERNODI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Nia Hill (2305698)</cp:lastModifiedBy>
  <cp:revision>183</cp:revision>
  <dcterms:created xsi:type="dcterms:W3CDTF">2024-02-26T14:20:30Z</dcterms:created>
  <dcterms:modified xsi:type="dcterms:W3CDTF">2024-04-12T12:32:10Z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0x01010096C48B67E562FF45ADD1FE43E2BC7706</vt:lpwstr>
  </property>
</Properties>
</file>