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838BA5-DCB5-4013-9BC6-1DE731AAFDCF}" v="5" dt="2023-05-24T09:32:30.0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55" d="100"/>
          <a:sy n="55" d="100"/>
        </p:scale>
        <p:origin x="75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2B92F-68F9-08BB-3EF2-4C8610CDD4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254F33-7575-A068-EB1E-4686352491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19CCEA-6579-FED0-374A-D53E1AD77C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69763-B686-4C53-9149-89990EB1B1E8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66A8FB-3FF4-9E35-CFF2-7567B91AE7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6E83B-247E-5A53-581A-1DC458977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6DAE7-57CA-4E4F-8220-178674115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300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0BFFE-E9E5-4869-3E40-139742808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CC6EB-7A0A-4418-077A-1AB8330E2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159F52-99F6-404E-2895-D26880383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69763-B686-4C53-9149-89990EB1B1E8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97A383-74BF-8355-BFF1-7A55A01B06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94DCB1-47AD-3F32-86EB-1FF24F743B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6DAE7-57CA-4E4F-8220-178674115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667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32EEC-C855-23A3-E2ED-81F00D7F4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12AB1E-7D54-1017-90DD-2BBF66CDD2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77AC1F-AFF7-BDBB-75A9-0F6357366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69763-B686-4C53-9149-89990EB1B1E8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B74807-745B-22EE-DDC9-D7EFE349F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7EF7D9-B7A5-B741-5B5F-C91177AA0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6DAE7-57CA-4E4F-8220-178674115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141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960A9-5678-AFD4-36BD-095CFE0A8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C194E-FFDA-E390-D474-015A3E61C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CA6359-577D-9FE0-0B49-A1821907FE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6A9087-96A5-3F26-9C80-1859F5D3B0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69763-B686-4C53-9149-89990EB1B1E8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52D869-77E9-DFED-FBA0-8DC362B56B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650896-528E-9E20-1142-1B17F79779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6DAE7-57CA-4E4F-8220-178674115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0175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A6364-C910-041F-1AB0-6EAD5828B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5CF5A3-C3E3-A0FC-BEAB-CBC045B864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0BF514-EF29-C891-763B-1E2EE314C5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3F195D-C5A6-2C2F-510D-C7907FFBDD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C19F78-9A92-6971-CAF6-1ED5AFA614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ABD763-5B5D-7D88-8407-DC00FD927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69763-B686-4C53-9149-89990EB1B1E8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76CC40-B6C4-C78B-C189-B8D5ACB2FA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95E1ED1-0629-6E9F-3173-76AF3E2CF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6DAE7-57CA-4E4F-8220-178674115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557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1646B-7371-0AF7-9AF6-E715C35151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3D8E49-2B74-2398-B639-CD9B29AE3C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69763-B686-4C53-9149-89990EB1B1E8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A6A2A3-2700-E603-AA2B-0AB0DBAFA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6485B2-390E-4BAC-C85C-159C7EE424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6DAE7-57CA-4E4F-8220-178674115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3859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EE045D-5EDD-E45A-73DE-3B02F6CC62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69763-B686-4C53-9149-89990EB1B1E8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DED19A-204A-CA24-EA3E-CD38E83CC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E1D9BE-6934-ECEC-B584-492D38FFEC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6DAE7-57CA-4E4F-8220-178674115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576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1BF83-6F9A-7C12-7860-D2CD1F43B1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06B83F-E0C4-6A2E-E788-EBA549A28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8677EC-0E19-4E96-96AB-CEC967C8A3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101A2D-F9C6-6D6D-5AE8-A0CB5A2796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69763-B686-4C53-9149-89990EB1B1E8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3AB1C8-FD7A-B372-1490-E17D758484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621E16-22D8-DC5B-C679-A104B3F47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6DAE7-57CA-4E4F-8220-178674115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269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C86B4-DE12-B189-E162-7D2051937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AE9F8D-6168-7B17-CA08-D246C0CF41E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E0D752-7384-C4BF-101F-2E77039180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E50782-7189-DF04-212B-34571D4757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69763-B686-4C53-9149-89990EB1B1E8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2F1741-6031-D04E-7881-1980F7756B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811449-A596-132C-521A-F41DA8BC1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6DAE7-57CA-4E4F-8220-178674115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8262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DEE16-2D41-6121-4169-335EEE4ED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545BD0-2A99-79CE-CC95-E077BC0F49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26D95D-AE18-B24D-28F6-6FE8C3A3A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69763-B686-4C53-9149-89990EB1B1E8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A2D1B-2596-74DA-7C52-7B8B839BB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F831E5-C4B1-FC67-5E6F-6F21E23F0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6DAE7-57CA-4E4F-8220-178674115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1964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435F60-AD20-5FB1-3638-A33C3A92D2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77F808-FCD0-DEC9-3C85-F1604F579B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EE5700-31D7-5035-0753-B5B630D9C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69763-B686-4C53-9149-89990EB1B1E8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2CF19D-0D8E-4F5A-C8F6-ED65F2E5C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5D3497-4176-34DD-7905-6296F299C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6DAE7-57CA-4E4F-8220-178674115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743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C21907-446C-C62B-8ECC-8B3E2E979D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9DE99F-04F7-8966-FD21-71F70BB906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78B7E6-2D37-FAC4-0FDD-81507FD4CF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69763-B686-4C53-9149-89990EB1B1E8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3BF375-17A2-1C99-7843-CE1D44216A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32ED9E-E12A-F2E3-3933-64ED64B333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96DAE7-57CA-4E4F-8220-178674115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669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8EB13-37A7-758F-C7FE-A4611604A2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35527"/>
            <a:ext cx="9144000" cy="3274436"/>
          </a:xfrm>
        </p:spPr>
        <p:txBody>
          <a:bodyPr>
            <a:noAutofit/>
          </a:bodyPr>
          <a:lstStyle/>
          <a:p>
            <a:br>
              <a:rPr lang="en-US" sz="2800" b="1" dirty="0"/>
            </a:br>
            <a:br>
              <a:rPr lang="en-US" sz="2800" b="1" dirty="0"/>
            </a:br>
            <a:br>
              <a:rPr lang="en-US" sz="2800" b="1" dirty="0"/>
            </a:br>
            <a:r>
              <a:rPr lang="en-US" sz="2800" b="1" dirty="0"/>
              <a:t>Room reservation</a:t>
            </a:r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Maria Magdalena Radu</a:t>
            </a:r>
            <a:br>
              <a:rPr lang="en-US" sz="2800" dirty="0"/>
            </a:br>
            <a:r>
              <a:rPr lang="en-US" sz="2800" dirty="0"/>
              <a:t>Student id: 2126508</a:t>
            </a:r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Foreign Languages and Cultural Awareness</a:t>
            </a:r>
            <a:br>
              <a:rPr lang="en-US" sz="2800" dirty="0"/>
            </a:br>
            <a:r>
              <a:rPr lang="en-US" sz="2800" dirty="0"/>
              <a:t>BMIH5003</a:t>
            </a:r>
            <a:br>
              <a:rPr lang="en-US" sz="2800" dirty="0"/>
            </a:br>
            <a:r>
              <a:rPr lang="en-US" sz="2800" dirty="0"/>
              <a:t>Module tutor: Rodrigo F. Aguilera</a:t>
            </a: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F544E5-1C7B-6E09-6589-9BB76B15226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49190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Video 11">
            <a:hlinkClick r:id="" action="ppaction://media"/>
            <a:extLst>
              <a:ext uri="{FF2B5EF4-FFF2-40B4-BE49-F238E27FC236}">
                <a16:creationId xmlns:a16="http://schemas.microsoft.com/office/drawing/2014/main" id="{1AD541A4-871D-B969-D10F-1D244CE2D90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 rotWithShape="1">
          <a:blip r:embed="rId4"/>
          <a:srcRect t="5177" b="5177"/>
          <a:stretch>
            <a:fillRect/>
          </a:stretch>
        </p:blipFill>
        <p:spPr>
          <a:xfrm>
            <a:off x="1143940" y="643466"/>
            <a:ext cx="11048059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492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271"/>
    </mc:Choice>
    <mc:Fallback xmlns="">
      <p:transition spd="slow" advTm="592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127E10D480A448750C80349128C1B" ma:contentTypeVersion="9" ma:contentTypeDescription="Create a new document." ma:contentTypeScope="" ma:versionID="e659fd972a6812f3bef67ec0be88082b">
  <xsd:schema xmlns:xsd="http://www.w3.org/2001/XMLSchema" xmlns:xs="http://www.w3.org/2001/XMLSchema" xmlns:p="http://schemas.microsoft.com/office/2006/metadata/properties" xmlns:ns3="e96181bd-7638-4872-b83c-8fd44324247a" xmlns:ns4="88dc3e3e-6a5a-47f5-baa4-de851cdf642c" targetNamespace="http://schemas.microsoft.com/office/2006/metadata/properties" ma:root="true" ma:fieldsID="3ad9110c09c2599f23360f5c6b2f7e0b" ns3:_="" ns4:_="">
    <xsd:import namespace="e96181bd-7638-4872-b83c-8fd44324247a"/>
    <xsd:import namespace="88dc3e3e-6a5a-47f5-baa4-de851cdf642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6181bd-7638-4872-b83c-8fd44324247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dc3e3e-6a5a-47f5-baa4-de851cdf642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C1CDF8C-F2B4-46E9-88BC-8E2E8F634F6A}">
  <ds:schemaRefs>
    <ds:schemaRef ds:uri="88dc3e3e-6a5a-47f5-baa4-de851cdf642c"/>
    <ds:schemaRef ds:uri="http://schemas.microsoft.com/office/infopath/2007/PartnerControls"/>
    <ds:schemaRef ds:uri="http://purl.org/dc/terms/"/>
    <ds:schemaRef ds:uri="http://purl.org/dc/dcmitype/"/>
    <ds:schemaRef ds:uri="http://www.w3.org/XML/1998/namespace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e96181bd-7638-4872-b83c-8fd44324247a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7226FC49-232E-49AA-9F5A-1F4A2B6BBAC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96181bd-7638-4872-b83c-8fd44324247a"/>
    <ds:schemaRef ds:uri="88dc3e3e-6a5a-47f5-baa4-de851cdf642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AA5C21D-F3CB-4A09-8EB5-6B217A3A829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32</Words>
  <Application>Microsoft Office PowerPoint</Application>
  <PresentationFormat>Widescreen</PresentationFormat>
  <Paragraphs>1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   Room reservation  Maria Magdalena Radu Student id: 2126508  Foreign Languages and Cultural Awareness BMIH5003 Module tutor: Rodrigo F. Aguilera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Room reservation  Maria Magdalena Radu Student id: 2126508  Foreign Languages and Cultural Awareness BMIH5003 Module tutor: Rodrigo F. Aguilera</dc:title>
  <dc:creator>Maria-Magdalena Radu (2126508)</dc:creator>
  <cp:lastModifiedBy>Maria-Magdalena Radu (2126508)</cp:lastModifiedBy>
  <cp:revision>2</cp:revision>
  <dcterms:created xsi:type="dcterms:W3CDTF">2023-05-24T07:22:31Z</dcterms:created>
  <dcterms:modified xsi:type="dcterms:W3CDTF">2023-05-24T09:34:59Z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0x0101002F3127E10D480A448750C80349128C1B</vt:lpwstr>
  </property>
</Properties>
</file>