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0" r:id="rId4"/>
  </p:sldMasterIdLst>
  <p:notesMasterIdLst>
    <p:notesMasterId r:id="rId16"/>
  </p:notesMasterIdLst>
  <p:handoutMasterIdLst>
    <p:handoutMasterId r:id="rId17"/>
  </p:handoutMasterIdLst>
  <p:sldIdLst>
    <p:sldId id="1519" r:id="rId5"/>
    <p:sldId id="1528" r:id="rId6"/>
    <p:sldId id="1525" r:id="rId7"/>
    <p:sldId id="1524" r:id="rId8"/>
    <p:sldId id="1520" r:id="rId9"/>
    <p:sldId id="1521" r:id="rId10"/>
    <p:sldId id="1527" r:id="rId11"/>
    <p:sldId id="1522" r:id="rId12"/>
    <p:sldId id="1523" r:id="rId13"/>
    <p:sldId id="1526" r:id="rId14"/>
    <p:sldId id="152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authors.xml><?xml version="1.0" encoding="utf-8"?>
<p188:authorLst xmlns:a="http://schemas.openxmlformats.org/drawingml/2006/main" xmlns:r="http://schemas.openxmlformats.org/officeDocument/2006/relationships" xmlns:p188="http://schemas.microsoft.com/office/powerpoint/2018/8/main">
  <p188:author id="{010E4221-6F06-64E5-5214-772388C857B5}" name="Elizabeth Feldbruegge (ALLEGIS GROUP HOLDINGS INC)" initials="" userId="S::v-felizabeth@microsoft.com::ba5aea11-28e4-484d-8e49-c15efb1bd2e9" providerId="AD"/>
  <p188:author id="{9941987A-41B7-49AC-EE6E-03F2D0BD95BA}" name="Daria Naidenov" initials="DN" userId="S::danaidenov@microsoft.com::ab38ab5f-bdf0-4774-ae5a-d2782abb2027"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0D3802-640E-E7FB-91F8-AC3D10044B52}" v="2163" dt="2026-07-13T08:47:53.519"/>
  </p1510:revLst>
</p1510:revInfo>
</file>

<file path=ppt/tableStyles.xml><?xml version="1.0" encoding="utf-8"?>
<a:tblStyleLst xmlns:a="http://schemas.openxmlformats.org/drawingml/2006/main" def="{5940675A-B579-460E-94D1-54222C63F5D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7/13/2026</a:t>
            </a:fld>
            <a:endParaRPr lang="en-US"/>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7/13/2026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736A0-9F24-45BF-B389-F6478DB45CE3}"/>
              </a:ext>
            </a:extLst>
          </p:cNvPr>
          <p:cNvSpPr>
            <a:spLocks noGrp="1"/>
          </p:cNvSpPr>
          <p:nvPr>
            <p:ph type="ctrTitle"/>
          </p:nvPr>
        </p:nvSpPr>
        <p:spPr>
          <a:xfrm>
            <a:off x="1524000" y="1028700"/>
            <a:ext cx="9144000" cy="2481263"/>
          </a:xfrm>
        </p:spPr>
        <p:txBody>
          <a:bodyPr anchor="b">
            <a:normAutofit/>
          </a:bodyPr>
          <a:lstStyle>
            <a:lvl1pPr algn="ctr">
              <a:lnSpc>
                <a:spcPct val="100000"/>
              </a:lnSpc>
              <a:defRPr sz="4000" spc="750" baseline="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713D85EF-076F-4C35-862A-BAFF685DD6B5}"/>
              </a:ext>
            </a:extLst>
          </p:cNvPr>
          <p:cNvSpPr>
            <a:spLocks noGrp="1"/>
          </p:cNvSpPr>
          <p:nvPr>
            <p:ph type="subTitle" idx="1"/>
          </p:nvPr>
        </p:nvSpPr>
        <p:spPr>
          <a:xfrm>
            <a:off x="1524000" y="3824376"/>
            <a:ext cx="9144000" cy="1433423"/>
          </a:xfrm>
        </p:spPr>
        <p:txBody>
          <a:bodyPr>
            <a:normAutofit/>
          </a:bodyPr>
          <a:lstStyle>
            <a:lvl1pPr marL="0" indent="0" algn="ctr">
              <a:lnSpc>
                <a:spcPct val="150000"/>
              </a:lnSpc>
              <a:buNone/>
              <a:defRPr sz="1600" b="1" cap="all" spc="6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AE221EC-BF54-4DDD-8900-F2027CDAD35C}"/>
              </a:ext>
            </a:extLst>
          </p:cNvPr>
          <p:cNvSpPr>
            <a:spLocks noGrp="1"/>
          </p:cNvSpPr>
          <p:nvPr>
            <p:ph type="dt" sz="half" idx="10"/>
          </p:nvPr>
        </p:nvSpPr>
        <p:spPr/>
        <p:txBody>
          <a:bodyPr/>
          <a:lstStyle/>
          <a:p>
            <a:fld id="{888411FB-1606-4EC5-9BCA-2DC04C2243EA}" type="datetimeFigureOut">
              <a:rPr lang="en-US" dirty="0"/>
              <a:t>7/13/2026</a:t>
            </a:fld>
            <a:endParaRPr lang="en-US"/>
          </a:p>
        </p:txBody>
      </p:sp>
      <p:sp>
        <p:nvSpPr>
          <p:cNvPr id="5" name="Footer Placeholder 4">
            <a:extLst>
              <a:ext uri="{FF2B5EF4-FFF2-40B4-BE49-F238E27FC236}">
                <a16:creationId xmlns:a16="http://schemas.microsoft.com/office/drawing/2014/main" id="{7CD5AB69-7069-48FB-8925-F2BA84129A5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B29C32A-F7A5-4E3B-A28F-09C82341EB22}"/>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58398004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3000">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E99D7-1EE5-4262-9359-A0E2B733116C}"/>
              </a:ext>
            </a:extLst>
          </p:cNvPr>
          <p:cNvSpPr>
            <a:spLocks noGrp="1"/>
          </p:cNvSpPr>
          <p:nvPr>
            <p:ph type="title"/>
          </p:nvPr>
        </p:nvSpPr>
        <p:spPr>
          <a:xfrm>
            <a:off x="1371600" y="793080"/>
            <a:ext cx="10240903" cy="123348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2B3DA1C5-272A-45C2-A11A-E7769A27D32F}"/>
              </a:ext>
            </a:extLst>
          </p:cNvPr>
          <p:cNvSpPr>
            <a:spLocks noGrp="1"/>
          </p:cNvSpPr>
          <p:nvPr>
            <p:ph idx="1"/>
          </p:nvPr>
        </p:nvSpPr>
        <p:spPr>
          <a:xfrm>
            <a:off x="1371600" y="2114939"/>
            <a:ext cx="10240903" cy="395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63DA15-1EAB-4524-9BB7-8A7DA82A20AD}"/>
              </a:ext>
            </a:extLst>
          </p:cNvPr>
          <p:cNvSpPr>
            <a:spLocks noGrp="1"/>
          </p:cNvSpPr>
          <p:nvPr>
            <p:ph type="dt" sz="half" idx="10"/>
          </p:nvPr>
        </p:nvSpPr>
        <p:spPr/>
        <p:txBody>
          <a:bodyPr/>
          <a:lstStyle/>
          <a:p>
            <a:fld id="{D3BCAA53-8FBA-45E2-8B10-F7DD55E4E759}" type="datetimeFigureOut">
              <a:rPr lang="en-US" dirty="0"/>
              <a:t>7/13/2026</a:t>
            </a:fld>
            <a:endParaRPr lang="en-US"/>
          </a:p>
        </p:txBody>
      </p:sp>
      <p:sp>
        <p:nvSpPr>
          <p:cNvPr id="5" name="Footer Placeholder 4">
            <a:extLst>
              <a:ext uri="{FF2B5EF4-FFF2-40B4-BE49-F238E27FC236}">
                <a16:creationId xmlns:a16="http://schemas.microsoft.com/office/drawing/2014/main" id="{A1EB93B9-7818-489D-AFFB-B6EAD27FF15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C4528D36-894E-4FCB-B8BB-84DE89949B23}"/>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110326060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3000">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964F1-5687-421F-B3DF-BA3C8DADC0E6}"/>
              </a:ext>
            </a:extLst>
          </p:cNvPr>
          <p:cNvSpPr>
            <a:spLocks noGrp="1"/>
          </p:cNvSpPr>
          <p:nvPr>
            <p:ph type="title"/>
          </p:nvPr>
        </p:nvSpPr>
        <p:spPr>
          <a:xfrm>
            <a:off x="1380930" y="1709738"/>
            <a:ext cx="9966519" cy="2852737"/>
          </a:xfrm>
        </p:spPr>
        <p:txBody>
          <a:bodyPr anchor="b">
            <a:normAutofit/>
          </a:bodyPr>
          <a:lstStyle>
            <a:lvl1pPr>
              <a:defRPr sz="4400" spc="750" baseline="0"/>
            </a:lvl1pPr>
          </a:lstStyle>
          <a:p>
            <a:r>
              <a:rPr lang="en-US"/>
              <a:t>Click to edit Master title style</a:t>
            </a:r>
          </a:p>
        </p:txBody>
      </p:sp>
      <p:sp>
        <p:nvSpPr>
          <p:cNvPr id="3" name="Text Placeholder 2">
            <a:extLst>
              <a:ext uri="{FF2B5EF4-FFF2-40B4-BE49-F238E27FC236}">
                <a16:creationId xmlns:a16="http://schemas.microsoft.com/office/drawing/2014/main" id="{1DDBB876-5FD9-4964-BD37-6F05DAEBE325}"/>
              </a:ext>
            </a:extLst>
          </p:cNvPr>
          <p:cNvSpPr>
            <a:spLocks noGrp="1"/>
          </p:cNvSpPr>
          <p:nvPr>
            <p:ph type="body" idx="1"/>
          </p:nvPr>
        </p:nvSpPr>
        <p:spPr>
          <a:xfrm>
            <a:off x="1380930" y="4976327"/>
            <a:ext cx="9966520" cy="1113323"/>
          </a:xfrm>
        </p:spPr>
        <p:txBody>
          <a:bodyPr>
            <a:normAutofit/>
          </a:bodyPr>
          <a:lstStyle>
            <a:lvl1pPr marL="0" indent="0">
              <a:buNone/>
              <a:defRPr sz="1200" spc="600">
                <a:solidFill>
                  <a:schemeClr val="tx1">
                    <a:tint val="75000"/>
                  </a:schemeClr>
                </a:solidFill>
              </a:defRPr>
            </a:lvl1pPr>
            <a:lvl2pPr marL="457200" indent="0">
              <a:buNone/>
              <a:defRPr sz="1200">
                <a:solidFill>
                  <a:schemeClr val="tx1">
                    <a:tint val="75000"/>
                  </a:schemeClr>
                </a:solidFill>
              </a:defRPr>
            </a:lvl2pPr>
            <a:lvl3pPr marL="914400" indent="0">
              <a:buNone/>
              <a:defRPr sz="1200">
                <a:solidFill>
                  <a:schemeClr val="tx1">
                    <a:tint val="75000"/>
                  </a:schemeClr>
                </a:solidFill>
              </a:defRPr>
            </a:lvl3pPr>
            <a:lvl4pPr marL="1371600" indent="0">
              <a:buNone/>
              <a:defRPr sz="1200">
                <a:solidFill>
                  <a:schemeClr val="tx1">
                    <a:tint val="75000"/>
                  </a:schemeClr>
                </a:solidFill>
              </a:defRPr>
            </a:lvl4pPr>
            <a:lvl5pPr marL="1828800" indent="0">
              <a:buNone/>
              <a:defRPr sz="1200">
                <a:solidFill>
                  <a:schemeClr val="tx1">
                    <a:tint val="75000"/>
                  </a:schemeClr>
                </a:solidFill>
              </a:defRPr>
            </a:lvl5pPr>
            <a:lvl6pPr marL="2286000" indent="0">
              <a:buNone/>
              <a:defRPr sz="1200">
                <a:solidFill>
                  <a:schemeClr val="tx1">
                    <a:tint val="75000"/>
                  </a:schemeClr>
                </a:solidFill>
              </a:defRPr>
            </a:lvl6pPr>
            <a:lvl7pPr marL="2743200" indent="0">
              <a:buNone/>
              <a:defRPr sz="1200">
                <a:solidFill>
                  <a:schemeClr val="tx1">
                    <a:tint val="75000"/>
                  </a:schemeClr>
                </a:solidFill>
              </a:defRPr>
            </a:lvl7pPr>
            <a:lvl8pPr marL="3200400" indent="0">
              <a:buNone/>
              <a:defRPr sz="1200">
                <a:solidFill>
                  <a:schemeClr val="tx1">
                    <a:tint val="75000"/>
                  </a:schemeClr>
                </a:solidFill>
              </a:defRPr>
            </a:lvl8pPr>
            <a:lvl9pPr marL="36576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75EA80A-FCDD-4009-9A1F-8B54817869DC}"/>
              </a:ext>
            </a:extLst>
          </p:cNvPr>
          <p:cNvSpPr>
            <a:spLocks noGrp="1"/>
          </p:cNvSpPr>
          <p:nvPr>
            <p:ph type="dt" sz="half" idx="10"/>
          </p:nvPr>
        </p:nvSpPr>
        <p:spPr/>
        <p:txBody>
          <a:bodyPr/>
          <a:lstStyle/>
          <a:p>
            <a:fld id="{2F8C84CF-6F0D-4195-920D-9D6F75893720}" type="datetimeFigureOut">
              <a:rPr lang="en-US" dirty="0"/>
              <a:t>7/13/2026</a:t>
            </a:fld>
            <a:endParaRPr lang="en-US"/>
          </a:p>
        </p:txBody>
      </p:sp>
      <p:sp>
        <p:nvSpPr>
          <p:cNvPr id="5" name="Footer Placeholder 4">
            <a:extLst>
              <a:ext uri="{FF2B5EF4-FFF2-40B4-BE49-F238E27FC236}">
                <a16:creationId xmlns:a16="http://schemas.microsoft.com/office/drawing/2014/main" id="{EA4A3422-56D9-4942-BC63-831AED91F16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5D4B42A-AC2C-4FD8-AD0D-BECDD3846D3A}"/>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18360670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3000">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FDAF1-8359-4A0F-91B3-03E77C670543}"/>
              </a:ext>
            </a:extLst>
          </p:cNvPr>
          <p:cNvSpPr>
            <a:spLocks noGrp="1"/>
          </p:cNvSpPr>
          <p:nvPr>
            <p:ph type="title"/>
          </p:nvPr>
        </p:nvSpPr>
        <p:spPr>
          <a:xfrm>
            <a:off x="1044054" y="457200"/>
            <a:ext cx="10309745" cy="1233488"/>
          </a:xfrm>
        </p:spPr>
        <p:txBody>
          <a:bodyPr>
            <a:normAutofit/>
          </a:bodyPr>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921E3D3-6B33-4CA0-B06B-A8BB05CAB3C4}"/>
              </a:ext>
            </a:extLst>
          </p:cNvPr>
          <p:cNvSpPr>
            <a:spLocks noGrp="1"/>
          </p:cNvSpPr>
          <p:nvPr>
            <p:ph sz="half" idx="1"/>
          </p:nvPr>
        </p:nvSpPr>
        <p:spPr>
          <a:xfrm>
            <a:off x="1044054" y="1996141"/>
            <a:ext cx="4975746" cy="418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629C334-815D-47FD-A9B5-E871E28641C9}"/>
              </a:ext>
            </a:extLst>
          </p:cNvPr>
          <p:cNvSpPr>
            <a:spLocks noGrp="1"/>
          </p:cNvSpPr>
          <p:nvPr>
            <p:ph sz="half" idx="2"/>
          </p:nvPr>
        </p:nvSpPr>
        <p:spPr>
          <a:xfrm>
            <a:off x="6172200" y="1996141"/>
            <a:ext cx="5181600" cy="418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97975F2-7A90-4820-B90F-D28E31A35EB8}"/>
              </a:ext>
            </a:extLst>
          </p:cNvPr>
          <p:cNvSpPr>
            <a:spLocks noGrp="1"/>
          </p:cNvSpPr>
          <p:nvPr>
            <p:ph type="dt" sz="half" idx="10"/>
          </p:nvPr>
        </p:nvSpPr>
        <p:spPr/>
        <p:txBody>
          <a:bodyPr/>
          <a:lstStyle/>
          <a:p>
            <a:fld id="{121B3BBE-A1CF-4CC7-B02C-EBCBBE110242}" type="datetimeFigureOut">
              <a:rPr lang="en-US" dirty="0"/>
              <a:t>7/13/2026</a:t>
            </a:fld>
            <a:endParaRPr lang="en-US"/>
          </a:p>
        </p:txBody>
      </p:sp>
      <p:sp>
        <p:nvSpPr>
          <p:cNvPr id="6" name="Footer Placeholder 5">
            <a:extLst>
              <a:ext uri="{FF2B5EF4-FFF2-40B4-BE49-F238E27FC236}">
                <a16:creationId xmlns:a16="http://schemas.microsoft.com/office/drawing/2014/main" id="{823CFAD5-8AF8-4610-8324-85AA062E2712}"/>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6808CC8-C46E-4A10-8A83-7A251067EA68}"/>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15825480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3000">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E82B8-F9D9-4F53-A4A6-F12EB5F12846}"/>
              </a:ext>
            </a:extLst>
          </p:cNvPr>
          <p:cNvSpPr>
            <a:spLocks noGrp="1"/>
          </p:cNvSpPr>
          <p:nvPr>
            <p:ph type="title"/>
          </p:nvPr>
        </p:nvSpPr>
        <p:spPr>
          <a:xfrm>
            <a:off x="1368490" y="457200"/>
            <a:ext cx="9986898" cy="1233488"/>
          </a:xfrm>
        </p:spPr>
        <p:txBody>
          <a:bodyPr>
            <a:normAutofit/>
          </a:bodyPr>
          <a:lstStyle>
            <a:lvl1pPr>
              <a:defRPr sz="2800"/>
            </a:lvl1pPr>
          </a:lstStyle>
          <a:p>
            <a:r>
              <a:rPr lang="en-US"/>
              <a:t>Click to edit Master title style</a:t>
            </a:r>
          </a:p>
        </p:txBody>
      </p:sp>
      <p:sp>
        <p:nvSpPr>
          <p:cNvPr id="3" name="Text Placeholder 2">
            <a:extLst>
              <a:ext uri="{FF2B5EF4-FFF2-40B4-BE49-F238E27FC236}">
                <a16:creationId xmlns:a16="http://schemas.microsoft.com/office/drawing/2014/main" id="{C1F070CA-85E9-47C7-8564-FFA1AE34B9E5}"/>
              </a:ext>
            </a:extLst>
          </p:cNvPr>
          <p:cNvSpPr>
            <a:spLocks noGrp="1"/>
          </p:cNvSpPr>
          <p:nvPr>
            <p:ph type="body" idx="1"/>
          </p:nvPr>
        </p:nvSpPr>
        <p:spPr>
          <a:xfrm>
            <a:off x="1368490" y="1681163"/>
            <a:ext cx="462908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938D4B1-41B3-4BF5-9076-A16984A81FF1}"/>
              </a:ext>
            </a:extLst>
          </p:cNvPr>
          <p:cNvSpPr>
            <a:spLocks noGrp="1"/>
          </p:cNvSpPr>
          <p:nvPr>
            <p:ph sz="half" idx="2"/>
          </p:nvPr>
        </p:nvSpPr>
        <p:spPr>
          <a:xfrm>
            <a:off x="1368490" y="2505075"/>
            <a:ext cx="4629085"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E6A38DC-A016-4CFD-AC19-F24A9E062022}"/>
              </a:ext>
            </a:extLst>
          </p:cNvPr>
          <p:cNvSpPr>
            <a:spLocks noGrp="1"/>
          </p:cNvSpPr>
          <p:nvPr>
            <p:ph type="body" sz="quarter" idx="3"/>
          </p:nvPr>
        </p:nvSpPr>
        <p:spPr>
          <a:xfrm>
            <a:off x="6344816" y="1681163"/>
            <a:ext cx="501057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1F930FA-8C00-42AB-B2D1-FE4E4BDB3C6E}"/>
              </a:ext>
            </a:extLst>
          </p:cNvPr>
          <p:cNvSpPr>
            <a:spLocks noGrp="1"/>
          </p:cNvSpPr>
          <p:nvPr>
            <p:ph sz="quarter" idx="4"/>
          </p:nvPr>
        </p:nvSpPr>
        <p:spPr>
          <a:xfrm>
            <a:off x="6344814" y="2505075"/>
            <a:ext cx="5010573"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18B698E-FAE5-4F2C-AE0E-4FD281E8F30E}"/>
              </a:ext>
            </a:extLst>
          </p:cNvPr>
          <p:cNvSpPr>
            <a:spLocks noGrp="1"/>
          </p:cNvSpPr>
          <p:nvPr>
            <p:ph type="dt" sz="half" idx="10"/>
          </p:nvPr>
        </p:nvSpPr>
        <p:spPr/>
        <p:txBody>
          <a:bodyPr/>
          <a:lstStyle/>
          <a:p>
            <a:fld id="{343D63E4-71A5-4C63-9515-748B28B89764}" type="datetimeFigureOut">
              <a:rPr lang="en-US" dirty="0"/>
              <a:t>7/13/2026</a:t>
            </a:fld>
            <a:endParaRPr lang="en-US"/>
          </a:p>
        </p:txBody>
      </p:sp>
      <p:sp>
        <p:nvSpPr>
          <p:cNvPr id="8" name="Footer Placeholder 7">
            <a:extLst>
              <a:ext uri="{FF2B5EF4-FFF2-40B4-BE49-F238E27FC236}">
                <a16:creationId xmlns:a16="http://schemas.microsoft.com/office/drawing/2014/main" id="{B5C4BB6C-CAA4-4EA8-8EA1-65ADE056F25D}"/>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75BB6A12-0532-47CA-B070-232141CC1064}"/>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31508615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3000">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08FA1-831E-4AD6-B0D1-BA85E67A5032}"/>
              </a:ext>
            </a:extLst>
          </p:cNvPr>
          <p:cNvSpPr>
            <a:spLocks noGrp="1"/>
          </p:cNvSpPr>
          <p:nvPr>
            <p:ph type="title"/>
          </p:nvPr>
        </p:nvSpPr>
        <p:spPr>
          <a:xfrm>
            <a:off x="1371599" y="457200"/>
            <a:ext cx="9982199" cy="1233488"/>
          </a:xfrm>
        </p:spPr>
        <p:txBody>
          <a:bodyPr>
            <a:normAutofit/>
          </a:bodyPr>
          <a:lstStyle>
            <a:lvl1pPr>
              <a:defRPr sz="3200"/>
            </a:lvl1pPr>
          </a:lstStyle>
          <a:p>
            <a:r>
              <a:rPr lang="en-US"/>
              <a:t>Click to edit Master title style</a:t>
            </a:r>
          </a:p>
        </p:txBody>
      </p:sp>
      <p:sp>
        <p:nvSpPr>
          <p:cNvPr id="3" name="Date Placeholder 2">
            <a:extLst>
              <a:ext uri="{FF2B5EF4-FFF2-40B4-BE49-F238E27FC236}">
                <a16:creationId xmlns:a16="http://schemas.microsoft.com/office/drawing/2014/main" id="{ACE94142-C469-4B0E-8C01-C64BA28F52D2}"/>
              </a:ext>
            </a:extLst>
          </p:cNvPr>
          <p:cNvSpPr>
            <a:spLocks noGrp="1"/>
          </p:cNvSpPr>
          <p:nvPr>
            <p:ph type="dt" sz="half" idx="10"/>
          </p:nvPr>
        </p:nvSpPr>
        <p:spPr/>
        <p:txBody>
          <a:bodyPr/>
          <a:lstStyle/>
          <a:p>
            <a:fld id="{C7C92BAC-F228-4DAC-8800-3D810F869187}" type="datetimeFigureOut">
              <a:rPr lang="en-US" dirty="0"/>
              <a:t>7/13/2026</a:t>
            </a:fld>
            <a:endParaRPr lang="en-US"/>
          </a:p>
        </p:txBody>
      </p:sp>
      <p:sp>
        <p:nvSpPr>
          <p:cNvPr id="4" name="Footer Placeholder 3">
            <a:extLst>
              <a:ext uri="{FF2B5EF4-FFF2-40B4-BE49-F238E27FC236}">
                <a16:creationId xmlns:a16="http://schemas.microsoft.com/office/drawing/2014/main" id="{02AAFCE6-5C7E-438F-8D4A-21E155681447}"/>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D2ACFD88-63EA-427F-978C-B7844D1A5E32}"/>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391194943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3000">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82A4F0-76A5-4852-982B-32B3B685732E}"/>
              </a:ext>
            </a:extLst>
          </p:cNvPr>
          <p:cNvSpPr>
            <a:spLocks noGrp="1"/>
          </p:cNvSpPr>
          <p:nvPr>
            <p:ph type="dt" sz="half" idx="10"/>
          </p:nvPr>
        </p:nvSpPr>
        <p:spPr/>
        <p:txBody>
          <a:bodyPr/>
          <a:lstStyle/>
          <a:p>
            <a:fld id="{B66EFFE8-7E8E-427A-AB26-E496551AFB7B}" type="datetimeFigureOut">
              <a:rPr lang="en-US" dirty="0"/>
              <a:t>7/13/2026</a:t>
            </a:fld>
            <a:endParaRPr lang="en-US"/>
          </a:p>
        </p:txBody>
      </p:sp>
      <p:sp>
        <p:nvSpPr>
          <p:cNvPr id="3" name="Footer Placeholder 2">
            <a:extLst>
              <a:ext uri="{FF2B5EF4-FFF2-40B4-BE49-F238E27FC236}">
                <a16:creationId xmlns:a16="http://schemas.microsoft.com/office/drawing/2014/main" id="{8750CFAE-4BEB-4272-A2E6-FDD9D6A03290}"/>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943B71B7-74B7-4CF1-8FE0-F4863CD7D97C}"/>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366592963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3000">
        <p159:morph option="byObjec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432BE-C4E5-4F12-AB53-EBEF2B76B251}"/>
              </a:ext>
            </a:extLst>
          </p:cNvPr>
          <p:cNvSpPr>
            <a:spLocks noGrp="1"/>
          </p:cNvSpPr>
          <p:nvPr>
            <p:ph type="title"/>
          </p:nvPr>
        </p:nvSpPr>
        <p:spPr>
          <a:xfrm>
            <a:off x="1318755" y="457200"/>
            <a:ext cx="3932237" cy="1921434"/>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FAE7F57-4ABF-4BA4-A892-38857A02F60D}"/>
              </a:ext>
            </a:extLst>
          </p:cNvPr>
          <p:cNvSpPr>
            <a:spLocks noGrp="1"/>
          </p:cNvSpPr>
          <p:nvPr>
            <p:ph idx="1"/>
          </p:nvPr>
        </p:nvSpPr>
        <p:spPr>
          <a:xfrm>
            <a:off x="5648130" y="987425"/>
            <a:ext cx="5707257" cy="4873625"/>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032E444-E5BD-443F-AB83-84D7CE0AB768}"/>
              </a:ext>
            </a:extLst>
          </p:cNvPr>
          <p:cNvSpPr>
            <a:spLocks noGrp="1"/>
          </p:cNvSpPr>
          <p:nvPr>
            <p:ph type="body" sz="half" idx="2"/>
          </p:nvPr>
        </p:nvSpPr>
        <p:spPr>
          <a:xfrm>
            <a:off x="1318755" y="2799184"/>
            <a:ext cx="3932237" cy="306980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11998A4-FD2F-4126-99C5-E2063AE02482}"/>
              </a:ext>
            </a:extLst>
          </p:cNvPr>
          <p:cNvSpPr>
            <a:spLocks noGrp="1"/>
          </p:cNvSpPr>
          <p:nvPr>
            <p:ph type="dt" sz="half" idx="10"/>
          </p:nvPr>
        </p:nvSpPr>
        <p:spPr/>
        <p:txBody>
          <a:bodyPr/>
          <a:lstStyle/>
          <a:p>
            <a:fld id="{C0DC8B19-DE76-4E18-BFC7-EB25B8C421E7}" type="datetimeFigureOut">
              <a:rPr lang="en-US" dirty="0"/>
              <a:t>7/13/2026</a:t>
            </a:fld>
            <a:endParaRPr lang="en-US"/>
          </a:p>
        </p:txBody>
      </p:sp>
      <p:sp>
        <p:nvSpPr>
          <p:cNvPr id="6" name="Footer Placeholder 5">
            <a:extLst>
              <a:ext uri="{FF2B5EF4-FFF2-40B4-BE49-F238E27FC236}">
                <a16:creationId xmlns:a16="http://schemas.microsoft.com/office/drawing/2014/main" id="{E96457D3-F808-4DB2-9C9C-B185E71F26D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4131BC9B-21D1-4D2D-B02E-C887A02CA373}"/>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18298027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3000">
        <p159:morph option="byObjec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43EC2-2D8C-4E8D-8CC7-9676480146E2}"/>
              </a:ext>
            </a:extLst>
          </p:cNvPr>
          <p:cNvSpPr>
            <a:spLocks noGrp="1"/>
          </p:cNvSpPr>
          <p:nvPr>
            <p:ph type="title"/>
          </p:nvPr>
        </p:nvSpPr>
        <p:spPr>
          <a:xfrm>
            <a:off x="1378966" y="681135"/>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566AF89-5FBD-43DD-958D-A5C608AE2E2C}"/>
              </a:ext>
            </a:extLst>
          </p:cNvPr>
          <p:cNvSpPr>
            <a:spLocks noGrp="1" noChangeAspect="1"/>
          </p:cNvSpPr>
          <p:nvPr>
            <p:ph type="pic" idx="1"/>
          </p:nvPr>
        </p:nvSpPr>
        <p:spPr>
          <a:xfrm>
            <a:off x="5834742" y="858417"/>
            <a:ext cx="5520645" cy="500263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770A545-2CE6-48C4-A725-EF68A3F1BFCB}"/>
              </a:ext>
            </a:extLst>
          </p:cNvPr>
          <p:cNvSpPr>
            <a:spLocks noGrp="1"/>
          </p:cNvSpPr>
          <p:nvPr>
            <p:ph type="body" sz="half" idx="2"/>
          </p:nvPr>
        </p:nvSpPr>
        <p:spPr>
          <a:xfrm>
            <a:off x="1378966" y="2281335"/>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B4466B2-6FE6-4352-BBF9-84BCD946C28B}"/>
              </a:ext>
            </a:extLst>
          </p:cNvPr>
          <p:cNvSpPr>
            <a:spLocks noGrp="1"/>
          </p:cNvSpPr>
          <p:nvPr>
            <p:ph type="dt" sz="half" idx="10"/>
          </p:nvPr>
        </p:nvSpPr>
        <p:spPr/>
        <p:txBody>
          <a:bodyPr/>
          <a:lstStyle/>
          <a:p>
            <a:fld id="{9C10BD94-1F69-4074-BD82-D6EDB89FE74F}" type="datetimeFigureOut">
              <a:rPr lang="en-US" dirty="0"/>
              <a:t>7/13/2026</a:t>
            </a:fld>
            <a:endParaRPr lang="en-US"/>
          </a:p>
        </p:txBody>
      </p:sp>
      <p:sp>
        <p:nvSpPr>
          <p:cNvPr id="6" name="Footer Placeholder 5">
            <a:extLst>
              <a:ext uri="{FF2B5EF4-FFF2-40B4-BE49-F238E27FC236}">
                <a16:creationId xmlns:a16="http://schemas.microsoft.com/office/drawing/2014/main" id="{398991BC-29A5-4182-BD83-9D99D28894A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EC1C78F-6633-4604-8832-8E9D2DC768BB}"/>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361044420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3000">
        <p159:morph option="byObjec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A997B-D473-47DE-8B7B-22AB6F31E4E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5526035-4B81-4537-A22D-92C2E0DBB61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C2A44D-F637-4017-BAA2-77756A386D98}"/>
              </a:ext>
            </a:extLst>
          </p:cNvPr>
          <p:cNvSpPr>
            <a:spLocks noGrp="1"/>
          </p:cNvSpPr>
          <p:nvPr>
            <p:ph type="dt" sz="half" idx="10"/>
          </p:nvPr>
        </p:nvSpPr>
        <p:spPr/>
        <p:txBody>
          <a:bodyPr/>
          <a:lstStyle/>
          <a:p>
            <a:fld id="{EE1F3D07-6BCF-40BC-A7F7-89BB8FFE98C6}" type="datetimeFigureOut">
              <a:rPr lang="en-US" dirty="0"/>
              <a:t>7/13/2026</a:t>
            </a:fld>
            <a:endParaRPr lang="en-US"/>
          </a:p>
        </p:txBody>
      </p:sp>
      <p:sp>
        <p:nvSpPr>
          <p:cNvPr id="5" name="Footer Placeholder 4">
            <a:extLst>
              <a:ext uri="{FF2B5EF4-FFF2-40B4-BE49-F238E27FC236}">
                <a16:creationId xmlns:a16="http://schemas.microsoft.com/office/drawing/2014/main" id="{EEC1DCE6-ED7D-417C-ABD4-41D61570FF3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CAAF19A-FDAE-446A-A6B6-128F7F96A966}"/>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5451200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3000">
        <p159:morph option="byObjec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96D838-45E9-4D61-AA4E-92A32B579FDA}"/>
              </a:ext>
            </a:extLst>
          </p:cNvPr>
          <p:cNvSpPr>
            <a:spLocks noGrp="1"/>
          </p:cNvSpPr>
          <p:nvPr>
            <p:ph type="title" orient="vert"/>
          </p:nvPr>
        </p:nvSpPr>
        <p:spPr>
          <a:xfrm>
            <a:off x="8724900" y="457199"/>
            <a:ext cx="2628900" cy="57197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C3183D0-4392-4364-8A2D-C47A2AF7A87D}"/>
              </a:ext>
            </a:extLst>
          </p:cNvPr>
          <p:cNvSpPr>
            <a:spLocks noGrp="1"/>
          </p:cNvSpPr>
          <p:nvPr>
            <p:ph type="body" orient="vert" idx="1"/>
          </p:nvPr>
        </p:nvSpPr>
        <p:spPr>
          <a:xfrm>
            <a:off x="838200" y="457199"/>
            <a:ext cx="7734300" cy="57197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B4A36C9-28D5-4820-84F1-E4B9F4E50FA9}"/>
              </a:ext>
            </a:extLst>
          </p:cNvPr>
          <p:cNvSpPr>
            <a:spLocks noGrp="1"/>
          </p:cNvSpPr>
          <p:nvPr>
            <p:ph type="dt" sz="half" idx="10"/>
          </p:nvPr>
        </p:nvSpPr>
        <p:spPr/>
        <p:txBody>
          <a:bodyPr/>
          <a:lstStyle/>
          <a:p>
            <a:fld id="{CED16D97-0980-426F-BEA7-F6EB2DE3AC08}" type="datetimeFigureOut">
              <a:rPr lang="en-US" dirty="0"/>
              <a:t>7/13/2026</a:t>
            </a:fld>
            <a:endParaRPr lang="en-US"/>
          </a:p>
        </p:txBody>
      </p:sp>
      <p:sp>
        <p:nvSpPr>
          <p:cNvPr id="5" name="Footer Placeholder 4">
            <a:extLst>
              <a:ext uri="{FF2B5EF4-FFF2-40B4-BE49-F238E27FC236}">
                <a16:creationId xmlns:a16="http://schemas.microsoft.com/office/drawing/2014/main" id="{8997EDC8-558D-4646-86D9-A5424CF2A2B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F0B7537-E67A-411A-BBA4-061521D3D881}"/>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31404371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3000">
        <p159:morph option="byObject"/>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with Picture and Date">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4F8D86E-5D70-7185-C411-C71D956B9C53}"/>
              </a:ext>
            </a:extLst>
          </p:cNvPr>
          <p:cNvGrpSpPr/>
          <p:nvPr userDrawn="1"/>
        </p:nvGrpSpPr>
        <p:grpSpPr>
          <a:xfrm>
            <a:off x="762" y="4323710"/>
            <a:ext cx="12190476" cy="230457"/>
            <a:chOff x="1524" y="486404"/>
            <a:chExt cx="12190476" cy="230457"/>
          </a:xfrm>
        </p:grpSpPr>
        <p:cxnSp>
          <p:nvCxnSpPr>
            <p:cNvPr id="14" name="Straight Connector 13">
              <a:extLst>
                <a:ext uri="{FF2B5EF4-FFF2-40B4-BE49-F238E27FC236}">
                  <a16:creationId xmlns:a16="http://schemas.microsoft.com/office/drawing/2014/main" id="{792226F6-839F-E0FD-4A1B-F028A504415C}"/>
                </a:ext>
              </a:extLst>
            </p:cNvPr>
            <p:cNvCxnSpPr>
              <a:cxnSpLocks/>
            </p:cNvCxnSpPr>
            <p:nvPr/>
          </p:nvCxnSpPr>
          <p:spPr>
            <a:xfrm>
              <a:off x="3048" y="486404"/>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D3AA5B1-AF38-6DBD-00FF-264F5F3B6804}"/>
                </a:ext>
              </a:extLst>
            </p:cNvPr>
            <p:cNvCxnSpPr>
              <a:cxnSpLocks/>
            </p:cNvCxnSpPr>
            <p:nvPr/>
          </p:nvCxnSpPr>
          <p:spPr>
            <a:xfrm>
              <a:off x="1524" y="716861"/>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17" name="Straight Connector 16">
            <a:extLst>
              <a:ext uri="{FF2B5EF4-FFF2-40B4-BE49-F238E27FC236}">
                <a16:creationId xmlns:a16="http://schemas.microsoft.com/office/drawing/2014/main" id="{A38C3CA0-C363-69D3-827F-AF038DF1A90C}"/>
              </a:ext>
            </a:extLst>
          </p:cNvPr>
          <p:cNvCxnSpPr>
            <a:cxnSpLocks/>
          </p:cNvCxnSpPr>
          <p:nvPr/>
        </p:nvCxnSpPr>
        <p:spPr>
          <a:xfrm>
            <a:off x="7823179" y="4554167"/>
            <a:ext cx="0" cy="2303833"/>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nvGrpSpPr>
          <p:cNvPr id="4" name="Group 3">
            <a:extLst>
              <a:ext uri="{FF2B5EF4-FFF2-40B4-BE49-F238E27FC236}">
                <a16:creationId xmlns:a16="http://schemas.microsoft.com/office/drawing/2014/main" id="{F8883CA6-E205-E263-764B-64C61C1320D0}"/>
              </a:ext>
            </a:extLst>
          </p:cNvPr>
          <p:cNvGrpSpPr/>
          <p:nvPr userDrawn="1"/>
        </p:nvGrpSpPr>
        <p:grpSpPr>
          <a:xfrm>
            <a:off x="1524" y="486404"/>
            <a:ext cx="12190476" cy="230457"/>
            <a:chOff x="1524" y="486404"/>
            <a:chExt cx="12190476" cy="230457"/>
          </a:xfrm>
        </p:grpSpPr>
        <p:cxnSp>
          <p:nvCxnSpPr>
            <p:cNvPr id="5" name="Straight Connector 4">
              <a:extLst>
                <a:ext uri="{FF2B5EF4-FFF2-40B4-BE49-F238E27FC236}">
                  <a16:creationId xmlns:a16="http://schemas.microsoft.com/office/drawing/2014/main" id="{30BE2DC9-8E74-FFAE-BD8E-F04D7AF773E6}"/>
                </a:ext>
              </a:extLst>
            </p:cNvPr>
            <p:cNvCxnSpPr>
              <a:cxnSpLocks/>
            </p:cNvCxnSpPr>
            <p:nvPr userDrawn="1"/>
          </p:nvCxnSpPr>
          <p:spPr>
            <a:xfrm>
              <a:off x="3048" y="486404"/>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0740C90-E1CD-A152-9536-FF1D3721A0D6}"/>
                </a:ext>
              </a:extLst>
            </p:cNvPr>
            <p:cNvCxnSpPr>
              <a:cxnSpLocks/>
            </p:cNvCxnSpPr>
            <p:nvPr userDrawn="1"/>
          </p:nvCxnSpPr>
          <p:spPr>
            <a:xfrm>
              <a:off x="1524" y="716861"/>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182583" y="984562"/>
            <a:ext cx="7551109" cy="3071446"/>
          </a:xfrm>
        </p:spPr>
        <p:txBody>
          <a:bodyPr anchor="ctr" anchorCtr="0">
            <a:noAutofit/>
          </a:bodyPr>
          <a:lstStyle>
            <a:lvl1pPr algn="l">
              <a:lnSpc>
                <a:spcPct val="75000"/>
              </a:lnSpc>
              <a:defRPr sz="6000"/>
            </a:lvl1pPr>
          </a:lstStyle>
          <a:p>
            <a:r>
              <a:rPr lang="en-US"/>
              <a:t>Click to edit Master title style</a:t>
            </a:r>
          </a:p>
        </p:txBody>
      </p:sp>
      <p:sp>
        <p:nvSpPr>
          <p:cNvPr id="30" name="Picture Placeholder 29">
            <a:extLst>
              <a:ext uri="{FF2B5EF4-FFF2-40B4-BE49-F238E27FC236}">
                <a16:creationId xmlns:a16="http://schemas.microsoft.com/office/drawing/2014/main" id="{EFCA6BCB-48B7-F81F-5A99-F96883C67B4F}"/>
              </a:ext>
            </a:extLst>
          </p:cNvPr>
          <p:cNvSpPr>
            <a:spLocks noGrp="1"/>
          </p:cNvSpPr>
          <p:nvPr>
            <p:ph type="pic" sz="quarter" idx="13"/>
          </p:nvPr>
        </p:nvSpPr>
        <p:spPr>
          <a:xfrm>
            <a:off x="0" y="4572000"/>
            <a:ext cx="12191999" cy="2286000"/>
          </a:xfrm>
          <a:custGeom>
            <a:avLst/>
            <a:gdLst>
              <a:gd name="connsiteX0" fmla="*/ 7837048 w 12191999"/>
              <a:gd name="connsiteY0" fmla="*/ 0 h 2286000"/>
              <a:gd name="connsiteX1" fmla="*/ 12191999 w 12191999"/>
              <a:gd name="connsiteY1" fmla="*/ 0 h 2286000"/>
              <a:gd name="connsiteX2" fmla="*/ 12191999 w 12191999"/>
              <a:gd name="connsiteY2" fmla="*/ 2286000 h 2286000"/>
              <a:gd name="connsiteX3" fmla="*/ 7837048 w 12191999"/>
              <a:gd name="connsiteY3" fmla="*/ 2286000 h 2286000"/>
              <a:gd name="connsiteX4" fmla="*/ 0 w 12191999"/>
              <a:gd name="connsiteY4" fmla="*/ 0 h 2286000"/>
              <a:gd name="connsiteX5" fmla="*/ 7809616 w 12191999"/>
              <a:gd name="connsiteY5" fmla="*/ 0 h 2286000"/>
              <a:gd name="connsiteX6" fmla="*/ 7809616 w 12191999"/>
              <a:gd name="connsiteY6" fmla="*/ 2286000 h 2286000"/>
              <a:gd name="connsiteX7" fmla="*/ 0 w 12191999"/>
              <a:gd name="connsiteY7" fmla="*/ 2286000 h 228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1999" h="2286000">
                <a:moveTo>
                  <a:pt x="7837048" y="0"/>
                </a:moveTo>
                <a:lnTo>
                  <a:pt x="12191999" y="0"/>
                </a:lnTo>
                <a:lnTo>
                  <a:pt x="12191999" y="2286000"/>
                </a:lnTo>
                <a:lnTo>
                  <a:pt x="7837048" y="2286000"/>
                </a:lnTo>
                <a:close/>
                <a:moveTo>
                  <a:pt x="0" y="0"/>
                </a:moveTo>
                <a:lnTo>
                  <a:pt x="7809616" y="0"/>
                </a:lnTo>
                <a:lnTo>
                  <a:pt x="7809616" y="2286000"/>
                </a:lnTo>
                <a:lnTo>
                  <a:pt x="0" y="2286000"/>
                </a:lnTo>
                <a:close/>
              </a:path>
            </a:pathLst>
          </a:custGeom>
          <a:blipFill dpi="0" rotWithShape="1">
            <a:blip r:embed="rId2" cstate="email">
              <a:alphaModFix amt="60000"/>
              <a:extLst>
                <a:ext uri="{28A0092B-C50C-407E-A947-70E740481C1C}">
                  <a14:useLocalDpi xmlns:a14="http://schemas.microsoft.com/office/drawing/2010/main"/>
                </a:ext>
              </a:extLst>
            </a:blip>
            <a:srcRect/>
            <a:stretch>
              <a:fillRect/>
            </a:stretch>
          </a:blipFill>
        </p:spPr>
        <p:txBody>
          <a:bodyPr wrap="square">
            <a:noAutofit/>
          </a:bodyPr>
          <a:lstStyle/>
          <a:p>
            <a:r>
              <a:rPr lang="en-US"/>
              <a:t>Click icon to add picture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182582" y="4771572"/>
            <a:ext cx="5943600" cy="1188720"/>
          </a:xfrm>
        </p:spPr>
        <p:txBody>
          <a:bodyPr anchor="b" anchorCtr="0">
            <a:normAutofit/>
          </a:bodyPr>
          <a:lstStyle>
            <a:lvl1pPr marL="0" indent="0" algn="l">
              <a:buNone/>
              <a:defRPr sz="2400" b="0" i="1">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0" name="Text Placeholder 9">
            <a:extLst>
              <a:ext uri="{FF2B5EF4-FFF2-40B4-BE49-F238E27FC236}">
                <a16:creationId xmlns:a16="http://schemas.microsoft.com/office/drawing/2014/main" id="{A6AB4C54-8CF8-4055-8919-69F08126C231}"/>
              </a:ext>
            </a:extLst>
          </p:cNvPr>
          <p:cNvSpPr>
            <a:spLocks noGrp="1"/>
          </p:cNvSpPr>
          <p:nvPr>
            <p:ph type="body" sz="quarter" idx="15" hasCustomPrompt="1"/>
          </p:nvPr>
        </p:nvSpPr>
        <p:spPr>
          <a:xfrm>
            <a:off x="9171930" y="5417288"/>
            <a:ext cx="1645920" cy="576072"/>
          </a:xfrm>
          <a:custGeom>
            <a:avLst/>
            <a:gdLst>
              <a:gd name="connsiteX0" fmla="*/ 288036 w 1645920"/>
              <a:gd name="connsiteY0" fmla="*/ 0 h 576072"/>
              <a:gd name="connsiteX1" fmla="*/ 1357884 w 1645920"/>
              <a:gd name="connsiteY1" fmla="*/ 0 h 576072"/>
              <a:gd name="connsiteX2" fmla="*/ 1645920 w 1645920"/>
              <a:gd name="connsiteY2" fmla="*/ 288036 h 576072"/>
              <a:gd name="connsiteX3" fmla="*/ 1357884 w 1645920"/>
              <a:gd name="connsiteY3" fmla="*/ 576072 h 576072"/>
              <a:gd name="connsiteX4" fmla="*/ 288036 w 1645920"/>
              <a:gd name="connsiteY4" fmla="*/ 576072 h 576072"/>
              <a:gd name="connsiteX5" fmla="*/ 0 w 1645920"/>
              <a:gd name="connsiteY5" fmla="*/ 288036 h 576072"/>
              <a:gd name="connsiteX6" fmla="*/ 288036 w 1645920"/>
              <a:gd name="connsiteY6" fmla="*/ 0 h 5760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5920" h="576072">
                <a:moveTo>
                  <a:pt x="288036" y="0"/>
                </a:moveTo>
                <a:lnTo>
                  <a:pt x="1357884" y="0"/>
                </a:lnTo>
                <a:cubicBezTo>
                  <a:pt x="1516962" y="0"/>
                  <a:pt x="1645920" y="128958"/>
                  <a:pt x="1645920" y="288036"/>
                </a:cubicBezTo>
                <a:cubicBezTo>
                  <a:pt x="1645920" y="447114"/>
                  <a:pt x="1516962" y="576072"/>
                  <a:pt x="1357884" y="576072"/>
                </a:cubicBezTo>
                <a:lnTo>
                  <a:pt x="288036" y="576072"/>
                </a:lnTo>
                <a:cubicBezTo>
                  <a:pt x="128958" y="576072"/>
                  <a:pt x="0" y="447114"/>
                  <a:pt x="0" y="288036"/>
                </a:cubicBezTo>
                <a:cubicBezTo>
                  <a:pt x="0" y="128958"/>
                  <a:pt x="128958" y="0"/>
                  <a:pt x="288036" y="0"/>
                </a:cubicBezTo>
                <a:close/>
              </a:path>
            </a:pathLst>
          </a:custGeom>
          <a:ln w="15875">
            <a:solidFill>
              <a:schemeClr val="tx1"/>
            </a:solidFill>
          </a:ln>
        </p:spPr>
        <p:txBody>
          <a:bodyPr wrap="square" anchor="ctr">
            <a:noAutofit/>
          </a:bodyPr>
          <a:lstStyle>
            <a:lvl1pPr algn="ctr">
              <a:defRPr/>
            </a:lvl1pPr>
          </a:lstStyle>
          <a:p>
            <a:pPr lvl="0"/>
            <a:r>
              <a:rPr lang="en-US"/>
              <a:t>M/D/</a:t>
            </a:r>
            <a:r>
              <a:rPr lang="en-US" err="1"/>
              <a:t>YYYY</a:t>
            </a:r>
            <a:endParaRPr lang="en-US"/>
          </a:p>
        </p:txBody>
      </p:sp>
    </p:spTree>
    <p:extLst>
      <p:ext uri="{BB962C8B-B14F-4D97-AF65-F5344CB8AC3E}">
        <p14:creationId xmlns:p14="http://schemas.microsoft.com/office/powerpoint/2010/main" val="29129844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3000">
        <p159:morph option="byObject"/>
      </p:transition>
    </mc:Choice>
    <mc:Fallback xmlns="">
      <p:transition spd="slow">
        <p:fade/>
      </p:transition>
    </mc:Fallback>
  </mc:AlternateContent>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Agenda with Picture">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564270" y="2160947"/>
            <a:ext cx="2926080" cy="2509763"/>
          </a:xfrm>
        </p:spPr>
        <p:txBody>
          <a:bodyPr anchor="ctr" anchorCtr="0">
            <a:normAutofit/>
          </a:bodyPr>
          <a:lstStyle>
            <a:lvl1pPr algn="ctr">
              <a:defRPr sz="4400"/>
            </a:lvl1pPr>
          </a:lstStyle>
          <a:p>
            <a:r>
              <a:rPr lang="en-US"/>
              <a:t>Click to edit Master title style</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566928" y="529008"/>
            <a:ext cx="429207" cy="365125"/>
          </a:xfrm>
        </p:spPr>
        <p:txBody>
          <a:bodyPr/>
          <a:lstStyle>
            <a:lvl1pPr algn="l">
              <a:defRPr/>
            </a:lvl1pPr>
          </a:lstStyle>
          <a:p>
            <a:fld id="{CC057153-B650-4DEB-B370-79DDCFDCE934}" type="slidenum">
              <a:rPr lang="en-US" smtClean="0"/>
              <a:pPr/>
              <a:t>‹#›</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1016595" y="525786"/>
            <a:ext cx="1828800" cy="365125"/>
          </a:xfrm>
        </p:spPr>
        <p:txBody>
          <a:bodyPr/>
          <a:lstStyle>
            <a:lvl1pPr algn="l">
              <a:defRPr/>
            </a:lvl1pPr>
          </a:lstStyle>
          <a:p>
            <a:endParaRPr lang="en-US"/>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1341510" y="5976691"/>
            <a:ext cx="1371600" cy="365760"/>
          </a:xfrm>
        </p:spPr>
        <p:txBody>
          <a:bodyPr/>
          <a:lstStyle/>
          <a:p>
            <a:fld id="{6DCA0909-C965-B345-8649-8376ABAE122F}" type="datetime1">
              <a:rPr lang="en-US" smtClean="0"/>
              <a:t>7/13/2026</a:t>
            </a:fld>
            <a:endParaRPr lang="en-US"/>
          </a:p>
        </p:txBody>
      </p:sp>
      <p:sp>
        <p:nvSpPr>
          <p:cNvPr id="12" name="Picture Placeholder 11">
            <a:extLst>
              <a:ext uri="{FF2B5EF4-FFF2-40B4-BE49-F238E27FC236}">
                <a16:creationId xmlns:a16="http://schemas.microsoft.com/office/drawing/2014/main" id="{990F6233-054F-BC0F-2687-4169A06F7678}"/>
              </a:ext>
            </a:extLst>
          </p:cNvPr>
          <p:cNvSpPr>
            <a:spLocks noGrp="1"/>
          </p:cNvSpPr>
          <p:nvPr>
            <p:ph type="pic" sz="quarter" idx="14"/>
          </p:nvPr>
        </p:nvSpPr>
        <p:spPr>
          <a:xfrm>
            <a:off x="4064097" y="-1"/>
            <a:ext cx="8127902" cy="6857991"/>
          </a:xfrm>
          <a:custGeom>
            <a:avLst/>
            <a:gdLst>
              <a:gd name="connsiteX0" fmla="*/ 0 w 8127902"/>
              <a:gd name="connsiteY0" fmla="*/ 5461143 h 6857991"/>
              <a:gd name="connsiteX1" fmla="*/ 8127902 w 8127902"/>
              <a:gd name="connsiteY1" fmla="*/ 5461143 h 6857991"/>
              <a:gd name="connsiteX2" fmla="*/ 8127902 w 8127902"/>
              <a:gd name="connsiteY2" fmla="*/ 6857991 h 6857991"/>
              <a:gd name="connsiteX3" fmla="*/ 0 w 8127902"/>
              <a:gd name="connsiteY3" fmla="*/ 6857991 h 6857991"/>
              <a:gd name="connsiteX4" fmla="*/ 0 w 8127902"/>
              <a:gd name="connsiteY4" fmla="*/ 0 h 6857991"/>
              <a:gd name="connsiteX5" fmla="*/ 8127902 w 8127902"/>
              <a:gd name="connsiteY5" fmla="*/ 0 h 6857991"/>
              <a:gd name="connsiteX6" fmla="*/ 8127902 w 8127902"/>
              <a:gd name="connsiteY6" fmla="*/ 1379293 h 6857991"/>
              <a:gd name="connsiteX7" fmla="*/ 0 w 8127902"/>
              <a:gd name="connsiteY7" fmla="*/ 1379293 h 6857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27902" h="6857991">
                <a:moveTo>
                  <a:pt x="0" y="5461143"/>
                </a:moveTo>
                <a:lnTo>
                  <a:pt x="8127902" y="5461143"/>
                </a:lnTo>
                <a:lnTo>
                  <a:pt x="8127902" y="6857991"/>
                </a:lnTo>
                <a:lnTo>
                  <a:pt x="0" y="6857991"/>
                </a:lnTo>
                <a:close/>
                <a:moveTo>
                  <a:pt x="0" y="0"/>
                </a:moveTo>
                <a:lnTo>
                  <a:pt x="8127902" y="0"/>
                </a:lnTo>
                <a:lnTo>
                  <a:pt x="8127902" y="1379293"/>
                </a:lnTo>
                <a:lnTo>
                  <a:pt x="0" y="1379293"/>
                </a:ln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t="3" r="37"/>
            </a:stretch>
          </a:blipFill>
        </p:spPr>
        <p:txBody>
          <a:bodyPr wrap="square">
            <a:noAutofit/>
          </a:bodyPr>
          <a:lstStyle/>
          <a:p>
            <a:r>
              <a:rPr lang="en-US"/>
              <a:t>Click icon to add picture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730442" y="2158528"/>
            <a:ext cx="6785736" cy="2514600"/>
          </a:xfrm>
        </p:spPr>
        <p:txBody>
          <a:bodyPr anchor="ctr" anchorCtr="0">
            <a:normAutofit/>
          </a:bodyPr>
          <a:lstStyle>
            <a:lvl1pPr marL="0" indent="0">
              <a:buFont typeface="+mj-lt"/>
              <a:buNone/>
              <a:defRPr sz="1800" i="1"/>
            </a:lvl1pPr>
            <a:lvl2pPr marL="228600" indent="0">
              <a:buFont typeface="+mj-lt"/>
              <a:buNone/>
              <a:defRPr sz="1800" i="1"/>
            </a:lvl2pPr>
            <a:lvl3pPr marL="457200" indent="0">
              <a:buFont typeface="+mj-lt"/>
              <a:buNone/>
              <a:defRPr sz="1800" i="1"/>
            </a:lvl3pPr>
            <a:lvl4pPr marL="685800" indent="0">
              <a:buFont typeface="+mj-lt"/>
              <a:buNone/>
              <a:defRPr sz="1800" i="1"/>
            </a:lvl4pPr>
            <a:lvl5pPr marL="914400" indent="0">
              <a:buFont typeface="+mj-lt"/>
              <a:buNone/>
              <a:defRPr sz="1800" i="1"/>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19" name="Group 18">
            <a:extLst>
              <a:ext uri="{FF2B5EF4-FFF2-40B4-BE49-F238E27FC236}">
                <a16:creationId xmlns:a16="http://schemas.microsoft.com/office/drawing/2014/main" id="{9AB01DA6-EC20-B4FD-9896-88A903B2EF0E}"/>
              </a:ext>
            </a:extLst>
          </p:cNvPr>
          <p:cNvGrpSpPr/>
          <p:nvPr/>
        </p:nvGrpSpPr>
        <p:grpSpPr>
          <a:xfrm>
            <a:off x="1524" y="5230685"/>
            <a:ext cx="12190476" cy="230457"/>
            <a:chOff x="1524" y="486404"/>
            <a:chExt cx="12190476" cy="230457"/>
          </a:xfrm>
        </p:grpSpPr>
        <p:cxnSp>
          <p:nvCxnSpPr>
            <p:cNvPr id="20" name="Straight Connector 19">
              <a:extLst>
                <a:ext uri="{FF2B5EF4-FFF2-40B4-BE49-F238E27FC236}">
                  <a16:creationId xmlns:a16="http://schemas.microsoft.com/office/drawing/2014/main" id="{F52BF8E0-963D-EE28-8E0F-64F235D1FE6C}"/>
                </a:ext>
              </a:extLst>
            </p:cNvPr>
            <p:cNvCxnSpPr>
              <a:cxnSpLocks/>
            </p:cNvCxnSpPr>
            <p:nvPr/>
          </p:nvCxnSpPr>
          <p:spPr>
            <a:xfrm>
              <a:off x="3048" y="486404"/>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CA08CA2-17E1-CFE8-9645-762AB31D7222}"/>
                </a:ext>
              </a:extLst>
            </p:cNvPr>
            <p:cNvCxnSpPr>
              <a:cxnSpLocks/>
            </p:cNvCxnSpPr>
            <p:nvPr/>
          </p:nvCxnSpPr>
          <p:spPr>
            <a:xfrm>
              <a:off x="1524" y="716861"/>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6" name="Group 5">
            <a:extLst>
              <a:ext uri="{FF2B5EF4-FFF2-40B4-BE49-F238E27FC236}">
                <a16:creationId xmlns:a16="http://schemas.microsoft.com/office/drawing/2014/main" id="{8F51B7BD-9CD6-5727-EAB2-3C568C99E7B1}"/>
              </a:ext>
            </a:extLst>
          </p:cNvPr>
          <p:cNvGrpSpPr/>
          <p:nvPr userDrawn="1"/>
        </p:nvGrpSpPr>
        <p:grpSpPr>
          <a:xfrm>
            <a:off x="1524" y="1379292"/>
            <a:ext cx="12190476" cy="230457"/>
            <a:chOff x="1524" y="486404"/>
            <a:chExt cx="12190476" cy="230457"/>
          </a:xfrm>
        </p:grpSpPr>
        <p:cxnSp>
          <p:nvCxnSpPr>
            <p:cNvPr id="8" name="Straight Connector 7">
              <a:extLst>
                <a:ext uri="{FF2B5EF4-FFF2-40B4-BE49-F238E27FC236}">
                  <a16:creationId xmlns:a16="http://schemas.microsoft.com/office/drawing/2014/main" id="{D6BAA12E-4487-D093-61E6-6A6F9527EBFE}"/>
                </a:ext>
              </a:extLst>
            </p:cNvPr>
            <p:cNvCxnSpPr>
              <a:cxnSpLocks/>
            </p:cNvCxnSpPr>
            <p:nvPr userDrawn="1"/>
          </p:nvCxnSpPr>
          <p:spPr>
            <a:xfrm>
              <a:off x="3048" y="486404"/>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5D70512-C761-310A-0904-A3EDB21E5338}"/>
                </a:ext>
              </a:extLst>
            </p:cNvPr>
            <p:cNvCxnSpPr>
              <a:cxnSpLocks/>
            </p:cNvCxnSpPr>
            <p:nvPr userDrawn="1"/>
          </p:nvCxnSpPr>
          <p:spPr>
            <a:xfrm>
              <a:off x="1524" y="716861"/>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14" name="Straight Connector 13">
            <a:extLst>
              <a:ext uri="{FF2B5EF4-FFF2-40B4-BE49-F238E27FC236}">
                <a16:creationId xmlns:a16="http://schemas.microsoft.com/office/drawing/2014/main" id="{69CF23D4-7D4B-4FD2-FD38-61B2A04E2F20}"/>
              </a:ext>
            </a:extLst>
          </p:cNvPr>
          <p:cNvCxnSpPr/>
          <p:nvPr userDrawn="1"/>
        </p:nvCxnSpPr>
        <p:spPr>
          <a:xfrm>
            <a:off x="4054620" y="-1"/>
            <a:ext cx="0" cy="685800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7261737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3000">
        <p159:morph option="byObject"/>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19">
    <p:bg>
      <p:bgPr>
        <a:solidFill>
          <a:schemeClr val="accent3"/>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C8A65721-D9B5-3BE2-6460-9C2878922040}"/>
              </a:ext>
            </a:extLst>
          </p:cNvPr>
          <p:cNvGrpSpPr/>
          <p:nvPr userDrawn="1"/>
        </p:nvGrpSpPr>
        <p:grpSpPr>
          <a:xfrm>
            <a:off x="1524" y="0"/>
            <a:ext cx="12190476" cy="4493520"/>
            <a:chOff x="1524" y="0"/>
            <a:chExt cx="12190476" cy="4493520"/>
          </a:xfrm>
        </p:grpSpPr>
        <p:cxnSp>
          <p:nvCxnSpPr>
            <p:cNvPr id="13" name="Straight Connector 12">
              <a:extLst>
                <a:ext uri="{FF2B5EF4-FFF2-40B4-BE49-F238E27FC236}">
                  <a16:creationId xmlns:a16="http://schemas.microsoft.com/office/drawing/2014/main" id="{A4E0B240-979E-FA1C-833D-9030AD31D1E9}"/>
                </a:ext>
              </a:extLst>
            </p:cNvPr>
            <p:cNvCxnSpPr>
              <a:cxnSpLocks/>
            </p:cNvCxnSpPr>
            <p:nvPr/>
          </p:nvCxnSpPr>
          <p:spPr>
            <a:xfrm>
              <a:off x="3048" y="4263063"/>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F21FA7B-6DD0-5D50-12F1-C349D0BBCF88}"/>
                </a:ext>
              </a:extLst>
            </p:cNvPr>
            <p:cNvCxnSpPr>
              <a:cxnSpLocks/>
            </p:cNvCxnSpPr>
            <p:nvPr/>
          </p:nvCxnSpPr>
          <p:spPr>
            <a:xfrm>
              <a:off x="1524" y="4493520"/>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99F28047-4BC7-8178-E223-C9CBB4659519}"/>
                </a:ext>
              </a:extLst>
            </p:cNvPr>
            <p:cNvCxnSpPr>
              <a:cxnSpLocks/>
            </p:cNvCxnSpPr>
            <p:nvPr/>
          </p:nvCxnSpPr>
          <p:spPr>
            <a:xfrm>
              <a:off x="4050792" y="0"/>
              <a:ext cx="0" cy="425688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46218" y="591564"/>
            <a:ext cx="3158356" cy="3068913"/>
          </a:xfrm>
        </p:spPr>
        <p:txBody>
          <a:bodyPr anchor="ctr" anchorCtr="0">
            <a:noAutofit/>
          </a:bodyPr>
          <a:lstStyle>
            <a:lvl1pPr algn="ctr">
              <a:defRPr sz="4400"/>
            </a:lvl1pPr>
          </a:lstStyle>
          <a:p>
            <a:r>
              <a:rPr lang="en-US"/>
              <a:t>Click to edit Master title style</a:t>
            </a:r>
          </a:p>
        </p:txBody>
      </p:sp>
      <p:sp>
        <p:nvSpPr>
          <p:cNvPr id="4" name="Date Placeholder 3">
            <a:extLst>
              <a:ext uri="{FF2B5EF4-FFF2-40B4-BE49-F238E27FC236}">
                <a16:creationId xmlns:a16="http://schemas.microsoft.com/office/drawing/2014/main" id="{AD96CDC3-30E5-67DB-5587-FFD6AF5A9583}"/>
              </a:ext>
            </a:extLst>
          </p:cNvPr>
          <p:cNvSpPr>
            <a:spLocks noGrp="1"/>
          </p:cNvSpPr>
          <p:nvPr>
            <p:ph type="dt" sz="half" idx="15"/>
          </p:nvPr>
        </p:nvSpPr>
        <p:spPr/>
        <p:txBody>
          <a:bodyPr/>
          <a:lstStyle/>
          <a:p>
            <a:fld id="{D16B9168-F6EC-AA44-B1F6-76306FA4BF2D}" type="datetime1">
              <a:rPr lang="en-US" smtClean="0"/>
              <a:t>7/13/2026</a:t>
            </a:fld>
            <a:endParaRPr lang="en-US"/>
          </a:p>
        </p:txBody>
      </p:sp>
      <p:sp>
        <p:nvSpPr>
          <p:cNvPr id="5" name="Footer Placeholder 4">
            <a:extLst>
              <a:ext uri="{FF2B5EF4-FFF2-40B4-BE49-F238E27FC236}">
                <a16:creationId xmlns:a16="http://schemas.microsoft.com/office/drawing/2014/main" id="{C5701A79-864C-0860-E407-A07E073A2F2B}"/>
              </a:ext>
            </a:extLst>
          </p:cNvPr>
          <p:cNvSpPr>
            <a:spLocks noGrp="1"/>
          </p:cNvSpPr>
          <p:nvPr>
            <p:ph type="ftr" sz="quarter" idx="16"/>
          </p:nvPr>
        </p:nvSpPr>
        <p:spPr/>
        <p:txBody>
          <a:bodyPr/>
          <a:lstStyle/>
          <a:p>
            <a:endParaRPr lang="en-US"/>
          </a:p>
        </p:txBody>
      </p:sp>
      <p:sp>
        <p:nvSpPr>
          <p:cNvPr id="6" name="Slide Number Placeholder 5">
            <a:extLst>
              <a:ext uri="{FF2B5EF4-FFF2-40B4-BE49-F238E27FC236}">
                <a16:creationId xmlns:a16="http://schemas.microsoft.com/office/drawing/2014/main" id="{72EF9F37-1A63-6296-7E1D-5BDA41CB10B5}"/>
              </a:ext>
            </a:extLst>
          </p:cNvPr>
          <p:cNvSpPr>
            <a:spLocks noGrp="1"/>
          </p:cNvSpPr>
          <p:nvPr>
            <p:ph type="sldNum" sz="quarter" idx="17"/>
          </p:nvPr>
        </p:nvSpPr>
        <p:spPr/>
        <p:txBody>
          <a:body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750391" y="591563"/>
            <a:ext cx="6742010" cy="3068905"/>
          </a:xfrm>
        </p:spPr>
        <p:txBody>
          <a:bodyPr anchor="ctr" anchorCtr="0">
            <a:normAutofit/>
          </a:bodyPr>
          <a:lstStyle>
            <a:lvl1pPr marL="0" indent="0">
              <a:buFont typeface="Arial" panose="020B0604020202020204" pitchFamily="34" charset="0"/>
              <a:buNone/>
              <a:defRPr sz="1800"/>
            </a:lvl1pPr>
            <a:lvl2pPr marL="228600" indent="0">
              <a:buFont typeface="Arial" panose="020B0604020202020204" pitchFamily="34" charset="0"/>
              <a:buNone/>
              <a:defRPr sz="1800"/>
            </a:lvl2pPr>
            <a:lvl3pPr marL="457200" indent="0">
              <a:buFont typeface="Arial" panose="020B0604020202020204" pitchFamily="34" charset="0"/>
              <a:buNone/>
              <a:defRPr sz="1800"/>
            </a:lvl3pPr>
            <a:lvl4pPr marL="685800" indent="0">
              <a:buFont typeface="Arial" panose="020B0604020202020204" pitchFamily="34" charset="0"/>
              <a:buNone/>
              <a:defRPr sz="1800"/>
            </a:lvl4pPr>
            <a:lvl5pPr marL="914400" indent="0">
              <a:buFont typeface="Arial" panose="020B0604020202020204" pitchFamily="34" charset="0"/>
              <a:buNone/>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4504544"/>
            <a:ext cx="12192000" cy="2353456"/>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p>
            <a:r>
              <a:rPr lang="en-US"/>
              <a:t>Click icon to add picture</a:t>
            </a:r>
          </a:p>
        </p:txBody>
      </p:sp>
    </p:spTree>
    <p:extLst>
      <p:ext uri="{BB962C8B-B14F-4D97-AF65-F5344CB8AC3E}">
        <p14:creationId xmlns:p14="http://schemas.microsoft.com/office/powerpoint/2010/main" val="179642717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3000">
        <p159:morph option="byObject"/>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9AFCA72-41CF-D05C-F8FB-8CAA627330D0}"/>
              </a:ext>
            </a:extLst>
          </p:cNvPr>
          <p:cNvGrpSpPr/>
          <p:nvPr userDrawn="1"/>
        </p:nvGrpSpPr>
        <p:grpSpPr>
          <a:xfrm>
            <a:off x="762" y="-1"/>
            <a:ext cx="12191238" cy="6858001"/>
            <a:chOff x="762" y="-1"/>
            <a:chExt cx="12191238" cy="6858001"/>
          </a:xfrm>
        </p:grpSpPr>
        <p:cxnSp>
          <p:nvCxnSpPr>
            <p:cNvPr id="21" name="Straight Connector 20">
              <a:extLst>
                <a:ext uri="{FF2B5EF4-FFF2-40B4-BE49-F238E27FC236}">
                  <a16:creationId xmlns:a16="http://schemas.microsoft.com/office/drawing/2014/main" id="{7B29C259-F97A-8F67-400F-BC54EB156031}"/>
                </a:ext>
              </a:extLst>
            </p:cNvPr>
            <p:cNvCxnSpPr>
              <a:cxnSpLocks/>
            </p:cNvCxnSpPr>
            <p:nvPr userDrawn="1"/>
          </p:nvCxnSpPr>
          <p:spPr>
            <a:xfrm>
              <a:off x="3048" y="2305565"/>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2E4DE8A-5131-66D0-8011-8BFA0C904B93}"/>
                </a:ext>
              </a:extLst>
            </p:cNvPr>
            <p:cNvCxnSpPr>
              <a:cxnSpLocks/>
            </p:cNvCxnSpPr>
            <p:nvPr userDrawn="1"/>
          </p:nvCxnSpPr>
          <p:spPr>
            <a:xfrm>
              <a:off x="1524" y="2536022"/>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E9C2E701-AF8D-7A3D-CC09-891E0AFB726C}"/>
                </a:ext>
              </a:extLst>
            </p:cNvPr>
            <p:cNvCxnSpPr>
              <a:cxnSpLocks/>
            </p:cNvCxnSpPr>
            <p:nvPr userDrawn="1"/>
          </p:nvCxnSpPr>
          <p:spPr>
            <a:xfrm>
              <a:off x="2286" y="6139863"/>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F674796-E246-B6E4-B793-0B35356F892D}"/>
                </a:ext>
              </a:extLst>
            </p:cNvPr>
            <p:cNvCxnSpPr>
              <a:cxnSpLocks/>
            </p:cNvCxnSpPr>
            <p:nvPr userDrawn="1"/>
          </p:nvCxnSpPr>
          <p:spPr>
            <a:xfrm>
              <a:off x="762" y="6370320"/>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4E8D2328-4643-C915-66E4-67530C6C8BA2}"/>
                </a:ext>
              </a:extLst>
            </p:cNvPr>
            <p:cNvCxnSpPr/>
            <p:nvPr userDrawn="1"/>
          </p:nvCxnSpPr>
          <p:spPr>
            <a:xfrm>
              <a:off x="4050792" y="-1"/>
              <a:ext cx="0" cy="685800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754880" y="478810"/>
            <a:ext cx="6680364" cy="1525849"/>
          </a:xfrm>
        </p:spPr>
        <p:txBody>
          <a:bodyPr anchor="b" anchorCtr="0">
            <a:normAutofit/>
          </a:bodyPr>
          <a:lstStyle>
            <a:lvl1pPr>
              <a:defRPr sz="4400"/>
            </a:lvl1pPr>
          </a:lstStyle>
          <a:p>
            <a:r>
              <a:rPr lang="en-US"/>
              <a:t>Click to edit Master title style</a:t>
            </a:r>
          </a:p>
        </p:txBody>
      </p:sp>
      <p:sp>
        <p:nvSpPr>
          <p:cNvPr id="18" name="Date Placeholder 17">
            <a:extLst>
              <a:ext uri="{FF2B5EF4-FFF2-40B4-BE49-F238E27FC236}">
                <a16:creationId xmlns:a16="http://schemas.microsoft.com/office/drawing/2014/main" id="{41D407DA-00BD-2265-F634-419E75DA4E6B}"/>
              </a:ext>
            </a:extLst>
          </p:cNvPr>
          <p:cNvSpPr>
            <a:spLocks noGrp="1"/>
          </p:cNvSpPr>
          <p:nvPr>
            <p:ph type="dt" sz="half" idx="14"/>
          </p:nvPr>
        </p:nvSpPr>
        <p:spPr/>
        <p:txBody>
          <a:bodyPr/>
          <a:lstStyle/>
          <a:p>
            <a:fld id="{6B4AD165-8B01-3E43-98A9-F808A95BF71A}" type="datetime1">
              <a:rPr lang="en-US" smtClean="0"/>
              <a:t>7/13/2026</a:t>
            </a:fld>
            <a:endParaRPr lang="en-US"/>
          </a:p>
        </p:txBody>
      </p:sp>
      <p:sp>
        <p:nvSpPr>
          <p:cNvPr id="19" name="Footer Placeholder 18">
            <a:extLst>
              <a:ext uri="{FF2B5EF4-FFF2-40B4-BE49-F238E27FC236}">
                <a16:creationId xmlns:a16="http://schemas.microsoft.com/office/drawing/2014/main" id="{CF15EF94-8F8C-0EF5-8EF2-5C4EA19564E2}"/>
              </a:ext>
            </a:extLst>
          </p:cNvPr>
          <p:cNvSpPr>
            <a:spLocks noGrp="1"/>
          </p:cNvSpPr>
          <p:nvPr>
            <p:ph type="ftr" sz="quarter" idx="15"/>
          </p:nvPr>
        </p:nvSpPr>
        <p:spPr/>
        <p:txBody>
          <a:bodyPr/>
          <a:lstStyle/>
          <a:p>
            <a:endParaRPr lang="en-US"/>
          </a:p>
        </p:txBody>
      </p:sp>
      <p:sp>
        <p:nvSpPr>
          <p:cNvPr id="20" name="Slide Number Placeholder 19">
            <a:extLst>
              <a:ext uri="{FF2B5EF4-FFF2-40B4-BE49-F238E27FC236}">
                <a16:creationId xmlns:a16="http://schemas.microsoft.com/office/drawing/2014/main" id="{8FA39EB6-444E-CBC6-AC9C-78183ED45C97}"/>
              </a:ext>
            </a:extLst>
          </p:cNvPr>
          <p:cNvSpPr>
            <a:spLocks noGrp="1"/>
          </p:cNvSpPr>
          <p:nvPr>
            <p:ph type="sldNum" sz="quarter" idx="16"/>
          </p:nvPr>
        </p:nvSpPr>
        <p:spPr/>
        <p:txBody>
          <a:body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4754879" y="3263808"/>
            <a:ext cx="6680363" cy="24597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836474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3000">
        <p159:morph option="byObject"/>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1_Section Header">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57382" y="2006614"/>
            <a:ext cx="6039983" cy="2844773"/>
          </a:xfrm>
        </p:spPr>
        <p:txBody>
          <a:bodyPr anchor="ctr" anchorCtr="0">
            <a:normAutofit/>
          </a:bodyPr>
          <a:lstStyle>
            <a:lvl1pPr algn="l">
              <a:lnSpc>
                <a:spcPct val="75000"/>
              </a:lnSpc>
              <a:defRPr sz="6000"/>
            </a:lvl1pPr>
          </a:lstStyle>
          <a:p>
            <a:r>
              <a:rPr lang="en-US"/>
              <a:t>Click to edit Master title style</a:t>
            </a:r>
          </a:p>
        </p:txBody>
      </p:sp>
      <p:sp>
        <p:nvSpPr>
          <p:cNvPr id="18" name="Picture Placeholder 10">
            <a:extLst>
              <a:ext uri="{FF2B5EF4-FFF2-40B4-BE49-F238E27FC236}">
                <a16:creationId xmlns:a16="http://schemas.microsoft.com/office/drawing/2014/main" id="{DE41C122-229A-A3B7-CB92-9CC9FEEDE69D}"/>
              </a:ext>
            </a:extLst>
          </p:cNvPr>
          <p:cNvSpPr>
            <a:spLocks noGrp="1"/>
          </p:cNvSpPr>
          <p:nvPr>
            <p:ph type="pic" sz="quarter" idx="13"/>
          </p:nvPr>
        </p:nvSpPr>
        <p:spPr>
          <a:xfrm>
            <a:off x="7797013" y="633794"/>
            <a:ext cx="4394987" cy="5590412"/>
          </a:xfrm>
          <a:blipFill dpi="0" rotWithShape="1">
            <a:blip r:embed="rId2">
              <a:alphaModFix amt="60000"/>
              <a:extLst>
                <a:ext uri="{28A0092B-C50C-407E-A947-70E740481C1C}">
                  <a14:useLocalDpi xmlns:a14="http://schemas.microsoft.com/office/drawing/2010/main" val="0"/>
                </a:ext>
              </a:extLst>
            </a:blip>
            <a:srcRect/>
            <a:stretch>
              <a:fillRect r="35"/>
            </a:stretch>
          </a:blipFill>
        </p:spPr>
        <p:txBody>
          <a:bodyPr/>
          <a:lstStyle/>
          <a:p>
            <a:r>
              <a:rPr lang="en-US"/>
              <a:t>Click icon to add picture</a:t>
            </a:r>
          </a:p>
        </p:txBody>
      </p:sp>
      <p:grpSp>
        <p:nvGrpSpPr>
          <p:cNvPr id="19" name="Group 18">
            <a:extLst>
              <a:ext uri="{FF2B5EF4-FFF2-40B4-BE49-F238E27FC236}">
                <a16:creationId xmlns:a16="http://schemas.microsoft.com/office/drawing/2014/main" id="{4D7E0C5C-1BE1-9C59-13F8-71572AFB5DAC}"/>
              </a:ext>
            </a:extLst>
          </p:cNvPr>
          <p:cNvGrpSpPr/>
          <p:nvPr userDrawn="1"/>
        </p:nvGrpSpPr>
        <p:grpSpPr>
          <a:xfrm>
            <a:off x="1524" y="621942"/>
            <a:ext cx="12189714" cy="5624439"/>
            <a:chOff x="1524" y="679790"/>
            <a:chExt cx="12189714" cy="5624439"/>
          </a:xfrm>
        </p:grpSpPr>
        <p:cxnSp>
          <p:nvCxnSpPr>
            <p:cNvPr id="10" name="Straight Connector 9">
              <a:extLst>
                <a:ext uri="{FF2B5EF4-FFF2-40B4-BE49-F238E27FC236}">
                  <a16:creationId xmlns:a16="http://schemas.microsoft.com/office/drawing/2014/main" id="{F50D678C-01CA-A64D-5585-F7E3AA7C4A38}"/>
                </a:ext>
              </a:extLst>
            </p:cNvPr>
            <p:cNvCxnSpPr>
              <a:cxnSpLocks/>
            </p:cNvCxnSpPr>
            <p:nvPr/>
          </p:nvCxnSpPr>
          <p:spPr>
            <a:xfrm>
              <a:off x="1524" y="679790"/>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600D1019-0BE7-9D29-EEC9-3237A64DE3A1}"/>
                </a:ext>
              </a:extLst>
            </p:cNvPr>
            <p:cNvCxnSpPr>
              <a:cxnSpLocks/>
            </p:cNvCxnSpPr>
            <p:nvPr/>
          </p:nvCxnSpPr>
          <p:spPr>
            <a:xfrm>
              <a:off x="2286" y="6293907"/>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5190C5E0-F7D4-5497-E9DB-1F45EC3EA3B2}"/>
                </a:ext>
              </a:extLst>
            </p:cNvPr>
            <p:cNvGrpSpPr/>
            <p:nvPr/>
          </p:nvGrpSpPr>
          <p:grpSpPr>
            <a:xfrm rot="16200000">
              <a:off x="4852208" y="3375142"/>
              <a:ext cx="5623560" cy="234613"/>
              <a:chOff x="1524" y="466526"/>
              <a:chExt cx="12190480" cy="234613"/>
            </a:xfrm>
          </p:grpSpPr>
          <p:cxnSp>
            <p:nvCxnSpPr>
              <p:cNvPr id="15" name="Straight Connector 14">
                <a:extLst>
                  <a:ext uri="{FF2B5EF4-FFF2-40B4-BE49-F238E27FC236}">
                    <a16:creationId xmlns:a16="http://schemas.microsoft.com/office/drawing/2014/main" id="{4A206331-1C98-0F93-3908-A2F1D1F6EBE1}"/>
                  </a:ext>
                </a:extLst>
              </p:cNvPr>
              <p:cNvCxnSpPr>
                <a:cxnSpLocks/>
              </p:cNvCxnSpPr>
              <p:nvPr/>
            </p:nvCxnSpPr>
            <p:spPr>
              <a:xfrm>
                <a:off x="3049" y="466526"/>
                <a:ext cx="12188955"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3588DFBA-D7D1-2F7C-CC70-E8CD8B55C94A}"/>
                  </a:ext>
                </a:extLst>
              </p:cNvPr>
              <p:cNvCxnSpPr>
                <a:cxnSpLocks/>
              </p:cNvCxnSpPr>
              <p:nvPr/>
            </p:nvCxnSpPr>
            <p:spPr>
              <a:xfrm>
                <a:off x="1524" y="701139"/>
                <a:ext cx="12188956"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84286478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3000">
        <p159:morph option="byObject"/>
      </p:transition>
    </mc:Choice>
    <mc:Fallback xmlns="">
      <p:transition spd="slow">
        <p:fade/>
      </p:transition>
    </mc:Fallback>
  </mc:AlternateContent>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wo Content 2">
    <p:bg>
      <p:bgPr>
        <a:solidFill>
          <a:schemeClr val="accent3"/>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DDF6C894-D1B4-57D3-91A7-279AB6F954CE}"/>
              </a:ext>
            </a:extLst>
          </p:cNvPr>
          <p:cNvGrpSpPr/>
          <p:nvPr userDrawn="1"/>
        </p:nvGrpSpPr>
        <p:grpSpPr>
          <a:xfrm>
            <a:off x="2319507" y="-3644"/>
            <a:ext cx="9882118" cy="6858000"/>
            <a:chOff x="2319507" y="-3644"/>
            <a:chExt cx="9882118" cy="6858000"/>
          </a:xfrm>
        </p:grpSpPr>
        <p:cxnSp>
          <p:nvCxnSpPr>
            <p:cNvPr id="14" name="Straight Connector 13">
              <a:extLst>
                <a:ext uri="{FF2B5EF4-FFF2-40B4-BE49-F238E27FC236}">
                  <a16:creationId xmlns:a16="http://schemas.microsoft.com/office/drawing/2014/main" id="{EECF737A-CD16-4F1D-E4F3-176098CA5800}"/>
                </a:ext>
              </a:extLst>
            </p:cNvPr>
            <p:cNvCxnSpPr>
              <a:cxnSpLocks/>
            </p:cNvCxnSpPr>
            <p:nvPr/>
          </p:nvCxnSpPr>
          <p:spPr>
            <a:xfrm rot="5400000">
              <a:off x="-878608" y="3425785"/>
              <a:ext cx="6857143"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A749300-540B-EA3D-22F0-87D400B0C336}"/>
                </a:ext>
              </a:extLst>
            </p:cNvPr>
            <p:cNvCxnSpPr>
              <a:cxnSpLocks/>
            </p:cNvCxnSpPr>
            <p:nvPr/>
          </p:nvCxnSpPr>
          <p:spPr>
            <a:xfrm rot="5400000">
              <a:off x="-1109065" y="3424928"/>
              <a:ext cx="6857143"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42997F95-5433-14AD-3BB0-7E0594932620}"/>
                </a:ext>
              </a:extLst>
            </p:cNvPr>
            <p:cNvCxnSpPr>
              <a:cxnSpLocks/>
            </p:cNvCxnSpPr>
            <p:nvPr/>
          </p:nvCxnSpPr>
          <p:spPr>
            <a:xfrm>
              <a:off x="2549963" y="2239968"/>
              <a:ext cx="965166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70450" y="548640"/>
            <a:ext cx="8396412" cy="1371600"/>
          </a:xfrm>
        </p:spPr>
        <p:txBody>
          <a:bodyPr anchor="b" anchorCtr="0">
            <a:normAutofit/>
          </a:bodyPr>
          <a:lstStyle>
            <a:lvl1pPr>
              <a:defRPr sz="4400"/>
            </a:lvl1pPr>
          </a:lstStyle>
          <a:p>
            <a:r>
              <a:rPr lang="en-US"/>
              <a:t>Click to edit Master title style</a:t>
            </a:r>
          </a:p>
        </p:txBody>
      </p:sp>
      <p:sp>
        <p:nvSpPr>
          <p:cNvPr id="8" name="Picture Placeholder 10">
            <a:extLst>
              <a:ext uri="{FF2B5EF4-FFF2-40B4-BE49-F238E27FC236}">
                <a16:creationId xmlns:a16="http://schemas.microsoft.com/office/drawing/2014/main" id="{4D6822CD-39C0-0CC2-075F-B33EE114F01E}"/>
              </a:ext>
            </a:extLst>
          </p:cNvPr>
          <p:cNvSpPr>
            <a:spLocks noGrp="1"/>
          </p:cNvSpPr>
          <p:nvPr>
            <p:ph type="pic" sz="quarter" idx="15"/>
          </p:nvPr>
        </p:nvSpPr>
        <p:spPr>
          <a:xfrm>
            <a:off x="0" y="1"/>
            <a:ext cx="2312894" cy="6858000"/>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p>
            <a:r>
              <a:rPr lang="en-US"/>
              <a:t>Click icon to add picture</a:t>
            </a:r>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2987199" y="2560320"/>
            <a:ext cx="4023360" cy="3657600"/>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7443506" y="2560320"/>
            <a:ext cx="4023360" cy="3657600"/>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Date Placeholder 12">
            <a:extLst>
              <a:ext uri="{FF2B5EF4-FFF2-40B4-BE49-F238E27FC236}">
                <a16:creationId xmlns:a16="http://schemas.microsoft.com/office/drawing/2014/main" id="{E5D4F6C2-06EF-3BFE-5938-6C304B0949F5}"/>
              </a:ext>
            </a:extLst>
          </p:cNvPr>
          <p:cNvSpPr>
            <a:spLocks noGrp="1"/>
          </p:cNvSpPr>
          <p:nvPr>
            <p:ph type="dt" sz="half" idx="16"/>
          </p:nvPr>
        </p:nvSpPr>
        <p:spPr>
          <a:xfrm>
            <a:off x="10268712" y="6309360"/>
            <a:ext cx="1371600" cy="365760"/>
          </a:xfrm>
        </p:spPr>
        <p:txBody>
          <a:bodyPr/>
          <a:lstStyle/>
          <a:p>
            <a:fld id="{B757F186-BC5C-E049-9BED-C879FF838727}" type="datetime1">
              <a:rPr lang="en-US" smtClean="0"/>
              <a:t>7/13/2026</a:t>
            </a:fld>
            <a:endParaRPr lang="en-US"/>
          </a:p>
        </p:txBody>
      </p:sp>
      <p:sp>
        <p:nvSpPr>
          <p:cNvPr id="17" name="Footer Placeholder 16">
            <a:extLst>
              <a:ext uri="{FF2B5EF4-FFF2-40B4-BE49-F238E27FC236}">
                <a16:creationId xmlns:a16="http://schemas.microsoft.com/office/drawing/2014/main" id="{3970E9DE-1854-5825-875F-2FA7606667AA}"/>
              </a:ext>
            </a:extLst>
          </p:cNvPr>
          <p:cNvSpPr>
            <a:spLocks noGrp="1"/>
          </p:cNvSpPr>
          <p:nvPr>
            <p:ph type="ftr" sz="quarter" idx="17"/>
          </p:nvPr>
        </p:nvSpPr>
        <p:spPr>
          <a:xfrm>
            <a:off x="3335830" y="6309360"/>
            <a:ext cx="2805405" cy="365125"/>
          </a:xfrm>
        </p:spPr>
        <p:txBody>
          <a:bodyPr/>
          <a:lstStyle/>
          <a:p>
            <a:pPr algn="l"/>
            <a:endParaRPr lang="en-US"/>
          </a:p>
        </p:txBody>
      </p:sp>
      <p:sp>
        <p:nvSpPr>
          <p:cNvPr id="18" name="Slide Number Placeholder 17">
            <a:extLst>
              <a:ext uri="{FF2B5EF4-FFF2-40B4-BE49-F238E27FC236}">
                <a16:creationId xmlns:a16="http://schemas.microsoft.com/office/drawing/2014/main" id="{E8D4AEC5-2901-2491-7236-E3C375B57500}"/>
              </a:ext>
            </a:extLst>
          </p:cNvPr>
          <p:cNvSpPr>
            <a:spLocks noGrp="1"/>
          </p:cNvSpPr>
          <p:nvPr>
            <p:ph type="sldNum" sz="quarter" idx="18"/>
          </p:nvPr>
        </p:nvSpPr>
        <p:spPr>
          <a:xfrm>
            <a:off x="2888927" y="6309360"/>
            <a:ext cx="429207" cy="365125"/>
          </a:xfrm>
        </p:spPr>
        <p:txBody>
          <a:bodyPr/>
          <a:lstStyle>
            <a:lvl1pPr algn="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988317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3000">
        <p159:morph option="byObject"/>
      </p:transition>
    </mc:Choice>
    <mc:Fallback xmlns="">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Statement 2">
    <p:bg>
      <p:bgPr>
        <a:solidFill>
          <a:schemeClr val="accent1"/>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9993763D-EF7A-5004-F4C9-57D952210C19}"/>
              </a:ext>
            </a:extLst>
          </p:cNvPr>
          <p:cNvGrpSpPr/>
          <p:nvPr userDrawn="1"/>
        </p:nvGrpSpPr>
        <p:grpSpPr>
          <a:xfrm>
            <a:off x="839524" y="-4"/>
            <a:ext cx="10524928" cy="6858004"/>
            <a:chOff x="839524" y="-4"/>
            <a:chExt cx="10524928" cy="6858004"/>
          </a:xfrm>
        </p:grpSpPr>
        <p:cxnSp>
          <p:nvCxnSpPr>
            <p:cNvPr id="10" name="Straight Connector 9">
              <a:extLst>
                <a:ext uri="{FF2B5EF4-FFF2-40B4-BE49-F238E27FC236}">
                  <a16:creationId xmlns:a16="http://schemas.microsoft.com/office/drawing/2014/main" id="{E773888A-2876-3502-A562-1364954F461D}"/>
                </a:ext>
              </a:extLst>
            </p:cNvPr>
            <p:cNvCxnSpPr>
              <a:cxnSpLocks/>
            </p:cNvCxnSpPr>
            <p:nvPr/>
          </p:nvCxnSpPr>
          <p:spPr>
            <a:xfrm rot="5400000">
              <a:off x="-2360448" y="3429426"/>
              <a:ext cx="6857143"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510F94D3-584D-13EA-10BE-803EFCCD24DA}"/>
                </a:ext>
              </a:extLst>
            </p:cNvPr>
            <p:cNvCxnSpPr>
              <a:cxnSpLocks/>
            </p:cNvCxnSpPr>
            <p:nvPr/>
          </p:nvCxnSpPr>
          <p:spPr>
            <a:xfrm rot="5400000">
              <a:off x="-2589048" y="3428568"/>
              <a:ext cx="6857143"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6880C75-7BC8-5FC8-75D8-08E7DE1EA836}"/>
                </a:ext>
              </a:extLst>
            </p:cNvPr>
            <p:cNvCxnSpPr>
              <a:cxnSpLocks/>
            </p:cNvCxnSpPr>
            <p:nvPr/>
          </p:nvCxnSpPr>
          <p:spPr>
            <a:xfrm rot="5400000">
              <a:off x="7935880" y="3429429"/>
              <a:ext cx="6857143"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B3C01D38-A140-0645-A94B-49371E97C72B}"/>
                </a:ext>
              </a:extLst>
            </p:cNvPr>
            <p:cNvCxnSpPr>
              <a:cxnSpLocks/>
            </p:cNvCxnSpPr>
            <p:nvPr/>
          </p:nvCxnSpPr>
          <p:spPr>
            <a:xfrm rot="5400000">
              <a:off x="7707280" y="3428571"/>
              <a:ext cx="6857143"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962912" y="1357884"/>
            <a:ext cx="8266176" cy="4142232"/>
          </a:xfrm>
        </p:spPr>
        <p:txBody>
          <a:bodyPr anchor="ctr" anchorCtr="0">
            <a:noAutofit/>
          </a:bodyPr>
          <a:lstStyle>
            <a:lvl1pPr marL="0" indent="0" algn="ctr">
              <a:lnSpc>
                <a:spcPct val="100000"/>
              </a:lnSpc>
              <a:buNone/>
              <a:defRPr sz="4800" b="0">
                <a:latin typeface="+mj-lt"/>
              </a:defRPr>
            </a:lvl1pPr>
            <a:lvl2pPr marL="228600" indent="0" algn="ctr">
              <a:lnSpc>
                <a:spcPct val="100000"/>
              </a:lnSpc>
              <a:buNone/>
              <a:defRPr sz="4000" b="0">
                <a:latin typeface="+mj-lt"/>
              </a:defRPr>
            </a:lvl2pPr>
            <a:lvl3pPr marL="457200" indent="0" algn="ctr">
              <a:lnSpc>
                <a:spcPct val="100000"/>
              </a:lnSpc>
              <a:buNone/>
              <a:defRPr sz="3600" b="0">
                <a:latin typeface="+mj-lt"/>
              </a:defRPr>
            </a:lvl3pPr>
            <a:lvl4pPr marL="685800" indent="0" algn="ctr">
              <a:lnSpc>
                <a:spcPct val="100000"/>
              </a:lnSpc>
              <a:buNone/>
              <a:defRPr sz="3200" b="0">
                <a:latin typeface="+mj-lt"/>
              </a:defRPr>
            </a:lvl4pPr>
            <a:lvl5pPr marL="914400" indent="0" algn="ctr">
              <a:lnSpc>
                <a:spcPct val="100000"/>
              </a:lnSpc>
              <a:buNone/>
              <a:defRPr sz="2800" b="0">
                <a:latin typeface="+mj-lt"/>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068424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3000">
        <p159:morph option="byObject"/>
      </p:transition>
    </mc:Choice>
    <mc:Fallback xmlns="">
      <p:transition spd="slow">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Section Header 3">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303520" y="2006614"/>
            <a:ext cx="6039983" cy="2844773"/>
          </a:xfrm>
        </p:spPr>
        <p:txBody>
          <a:bodyPr anchor="ctr" anchorCtr="0">
            <a:normAutofit/>
          </a:bodyPr>
          <a:lstStyle>
            <a:lvl1pPr algn="l">
              <a:lnSpc>
                <a:spcPct val="75000"/>
              </a:lnSpc>
              <a:defRPr sz="6000"/>
            </a:lvl1pPr>
          </a:lstStyle>
          <a:p>
            <a:r>
              <a:rPr lang="en-US"/>
              <a:t>Click to edit Master title style</a:t>
            </a:r>
          </a:p>
        </p:txBody>
      </p:sp>
      <p:sp>
        <p:nvSpPr>
          <p:cNvPr id="18" name="Picture Placeholder 10">
            <a:extLst>
              <a:ext uri="{FF2B5EF4-FFF2-40B4-BE49-F238E27FC236}">
                <a16:creationId xmlns:a16="http://schemas.microsoft.com/office/drawing/2014/main" id="{DE41C122-229A-A3B7-CB92-9CC9FEEDE69D}"/>
              </a:ext>
            </a:extLst>
          </p:cNvPr>
          <p:cNvSpPr>
            <a:spLocks noGrp="1"/>
          </p:cNvSpPr>
          <p:nvPr>
            <p:ph type="pic" sz="quarter" idx="13"/>
          </p:nvPr>
        </p:nvSpPr>
        <p:spPr>
          <a:xfrm>
            <a:off x="0" y="633794"/>
            <a:ext cx="4394987" cy="5590412"/>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p>
            <a:r>
              <a:rPr lang="en-US"/>
              <a:t>Click icon to add picture</a:t>
            </a:r>
          </a:p>
        </p:txBody>
      </p:sp>
      <p:grpSp>
        <p:nvGrpSpPr>
          <p:cNvPr id="5" name="Group 4">
            <a:extLst>
              <a:ext uri="{FF2B5EF4-FFF2-40B4-BE49-F238E27FC236}">
                <a16:creationId xmlns:a16="http://schemas.microsoft.com/office/drawing/2014/main" id="{A92B1D98-8540-A2E0-960F-3096393D712E}"/>
              </a:ext>
            </a:extLst>
          </p:cNvPr>
          <p:cNvGrpSpPr/>
          <p:nvPr/>
        </p:nvGrpSpPr>
        <p:grpSpPr>
          <a:xfrm>
            <a:off x="1524" y="621942"/>
            <a:ext cx="12189714" cy="5624435"/>
            <a:chOff x="1524" y="621942"/>
            <a:chExt cx="12189714" cy="5624435"/>
          </a:xfrm>
        </p:grpSpPr>
        <p:cxnSp>
          <p:nvCxnSpPr>
            <p:cNvPr id="10" name="Straight Connector 9">
              <a:extLst>
                <a:ext uri="{FF2B5EF4-FFF2-40B4-BE49-F238E27FC236}">
                  <a16:creationId xmlns:a16="http://schemas.microsoft.com/office/drawing/2014/main" id="{F50D678C-01CA-A64D-5585-F7E3AA7C4A38}"/>
                </a:ext>
              </a:extLst>
            </p:cNvPr>
            <p:cNvCxnSpPr>
              <a:cxnSpLocks/>
            </p:cNvCxnSpPr>
            <p:nvPr/>
          </p:nvCxnSpPr>
          <p:spPr>
            <a:xfrm>
              <a:off x="1524" y="621942"/>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600D1019-0BE7-9D29-EEC9-3237A64DE3A1}"/>
                </a:ext>
              </a:extLst>
            </p:cNvPr>
            <p:cNvCxnSpPr>
              <a:cxnSpLocks/>
            </p:cNvCxnSpPr>
            <p:nvPr userDrawn="1"/>
          </p:nvCxnSpPr>
          <p:spPr>
            <a:xfrm>
              <a:off x="2286" y="6236059"/>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5190C5E0-F7D4-5497-E9DB-1F45EC3EA3B2}"/>
                </a:ext>
              </a:extLst>
            </p:cNvPr>
            <p:cNvGrpSpPr/>
            <p:nvPr/>
          </p:nvGrpSpPr>
          <p:grpSpPr>
            <a:xfrm rot="16200000">
              <a:off x="1706663" y="3319368"/>
              <a:ext cx="5623560" cy="230457"/>
              <a:chOff x="1524" y="486404"/>
              <a:chExt cx="12190476" cy="230457"/>
            </a:xfrm>
          </p:grpSpPr>
          <p:cxnSp>
            <p:nvCxnSpPr>
              <p:cNvPr id="15" name="Straight Connector 14">
                <a:extLst>
                  <a:ext uri="{FF2B5EF4-FFF2-40B4-BE49-F238E27FC236}">
                    <a16:creationId xmlns:a16="http://schemas.microsoft.com/office/drawing/2014/main" id="{4A206331-1C98-0F93-3908-A2F1D1F6EBE1}"/>
                  </a:ext>
                </a:extLst>
              </p:cNvPr>
              <p:cNvCxnSpPr>
                <a:cxnSpLocks/>
              </p:cNvCxnSpPr>
              <p:nvPr/>
            </p:nvCxnSpPr>
            <p:spPr>
              <a:xfrm>
                <a:off x="3048" y="486404"/>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3588DFBA-D7D1-2F7C-CC70-E8CD8B55C94A}"/>
                  </a:ext>
                </a:extLst>
              </p:cNvPr>
              <p:cNvCxnSpPr>
                <a:cxnSpLocks/>
              </p:cNvCxnSpPr>
              <p:nvPr/>
            </p:nvCxnSpPr>
            <p:spPr>
              <a:xfrm>
                <a:off x="1524" y="716861"/>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29997136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3000">
        <p159:morph option="byObject"/>
      </p:transition>
    </mc:Choice>
    <mc:Fallback xmlns="">
      <p:transition spd="slow">
        <p:fade/>
      </p:transition>
    </mc:Fallback>
  </mc:AlternateContent>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18">
    <p:bg>
      <p:bgPr>
        <a:solidFill>
          <a:schemeClr val="accent3"/>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34377969-578A-3044-99E3-8EA6F116B67F}"/>
              </a:ext>
            </a:extLst>
          </p:cNvPr>
          <p:cNvGrpSpPr/>
          <p:nvPr userDrawn="1"/>
        </p:nvGrpSpPr>
        <p:grpSpPr>
          <a:xfrm>
            <a:off x="1524" y="0"/>
            <a:ext cx="12190476" cy="6858000"/>
            <a:chOff x="1524" y="0"/>
            <a:chExt cx="12190476" cy="6858000"/>
          </a:xfrm>
        </p:grpSpPr>
        <p:cxnSp>
          <p:nvCxnSpPr>
            <p:cNvPr id="13" name="Straight Connector 12">
              <a:extLst>
                <a:ext uri="{FF2B5EF4-FFF2-40B4-BE49-F238E27FC236}">
                  <a16:creationId xmlns:a16="http://schemas.microsoft.com/office/drawing/2014/main" id="{F7AD1842-8379-12E0-533A-0EA98BFD181E}"/>
                </a:ext>
              </a:extLst>
            </p:cNvPr>
            <p:cNvCxnSpPr>
              <a:cxnSpLocks/>
            </p:cNvCxnSpPr>
            <p:nvPr/>
          </p:nvCxnSpPr>
          <p:spPr>
            <a:xfrm>
              <a:off x="3048" y="1386052"/>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12876C6E-D8A0-48C5-6CEA-CCB62001195B}"/>
                </a:ext>
              </a:extLst>
            </p:cNvPr>
            <p:cNvCxnSpPr>
              <a:cxnSpLocks/>
            </p:cNvCxnSpPr>
            <p:nvPr/>
          </p:nvCxnSpPr>
          <p:spPr>
            <a:xfrm>
              <a:off x="1524" y="1616509"/>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D3B94D4-25D3-9D42-853F-7BA1819A9995}"/>
                </a:ext>
              </a:extLst>
            </p:cNvPr>
            <p:cNvCxnSpPr>
              <a:cxnSpLocks/>
            </p:cNvCxnSpPr>
            <p:nvPr/>
          </p:nvCxnSpPr>
          <p:spPr>
            <a:xfrm>
              <a:off x="8121159" y="5225545"/>
              <a:ext cx="4070840"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79F06DC-4DAD-401F-D80C-28C8AF513C85}"/>
                </a:ext>
              </a:extLst>
            </p:cNvPr>
            <p:cNvCxnSpPr>
              <a:cxnSpLocks/>
            </p:cNvCxnSpPr>
            <p:nvPr/>
          </p:nvCxnSpPr>
          <p:spPr>
            <a:xfrm>
              <a:off x="8120650" y="5456002"/>
              <a:ext cx="4070840"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FCBF433-8664-25AC-9007-E9988DE6BC38}"/>
                </a:ext>
              </a:extLst>
            </p:cNvPr>
            <p:cNvCxnSpPr/>
            <p:nvPr/>
          </p:nvCxnSpPr>
          <p:spPr>
            <a:xfrm>
              <a:off x="8126357" y="0"/>
              <a:ext cx="0" cy="68580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916344" y="1828800"/>
            <a:ext cx="6292533" cy="1527048"/>
          </a:xfrm>
        </p:spPr>
        <p:txBody>
          <a:bodyPr anchor="b">
            <a:normAutofit/>
          </a:bodyPr>
          <a:lstStyle>
            <a:lvl1pPr>
              <a:defRPr sz="4400"/>
            </a:lvl1pPr>
          </a:lstStyle>
          <a:p>
            <a:r>
              <a:rPr lang="en-US"/>
              <a:t>Click to edit Master title style</a:t>
            </a:r>
          </a:p>
        </p:txBody>
      </p:sp>
      <p:sp>
        <p:nvSpPr>
          <p:cNvPr id="5" name="Date Placeholder 4">
            <a:extLst>
              <a:ext uri="{FF2B5EF4-FFF2-40B4-BE49-F238E27FC236}">
                <a16:creationId xmlns:a16="http://schemas.microsoft.com/office/drawing/2014/main" id="{501E9478-EC4E-22FA-F9CC-D733F0B9370D}"/>
              </a:ext>
            </a:extLst>
          </p:cNvPr>
          <p:cNvSpPr>
            <a:spLocks noGrp="1"/>
          </p:cNvSpPr>
          <p:nvPr>
            <p:ph type="dt" sz="half" idx="15"/>
          </p:nvPr>
        </p:nvSpPr>
        <p:spPr/>
        <p:txBody>
          <a:bodyPr/>
          <a:lstStyle/>
          <a:p>
            <a:fld id="{C7F52567-8570-6C44-9BA2-689163175DC8}" type="datetime1">
              <a:rPr lang="en-US" smtClean="0"/>
              <a:t>7/13/2026</a:t>
            </a:fld>
            <a:endParaRPr lang="en-US"/>
          </a:p>
        </p:txBody>
      </p:sp>
      <p:sp>
        <p:nvSpPr>
          <p:cNvPr id="6" name="Footer Placeholder 5">
            <a:extLst>
              <a:ext uri="{FF2B5EF4-FFF2-40B4-BE49-F238E27FC236}">
                <a16:creationId xmlns:a16="http://schemas.microsoft.com/office/drawing/2014/main" id="{57510537-2782-FB58-9F28-3FD8CF8E9F62}"/>
              </a:ext>
            </a:extLst>
          </p:cNvPr>
          <p:cNvSpPr>
            <a:spLocks noGrp="1"/>
          </p:cNvSpPr>
          <p:nvPr>
            <p:ph type="ftr" sz="quarter" idx="16"/>
          </p:nvPr>
        </p:nvSpPr>
        <p:spPr/>
        <p:txBody>
          <a:bodyPr/>
          <a:lstStyle/>
          <a:p>
            <a:endParaRPr lang="en-US"/>
          </a:p>
        </p:txBody>
      </p:sp>
      <p:sp>
        <p:nvSpPr>
          <p:cNvPr id="7" name="Slide Number Placeholder 6">
            <a:extLst>
              <a:ext uri="{FF2B5EF4-FFF2-40B4-BE49-F238E27FC236}">
                <a16:creationId xmlns:a16="http://schemas.microsoft.com/office/drawing/2014/main" id="{D0AE5085-F9C6-78E4-7772-43209526D606}"/>
              </a:ext>
            </a:extLst>
          </p:cNvPr>
          <p:cNvSpPr>
            <a:spLocks noGrp="1"/>
          </p:cNvSpPr>
          <p:nvPr>
            <p:ph type="sldNum" sz="quarter" idx="17"/>
          </p:nvPr>
        </p:nvSpPr>
        <p:spPr/>
        <p:txBody>
          <a:body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74781" y="3474719"/>
            <a:ext cx="6383974" cy="2743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p:nvPr>
        </p:nvSpPr>
        <p:spPr>
          <a:xfrm>
            <a:off x="8132064" y="1615439"/>
            <a:ext cx="4059936" cy="3606985"/>
          </a:xfrm>
          <a:blipFill dpi="0" rotWithShape="1">
            <a:blip r:embed="rId2" cstate="screen">
              <a:alphaModFix amt="60000"/>
              <a:extLst>
                <a:ext uri="{28A0092B-C50C-407E-A947-70E740481C1C}">
                  <a14:useLocalDpi xmlns:a14="http://schemas.microsoft.com/office/drawing/2010/main"/>
                </a:ext>
              </a:extLst>
            </a:blip>
            <a:srcRect/>
            <a:stretch>
              <a:fillRect t="30"/>
            </a:stretch>
          </a:blipFill>
        </p:spPr>
        <p:txBody>
          <a:bodyPr/>
          <a:lstStyle/>
          <a:p>
            <a:r>
              <a:rPr lang="en-US"/>
              <a:t>Click icon to add picture</a:t>
            </a:r>
          </a:p>
        </p:txBody>
      </p:sp>
    </p:spTree>
    <p:extLst>
      <p:ext uri="{BB962C8B-B14F-4D97-AF65-F5344CB8AC3E}">
        <p14:creationId xmlns:p14="http://schemas.microsoft.com/office/powerpoint/2010/main" val="56210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3000">
        <p159:morph option="byObject"/>
      </p:transition>
    </mc:Choice>
    <mc:Fallback xmlns="">
      <p:transition spd="slow">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Section Header 2">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57382" y="4081369"/>
            <a:ext cx="10733872" cy="2059770"/>
          </a:xfrm>
        </p:spPr>
        <p:txBody>
          <a:bodyPr anchor="b" anchorCtr="0">
            <a:normAutofit/>
          </a:bodyPr>
          <a:lstStyle>
            <a:lvl1pPr algn="l">
              <a:lnSpc>
                <a:spcPct val="75000"/>
              </a:lnSpc>
              <a:defRPr sz="6000"/>
            </a:lvl1pPr>
          </a:lstStyle>
          <a:p>
            <a:r>
              <a:rPr lang="en-US"/>
              <a:t>Click to edit Master title style</a:t>
            </a:r>
          </a:p>
        </p:txBody>
      </p:sp>
      <p:sp>
        <p:nvSpPr>
          <p:cNvPr id="8" name="Picture Placeholder 10">
            <a:extLst>
              <a:ext uri="{FF2B5EF4-FFF2-40B4-BE49-F238E27FC236}">
                <a16:creationId xmlns:a16="http://schemas.microsoft.com/office/drawing/2014/main" id="{68840BA8-F5D8-0705-FEEC-A013F601E9EF}"/>
              </a:ext>
            </a:extLst>
          </p:cNvPr>
          <p:cNvSpPr>
            <a:spLocks noGrp="1"/>
          </p:cNvSpPr>
          <p:nvPr>
            <p:ph type="pic" sz="quarter" idx="13"/>
          </p:nvPr>
        </p:nvSpPr>
        <p:spPr>
          <a:xfrm>
            <a:off x="-1" y="631686"/>
            <a:ext cx="12192000" cy="2883583"/>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p>
            <a:r>
              <a:rPr lang="en-US"/>
              <a:t>Click icon to add picture</a:t>
            </a:r>
          </a:p>
        </p:txBody>
      </p:sp>
      <p:grpSp>
        <p:nvGrpSpPr>
          <p:cNvPr id="3" name="Group 2">
            <a:extLst>
              <a:ext uri="{FF2B5EF4-FFF2-40B4-BE49-F238E27FC236}">
                <a16:creationId xmlns:a16="http://schemas.microsoft.com/office/drawing/2014/main" id="{29675293-EE24-9B9A-05FE-F518D184151B}"/>
              </a:ext>
            </a:extLst>
          </p:cNvPr>
          <p:cNvGrpSpPr/>
          <p:nvPr/>
        </p:nvGrpSpPr>
        <p:grpSpPr>
          <a:xfrm>
            <a:off x="1524" y="393192"/>
            <a:ext cx="12190476" cy="230457"/>
            <a:chOff x="1524" y="486404"/>
            <a:chExt cx="12190476" cy="230457"/>
          </a:xfrm>
        </p:grpSpPr>
        <p:cxnSp>
          <p:nvCxnSpPr>
            <p:cNvPr id="4" name="Straight Connector 3">
              <a:extLst>
                <a:ext uri="{FF2B5EF4-FFF2-40B4-BE49-F238E27FC236}">
                  <a16:creationId xmlns:a16="http://schemas.microsoft.com/office/drawing/2014/main" id="{42AC33AC-4C52-DCDB-1568-A656B92B6DB3}"/>
                </a:ext>
              </a:extLst>
            </p:cNvPr>
            <p:cNvCxnSpPr>
              <a:cxnSpLocks/>
            </p:cNvCxnSpPr>
            <p:nvPr/>
          </p:nvCxnSpPr>
          <p:spPr>
            <a:xfrm>
              <a:off x="3048" y="486404"/>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45E6E8AA-9E5D-2CD0-1E00-7946B275A6E3}"/>
                </a:ext>
              </a:extLst>
            </p:cNvPr>
            <p:cNvCxnSpPr>
              <a:cxnSpLocks/>
            </p:cNvCxnSpPr>
            <p:nvPr/>
          </p:nvCxnSpPr>
          <p:spPr>
            <a:xfrm>
              <a:off x="1524" y="716861"/>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6" name="Group 5">
            <a:extLst>
              <a:ext uri="{FF2B5EF4-FFF2-40B4-BE49-F238E27FC236}">
                <a16:creationId xmlns:a16="http://schemas.microsoft.com/office/drawing/2014/main" id="{EB054126-09BE-4243-7F4C-B417B064C9C9}"/>
              </a:ext>
            </a:extLst>
          </p:cNvPr>
          <p:cNvGrpSpPr/>
          <p:nvPr/>
        </p:nvGrpSpPr>
        <p:grpSpPr>
          <a:xfrm>
            <a:off x="762" y="3526715"/>
            <a:ext cx="12190476" cy="230457"/>
            <a:chOff x="1524" y="486404"/>
            <a:chExt cx="12190476" cy="230457"/>
          </a:xfrm>
        </p:grpSpPr>
        <p:cxnSp>
          <p:nvCxnSpPr>
            <p:cNvPr id="7" name="Straight Connector 6">
              <a:extLst>
                <a:ext uri="{FF2B5EF4-FFF2-40B4-BE49-F238E27FC236}">
                  <a16:creationId xmlns:a16="http://schemas.microsoft.com/office/drawing/2014/main" id="{F504626D-F989-3307-F577-891C0FB3E42B}"/>
                </a:ext>
              </a:extLst>
            </p:cNvPr>
            <p:cNvCxnSpPr>
              <a:cxnSpLocks/>
            </p:cNvCxnSpPr>
            <p:nvPr/>
          </p:nvCxnSpPr>
          <p:spPr>
            <a:xfrm>
              <a:off x="3048" y="486404"/>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F95BBC0-5863-88F8-8F0F-3F00C5E7F814}"/>
                </a:ext>
              </a:extLst>
            </p:cNvPr>
            <p:cNvCxnSpPr>
              <a:cxnSpLocks/>
            </p:cNvCxnSpPr>
            <p:nvPr/>
          </p:nvCxnSpPr>
          <p:spPr>
            <a:xfrm>
              <a:off x="1524" y="716861"/>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91069594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3000">
        <p159:morph option="byObject"/>
      </p:transition>
    </mc:Choice>
    <mc:Fallback xmlns="">
      <p:transition spd="slow">
        <p:fade/>
      </p:transition>
    </mc:Fallback>
  </mc:AlternateContent>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Quote">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3581400" y="5110256"/>
            <a:ext cx="5029200" cy="548640"/>
          </a:xfrm>
          <a:prstGeom prst="roundRect">
            <a:avLst>
              <a:gd name="adj" fmla="val 50000"/>
            </a:avLst>
          </a:prstGeom>
          <a:ln w="15875">
            <a:solidFill>
              <a:schemeClr val="tx1"/>
            </a:solidFill>
          </a:ln>
        </p:spPr>
        <p:txBody>
          <a:bodyPr anchor="ctr">
            <a:normAutofit/>
          </a:bodyPr>
          <a:lstStyle>
            <a:lvl1pPr algn="ctr">
              <a:lnSpc>
                <a:spcPct val="100000"/>
              </a:lnSpc>
              <a:defRPr sz="1800">
                <a:solidFill>
                  <a:schemeClr val="tx1"/>
                </a:solidFill>
                <a:latin typeface="+mn-lt"/>
              </a:defRPr>
            </a:lvl1pPr>
          </a:lstStyle>
          <a:p>
            <a:r>
              <a:rPr lang="en-US"/>
              <a:t>Quote Author</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E519934B-D27D-944F-A2F7-A09FCF6E6C41}" type="datetime1">
              <a:rPr lang="en-US" smtClean="0"/>
              <a:t>7/13/2026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6568" y="1278920"/>
            <a:ext cx="9198864" cy="3657600"/>
          </a:xfrm>
        </p:spPr>
        <p:txBody>
          <a:bodyPr anchor="ctr">
            <a:normAutofit/>
          </a:bodyPr>
          <a:lstStyle>
            <a:lvl1pPr marL="164592" indent="-164592" algn="ctr">
              <a:lnSpc>
                <a:spcPct val="100000"/>
              </a:lnSpc>
              <a:spcBef>
                <a:spcPts val="0"/>
              </a:spcBef>
              <a:buNone/>
              <a:defRPr sz="4000">
                <a:latin typeface="+mj-lt"/>
              </a:defRPr>
            </a:lvl1pPr>
          </a:lstStyle>
          <a:p>
            <a:pPr lvl="0"/>
            <a:r>
              <a:rPr lang="en-US"/>
              <a:t>Click to add Quote</a:t>
            </a:r>
          </a:p>
        </p:txBody>
      </p:sp>
    </p:spTree>
    <p:extLst>
      <p:ext uri="{BB962C8B-B14F-4D97-AF65-F5344CB8AC3E}">
        <p14:creationId xmlns:p14="http://schemas.microsoft.com/office/powerpoint/2010/main" val="54648957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3000">
        <p159:morph option="byObject"/>
      </p:transition>
    </mc:Choice>
    <mc:Fallback xmlns="">
      <p:transition spd="slow">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Number Large 5">
    <p:bg>
      <p:bgPr>
        <a:solidFill>
          <a:schemeClr val="accent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BE823EC-8489-32EA-5F8D-8414E009B5BD}"/>
              </a:ext>
            </a:extLst>
          </p:cNvPr>
          <p:cNvGrpSpPr/>
          <p:nvPr userDrawn="1"/>
        </p:nvGrpSpPr>
        <p:grpSpPr>
          <a:xfrm>
            <a:off x="762" y="-1"/>
            <a:ext cx="12191238" cy="6858001"/>
            <a:chOff x="762" y="-1"/>
            <a:chExt cx="12191238" cy="6858001"/>
          </a:xfrm>
        </p:grpSpPr>
        <p:cxnSp>
          <p:nvCxnSpPr>
            <p:cNvPr id="13" name="Straight Connector 12">
              <a:extLst>
                <a:ext uri="{FF2B5EF4-FFF2-40B4-BE49-F238E27FC236}">
                  <a16:creationId xmlns:a16="http://schemas.microsoft.com/office/drawing/2014/main" id="{E24CBB51-9ABE-113B-6E8C-AD0CDD7F31AE}"/>
                </a:ext>
              </a:extLst>
            </p:cNvPr>
            <p:cNvCxnSpPr>
              <a:cxnSpLocks/>
            </p:cNvCxnSpPr>
            <p:nvPr/>
          </p:nvCxnSpPr>
          <p:spPr>
            <a:xfrm>
              <a:off x="2286" y="5789709"/>
              <a:ext cx="12188952" cy="0"/>
            </a:xfrm>
            <a:prstGeom prst="line">
              <a:avLst/>
            </a:prstGeom>
            <a:ln w="15875"/>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24689A19-D78D-952D-102D-0F52A3D8B5E4}"/>
                </a:ext>
              </a:extLst>
            </p:cNvPr>
            <p:cNvCxnSpPr>
              <a:cxnSpLocks/>
            </p:cNvCxnSpPr>
            <p:nvPr/>
          </p:nvCxnSpPr>
          <p:spPr>
            <a:xfrm>
              <a:off x="762" y="6020166"/>
              <a:ext cx="12188952" cy="0"/>
            </a:xfrm>
            <a:prstGeom prst="line">
              <a:avLst/>
            </a:prstGeom>
            <a:ln w="15875"/>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71C9DBFA-8B2B-A34F-4E08-4CF748F83A85}"/>
                </a:ext>
              </a:extLst>
            </p:cNvPr>
            <p:cNvCxnSpPr>
              <a:cxnSpLocks/>
            </p:cNvCxnSpPr>
            <p:nvPr userDrawn="1"/>
          </p:nvCxnSpPr>
          <p:spPr>
            <a:xfrm>
              <a:off x="3048" y="2049754"/>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731A5455-1C4E-10D5-1402-FDCB1F1FB789}"/>
                </a:ext>
              </a:extLst>
            </p:cNvPr>
            <p:cNvCxnSpPr>
              <a:cxnSpLocks/>
            </p:cNvCxnSpPr>
            <p:nvPr userDrawn="1"/>
          </p:nvCxnSpPr>
          <p:spPr>
            <a:xfrm>
              <a:off x="1524" y="2280211"/>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F047B84F-8610-F6F6-F74D-B1627389377D}"/>
                </a:ext>
              </a:extLst>
            </p:cNvPr>
            <p:cNvCxnSpPr/>
            <p:nvPr/>
          </p:nvCxnSpPr>
          <p:spPr>
            <a:xfrm>
              <a:off x="4062550" y="-1"/>
              <a:ext cx="0" cy="685800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4731364" y="2910341"/>
            <a:ext cx="6890703" cy="2271985"/>
          </a:xfrm>
        </p:spPr>
        <p:txBody>
          <a:bodyPr anchor="ctr" anchorCtr="0">
            <a:normAutofit/>
          </a:bodyPr>
          <a:lstStyle>
            <a:lvl1pPr>
              <a:lnSpc>
                <a:spcPct val="120000"/>
              </a:lnSpc>
              <a:defRPr sz="2800" b="0">
                <a:solidFill>
                  <a:schemeClr val="tx1"/>
                </a:solidFill>
                <a:latin typeface="+mn-lt"/>
              </a:defRPr>
            </a:lvl1pPr>
          </a:lstStyle>
          <a:p>
            <a:r>
              <a:rPr lang="en-US"/>
              <a:t>Click to edit Master title style</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521742" y="182880"/>
            <a:ext cx="429207" cy="365125"/>
          </a:xfrm>
        </p:spPr>
        <p:txBody>
          <a:bodyPr/>
          <a:lstStyle>
            <a:lvl1pPr algn="l">
              <a:defRPr/>
            </a:lvl1pPr>
          </a:lstStyle>
          <a:p>
            <a:fld id="{CC057153-B650-4DEB-B370-79DDCFDCE934}" type="slidenum">
              <a:rPr lang="en-US" smtClean="0"/>
              <a:pPr/>
              <a:t>‹#›</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978942" y="182880"/>
            <a:ext cx="2805405" cy="365125"/>
          </a:xfrm>
        </p:spPr>
        <p:txBody>
          <a:bodyPr/>
          <a:lstStyle>
            <a:lvl1pPr algn="l">
              <a:defRPr/>
            </a:lvl1pPr>
          </a:lstStyle>
          <a:p>
            <a:endParaRPr lang="en-US"/>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10241280" y="182880"/>
            <a:ext cx="1371600" cy="365760"/>
          </a:xfrm>
        </p:spPr>
        <p:txBody>
          <a:bodyPr/>
          <a:lstStyle/>
          <a:p>
            <a:fld id="{D9E2AEEA-8DAA-A54C-8566-EFF7C409754A}" type="datetime1">
              <a:rPr lang="en-US" smtClean="0"/>
              <a:t>7/13/2026</a:t>
            </a:fld>
            <a:endParaRPr lang="en-US"/>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514902" y="2910341"/>
            <a:ext cx="2878830" cy="2271992"/>
          </a:xfrm>
        </p:spPr>
        <p:txBody>
          <a:bodyPr anchor="ctr" anchorCtr="0">
            <a:normAutofit/>
          </a:bodyPr>
          <a:lstStyle>
            <a:lvl1pPr marL="0" indent="0" algn="ctr">
              <a:lnSpc>
                <a:spcPct val="90000"/>
              </a:lnSpc>
              <a:spcBef>
                <a:spcPts val="0"/>
              </a:spcBef>
              <a:buNone/>
              <a:defRPr sz="10500" b="0">
                <a:solidFill>
                  <a:schemeClr val="tx1"/>
                </a:solidFill>
                <a:latin typeface="+mj-lt"/>
              </a:defRPr>
            </a:lvl1pPr>
          </a:lstStyle>
          <a:p>
            <a:pPr lvl="0"/>
            <a:r>
              <a:rPr lang="en-US"/>
              <a:t>##%</a:t>
            </a:r>
          </a:p>
        </p:txBody>
      </p:sp>
    </p:spTree>
    <p:extLst>
      <p:ext uri="{BB962C8B-B14F-4D97-AF65-F5344CB8AC3E}">
        <p14:creationId xmlns:p14="http://schemas.microsoft.com/office/powerpoint/2010/main" val="283469217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3000">
        <p159:morph option="byObject"/>
      </p:transition>
    </mc:Choice>
    <mc:Fallback xmlns="">
      <p:transition spd="slow">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accent2"/>
        </a:solidFill>
        <a:effectLst/>
      </p:bgPr>
    </p:bg>
    <p:spTree>
      <p:nvGrpSpPr>
        <p:cNvPr id="1" name=""/>
        <p:cNvGrpSpPr/>
        <p:nvPr/>
      </p:nvGrpSpPr>
      <p:grpSpPr>
        <a:xfrm>
          <a:off x="0" y="0"/>
          <a:ext cx="0" cy="0"/>
          <a:chOff x="0" y="0"/>
          <a:chExt cx="0" cy="0"/>
        </a:xfrm>
      </p:grpSpPr>
      <p:sp>
        <p:nvSpPr>
          <p:cNvPr id="3" name="Picture Placeholder 14">
            <a:extLst>
              <a:ext uri="{FF2B5EF4-FFF2-40B4-BE49-F238E27FC236}">
                <a16:creationId xmlns:a16="http://schemas.microsoft.com/office/drawing/2014/main" id="{C4B93E9A-7B3C-D739-A537-E0C99704C1D2}"/>
              </a:ext>
            </a:extLst>
          </p:cNvPr>
          <p:cNvSpPr>
            <a:spLocks noGrp="1"/>
          </p:cNvSpPr>
          <p:nvPr>
            <p:ph type="pic" sz="quarter" idx="15"/>
          </p:nvPr>
        </p:nvSpPr>
        <p:spPr>
          <a:xfrm>
            <a:off x="2308481" y="0"/>
            <a:ext cx="9883518" cy="6857999"/>
          </a:xfrm>
          <a:custGeom>
            <a:avLst/>
            <a:gdLst>
              <a:gd name="connsiteX0" fmla="*/ 0 w 8127902"/>
              <a:gd name="connsiteY0" fmla="*/ 5452946 h 6857999"/>
              <a:gd name="connsiteX1" fmla="*/ 8127902 w 8127902"/>
              <a:gd name="connsiteY1" fmla="*/ 5452946 h 6857999"/>
              <a:gd name="connsiteX2" fmla="*/ 8127902 w 8127902"/>
              <a:gd name="connsiteY2" fmla="*/ 6857999 h 6857999"/>
              <a:gd name="connsiteX3" fmla="*/ 0 w 8127902"/>
              <a:gd name="connsiteY3" fmla="*/ 6857999 h 6857999"/>
              <a:gd name="connsiteX4" fmla="*/ 0 w 8127902"/>
              <a:gd name="connsiteY4" fmla="*/ 0 h 6857999"/>
              <a:gd name="connsiteX5" fmla="*/ 8127902 w 8127902"/>
              <a:gd name="connsiteY5" fmla="*/ 0 h 6857999"/>
              <a:gd name="connsiteX6" fmla="*/ 8127902 w 8127902"/>
              <a:gd name="connsiteY6" fmla="*/ 1382751 h 6857999"/>
              <a:gd name="connsiteX7" fmla="*/ 0 w 8127902"/>
              <a:gd name="connsiteY7" fmla="*/ 138275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27902" h="6857999">
                <a:moveTo>
                  <a:pt x="0" y="5452946"/>
                </a:moveTo>
                <a:lnTo>
                  <a:pt x="8127902" y="5452946"/>
                </a:lnTo>
                <a:lnTo>
                  <a:pt x="8127902" y="6857999"/>
                </a:lnTo>
                <a:lnTo>
                  <a:pt x="0" y="6857999"/>
                </a:lnTo>
                <a:close/>
                <a:moveTo>
                  <a:pt x="0" y="0"/>
                </a:moveTo>
                <a:lnTo>
                  <a:pt x="8127902" y="0"/>
                </a:lnTo>
                <a:lnTo>
                  <a:pt x="8127902" y="1382751"/>
                </a:lnTo>
                <a:lnTo>
                  <a:pt x="0" y="1382751"/>
                </a:ln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wrap="square">
            <a:noAutofit/>
          </a:bodyPr>
          <a:lstStyle/>
          <a:p>
            <a:r>
              <a:rPr lang="en-US"/>
              <a:t>Click icon to add picture</a:t>
            </a:r>
          </a:p>
        </p:txBody>
      </p:sp>
      <p:grpSp>
        <p:nvGrpSpPr>
          <p:cNvPr id="14" name="Group 13">
            <a:extLst>
              <a:ext uri="{FF2B5EF4-FFF2-40B4-BE49-F238E27FC236}">
                <a16:creationId xmlns:a16="http://schemas.microsoft.com/office/drawing/2014/main" id="{840C21F1-162E-8951-B67D-4497E13354A2}"/>
              </a:ext>
            </a:extLst>
          </p:cNvPr>
          <p:cNvGrpSpPr/>
          <p:nvPr userDrawn="1"/>
        </p:nvGrpSpPr>
        <p:grpSpPr>
          <a:xfrm>
            <a:off x="1524" y="-1"/>
            <a:ext cx="12190476" cy="6858001"/>
            <a:chOff x="1524" y="-1"/>
            <a:chExt cx="12190476" cy="6858001"/>
          </a:xfrm>
        </p:grpSpPr>
        <p:cxnSp>
          <p:nvCxnSpPr>
            <p:cNvPr id="9" name="Straight Connector 8">
              <a:extLst>
                <a:ext uri="{FF2B5EF4-FFF2-40B4-BE49-F238E27FC236}">
                  <a16:creationId xmlns:a16="http://schemas.microsoft.com/office/drawing/2014/main" id="{A791CF62-4928-7BDE-C6EE-02CDA853F4E5}"/>
                </a:ext>
              </a:extLst>
            </p:cNvPr>
            <p:cNvCxnSpPr>
              <a:cxnSpLocks/>
            </p:cNvCxnSpPr>
            <p:nvPr/>
          </p:nvCxnSpPr>
          <p:spPr>
            <a:xfrm>
              <a:off x="3048" y="1379292"/>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5FD0D36-770E-938A-A59C-85DB2434CFE3}"/>
                </a:ext>
              </a:extLst>
            </p:cNvPr>
            <p:cNvCxnSpPr>
              <a:cxnSpLocks/>
            </p:cNvCxnSpPr>
            <p:nvPr/>
          </p:nvCxnSpPr>
          <p:spPr>
            <a:xfrm>
              <a:off x="1524" y="1609749"/>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1F902DDA-71C4-D5B9-74D7-EB5DF9A7DE5D}"/>
                </a:ext>
              </a:extLst>
            </p:cNvPr>
            <p:cNvCxnSpPr>
              <a:cxnSpLocks/>
            </p:cNvCxnSpPr>
            <p:nvPr/>
          </p:nvCxnSpPr>
          <p:spPr>
            <a:xfrm>
              <a:off x="3048" y="5230685"/>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661918F-9F99-CD5F-BFE6-E39CA1548658}"/>
                </a:ext>
              </a:extLst>
            </p:cNvPr>
            <p:cNvCxnSpPr>
              <a:cxnSpLocks/>
            </p:cNvCxnSpPr>
            <p:nvPr/>
          </p:nvCxnSpPr>
          <p:spPr>
            <a:xfrm>
              <a:off x="1524" y="5461142"/>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4FD8B191-4931-900A-AB3A-6097D34C028C}"/>
                </a:ext>
              </a:extLst>
            </p:cNvPr>
            <p:cNvCxnSpPr/>
            <p:nvPr/>
          </p:nvCxnSpPr>
          <p:spPr>
            <a:xfrm>
              <a:off x="2297240" y="-1"/>
              <a:ext cx="0" cy="685800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2866413" y="1788680"/>
            <a:ext cx="8430767" cy="1842020"/>
          </a:xfrm>
        </p:spPr>
        <p:txBody>
          <a:bodyPr anchor="b">
            <a:noAutofit/>
          </a:bodyPr>
          <a:lstStyle>
            <a:lvl1pPr>
              <a:defRPr sz="44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465329" y="557784"/>
            <a:ext cx="1371600" cy="365760"/>
          </a:xfrm>
        </p:spPr>
        <p:txBody>
          <a:bodyPr/>
          <a:lstStyle/>
          <a:p>
            <a:fld id="{B1C93994-1E2D-3543-BD77-44FCFB71CAFD}" type="datetime1">
              <a:rPr lang="en-US" smtClean="0"/>
              <a:t>7/13/2026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401379" y="5748055"/>
            <a:ext cx="429207" cy="365125"/>
          </a:xfrm>
        </p:spPr>
        <p:txBody>
          <a:bodyPr/>
          <a:lstStyle>
            <a:lvl1pPr algn="l">
              <a:defRPr/>
            </a:lvl1pPr>
          </a:lstStyle>
          <a:p>
            <a:fld id="{CC057153-B650-4DEB-B370-79DDCFDCE934}" type="slidenum">
              <a:rPr lang="en-US" smtClean="0"/>
              <a:pPr/>
              <a:t>‹#›</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01379" y="6143001"/>
            <a:ext cx="1463040" cy="365125"/>
          </a:xfrm>
        </p:spPr>
        <p:txBody>
          <a:bodyPr/>
          <a:lstStyle>
            <a:lvl1pPr algn="l">
              <a:defRPr/>
            </a:lvl1pPr>
          </a:lstStyle>
          <a:p>
            <a:endParaRPr lang="en-US"/>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2866541" y="3784036"/>
            <a:ext cx="8430639" cy="1279615"/>
          </a:xfrm>
        </p:spPr>
        <p:txBody>
          <a:bodyPr>
            <a:noAutofit/>
          </a:bodyPr>
          <a:lstStyle>
            <a:lvl1pPr marL="0" indent="0">
              <a:buNone/>
              <a:defRPr sz="2000" i="1"/>
            </a:lvl1pPr>
            <a:lvl2pPr marL="228600" indent="0">
              <a:buNone/>
              <a:defRPr sz="2000" i="1"/>
            </a:lvl2pPr>
            <a:lvl3pPr marL="457200" indent="0">
              <a:buNone/>
              <a:defRPr sz="2000" i="1"/>
            </a:lvl3pPr>
            <a:lvl4pPr marL="685800" indent="0">
              <a:buNone/>
              <a:defRPr sz="2000" i="1"/>
            </a:lvl4pPr>
            <a:lvl5pPr marL="914400" indent="0">
              <a:buNone/>
              <a:defRPr sz="2000" i="1"/>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8131674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3000">
        <p159:morph option="byObject"/>
      </p:transition>
    </mc:Choice>
    <mc:Fallback xmlns="">
      <p:transition spd="slow">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itle with Picture 5">
    <p:bg>
      <p:bgPr>
        <a:solidFill>
          <a:schemeClr val="accent3"/>
        </a:solidFill>
        <a:effectLst/>
      </p:bgPr>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56B9B18D-498E-8BF2-85F9-CECC6B1E2F84}"/>
              </a:ext>
            </a:extLst>
          </p:cNvPr>
          <p:cNvGrpSpPr/>
          <p:nvPr userDrawn="1"/>
        </p:nvGrpSpPr>
        <p:grpSpPr>
          <a:xfrm>
            <a:off x="1524" y="621942"/>
            <a:ext cx="12189714" cy="5624442"/>
            <a:chOff x="1524" y="679790"/>
            <a:chExt cx="12189714" cy="5624442"/>
          </a:xfrm>
        </p:grpSpPr>
        <p:cxnSp>
          <p:nvCxnSpPr>
            <p:cNvPr id="19" name="Straight Connector 18">
              <a:extLst>
                <a:ext uri="{FF2B5EF4-FFF2-40B4-BE49-F238E27FC236}">
                  <a16:creationId xmlns:a16="http://schemas.microsoft.com/office/drawing/2014/main" id="{D296FE84-0A13-A29F-A4E8-292742379ADB}"/>
                </a:ext>
              </a:extLst>
            </p:cNvPr>
            <p:cNvCxnSpPr>
              <a:cxnSpLocks/>
            </p:cNvCxnSpPr>
            <p:nvPr/>
          </p:nvCxnSpPr>
          <p:spPr>
            <a:xfrm>
              <a:off x="1524" y="679790"/>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09D638E-5BD7-A449-2EFE-F99BFA446FBE}"/>
                </a:ext>
              </a:extLst>
            </p:cNvPr>
            <p:cNvCxnSpPr>
              <a:cxnSpLocks/>
            </p:cNvCxnSpPr>
            <p:nvPr/>
          </p:nvCxnSpPr>
          <p:spPr>
            <a:xfrm>
              <a:off x="2286" y="6293907"/>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3" name="Group 12">
              <a:extLst>
                <a:ext uri="{FF2B5EF4-FFF2-40B4-BE49-F238E27FC236}">
                  <a16:creationId xmlns:a16="http://schemas.microsoft.com/office/drawing/2014/main" id="{BFBA7D1E-DA33-A2FA-A81A-D6EB828F4482}"/>
                </a:ext>
              </a:extLst>
            </p:cNvPr>
            <p:cNvGrpSpPr/>
            <p:nvPr/>
          </p:nvGrpSpPr>
          <p:grpSpPr>
            <a:xfrm rot="16200000">
              <a:off x="3281050" y="3377216"/>
              <a:ext cx="5623560" cy="230471"/>
              <a:chOff x="1517" y="-1102564"/>
              <a:chExt cx="12190483" cy="230471"/>
            </a:xfrm>
          </p:grpSpPr>
          <p:cxnSp>
            <p:nvCxnSpPr>
              <p:cNvPr id="14" name="Straight Connector 13">
                <a:extLst>
                  <a:ext uri="{FF2B5EF4-FFF2-40B4-BE49-F238E27FC236}">
                    <a16:creationId xmlns:a16="http://schemas.microsoft.com/office/drawing/2014/main" id="{69023D91-CD23-FCDB-CD80-1285134E95EE}"/>
                  </a:ext>
                </a:extLst>
              </p:cNvPr>
              <p:cNvCxnSpPr>
                <a:cxnSpLocks/>
              </p:cNvCxnSpPr>
              <p:nvPr/>
            </p:nvCxnSpPr>
            <p:spPr>
              <a:xfrm>
                <a:off x="3041" y="-1102564"/>
                <a:ext cx="1218895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F101D74D-C07B-E264-91B1-BFC25D1CC628}"/>
                  </a:ext>
                </a:extLst>
              </p:cNvPr>
              <p:cNvCxnSpPr>
                <a:cxnSpLocks/>
              </p:cNvCxnSpPr>
              <p:nvPr/>
            </p:nvCxnSpPr>
            <p:spPr>
              <a:xfrm>
                <a:off x="1517" y="-872093"/>
                <a:ext cx="1218895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48517" y="1559052"/>
            <a:ext cx="4480560" cy="3739896"/>
          </a:xfrm>
        </p:spPr>
        <p:txBody>
          <a:bodyPr anchor="ctr" anchorCtr="0">
            <a:normAutofit/>
          </a:bodyPr>
          <a:lstStyle>
            <a:lvl1pPr algn="ctr">
              <a:lnSpc>
                <a:spcPct val="75000"/>
              </a:lnSpc>
              <a:defRPr sz="6000"/>
            </a:lvl1pPr>
          </a:lstStyle>
          <a:p>
            <a:r>
              <a:rPr lang="en-US"/>
              <a:t>Click to edit Master title style</a:t>
            </a:r>
          </a:p>
        </p:txBody>
      </p:sp>
      <p:sp>
        <p:nvSpPr>
          <p:cNvPr id="11" name="Picture Placeholder 10">
            <a:extLst>
              <a:ext uri="{FF2B5EF4-FFF2-40B4-BE49-F238E27FC236}">
                <a16:creationId xmlns:a16="http://schemas.microsoft.com/office/drawing/2014/main" id="{B24A208E-BD69-BB12-21B8-DA405B501FA8}"/>
              </a:ext>
            </a:extLst>
          </p:cNvPr>
          <p:cNvSpPr>
            <a:spLocks noGrp="1" noChangeAspect="1"/>
          </p:cNvSpPr>
          <p:nvPr>
            <p:ph type="pic" sz="quarter" idx="13"/>
          </p:nvPr>
        </p:nvSpPr>
        <p:spPr>
          <a:xfrm>
            <a:off x="6208065" y="627418"/>
            <a:ext cx="5983935" cy="5596128"/>
          </a:xfrm>
          <a:blipFill dpi="0" rotWithShape="1">
            <a:blip r:embed="rId2" cstate="email">
              <a:alphaModFix amt="60000"/>
              <a:extLst>
                <a:ext uri="{28A0092B-C50C-407E-A947-70E740481C1C}">
                  <a14:useLocalDpi xmlns:a14="http://schemas.microsoft.com/office/drawing/2010/main"/>
                </a:ext>
              </a:extLst>
            </a:blip>
            <a:srcRect/>
            <a:stretch>
              <a:fillRect l="1" r="1"/>
            </a:stretch>
          </a:blipFill>
        </p:spPr>
        <p:txBody>
          <a:bodyPr/>
          <a:lstStyle/>
          <a:p>
            <a:r>
              <a:rPr lang="en-US"/>
              <a:t>Click icon to add picture</a:t>
            </a:r>
          </a:p>
        </p:txBody>
      </p:sp>
    </p:spTree>
    <p:extLst>
      <p:ext uri="{BB962C8B-B14F-4D97-AF65-F5344CB8AC3E}">
        <p14:creationId xmlns:p14="http://schemas.microsoft.com/office/powerpoint/2010/main" val="181533174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3000">
        <p159:morph option="byObject"/>
      </p:transition>
    </mc:Choice>
    <mc:Fallback xmlns="">
      <p:transition spd="slow">
        <p:fade/>
      </p:transition>
    </mc:Fallback>
  </mc:AlternateContent>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4C0BBB-0042-4603-A226-6117F3FD5B3C}"/>
              </a:ext>
            </a:extLst>
          </p:cNvPr>
          <p:cNvSpPr/>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EC44F520-2598-460E-9F91-B02F60830CA2}"/>
              </a:ext>
            </a:extLst>
          </p:cNvPr>
          <p:cNvSpPr/>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AD478F2F-4F04-4604-9005-BF0CB1142512}"/>
              </a:ext>
            </a:extLst>
          </p:cNvPr>
          <p:cNvSpPr>
            <a:spLocks noGrp="1"/>
          </p:cNvSpPr>
          <p:nvPr>
            <p:ph type="title"/>
          </p:nvPr>
        </p:nvSpPr>
        <p:spPr>
          <a:xfrm>
            <a:off x="1371600" y="361666"/>
            <a:ext cx="9810376" cy="1659404"/>
          </a:xfrm>
          <a:prstGeom prst="rect">
            <a:avLst/>
          </a:prstGeom>
        </p:spPr>
        <p:txBody>
          <a:bodyPr vert="horz" lIns="0" tIns="0" rIns="0" bIns="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B54A17D2-52AF-4B40-80A8-3E0DB855F297}"/>
              </a:ext>
            </a:extLst>
          </p:cNvPr>
          <p:cNvSpPr>
            <a:spLocks noGrp="1"/>
          </p:cNvSpPr>
          <p:nvPr>
            <p:ph type="body" idx="1"/>
          </p:nvPr>
        </p:nvSpPr>
        <p:spPr>
          <a:xfrm>
            <a:off x="1371600" y="2286000"/>
            <a:ext cx="9810376" cy="3857811"/>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592E0AA-D5B3-4BCF-BA69-209D9B335A06}"/>
              </a:ext>
            </a:extLst>
          </p:cNvPr>
          <p:cNvSpPr>
            <a:spLocks noGrp="1"/>
          </p:cNvSpPr>
          <p:nvPr>
            <p:ph type="dt" sz="half" idx="2"/>
          </p:nvPr>
        </p:nvSpPr>
        <p:spPr>
          <a:xfrm>
            <a:off x="7910111" y="6409170"/>
            <a:ext cx="3702392" cy="448830"/>
          </a:xfrm>
          <a:prstGeom prst="rect">
            <a:avLst/>
          </a:prstGeom>
        </p:spPr>
        <p:txBody>
          <a:bodyPr vert="horz" lIns="91440" tIns="45720" rIns="91440" bIns="45720" rtlCol="0" anchor="ctr"/>
          <a:lstStyle>
            <a:lvl1pPr algn="r">
              <a:defRPr sz="800" cap="all" spc="300" baseline="0">
                <a:solidFill>
                  <a:schemeClr val="bg1"/>
                </a:solidFill>
              </a:defRPr>
            </a:lvl1pPr>
          </a:lstStyle>
          <a:p>
            <a:fld id="{149C728D-416F-40D5-8F13-55E5DD1CE8D1}" type="datetimeFigureOut">
              <a:rPr lang="en-US" dirty="0"/>
              <a:t>7/13/2026</a:t>
            </a:fld>
            <a:endParaRPr lang="en-US"/>
          </a:p>
        </p:txBody>
      </p:sp>
      <p:sp>
        <p:nvSpPr>
          <p:cNvPr id="5" name="Footer Placeholder 4">
            <a:extLst>
              <a:ext uri="{FF2B5EF4-FFF2-40B4-BE49-F238E27FC236}">
                <a16:creationId xmlns:a16="http://schemas.microsoft.com/office/drawing/2014/main" id="{5F10A637-D86F-4FA1-985D-2D82456511B1}"/>
              </a:ext>
            </a:extLst>
          </p:cNvPr>
          <p:cNvSpPr>
            <a:spLocks noGrp="1"/>
          </p:cNvSpPr>
          <p:nvPr>
            <p:ph type="ftr" sz="quarter" idx="3"/>
          </p:nvPr>
        </p:nvSpPr>
        <p:spPr>
          <a:xfrm rot="5400000">
            <a:off x="-1828801" y="1912217"/>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r>
              <a:rPr lang="en-US"/>
              <a:t>
              </a:t>
            </a:r>
          </a:p>
        </p:txBody>
      </p:sp>
      <p:sp>
        <p:nvSpPr>
          <p:cNvPr id="6" name="Slide Number Placeholder 5">
            <a:extLst>
              <a:ext uri="{FF2B5EF4-FFF2-40B4-BE49-F238E27FC236}">
                <a16:creationId xmlns:a16="http://schemas.microsoft.com/office/drawing/2014/main" id="{80F2FA4D-A931-46BA-B767-29A6FD5AAD2A}"/>
              </a:ext>
            </a:extLst>
          </p:cNvPr>
          <p:cNvSpPr>
            <a:spLocks noGrp="1"/>
          </p:cNvSpPr>
          <p:nvPr>
            <p:ph type="sldNum" sz="quarter" idx="4"/>
          </p:nvPr>
        </p:nvSpPr>
        <p:spPr>
          <a:xfrm>
            <a:off x="11669678" y="6408742"/>
            <a:ext cx="438652" cy="448830"/>
          </a:xfrm>
          <a:prstGeom prst="rect">
            <a:avLst/>
          </a:prstGeom>
        </p:spPr>
        <p:txBody>
          <a:bodyPr vert="horz" lIns="91440" tIns="45720" rIns="91440" bIns="45720" rtlCol="0" anchor="ctr"/>
          <a:lstStyle>
            <a:lvl1pPr algn="r">
              <a:defRPr sz="800">
                <a:solidFill>
                  <a:schemeClr val="bg1"/>
                </a:solidFill>
              </a:defRPr>
            </a:lvl1pPr>
          </a:lstStyle>
          <a:p>
            <a:fld id="{017DE1FC-E54A-4B87-A814-263D1E8654B2}" type="slidenum">
              <a:rPr lang="en-US" dirty="0"/>
              <a:t>‹#›</a:t>
            </a:fld>
            <a:endParaRPr lang="en-US"/>
          </a:p>
        </p:txBody>
      </p:sp>
    </p:spTree>
    <p:extLst>
      <p:ext uri="{BB962C8B-B14F-4D97-AF65-F5344CB8AC3E}">
        <p14:creationId xmlns:p14="http://schemas.microsoft.com/office/powerpoint/2010/main" val="1172164537"/>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 id="2147483852" r:id="rId12"/>
    <p:sldLayoutId id="2147483853" r:id="rId13"/>
    <p:sldLayoutId id="2147483854" r:id="rId14"/>
    <p:sldLayoutId id="2147483855" r:id="rId15"/>
    <p:sldLayoutId id="2147483856" r:id="rId16"/>
    <p:sldLayoutId id="2147483857" r:id="rId17"/>
    <p:sldLayoutId id="2147483858" r:id="rId18"/>
    <p:sldLayoutId id="2147483859" r:id="rId19"/>
    <p:sldLayoutId id="2147483860" r:id="rId20"/>
    <p:sldLayoutId id="2147483861" r:id="rId21"/>
    <p:sldLayoutId id="2147483862" r:id="rId22"/>
    <p:sldLayoutId id="2147483863" r:id="rId23"/>
    <p:sldLayoutId id="2147483864" r:id="rId24"/>
    <p:sldLayoutId id="2147483865" r:id="rId25"/>
  </p:sldLayoutIdLst>
  <mc:AlternateContent xmlns:mc="http://schemas.openxmlformats.org/markup-compatibility/2006" xmlns:p159="http://schemas.microsoft.com/office/powerpoint/2015/09/main">
    <mc:Choice Requires="p159">
      <p:transition xmlns:p14="http://schemas.microsoft.com/office/powerpoint/2010/main" spd="slow" p14:dur="3000">
        <p159:morph option="byObject"/>
      </p:transition>
    </mc:Choice>
    <mc:Fallback xmlns="">
      <p:transition spd="slow">
        <p:fade/>
      </p:transition>
    </mc:Fallback>
  </mc:AlternateContent>
  <p:hf hdr="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orient="horz" pos="288" userDrawn="1">
          <p15:clr>
            <a:srgbClr val="F26B43"/>
          </p15:clr>
        </p15:guide>
        <p15:guide id="4" pos="288" userDrawn="1">
          <p15:clr>
            <a:srgbClr val="F26B43"/>
          </p15:clr>
        </p15:guide>
        <p15:guide id="5" orient="horz" pos="4032" userDrawn="1">
          <p15:clr>
            <a:srgbClr val="F26B43"/>
          </p15:clr>
        </p15:guide>
        <p15:guide id="6" pos="7392" userDrawn="1">
          <p15:clr>
            <a:srgbClr val="F26B43"/>
          </p15:clr>
        </p15:guide>
        <p15:guide id="7" pos="5112" userDrawn="1">
          <p15:clr>
            <a:srgbClr val="F26B43"/>
          </p15:clr>
        </p15:guide>
        <p15:guide id="8" pos="2544" userDrawn="1">
          <p15:clr>
            <a:srgbClr val="F26B43"/>
          </p15:clr>
        </p15:guide>
        <p15:guide id="9" pos="864" userDrawn="1">
          <p15:clr>
            <a:srgbClr val="F26B43"/>
          </p15:clr>
        </p15:guide>
        <p15:guide id="10" orient="horz" pos="648" userDrawn="1">
          <p15:clr>
            <a:srgbClr val="F26B43"/>
          </p15:clr>
        </p15:guide>
        <p15:guide id="11" pos="6816"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s://en.wikipedia.org/wiki/Microsoft_Word" TargetMode="External"/><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hyperlink" Target="https://onlinelibrary.wiley.com/doi/abs/10.1111/j.1365-2702.2007.02149.x" TargetMode="External"/><Relationship Id="rId2" Type="http://schemas.openxmlformats.org/officeDocument/2006/relationships/hyperlink" Target="https://www.tandfonline.com/doi/abs/10.1080/17538157.2016.1252766" TargetMode="External"/><Relationship Id="rId1" Type="http://schemas.openxmlformats.org/officeDocument/2006/relationships/slideLayout" Target="../slideLayouts/slideLayout2.xml"/><Relationship Id="rId6" Type="http://schemas.openxmlformats.org/officeDocument/2006/relationships/hyperlink" Target="http://Ahttps:/dl.acm.org/doi/abs/10.5555/996162" TargetMode="External"/><Relationship Id="rId5" Type="http://schemas.openxmlformats.org/officeDocument/2006/relationships/hyperlink" Target="https://academic.oup.com/ajhp/article-abstract/64/17/1851/5135023" TargetMode="External"/><Relationship Id="rId4" Type="http://schemas.openxmlformats.org/officeDocument/2006/relationships/hyperlink" Target="https://www.sciencedirect.com/science/article/abs/pii/S0197457217301131"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7EB7006-F452-AE5A-DF0E-684DACC6A1F5}"/>
              </a:ext>
            </a:extLst>
          </p:cNvPr>
          <p:cNvSpPr>
            <a:spLocks noGrp="1"/>
          </p:cNvSpPr>
          <p:nvPr>
            <p:ph type="ctrTitle"/>
          </p:nvPr>
        </p:nvSpPr>
        <p:spPr>
          <a:xfrm>
            <a:off x="202595" y="658812"/>
            <a:ext cx="11687679" cy="3463331"/>
          </a:xfrm>
        </p:spPr>
        <p:txBody>
          <a:bodyPr/>
          <a:lstStyle/>
          <a:p>
            <a:r>
              <a:rPr lang="en-US" dirty="0"/>
              <a:t>Digital skills and research methods</a:t>
            </a:r>
            <a:br>
              <a:rPr lang="en-US" dirty="0"/>
            </a:br>
            <a:r>
              <a:rPr lang="en-US" sz="4000" b="0" dirty="0">
                <a:solidFill>
                  <a:srgbClr val="1A1A1A"/>
                </a:solidFill>
                <a:highlight>
                  <a:srgbClr val="FFFFFF"/>
                </a:highlight>
                <a:latin typeface="Calibri"/>
                <a:ea typeface="Calibri"/>
                <a:cs typeface="Calibri"/>
              </a:rPr>
              <a:t>LCHS4007</a:t>
            </a:r>
            <a:br>
              <a:rPr lang="en-US" sz="4000" b="0" dirty="0">
                <a:solidFill>
                  <a:srgbClr val="1A1A1A"/>
                </a:solidFill>
                <a:highlight>
                  <a:srgbClr val="FFFFFF"/>
                </a:highlight>
                <a:latin typeface="Calibri"/>
                <a:ea typeface="Calibri"/>
                <a:cs typeface="Calibri"/>
              </a:rPr>
            </a:br>
            <a:r>
              <a:rPr lang="en-US" sz="2000" b="0">
                <a:solidFill>
                  <a:srgbClr val="1A1A1A"/>
                </a:solidFill>
                <a:highlight>
                  <a:srgbClr val="FFFFFF"/>
                </a:highlight>
                <a:latin typeface="Avenir Next LT Pro"/>
                <a:ea typeface="Calibri"/>
                <a:cs typeface="Calibri"/>
              </a:rPr>
              <a:t>Component 1: Group Presentation</a:t>
            </a:r>
            <a:br>
              <a:rPr lang="en-US" sz="2000" b="0" dirty="0">
                <a:highlight>
                  <a:srgbClr val="FFFFFF"/>
                </a:highlight>
                <a:latin typeface="Avenir Next LT Pro"/>
                <a:ea typeface="Calibri"/>
                <a:cs typeface="Calibri"/>
              </a:rPr>
            </a:br>
            <a:r>
              <a:rPr lang="en-US" sz="2000" b="0">
                <a:solidFill>
                  <a:srgbClr val="1A1A1A"/>
                </a:solidFill>
                <a:highlight>
                  <a:srgbClr val="FFFFFF"/>
                </a:highlight>
                <a:latin typeface="Avenir Next LT Pro"/>
                <a:ea typeface="Calibri"/>
                <a:cs typeface="Calibri"/>
              </a:rPr>
              <a:t>Program: Certificate of Higher </a:t>
            </a:r>
            <a:r>
              <a:rPr lang="en-US" sz="2000" b="0" dirty="0">
                <a:solidFill>
                  <a:srgbClr val="1A1A1A"/>
                </a:solidFill>
                <a:highlight>
                  <a:srgbClr val="FFFFFF"/>
                </a:highlight>
                <a:latin typeface="Avenir Next LT Pro"/>
                <a:ea typeface="Calibri"/>
                <a:cs typeface="Calibri"/>
              </a:rPr>
              <a:t>Education Skills for the Workplace (Health &amp; Social Care)</a:t>
            </a:r>
            <a:endParaRPr lang="en-US" sz="2000" dirty="0">
              <a:latin typeface="Avenir Next LT Pro"/>
            </a:endParaRPr>
          </a:p>
        </p:txBody>
      </p:sp>
      <p:sp>
        <p:nvSpPr>
          <p:cNvPr id="4" name="Subtitle 3">
            <a:extLst>
              <a:ext uri="{FF2B5EF4-FFF2-40B4-BE49-F238E27FC236}">
                <a16:creationId xmlns:a16="http://schemas.microsoft.com/office/drawing/2014/main" id="{778AC6CA-478E-C9E1-D6DD-17E204C122EC}"/>
              </a:ext>
            </a:extLst>
          </p:cNvPr>
          <p:cNvSpPr>
            <a:spLocks noGrp="1"/>
          </p:cNvSpPr>
          <p:nvPr>
            <p:ph type="subTitle" idx="1"/>
          </p:nvPr>
        </p:nvSpPr>
        <p:spPr>
          <a:xfrm>
            <a:off x="202594" y="5276149"/>
            <a:ext cx="7903028" cy="1884037"/>
          </a:xfrm>
        </p:spPr>
        <p:txBody>
          <a:bodyPr>
            <a:normAutofit fontScale="85000" lnSpcReduction="20000"/>
          </a:bodyPr>
          <a:lstStyle/>
          <a:p>
            <a:r>
              <a:rPr lang="en-US" sz="2000"/>
              <a:t>Presented by Tianna Bannister 2541492</a:t>
            </a:r>
          </a:p>
          <a:p>
            <a:r>
              <a:rPr lang="en-US" sz="2000" dirty="0" err="1"/>
              <a:t>Daurielis</a:t>
            </a:r>
            <a:r>
              <a:rPr lang="en-US" sz="2000"/>
              <a:t> Sanchez 2544031</a:t>
            </a:r>
          </a:p>
          <a:p>
            <a:r>
              <a:rPr lang="en-US" sz="2000"/>
              <a:t>Amiodou Wallace 2544485</a:t>
            </a:r>
          </a:p>
          <a:p>
            <a:r>
              <a:rPr lang="en-US" sz="2000"/>
              <a:t>Diana Pucha 2544339</a:t>
            </a:r>
          </a:p>
          <a:p>
            <a:r>
              <a:rPr lang="en-US" sz="2000"/>
              <a:t>Kadir Aykac 254448</a:t>
            </a:r>
            <a:endParaRPr lang="en-US" sz="2000" dirty="0"/>
          </a:p>
          <a:p>
            <a:endParaRPr lang="en-US" sz="2000"/>
          </a:p>
          <a:p>
            <a:endParaRPr lang="en-US" sz="2000"/>
          </a:p>
        </p:txBody>
      </p:sp>
      <p:sp>
        <p:nvSpPr>
          <p:cNvPr id="10" name="TextBox 9">
            <a:extLst>
              <a:ext uri="{FF2B5EF4-FFF2-40B4-BE49-F238E27FC236}">
                <a16:creationId xmlns:a16="http://schemas.microsoft.com/office/drawing/2014/main" id="{376D48DD-0D35-A41C-3428-8BF8898C5238}"/>
              </a:ext>
            </a:extLst>
          </p:cNvPr>
          <p:cNvSpPr txBox="1"/>
          <p:nvPr/>
        </p:nvSpPr>
        <p:spPr>
          <a:xfrm>
            <a:off x="8267704" y="5275043"/>
            <a:ext cx="379877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Lecturer Name Koushik Modak</a:t>
            </a:r>
          </a:p>
        </p:txBody>
      </p:sp>
    </p:spTree>
    <p:extLst>
      <p:ext uri="{BB962C8B-B14F-4D97-AF65-F5344CB8AC3E}">
        <p14:creationId xmlns:p14="http://schemas.microsoft.com/office/powerpoint/2010/main" val="2039744748"/>
      </p:ext>
    </p:extLst>
  </p:cSld>
  <p:clrMapOvr>
    <a:masterClrMapping/>
  </p:clrMapOvr>
  <mc:AlternateContent xmlns:mc="http://schemas.openxmlformats.org/markup-compatibility/2006" xmlns:p14="http://schemas.microsoft.com/office/powerpoint/2010/main">
    <mc:Choice Requires="p14">
      <p:transition spd="slow" p14:dur="2000">
        <p:randomBar dir="vert"/>
      </p:transition>
    </mc:Choice>
    <mc:Fallback xmlns="">
      <p:transition spd="slow">
        <p:randomBar dir="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8B140-95BD-837B-511D-54D4EF4785C5}"/>
              </a:ext>
            </a:extLst>
          </p:cNvPr>
          <p:cNvSpPr>
            <a:spLocks noGrp="1"/>
          </p:cNvSpPr>
          <p:nvPr>
            <p:ph type="title"/>
          </p:nvPr>
        </p:nvSpPr>
        <p:spPr>
          <a:xfrm>
            <a:off x="573314" y="-222920"/>
            <a:ext cx="10756160" cy="1269773"/>
          </a:xfrm>
        </p:spPr>
        <p:txBody>
          <a:bodyPr/>
          <a:lstStyle/>
          <a:p>
            <a:r>
              <a:rPr lang="en-GB" b="0">
                <a:solidFill>
                  <a:srgbClr val="1A1A1A"/>
                </a:solidFill>
                <a:highlight>
                  <a:srgbClr val="FFFFFF"/>
                </a:highlight>
                <a:latin typeface="Calibri"/>
                <a:ea typeface="Calibri"/>
                <a:cs typeface="Calibri"/>
              </a:rPr>
              <a:t>Acknowledgement of the Use of AI</a:t>
            </a:r>
            <a:endParaRPr lang="en-US"/>
          </a:p>
        </p:txBody>
      </p:sp>
      <p:sp>
        <p:nvSpPr>
          <p:cNvPr id="4" name="Subtitle 3">
            <a:extLst>
              <a:ext uri="{FF2B5EF4-FFF2-40B4-BE49-F238E27FC236}">
                <a16:creationId xmlns:a16="http://schemas.microsoft.com/office/drawing/2014/main" id="{7921BB7F-458F-6AFC-3258-37D484B76426}"/>
              </a:ext>
            </a:extLst>
          </p:cNvPr>
          <p:cNvSpPr>
            <a:spLocks noGrp="1"/>
          </p:cNvSpPr>
          <p:nvPr>
            <p:ph idx="1"/>
          </p:nvPr>
        </p:nvSpPr>
        <p:spPr>
          <a:xfrm>
            <a:off x="420914" y="1309396"/>
            <a:ext cx="10240903" cy="3956179"/>
          </a:xfrm>
        </p:spPr>
        <p:txBody>
          <a:bodyPr vert="horz" lIns="0" tIns="0" rIns="0" bIns="0" rtlCol="0" anchor="t">
            <a:noAutofit/>
          </a:bodyPr>
          <a:lstStyle/>
          <a:p>
            <a:pPr>
              <a:buNone/>
            </a:pPr>
            <a:r>
              <a:rPr lang="en-GB" sz="1800">
                <a:solidFill>
                  <a:srgbClr val="555555"/>
                </a:solidFill>
                <a:highlight>
                  <a:srgbClr val="FFFFFF"/>
                </a:highlight>
                <a:latin typeface="Calibri"/>
                <a:ea typeface="Calibri"/>
                <a:cs typeface="Calibri"/>
              </a:rPr>
              <a:t>I acknowledge the use of [AI Tool Name] (insert URL) on [DATE] to support my work using the prompt(s)</a:t>
            </a:r>
            <a:endParaRPr lang="en-US" sz="3200"/>
          </a:p>
          <a:p>
            <a:pPr>
              <a:buNone/>
            </a:pPr>
            <a:r>
              <a:rPr lang="en-GB" sz="1800">
                <a:solidFill>
                  <a:srgbClr val="555555"/>
                </a:solidFill>
                <a:highlight>
                  <a:srgbClr val="FFFFFF"/>
                </a:highlight>
                <a:latin typeface="Calibri"/>
                <a:ea typeface="Calibri"/>
                <a:cs typeface="Calibri"/>
              </a:rPr>
              <a:t>"[Describe exactly what you asked the AI to do - e.g., Please check the following text for readability, grammar and syntax.]"</a:t>
            </a:r>
            <a:endParaRPr lang="en-US" sz="3200"/>
          </a:p>
          <a:p>
            <a:pPr>
              <a:buNone/>
            </a:pPr>
            <a:r>
              <a:rPr lang="en-GB" sz="1800">
                <a:solidFill>
                  <a:srgbClr val="555555"/>
                </a:solidFill>
                <a:highlight>
                  <a:srgbClr val="FFFFFF"/>
                </a:highlight>
                <a:latin typeface="Calibri"/>
                <a:ea typeface="Calibri"/>
                <a:cs typeface="Calibri"/>
              </a:rPr>
              <a:t>I confirm that I have NOT presented any AI-generated text as my own work.</a:t>
            </a:r>
            <a:endParaRPr lang="en-US" sz="3200"/>
          </a:p>
          <a:p>
            <a:pPr>
              <a:buNone/>
            </a:pPr>
            <a:r>
              <a:rPr lang="en-GB" sz="1800">
                <a:solidFill>
                  <a:srgbClr val="555555"/>
                </a:solidFill>
                <a:highlight>
                  <a:srgbClr val="FFFFFF"/>
                </a:highlight>
                <a:latin typeface="Calibri"/>
                <a:ea typeface="Calibri"/>
                <a:cs typeface="Calibri"/>
              </a:rPr>
              <a:t>I confirm I have copies of my drafts, notes and other resources used before and after the use of AI tools, which I may be asked to provide as evidence.</a:t>
            </a:r>
            <a:endParaRPr lang="en-GB" sz="1400"/>
          </a:p>
          <a:p>
            <a:pPr marL="0" indent="0">
              <a:buNone/>
            </a:pPr>
            <a:endParaRPr lang="en-GB" dirty="0"/>
          </a:p>
        </p:txBody>
      </p:sp>
    </p:spTree>
    <p:extLst>
      <p:ext uri="{BB962C8B-B14F-4D97-AF65-F5344CB8AC3E}">
        <p14:creationId xmlns:p14="http://schemas.microsoft.com/office/powerpoint/2010/main" val="391834778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3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46A4CD3-F544-5D66-AAD9-C0A6A45B20F6}"/>
              </a:ext>
            </a:extLst>
          </p:cNvPr>
          <p:cNvSpPr>
            <a:spLocks noGrp="1"/>
          </p:cNvSpPr>
          <p:nvPr>
            <p:ph type="dt" sz="half" idx="10"/>
          </p:nvPr>
        </p:nvSpPr>
        <p:spPr/>
        <p:txBody>
          <a:bodyPr/>
          <a:lstStyle/>
          <a:p>
            <a:fld id="{8898A448-D4A3-4EAA-BC5A-7E10CFE35F04}" type="datetime1">
              <a:t>7/13/2026</a:t>
            </a:fld>
            <a:endParaRPr lang="en-US"/>
          </a:p>
        </p:txBody>
      </p:sp>
      <p:sp>
        <p:nvSpPr>
          <p:cNvPr id="3" name="Footer Placeholder 2">
            <a:extLst>
              <a:ext uri="{FF2B5EF4-FFF2-40B4-BE49-F238E27FC236}">
                <a16:creationId xmlns:a16="http://schemas.microsoft.com/office/drawing/2014/main" id="{4E9210F8-CD0C-4D6E-D8D6-179044DFB015}"/>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C193349B-10D7-0902-94D0-BEBDBF266036}"/>
              </a:ext>
            </a:extLst>
          </p:cNvPr>
          <p:cNvSpPr>
            <a:spLocks noGrp="1"/>
          </p:cNvSpPr>
          <p:nvPr>
            <p:ph type="sldNum" sz="quarter" idx="12"/>
          </p:nvPr>
        </p:nvSpPr>
        <p:spPr/>
        <p:txBody>
          <a:bodyPr/>
          <a:lstStyle/>
          <a:p>
            <a:fld id="{017DE1FC-E54A-4B87-A814-263D1E8654B2}" type="slidenum">
              <a:rPr lang="en-US" dirty="0"/>
              <a:t>3</a:t>
            </a:fld>
            <a:endParaRPr lang="en-US"/>
          </a:p>
        </p:txBody>
      </p:sp>
      <p:sp>
        <p:nvSpPr>
          <p:cNvPr id="5" name="TextBox 4">
            <a:extLst>
              <a:ext uri="{FF2B5EF4-FFF2-40B4-BE49-F238E27FC236}">
                <a16:creationId xmlns:a16="http://schemas.microsoft.com/office/drawing/2014/main" id="{866553EA-339B-9EED-DA02-B4060E78C637}"/>
              </a:ext>
            </a:extLst>
          </p:cNvPr>
          <p:cNvSpPr txBox="1"/>
          <p:nvPr/>
        </p:nvSpPr>
        <p:spPr>
          <a:xfrm>
            <a:off x="4224693" y="-3111"/>
            <a:ext cx="373742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a:t>Contents Page</a:t>
            </a:r>
          </a:p>
        </p:txBody>
      </p:sp>
      <p:sp>
        <p:nvSpPr>
          <p:cNvPr id="6" name="TextBox 5">
            <a:extLst>
              <a:ext uri="{FF2B5EF4-FFF2-40B4-BE49-F238E27FC236}">
                <a16:creationId xmlns:a16="http://schemas.microsoft.com/office/drawing/2014/main" id="{DE60A9B9-BBE0-7A1E-9433-B3C833092580}"/>
              </a:ext>
            </a:extLst>
          </p:cNvPr>
          <p:cNvSpPr txBox="1"/>
          <p:nvPr/>
        </p:nvSpPr>
        <p:spPr>
          <a:xfrm>
            <a:off x="1679510" y="1632857"/>
            <a:ext cx="813318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l">
              <a:buAutoNum type="arabicPeriod"/>
            </a:pPr>
            <a:endParaRPr lang="en-GB"/>
          </a:p>
        </p:txBody>
      </p:sp>
      <p:sp>
        <p:nvSpPr>
          <p:cNvPr id="7" name="TextBox 6">
            <a:extLst>
              <a:ext uri="{FF2B5EF4-FFF2-40B4-BE49-F238E27FC236}">
                <a16:creationId xmlns:a16="http://schemas.microsoft.com/office/drawing/2014/main" id="{441E7DDB-FF58-AFBC-1B6F-12B42ACF0C65}"/>
              </a:ext>
            </a:extLst>
          </p:cNvPr>
          <p:cNvSpPr txBox="1"/>
          <p:nvPr/>
        </p:nvSpPr>
        <p:spPr>
          <a:xfrm>
            <a:off x="722606" y="1218164"/>
            <a:ext cx="10747826" cy="35855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14350" indent="-514350">
              <a:buAutoNum type="arabicPeriod"/>
            </a:pPr>
            <a:r>
              <a:rPr lang="en-GB"/>
              <a:t>Introduction                                                        All Members</a:t>
            </a:r>
            <a:endParaRPr lang="en-US"/>
          </a:p>
          <a:p>
            <a:pPr marL="514350" indent="-514350">
              <a:buAutoNum type="arabicPeriod"/>
            </a:pPr>
            <a:r>
              <a:rPr lang="en-GB" dirty="0"/>
              <a:t>Task 1 – Staff Communication                         </a:t>
            </a:r>
            <a:r>
              <a:rPr lang="en-GB" dirty="0" err="1"/>
              <a:t>Daurielies</a:t>
            </a:r>
            <a:r>
              <a:rPr lang="en-GB" dirty="0"/>
              <a:t> </a:t>
            </a:r>
            <a:r>
              <a:rPr lang="en-GB" dirty="0" err="1"/>
              <a:t>Sanchex</a:t>
            </a:r>
            <a:r>
              <a:rPr lang="en-GB" dirty="0"/>
              <a:t> - 2544031</a:t>
            </a:r>
          </a:p>
          <a:p>
            <a:pPr marL="514350" indent="-514350">
              <a:buAutoNum type="arabicPeriod"/>
            </a:pPr>
            <a:r>
              <a:rPr lang="en-GB"/>
              <a:t>Task 2 - Secure file storage and sharing        Kadir </a:t>
            </a:r>
            <a:r>
              <a:rPr lang="en-US" sz="1700" i="1"/>
              <a:t>Aykac 254448</a:t>
            </a:r>
          </a:p>
          <a:p>
            <a:pPr marL="514350" indent="-514350">
              <a:buAutoNum type="arabicPeriod"/>
            </a:pPr>
            <a:r>
              <a:rPr lang="en-GB"/>
              <a:t>Task 3 - What is care documentation            Tianna Bannister</a:t>
            </a:r>
          </a:p>
          <a:p>
            <a:pPr marL="514350" indent="-514350">
              <a:buAutoNum type="arabicPeriod"/>
            </a:pPr>
            <a:r>
              <a:rPr lang="en-GB"/>
              <a:t>Task 3 - Why Microsoft word                           Tianna Bannister</a:t>
            </a:r>
          </a:p>
          <a:p>
            <a:pPr marL="514350" indent="-514350">
              <a:buAutoNum type="arabicPeriod"/>
            </a:pPr>
            <a:r>
              <a:rPr lang="en-GB"/>
              <a:t>Task 3 – Examples                                             Tianna Bannister</a:t>
            </a:r>
          </a:p>
          <a:p>
            <a:pPr marL="514350" indent="-514350">
              <a:buAutoNum type="arabicPeriod"/>
            </a:pPr>
            <a:r>
              <a:rPr lang="en-GB"/>
              <a:t>Task 3 - How it improves efficiency and communication              Tianna Bannister</a:t>
            </a:r>
          </a:p>
          <a:p>
            <a:pPr marL="514350" indent="-514350">
              <a:buAutoNum type="arabicPeriod"/>
            </a:pPr>
            <a:r>
              <a:rPr lang="en-GB"/>
              <a:t>Task 3 - Advantages and limitations              Tianna Bannister</a:t>
            </a:r>
          </a:p>
          <a:p>
            <a:pPr marL="514350" indent="-514350">
              <a:buAutoNum type="arabicPeriod"/>
            </a:pPr>
            <a:r>
              <a:rPr lang="en-GB"/>
              <a:t>Task 3 – References                                           Tianna Bannister</a:t>
            </a:r>
          </a:p>
          <a:p>
            <a:pPr marL="514350" indent="-514350">
              <a:buAutoNum type="arabicPeriod"/>
            </a:pPr>
            <a:r>
              <a:rPr lang="en-GB"/>
              <a:t>Task 4 – Staff Scheduling/Rotas                     </a:t>
            </a:r>
            <a:r>
              <a:rPr lang="en-US" sz="1700" i="1"/>
              <a:t>Amiodou Wallace 2544485</a:t>
            </a:r>
            <a:endParaRPr lang="en-GB" dirty="0"/>
          </a:p>
          <a:p>
            <a:pPr marL="514350" indent="-514350">
              <a:buAutoNum type="arabicPeriod"/>
            </a:pPr>
            <a:r>
              <a:rPr lang="en-GB"/>
              <a:t>Task 5 – Staff training                                       </a:t>
            </a:r>
            <a:r>
              <a:rPr lang="en-US" sz="1700" i="1"/>
              <a:t>Diana Pucha 2544339</a:t>
            </a:r>
          </a:p>
          <a:p>
            <a:pPr marL="514350" indent="-514350">
              <a:buAutoNum type="arabicPeriod"/>
            </a:pPr>
            <a:r>
              <a:rPr lang="en-GB"/>
              <a:t>Conclusion                                                        All Members</a:t>
            </a:r>
            <a:endParaRPr lang="en-GB" dirty="0"/>
          </a:p>
          <a:p>
            <a:pPr marL="342900" indent="-342900">
              <a:buAutoNum type="arabicPeriod"/>
            </a:pPr>
            <a:endParaRPr lang="en-GB" sz="1100" dirty="0"/>
          </a:p>
        </p:txBody>
      </p:sp>
    </p:spTree>
    <p:extLst>
      <p:ext uri="{BB962C8B-B14F-4D97-AF65-F5344CB8AC3E}">
        <p14:creationId xmlns:p14="http://schemas.microsoft.com/office/powerpoint/2010/main" val="60377691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3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07036-CDA8-3464-80DB-EA3203CB1688}"/>
              </a:ext>
            </a:extLst>
          </p:cNvPr>
          <p:cNvSpPr>
            <a:spLocks noGrp="1"/>
          </p:cNvSpPr>
          <p:nvPr>
            <p:ph type="title"/>
          </p:nvPr>
        </p:nvSpPr>
        <p:spPr>
          <a:xfrm>
            <a:off x="210457" y="67366"/>
            <a:ext cx="11975359" cy="1248002"/>
          </a:xfrm>
        </p:spPr>
        <p:txBody>
          <a:bodyPr/>
          <a:lstStyle/>
          <a:p>
            <a:r>
              <a:rPr lang="en-GB"/>
              <a:t>Introduction - </a:t>
            </a:r>
            <a:br>
              <a:rPr lang="en-GB"/>
            </a:br>
            <a:r>
              <a:rPr lang="en-GB"/>
              <a:t>Riverdale nursing home</a:t>
            </a:r>
          </a:p>
        </p:txBody>
      </p:sp>
      <p:sp>
        <p:nvSpPr>
          <p:cNvPr id="3" name="Content Placeholder 2">
            <a:extLst>
              <a:ext uri="{FF2B5EF4-FFF2-40B4-BE49-F238E27FC236}">
                <a16:creationId xmlns:a16="http://schemas.microsoft.com/office/drawing/2014/main" id="{15149ED9-9910-1CB3-DF54-927850E9C2F0}"/>
              </a:ext>
            </a:extLst>
          </p:cNvPr>
          <p:cNvSpPr>
            <a:spLocks noGrp="1"/>
          </p:cNvSpPr>
          <p:nvPr>
            <p:ph idx="1"/>
          </p:nvPr>
        </p:nvSpPr>
        <p:spPr>
          <a:xfrm>
            <a:off x="689428" y="1715796"/>
            <a:ext cx="10240903" cy="3956179"/>
          </a:xfrm>
        </p:spPr>
        <p:txBody>
          <a:bodyPr vert="horz" lIns="0" tIns="0" rIns="0" bIns="0" rtlCol="0" anchor="t">
            <a:normAutofit lnSpcReduction="10000"/>
          </a:bodyPr>
          <a:lstStyle/>
          <a:p>
            <a:r>
              <a:rPr lang="en-GB"/>
              <a:t>Riverdale nursing home supports older adults with their daily support needs such as washing and bathing, dressing, taking medication and toileting </a:t>
            </a:r>
          </a:p>
          <a:p>
            <a:r>
              <a:rPr lang="en-GB"/>
              <a:t>The nursing home is split between two buildings which consists of carers, senior carers, nurses and admin staff </a:t>
            </a:r>
          </a:p>
          <a:p>
            <a:r>
              <a:rPr lang="en-GB"/>
              <a:t>The organisation uses Microsoft 365 but do not utilise the services to the full potential</a:t>
            </a:r>
          </a:p>
          <a:p>
            <a:r>
              <a:rPr lang="en-GB"/>
              <a:t>They are unsure what software would be best suited for which task and are using older methods not taking advantage of the Microsoft 365 platform</a:t>
            </a:r>
          </a:p>
          <a:p>
            <a:r>
              <a:rPr lang="en-GB"/>
              <a:t>Without using these platforms, paperwork has been misplaced, there has been miscommunication, staff have misinterpreted information, work has even been duplicated</a:t>
            </a:r>
          </a:p>
          <a:p>
            <a:endParaRPr lang="en-GB"/>
          </a:p>
        </p:txBody>
      </p:sp>
      <p:sp>
        <p:nvSpPr>
          <p:cNvPr id="4" name="Date Placeholder 3">
            <a:extLst>
              <a:ext uri="{FF2B5EF4-FFF2-40B4-BE49-F238E27FC236}">
                <a16:creationId xmlns:a16="http://schemas.microsoft.com/office/drawing/2014/main" id="{4471789C-08AA-030E-489F-70C9F80D8D0E}"/>
              </a:ext>
            </a:extLst>
          </p:cNvPr>
          <p:cNvSpPr>
            <a:spLocks noGrp="1"/>
          </p:cNvSpPr>
          <p:nvPr>
            <p:ph type="dt" sz="half" idx="10"/>
          </p:nvPr>
        </p:nvSpPr>
        <p:spPr/>
        <p:txBody>
          <a:bodyPr/>
          <a:lstStyle/>
          <a:p>
            <a:fld id="{B92F68B7-0D10-4586-B17C-534CFAA0D6ED}" type="datetime1">
              <a:t>7/13/2026</a:t>
            </a:fld>
            <a:endParaRPr lang="en-US"/>
          </a:p>
        </p:txBody>
      </p:sp>
      <p:sp>
        <p:nvSpPr>
          <p:cNvPr id="5" name="Footer Placeholder 4">
            <a:extLst>
              <a:ext uri="{FF2B5EF4-FFF2-40B4-BE49-F238E27FC236}">
                <a16:creationId xmlns:a16="http://schemas.microsoft.com/office/drawing/2014/main" id="{FAEA30FB-A679-E6F1-46E5-12A213CCE520}"/>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F6F53BE-621D-3B3D-E463-CEF79AA1A024}"/>
              </a:ext>
            </a:extLst>
          </p:cNvPr>
          <p:cNvSpPr>
            <a:spLocks noGrp="1"/>
          </p:cNvSpPr>
          <p:nvPr>
            <p:ph type="sldNum" sz="quarter" idx="12"/>
          </p:nvPr>
        </p:nvSpPr>
        <p:spPr/>
        <p:txBody>
          <a:bodyPr/>
          <a:lstStyle/>
          <a:p>
            <a:fld id="{017DE1FC-E54A-4B87-A814-263D1E8654B2}" type="slidenum">
              <a:rPr lang="en-US" dirty="0"/>
              <a:t>4</a:t>
            </a:fld>
            <a:endParaRPr lang="en-US"/>
          </a:p>
        </p:txBody>
      </p:sp>
      <p:sp>
        <p:nvSpPr>
          <p:cNvPr id="7" name="TextBox 6">
            <a:extLst>
              <a:ext uri="{FF2B5EF4-FFF2-40B4-BE49-F238E27FC236}">
                <a16:creationId xmlns:a16="http://schemas.microsoft.com/office/drawing/2014/main" id="{065391C4-FA44-497C-B6CD-A2BF1FD3684C}"/>
              </a:ext>
            </a:extLst>
          </p:cNvPr>
          <p:cNvSpPr txBox="1"/>
          <p:nvPr/>
        </p:nvSpPr>
        <p:spPr>
          <a:xfrm>
            <a:off x="8839200" y="6048829"/>
            <a:ext cx="60960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0" i="1" u="none" strike="noStrike" baseline="0">
                <a:solidFill>
                  <a:srgbClr val="000000"/>
                </a:solidFill>
                <a:latin typeface="Avenir Next LT Pro Light"/>
              </a:rPr>
              <a:t>Presented by </a:t>
            </a:r>
            <a:r>
              <a:rPr lang="en-US" sz="1400" i="1">
                <a:solidFill>
                  <a:srgbClr val="000000"/>
                </a:solidFill>
                <a:latin typeface="Avenir Next LT Pro Light"/>
              </a:rPr>
              <a:t>All Members</a:t>
            </a:r>
            <a:endParaRPr lang="en-US" sz="1400"/>
          </a:p>
        </p:txBody>
      </p:sp>
    </p:spTree>
    <p:extLst>
      <p:ext uri="{BB962C8B-B14F-4D97-AF65-F5344CB8AC3E}">
        <p14:creationId xmlns:p14="http://schemas.microsoft.com/office/powerpoint/2010/main" val="9243270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3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BA3F7FD-E060-7655-956F-3D69E15C0931}"/>
              </a:ext>
            </a:extLst>
          </p:cNvPr>
          <p:cNvSpPr txBox="1"/>
          <p:nvPr/>
        </p:nvSpPr>
        <p:spPr>
          <a:xfrm>
            <a:off x="105144" y="-540726"/>
            <a:ext cx="11978887" cy="1248002"/>
          </a:xfrm>
          <a:prstGeom prst="rect">
            <a:avLst/>
          </a:prstGeom>
        </p:spPr>
        <p:txBody>
          <a:bodyPr rot="0" spcFirstLastPara="0" vertOverflow="overflow" horzOverflow="overflow" vert="horz" lIns="0" tIns="0" rIns="0" bIns="0" numCol="1" spcCol="0" rtlCol="0" fromWordArt="0" anchor="b" anchorCtr="0" forceAA="0" compatLnSpc="1">
            <a:prstTxWarp prst="textNoShape">
              <a:avLst/>
            </a:prstTxWarp>
            <a:normAutofit/>
          </a:bodyPr>
          <a:lstStyle/>
          <a:p>
            <a:pPr>
              <a:spcBef>
                <a:spcPct val="0"/>
              </a:spcBef>
              <a:spcAft>
                <a:spcPts val="600"/>
              </a:spcAft>
            </a:pPr>
            <a:r>
              <a:rPr lang="en-US" sz="3200" b="1" cap="all" spc="700">
                <a:latin typeface="+mj-lt"/>
                <a:ea typeface="+mj-ea"/>
                <a:cs typeface="+mj-cs"/>
              </a:rPr>
              <a:t>Task 3 - </a:t>
            </a:r>
            <a:r>
              <a:rPr lang="en-US" sz="3200" b="1" i="0" u="none" strike="noStrike" kern="1200" cap="all" spc="700" baseline="0">
                <a:latin typeface="+mj-lt"/>
                <a:ea typeface="+mj-ea"/>
                <a:cs typeface="+mj-cs"/>
              </a:rPr>
              <a:t>What is Care Documentation </a:t>
            </a:r>
          </a:p>
        </p:txBody>
      </p:sp>
      <p:sp>
        <p:nvSpPr>
          <p:cNvPr id="6" name="TextBox 5">
            <a:extLst>
              <a:ext uri="{FF2B5EF4-FFF2-40B4-BE49-F238E27FC236}">
                <a16:creationId xmlns:a16="http://schemas.microsoft.com/office/drawing/2014/main" id="{06CCFE1B-527F-4571-9C38-B31D28B7878B}"/>
              </a:ext>
            </a:extLst>
          </p:cNvPr>
          <p:cNvSpPr txBox="1"/>
          <p:nvPr/>
        </p:nvSpPr>
        <p:spPr>
          <a:xfrm>
            <a:off x="105144" y="903051"/>
            <a:ext cx="7292826" cy="4783164"/>
          </a:xfrm>
          <a:prstGeom prst="rect">
            <a:avLst/>
          </a:prstGeom>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285750" indent="-285750">
              <a:lnSpc>
                <a:spcPct val="150000"/>
              </a:lnSpc>
              <a:spcBef>
                <a:spcPts val="1000"/>
              </a:spcBef>
              <a:buFont typeface="Arial"/>
              <a:buChar char="•"/>
            </a:pPr>
            <a:r>
              <a:rPr lang="en-US" sz="1600">
                <a:ea typeface="+mn-lt"/>
                <a:cs typeface="+mn-lt"/>
              </a:rPr>
              <a:t>Employees at Riverdale Nursing Home are legally obligated to write care-related paperwork for its residents.</a:t>
            </a:r>
            <a:endParaRPr lang="en-US" sz="1600"/>
          </a:p>
          <a:p>
            <a:pPr marL="285750" indent="-285750">
              <a:lnSpc>
                <a:spcPct val="150000"/>
              </a:lnSpc>
              <a:spcBef>
                <a:spcPts val="1000"/>
              </a:spcBef>
              <a:buFont typeface="Arial"/>
              <a:buChar char="•"/>
            </a:pPr>
            <a:r>
              <a:rPr lang="en-US" sz="1600">
                <a:ea typeface="+mn-lt"/>
                <a:cs typeface="+mn-lt"/>
              </a:rPr>
              <a:t>Care plans, daily notes, medication/treatment records, food and hydration charts, personal care records are examples of the different documents</a:t>
            </a:r>
            <a:endParaRPr lang="en-US" sz="1600"/>
          </a:p>
          <a:p>
            <a:pPr marL="285750" indent="-285750">
              <a:lnSpc>
                <a:spcPct val="150000"/>
              </a:lnSpc>
              <a:spcBef>
                <a:spcPts val="1000"/>
              </a:spcBef>
              <a:buFont typeface="Arial"/>
              <a:buChar char="•"/>
            </a:pPr>
            <a:r>
              <a:rPr lang="en-US" sz="1600"/>
              <a:t>According to (Mihiretu Kebede) study only 37.4% of nurses show good care documentation</a:t>
            </a:r>
          </a:p>
          <a:p>
            <a:pPr marL="285750" indent="-285750">
              <a:lnSpc>
                <a:spcPct val="150000"/>
              </a:lnSpc>
              <a:spcBef>
                <a:spcPts val="1000"/>
              </a:spcBef>
              <a:buFont typeface="Arial"/>
              <a:buChar char="•"/>
            </a:pPr>
            <a:r>
              <a:rPr lang="en-US" sz="1600">
                <a:ea typeface="+mn-lt"/>
                <a:cs typeface="+mn-lt"/>
              </a:rPr>
              <a:t>Daily care documentation helps to detect changes in a resident's condition or care needs, supports continuity of care, and shows that the care is being provided effectively.</a:t>
            </a:r>
          </a:p>
          <a:p>
            <a:pPr marL="285750" indent="-285750">
              <a:lnSpc>
                <a:spcPct val="150000"/>
              </a:lnSpc>
              <a:spcBef>
                <a:spcPts val="1000"/>
              </a:spcBef>
              <a:buFont typeface="Arial"/>
              <a:buChar char="•"/>
            </a:pPr>
            <a:r>
              <a:rPr lang="en-US" sz="1600">
                <a:ea typeface="+mn-lt"/>
                <a:cs typeface="+mn-lt"/>
              </a:rPr>
              <a:t>It protects both residents and staff members since it may be used as evidence for inspections &amp; investigations if needed, risk assessments and incident reports.</a:t>
            </a:r>
          </a:p>
          <a:p>
            <a:pPr>
              <a:lnSpc>
                <a:spcPct val="150000"/>
              </a:lnSpc>
            </a:pPr>
            <a:br>
              <a:rPr lang="en-US"/>
            </a:br>
            <a:endParaRPr lang="en-US"/>
          </a:p>
          <a:p>
            <a:pPr>
              <a:lnSpc>
                <a:spcPct val="110000"/>
              </a:lnSpc>
              <a:spcBef>
                <a:spcPts val="1000"/>
              </a:spcBef>
            </a:pPr>
            <a:endParaRPr lang="en-US" sz="1400"/>
          </a:p>
        </p:txBody>
      </p:sp>
      <p:pic>
        <p:nvPicPr>
          <p:cNvPr id="7" name="Picture 6" descr="A person writing on a piece of paper&#10;&#10;AI-generated content may be incorrect.">
            <a:extLst>
              <a:ext uri="{FF2B5EF4-FFF2-40B4-BE49-F238E27FC236}">
                <a16:creationId xmlns:a16="http://schemas.microsoft.com/office/drawing/2014/main" id="{D3722A64-0D8F-654D-8713-59F2538428E1}"/>
              </a:ext>
            </a:extLst>
          </p:cNvPr>
          <p:cNvPicPr>
            <a:picLocks noChangeAspect="1"/>
          </p:cNvPicPr>
          <p:nvPr/>
        </p:nvPicPr>
        <p:blipFill>
          <a:blip r:embed="rId2"/>
          <a:srcRect l="17271" r="3" b="3"/>
          <a:stretch>
            <a:fillRect/>
          </a:stretch>
        </p:blipFill>
        <p:spPr>
          <a:xfrm>
            <a:off x="7542567" y="1708594"/>
            <a:ext cx="3940629" cy="3172080"/>
          </a:xfrm>
          <a:prstGeom prst="rect">
            <a:avLst/>
          </a:prstGeom>
          <a:noFill/>
        </p:spPr>
      </p:pic>
      <p:sp>
        <p:nvSpPr>
          <p:cNvPr id="2" name="Date Placeholder 1">
            <a:extLst>
              <a:ext uri="{FF2B5EF4-FFF2-40B4-BE49-F238E27FC236}">
                <a16:creationId xmlns:a16="http://schemas.microsoft.com/office/drawing/2014/main" id="{E82BB6F0-BE9F-C72E-5A6B-D112B00A55DA}"/>
              </a:ext>
            </a:extLst>
          </p:cNvPr>
          <p:cNvSpPr>
            <a:spLocks noGrp="1"/>
          </p:cNvSpPr>
          <p:nvPr>
            <p:ph type="dt" sz="half" idx="10"/>
          </p:nvPr>
        </p:nvSpPr>
        <p:spPr>
          <a:xfrm>
            <a:off x="7910111" y="6409170"/>
            <a:ext cx="3702392" cy="448830"/>
          </a:xfrm>
        </p:spPr>
        <p:txBody>
          <a:bodyPr vert="horz" lIns="91440" tIns="45720" rIns="91440" bIns="45720" rtlCol="0" anchor="ctr">
            <a:normAutofit/>
          </a:bodyPr>
          <a:lstStyle/>
          <a:p>
            <a:pPr>
              <a:spcAft>
                <a:spcPts val="600"/>
              </a:spcAft>
            </a:pPr>
            <a:fld id="{C76AB315-F27E-48A8-A93A-52EE6CA5D0F2}" type="datetime1">
              <a:rPr lang="en-GB"/>
              <a:pPr>
                <a:spcAft>
                  <a:spcPts val="600"/>
                </a:spcAft>
              </a:pPr>
              <a:t>13/07/2026</a:t>
            </a:fld>
            <a:endParaRPr lang="en-US"/>
          </a:p>
        </p:txBody>
      </p:sp>
      <p:sp>
        <p:nvSpPr>
          <p:cNvPr id="3" name="Footer Placeholder 2">
            <a:extLst>
              <a:ext uri="{FF2B5EF4-FFF2-40B4-BE49-F238E27FC236}">
                <a16:creationId xmlns:a16="http://schemas.microsoft.com/office/drawing/2014/main" id="{C6DB4C00-6F29-ACD5-B1EF-8AF7B54DB7D0}"/>
              </a:ext>
            </a:extLst>
          </p:cNvPr>
          <p:cNvSpPr>
            <a:spLocks noGrp="1"/>
          </p:cNvSpPr>
          <p:nvPr>
            <p:ph type="ftr" sz="quarter" idx="11"/>
          </p:nvPr>
        </p:nvSpPr>
        <p:spPr>
          <a:xfrm rot="5400000">
            <a:off x="-1828801" y="1912217"/>
            <a:ext cx="4114800" cy="457200"/>
          </a:xfrm>
        </p:spPr>
        <p:txBody>
          <a:bodyPr vert="horz" lIns="91440" tIns="45720" rIns="91440" bIns="45720" rtlCol="0" anchor="ctr">
            <a:normAutofit/>
          </a:bodyPr>
          <a:lstStyle/>
          <a:p>
            <a:pPr>
              <a:spcAft>
                <a:spcPts val="600"/>
              </a:spcAft>
            </a:pPr>
            <a:r>
              <a:rPr lang="en-US" b="1" kern="1200">
                <a:latin typeface="+mj-lt"/>
                <a:ea typeface="+mn-ea"/>
                <a:cs typeface="+mn-cs"/>
              </a:rPr>
              <a:t>
              </a:t>
            </a:r>
          </a:p>
        </p:txBody>
      </p:sp>
      <p:sp>
        <p:nvSpPr>
          <p:cNvPr id="4" name="Slide Number Placeholder 3">
            <a:extLst>
              <a:ext uri="{FF2B5EF4-FFF2-40B4-BE49-F238E27FC236}">
                <a16:creationId xmlns:a16="http://schemas.microsoft.com/office/drawing/2014/main" id="{EE8CDE93-36DF-1891-C548-BF063527BDFB}"/>
              </a:ext>
            </a:extLst>
          </p:cNvPr>
          <p:cNvSpPr>
            <a:spLocks noGrp="1"/>
          </p:cNvSpPr>
          <p:nvPr>
            <p:ph type="sldNum" sz="quarter" idx="12"/>
          </p:nvPr>
        </p:nvSpPr>
        <p:spPr>
          <a:xfrm>
            <a:off x="11669678" y="6408742"/>
            <a:ext cx="438652" cy="448830"/>
          </a:xfrm>
        </p:spPr>
        <p:txBody>
          <a:bodyPr vert="horz" lIns="91440" tIns="45720" rIns="91440" bIns="45720" rtlCol="0" anchor="ctr">
            <a:normAutofit/>
          </a:bodyPr>
          <a:lstStyle/>
          <a:p>
            <a:pPr>
              <a:spcAft>
                <a:spcPts val="600"/>
              </a:spcAft>
            </a:pPr>
            <a:fld id="{017DE1FC-E54A-4B87-A814-263D1E8654B2}" type="slidenum">
              <a:rPr lang="en-US" dirty="0"/>
              <a:pPr>
                <a:spcAft>
                  <a:spcPts val="600"/>
                </a:spcAft>
              </a:pPr>
              <a:t>5</a:t>
            </a:fld>
            <a:endParaRPr lang="en-US"/>
          </a:p>
        </p:txBody>
      </p:sp>
      <p:sp>
        <p:nvSpPr>
          <p:cNvPr id="8" name="TextBox 7">
            <a:extLst>
              <a:ext uri="{FF2B5EF4-FFF2-40B4-BE49-F238E27FC236}">
                <a16:creationId xmlns:a16="http://schemas.microsoft.com/office/drawing/2014/main" id="{FEB05010-FA5A-9CBD-FB51-1673600C897D}"/>
              </a:ext>
            </a:extLst>
          </p:cNvPr>
          <p:cNvSpPr txBox="1"/>
          <p:nvPr/>
        </p:nvSpPr>
        <p:spPr>
          <a:xfrm>
            <a:off x="8621486" y="6048829"/>
            <a:ext cx="60960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0" i="1" u="none" strike="noStrike" baseline="0">
                <a:solidFill>
                  <a:srgbClr val="000000"/>
                </a:solidFill>
                <a:latin typeface="Avenir Next LT Pro Light"/>
              </a:rPr>
              <a:t>Presented by Tianna Bannister 2541492</a:t>
            </a:r>
            <a:r>
              <a:rPr sz="1400" b="0" i="0">
                <a:solidFill>
                  <a:srgbClr val="000000"/>
                </a:solidFill>
                <a:latin typeface="Avenir Next LT Pro Light"/>
                <a:ea typeface="Avenir Next LT Pro Light"/>
                <a:cs typeface="Avenir Next LT Pro Light"/>
              </a:rPr>
              <a:t>​</a:t>
            </a:r>
            <a:endParaRPr lang="en-GB"/>
          </a:p>
          <a:p>
            <a:pPr algn="ctr"/>
            <a:endParaRPr lang="en-GB"/>
          </a:p>
        </p:txBody>
      </p:sp>
    </p:spTree>
    <p:extLst>
      <p:ext uri="{BB962C8B-B14F-4D97-AF65-F5344CB8AC3E}">
        <p14:creationId xmlns:p14="http://schemas.microsoft.com/office/powerpoint/2010/main" val="309445160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3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C5B79-874D-EB44-E1D7-B7EC6EBA79D5}"/>
              </a:ext>
            </a:extLst>
          </p:cNvPr>
          <p:cNvSpPr>
            <a:spLocks noGrp="1"/>
          </p:cNvSpPr>
          <p:nvPr>
            <p:ph type="title"/>
          </p:nvPr>
        </p:nvSpPr>
        <p:spPr>
          <a:xfrm>
            <a:off x="229612" y="-280427"/>
            <a:ext cx="10309745" cy="1233488"/>
          </a:xfrm>
        </p:spPr>
        <p:txBody>
          <a:bodyPr/>
          <a:lstStyle/>
          <a:p>
            <a:r>
              <a:rPr lang="en-GB"/>
              <a:t>Task 3 - Why Microsoft word?</a:t>
            </a:r>
          </a:p>
        </p:txBody>
      </p:sp>
      <p:sp>
        <p:nvSpPr>
          <p:cNvPr id="4" name="Content Placeholder 3">
            <a:extLst>
              <a:ext uri="{FF2B5EF4-FFF2-40B4-BE49-F238E27FC236}">
                <a16:creationId xmlns:a16="http://schemas.microsoft.com/office/drawing/2014/main" id="{F33A8267-F024-BFCD-81E8-5DFD08FD61A2}"/>
              </a:ext>
            </a:extLst>
          </p:cNvPr>
          <p:cNvSpPr>
            <a:spLocks noGrp="1"/>
          </p:cNvSpPr>
          <p:nvPr>
            <p:ph sz="half" idx="2"/>
          </p:nvPr>
        </p:nvSpPr>
        <p:spPr>
          <a:xfrm>
            <a:off x="108925" y="1338479"/>
            <a:ext cx="8109789" cy="4180822"/>
          </a:xfrm>
        </p:spPr>
        <p:txBody>
          <a:bodyPr vert="horz" lIns="0" tIns="0" rIns="0" bIns="0" rtlCol="0" anchor="t">
            <a:normAutofit/>
          </a:bodyPr>
          <a:lstStyle/>
          <a:p>
            <a:pPr>
              <a:buClr>
                <a:srgbClr val="EB3D9F"/>
              </a:buClr>
            </a:pPr>
            <a:r>
              <a:rPr lang="en-GB" sz="1800"/>
              <a:t>Microsoft word would be the ideal application for care documentation as it has a simple layout and offers a navigation pane allowing functions to be used easily</a:t>
            </a:r>
            <a:endParaRPr lang="en-GB" sz="1200">
              <a:highlight>
                <a:srgbClr val="FFFFFF"/>
              </a:highlight>
              <a:latin typeface="Open Sans"/>
              <a:ea typeface="Open Sans"/>
              <a:cs typeface="Open Sans"/>
            </a:endParaRPr>
          </a:p>
          <a:p>
            <a:pPr>
              <a:buClr>
                <a:srgbClr val="EB3D9F"/>
              </a:buClr>
            </a:pPr>
            <a:r>
              <a:rPr lang="en-GB" sz="1800">
                <a:latin typeface="Avenir Next LT Pro Light"/>
                <a:ea typeface="Open Sans"/>
                <a:cs typeface="Open Sans"/>
              </a:rPr>
              <a:t>(Eva Tornvall) states, records need more clarity as 74% use it for statistical purposes and half of the nursing managers use it to evaluate care</a:t>
            </a:r>
            <a:endParaRPr lang="en-GB" sz="1200">
              <a:highlight>
                <a:srgbClr val="FFFFFF"/>
              </a:highlight>
              <a:latin typeface="Open Sans"/>
              <a:ea typeface="Open Sans"/>
              <a:cs typeface="Open Sans"/>
            </a:endParaRPr>
          </a:p>
          <a:p>
            <a:pPr>
              <a:buClr>
                <a:srgbClr val="EB3D9F"/>
              </a:buClr>
            </a:pPr>
            <a:r>
              <a:rPr lang="en-GB" sz="1800"/>
              <a:t> It offers templates, grammar and spell checks, and has features which can improve the quality-of-care documents. </a:t>
            </a:r>
          </a:p>
          <a:p>
            <a:pPr>
              <a:buClr>
                <a:srgbClr val="EB3D9F"/>
              </a:buClr>
            </a:pPr>
            <a:r>
              <a:rPr lang="en-GB" sz="1800"/>
              <a:t>Using word makes it easier to share files with other healthcare professionals and third parties </a:t>
            </a:r>
          </a:p>
          <a:p>
            <a:pPr>
              <a:buClr>
                <a:srgbClr val="EB3D9F"/>
              </a:buClr>
            </a:pPr>
            <a:r>
              <a:rPr lang="en-GB" sz="1800"/>
              <a:t>It can have enhanced security such as passwords to uphold confidentiality.</a:t>
            </a:r>
          </a:p>
          <a:p>
            <a:pPr>
              <a:buClr>
                <a:srgbClr val="EB3D9F"/>
              </a:buClr>
            </a:pPr>
            <a:r>
              <a:rPr lang="en-GB" sz="1800"/>
              <a:t>Word is practical as majority of devices and computers can gain access to Microsoft word.</a:t>
            </a:r>
            <a:endParaRPr lang="en-GB" sz="1800">
              <a:ea typeface="+mn-lt"/>
              <a:cs typeface="+mn-lt"/>
            </a:endParaRPr>
          </a:p>
          <a:p>
            <a:pPr marL="0" indent="0">
              <a:buClr>
                <a:srgbClr val="EB3D9F"/>
              </a:buClr>
              <a:buNone/>
            </a:pPr>
            <a:endParaRPr lang="en-GB" sz="1800"/>
          </a:p>
        </p:txBody>
      </p:sp>
      <p:sp>
        <p:nvSpPr>
          <p:cNvPr id="5" name="Date Placeholder 4">
            <a:extLst>
              <a:ext uri="{FF2B5EF4-FFF2-40B4-BE49-F238E27FC236}">
                <a16:creationId xmlns:a16="http://schemas.microsoft.com/office/drawing/2014/main" id="{EEBE480C-A1C6-3B6F-66CE-5BA8CD8C5D2A}"/>
              </a:ext>
            </a:extLst>
          </p:cNvPr>
          <p:cNvSpPr>
            <a:spLocks noGrp="1"/>
          </p:cNvSpPr>
          <p:nvPr>
            <p:ph type="dt" sz="half" idx="10"/>
          </p:nvPr>
        </p:nvSpPr>
        <p:spPr/>
        <p:txBody>
          <a:bodyPr/>
          <a:lstStyle/>
          <a:p>
            <a:fld id="{C63C15D1-44EA-4DC7-A771-A2C3D472E849}" type="datetime1">
              <a:t>7/13/2026</a:t>
            </a:fld>
            <a:endParaRPr lang="en-US"/>
          </a:p>
        </p:txBody>
      </p:sp>
      <p:sp>
        <p:nvSpPr>
          <p:cNvPr id="6" name="Footer Placeholder 5">
            <a:extLst>
              <a:ext uri="{FF2B5EF4-FFF2-40B4-BE49-F238E27FC236}">
                <a16:creationId xmlns:a16="http://schemas.microsoft.com/office/drawing/2014/main" id="{7B0F6DBA-86F1-46D3-D53E-300725B92141}"/>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7CB6CBA-2B38-ABF0-0CA5-215B286EE6C3}"/>
              </a:ext>
            </a:extLst>
          </p:cNvPr>
          <p:cNvSpPr>
            <a:spLocks noGrp="1"/>
          </p:cNvSpPr>
          <p:nvPr>
            <p:ph type="sldNum" sz="quarter" idx="12"/>
          </p:nvPr>
        </p:nvSpPr>
        <p:spPr/>
        <p:txBody>
          <a:bodyPr/>
          <a:lstStyle/>
          <a:p>
            <a:fld id="{017DE1FC-E54A-4B87-A814-263D1E8654B2}" type="slidenum">
              <a:rPr lang="en-US" dirty="0"/>
              <a:t>6</a:t>
            </a:fld>
            <a:endParaRPr lang="en-US"/>
          </a:p>
        </p:txBody>
      </p:sp>
      <p:pic>
        <p:nvPicPr>
          <p:cNvPr id="8" name="Picture 7" descr="A computer screen with a white screen&#10;&#10;AI-generated content may be incorrect.">
            <a:extLst>
              <a:ext uri="{FF2B5EF4-FFF2-40B4-BE49-F238E27FC236}">
                <a16:creationId xmlns:a16="http://schemas.microsoft.com/office/drawing/2014/main" id="{C476F10F-54B1-DBD2-50E1-25288C7BC83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224959" y="2660550"/>
            <a:ext cx="3878023" cy="2715569"/>
          </a:xfrm>
          <a:prstGeom prst="rect">
            <a:avLst/>
          </a:prstGeom>
        </p:spPr>
      </p:pic>
      <p:sp>
        <p:nvSpPr>
          <p:cNvPr id="3" name="TextBox 2">
            <a:extLst>
              <a:ext uri="{FF2B5EF4-FFF2-40B4-BE49-F238E27FC236}">
                <a16:creationId xmlns:a16="http://schemas.microsoft.com/office/drawing/2014/main" id="{B80309A5-3401-EAEA-B1DA-D7BCF4E1A2F2}"/>
              </a:ext>
            </a:extLst>
          </p:cNvPr>
          <p:cNvSpPr txBox="1"/>
          <p:nvPr/>
        </p:nvSpPr>
        <p:spPr>
          <a:xfrm>
            <a:off x="8374743" y="6048829"/>
            <a:ext cx="60960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0" i="1" u="none" strike="noStrike" baseline="0">
                <a:solidFill>
                  <a:srgbClr val="000000"/>
                </a:solidFill>
                <a:latin typeface="Avenir Next LT Pro Light"/>
              </a:rPr>
              <a:t>Presented by Tianna Bannister 2541492</a:t>
            </a:r>
            <a:r>
              <a:rPr sz="1400" b="0" i="0">
                <a:solidFill>
                  <a:srgbClr val="000000"/>
                </a:solidFill>
                <a:latin typeface="Avenir Next LT Pro Light"/>
                <a:ea typeface="Avenir Next LT Pro Light"/>
                <a:cs typeface="Avenir Next LT Pro Light"/>
              </a:rPr>
              <a:t>​</a:t>
            </a:r>
            <a:endParaRPr lang="en-GB"/>
          </a:p>
          <a:p>
            <a:pPr algn="ctr"/>
            <a:endParaRPr lang="en-GB"/>
          </a:p>
        </p:txBody>
      </p:sp>
    </p:spTree>
    <p:extLst>
      <p:ext uri="{BB962C8B-B14F-4D97-AF65-F5344CB8AC3E}">
        <p14:creationId xmlns:p14="http://schemas.microsoft.com/office/powerpoint/2010/main" val="21731801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3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0882B-B589-A583-500D-B988E1CC7FCF}"/>
              </a:ext>
            </a:extLst>
          </p:cNvPr>
          <p:cNvSpPr>
            <a:spLocks noGrp="1"/>
          </p:cNvSpPr>
          <p:nvPr>
            <p:ph type="title"/>
          </p:nvPr>
        </p:nvSpPr>
        <p:spPr>
          <a:xfrm>
            <a:off x="231254" y="-428171"/>
            <a:ext cx="10309745" cy="1233488"/>
          </a:xfrm>
        </p:spPr>
        <p:txBody>
          <a:bodyPr anchor="b">
            <a:normAutofit/>
          </a:bodyPr>
          <a:lstStyle/>
          <a:p>
            <a:r>
              <a:rPr lang="en-GB" dirty="0"/>
              <a:t>Task 3 - Exampl</a:t>
            </a:r>
            <a:r>
              <a:rPr lang="en-GB"/>
              <a:t>es</a:t>
            </a:r>
            <a:endParaRPr lang="en-GB" dirty="0"/>
          </a:p>
        </p:txBody>
      </p:sp>
      <p:pic>
        <p:nvPicPr>
          <p:cNvPr id="8" name="Content Placeholder 7" descr="A screenshot of a computer&#10;&#10;AI-generated content may be incorrect.">
            <a:extLst>
              <a:ext uri="{FF2B5EF4-FFF2-40B4-BE49-F238E27FC236}">
                <a16:creationId xmlns:a16="http://schemas.microsoft.com/office/drawing/2014/main" id="{421283F5-88B9-168B-1060-18025C63ED51}"/>
              </a:ext>
            </a:extLst>
          </p:cNvPr>
          <p:cNvPicPr>
            <a:picLocks noGrp="1" noChangeAspect="1"/>
          </p:cNvPicPr>
          <p:nvPr>
            <p:ph sz="half" idx="1"/>
          </p:nvPr>
        </p:nvPicPr>
        <p:blipFill>
          <a:blip r:embed="rId2"/>
          <a:srcRect l="10742" t="21528" r="14258" b="7812"/>
          <a:stretch>
            <a:fillRect/>
          </a:stretch>
        </p:blipFill>
        <p:spPr>
          <a:xfrm>
            <a:off x="209482" y="951113"/>
            <a:ext cx="5487197" cy="3483874"/>
          </a:xfrm>
          <a:prstGeom prst="rect">
            <a:avLst/>
          </a:prstGeom>
          <a:noFill/>
        </p:spPr>
      </p:pic>
      <p:sp>
        <p:nvSpPr>
          <p:cNvPr id="5" name="Date Placeholder 4">
            <a:extLst>
              <a:ext uri="{FF2B5EF4-FFF2-40B4-BE49-F238E27FC236}">
                <a16:creationId xmlns:a16="http://schemas.microsoft.com/office/drawing/2014/main" id="{6032976C-8D95-1CD8-4A04-3604865BC7EB}"/>
              </a:ext>
            </a:extLst>
          </p:cNvPr>
          <p:cNvSpPr>
            <a:spLocks noGrp="1"/>
          </p:cNvSpPr>
          <p:nvPr>
            <p:ph type="dt" sz="half" idx="10"/>
          </p:nvPr>
        </p:nvSpPr>
        <p:spPr>
          <a:xfrm>
            <a:off x="7910111" y="6409170"/>
            <a:ext cx="3702392" cy="448830"/>
          </a:xfrm>
        </p:spPr>
        <p:txBody>
          <a:bodyPr anchor="ctr">
            <a:normAutofit/>
          </a:bodyPr>
          <a:lstStyle/>
          <a:p>
            <a:pPr>
              <a:spcAft>
                <a:spcPts val="600"/>
              </a:spcAft>
            </a:pPr>
            <a:fld id="{6309C205-1CC5-4335-9410-3D407177C500}" type="datetime1">
              <a:pPr>
                <a:spcAft>
                  <a:spcPts val="600"/>
                </a:spcAft>
              </a:pPr>
              <a:t>7/13/2026</a:t>
            </a:fld>
            <a:endParaRPr lang="en-US"/>
          </a:p>
        </p:txBody>
      </p:sp>
      <p:sp>
        <p:nvSpPr>
          <p:cNvPr id="13" name="Footer Placeholder 5">
            <a:extLst>
              <a:ext uri="{FF2B5EF4-FFF2-40B4-BE49-F238E27FC236}">
                <a16:creationId xmlns:a16="http://schemas.microsoft.com/office/drawing/2014/main" id="{20882B50-5A91-0B4D-6DCB-C022F020DF50}"/>
              </a:ext>
            </a:extLst>
          </p:cNvPr>
          <p:cNvSpPr>
            <a:spLocks noGrp="1"/>
          </p:cNvSpPr>
          <p:nvPr>
            <p:ph type="ftr" sz="quarter" idx="11"/>
          </p:nvPr>
        </p:nvSpPr>
        <p:spPr>
          <a:xfrm rot="5400000">
            <a:off x="-1828801" y="1912217"/>
            <a:ext cx="4114800" cy="457200"/>
          </a:xfrm>
        </p:spPr>
        <p:txBody>
          <a:bodyPr anchor="ctr">
            <a:normAutofit/>
          </a:bodyPr>
          <a:lstStyle/>
          <a:p>
            <a:pPr>
              <a:spcAft>
                <a:spcPts val="600"/>
              </a:spcAft>
            </a:pPr>
            <a:r>
              <a:rPr lang="en-US"/>
              <a:t>
              </a:t>
            </a:r>
          </a:p>
        </p:txBody>
      </p:sp>
      <p:sp>
        <p:nvSpPr>
          <p:cNvPr id="7" name="Slide Number Placeholder 6">
            <a:extLst>
              <a:ext uri="{FF2B5EF4-FFF2-40B4-BE49-F238E27FC236}">
                <a16:creationId xmlns:a16="http://schemas.microsoft.com/office/drawing/2014/main" id="{BC630CCE-7BD3-FD3F-9AD4-0B709D6A99EE}"/>
              </a:ext>
            </a:extLst>
          </p:cNvPr>
          <p:cNvSpPr>
            <a:spLocks noGrp="1"/>
          </p:cNvSpPr>
          <p:nvPr>
            <p:ph type="sldNum" sz="quarter" idx="12"/>
          </p:nvPr>
        </p:nvSpPr>
        <p:spPr>
          <a:xfrm>
            <a:off x="11669678" y="6408742"/>
            <a:ext cx="438652" cy="448830"/>
          </a:xfrm>
        </p:spPr>
        <p:txBody>
          <a:bodyPr anchor="ctr">
            <a:normAutofit/>
          </a:bodyPr>
          <a:lstStyle/>
          <a:p>
            <a:pPr>
              <a:spcAft>
                <a:spcPts val="600"/>
              </a:spcAft>
            </a:pPr>
            <a:fld id="{017DE1FC-E54A-4B87-A814-263D1E8654B2}" type="slidenum">
              <a:rPr lang="en-US" dirty="0"/>
              <a:pPr>
                <a:spcAft>
                  <a:spcPts val="600"/>
                </a:spcAft>
              </a:pPr>
              <a:t>7</a:t>
            </a:fld>
            <a:endParaRPr lang="en-US"/>
          </a:p>
        </p:txBody>
      </p:sp>
      <p:pic>
        <p:nvPicPr>
          <p:cNvPr id="4" name="Picture 3" descr="A white sheet with black text&#10;&#10;AI-generated content may be incorrect.">
            <a:extLst>
              <a:ext uri="{FF2B5EF4-FFF2-40B4-BE49-F238E27FC236}">
                <a16:creationId xmlns:a16="http://schemas.microsoft.com/office/drawing/2014/main" id="{173534F0-DDB7-9B92-9CD2-BF0A5A851418}"/>
              </a:ext>
            </a:extLst>
          </p:cNvPr>
          <p:cNvPicPr>
            <a:picLocks noChangeAspect="1"/>
          </p:cNvPicPr>
          <p:nvPr/>
        </p:nvPicPr>
        <p:blipFill>
          <a:blip r:embed="rId3"/>
          <a:stretch>
            <a:fillRect/>
          </a:stretch>
        </p:blipFill>
        <p:spPr>
          <a:xfrm>
            <a:off x="2907847" y="3287939"/>
            <a:ext cx="4866821" cy="3097895"/>
          </a:xfrm>
          <a:prstGeom prst="rect">
            <a:avLst/>
          </a:prstGeom>
        </p:spPr>
      </p:pic>
      <p:sp>
        <p:nvSpPr>
          <p:cNvPr id="10" name="TextBox 9">
            <a:extLst>
              <a:ext uri="{FF2B5EF4-FFF2-40B4-BE49-F238E27FC236}">
                <a16:creationId xmlns:a16="http://schemas.microsoft.com/office/drawing/2014/main" id="{C095D133-029C-2054-C065-15F83D3A74D4}"/>
              </a:ext>
            </a:extLst>
          </p:cNvPr>
          <p:cNvSpPr txBox="1"/>
          <p:nvPr/>
        </p:nvSpPr>
        <p:spPr>
          <a:xfrm>
            <a:off x="6761583" y="1532293"/>
            <a:ext cx="523240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Word can generate reusable charts and instructional note taking guides which makes </a:t>
            </a:r>
            <a:r>
              <a:rPr lang="en-GB">
                <a:ea typeface="+mn-lt"/>
                <a:cs typeface="+mn-lt"/>
              </a:rPr>
              <a:t>care documentation more legible and reliable. This would permit for faster note taking, clearer storage, better note arrangement, and improved file storage.</a:t>
            </a:r>
            <a:endParaRPr lang="en-GB" dirty="0">
              <a:ea typeface="+mn-lt"/>
              <a:cs typeface="+mn-lt"/>
            </a:endParaRPr>
          </a:p>
        </p:txBody>
      </p:sp>
    </p:spTree>
    <p:extLst>
      <p:ext uri="{BB962C8B-B14F-4D97-AF65-F5344CB8AC3E}">
        <p14:creationId xmlns:p14="http://schemas.microsoft.com/office/powerpoint/2010/main" val="26278158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3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DCC84-12FB-A27C-6F99-F69DC3242731}"/>
              </a:ext>
            </a:extLst>
          </p:cNvPr>
          <p:cNvSpPr>
            <a:spLocks noGrp="1"/>
          </p:cNvSpPr>
          <p:nvPr>
            <p:ph type="title"/>
          </p:nvPr>
        </p:nvSpPr>
        <p:spPr>
          <a:xfrm>
            <a:off x="225792" y="84619"/>
            <a:ext cx="11089168" cy="1060960"/>
          </a:xfrm>
        </p:spPr>
        <p:txBody>
          <a:bodyPr>
            <a:normAutofit/>
          </a:bodyPr>
          <a:lstStyle/>
          <a:p>
            <a:r>
              <a:rPr lang="en-GB" sz="2800">
                <a:latin typeface="Avenir Next LT Pro"/>
                <a:cs typeface="Arial"/>
              </a:rPr>
              <a:t>Task 3 - Improving efficiency and communication </a:t>
            </a:r>
            <a:endParaRPr lang="en-US"/>
          </a:p>
        </p:txBody>
      </p:sp>
      <p:sp>
        <p:nvSpPr>
          <p:cNvPr id="4" name="Date Placeholder 3">
            <a:extLst>
              <a:ext uri="{FF2B5EF4-FFF2-40B4-BE49-F238E27FC236}">
                <a16:creationId xmlns:a16="http://schemas.microsoft.com/office/drawing/2014/main" id="{45C9E328-6FFB-51AD-B714-F104B74EB54A}"/>
              </a:ext>
            </a:extLst>
          </p:cNvPr>
          <p:cNvSpPr>
            <a:spLocks noGrp="1"/>
          </p:cNvSpPr>
          <p:nvPr>
            <p:ph type="dt" sz="half" idx="10"/>
          </p:nvPr>
        </p:nvSpPr>
        <p:spPr/>
        <p:txBody>
          <a:bodyPr/>
          <a:lstStyle/>
          <a:p>
            <a:fld id="{06436111-455F-4DD2-B3EE-4B58A482972C}" type="datetime1">
              <a:t>7/13/2026</a:t>
            </a:fld>
            <a:endParaRPr lang="en-US"/>
          </a:p>
        </p:txBody>
      </p:sp>
      <p:sp>
        <p:nvSpPr>
          <p:cNvPr id="5" name="Footer Placeholder 4">
            <a:extLst>
              <a:ext uri="{FF2B5EF4-FFF2-40B4-BE49-F238E27FC236}">
                <a16:creationId xmlns:a16="http://schemas.microsoft.com/office/drawing/2014/main" id="{3A6ED523-9481-46A7-029E-108564D4BD4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14A04EA-F28B-A1B8-6440-4AF1E6461937}"/>
              </a:ext>
            </a:extLst>
          </p:cNvPr>
          <p:cNvSpPr>
            <a:spLocks noGrp="1"/>
          </p:cNvSpPr>
          <p:nvPr>
            <p:ph type="sldNum" sz="quarter" idx="12"/>
          </p:nvPr>
        </p:nvSpPr>
        <p:spPr/>
        <p:txBody>
          <a:bodyPr/>
          <a:lstStyle/>
          <a:p>
            <a:fld id="{017DE1FC-E54A-4B87-A814-263D1E8654B2}" type="slidenum">
              <a:rPr lang="en-US" dirty="0"/>
              <a:t>8</a:t>
            </a:fld>
            <a:endParaRPr lang="en-US"/>
          </a:p>
        </p:txBody>
      </p:sp>
      <p:sp>
        <p:nvSpPr>
          <p:cNvPr id="9" name="TextBox 8">
            <a:extLst>
              <a:ext uri="{FF2B5EF4-FFF2-40B4-BE49-F238E27FC236}">
                <a16:creationId xmlns:a16="http://schemas.microsoft.com/office/drawing/2014/main" id="{AA723F7E-E8B0-F2D2-4611-DDE2CBC8739C}"/>
              </a:ext>
            </a:extLst>
          </p:cNvPr>
          <p:cNvSpPr txBox="1"/>
          <p:nvPr/>
        </p:nvSpPr>
        <p:spPr>
          <a:xfrm>
            <a:off x="162532" y="1166551"/>
            <a:ext cx="11214340"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ea typeface="+mn-lt"/>
                <a:cs typeface="+mn-lt"/>
              </a:rPr>
              <a:t>Compared to handwritten records, information may </a:t>
            </a:r>
            <a:r>
              <a:rPr lang="en-GB" sz="1800" b="0" i="0" u="none" strike="noStrike" baseline="0">
                <a:ea typeface="+mn-lt"/>
                <a:cs typeface="+mn-lt"/>
              </a:rPr>
              <a:t>be written </a:t>
            </a:r>
            <a:r>
              <a:rPr lang="en-GB">
                <a:ea typeface="+mn-lt"/>
                <a:cs typeface="+mn-lt"/>
              </a:rPr>
              <a:t>much faster, saving </a:t>
            </a:r>
            <a:r>
              <a:rPr lang="en-GB" sz="1800" b="0" i="0" u="none" strike="noStrike" baseline="0">
                <a:ea typeface="+mn-lt"/>
                <a:cs typeface="+mn-lt"/>
              </a:rPr>
              <a:t>time for more </a:t>
            </a:r>
            <a:r>
              <a:rPr lang="en-GB">
                <a:ea typeface="+mn-lt"/>
                <a:cs typeface="+mn-lt"/>
              </a:rPr>
              <a:t>person-centred</a:t>
            </a:r>
            <a:r>
              <a:rPr lang="en-GB" sz="1800" b="0" i="0" u="none" strike="noStrike" baseline="0">
                <a:ea typeface="+mn-lt"/>
                <a:cs typeface="+mn-lt"/>
              </a:rPr>
              <a:t> care.</a:t>
            </a:r>
            <a:endParaRPr lang="en-US">
              <a:ea typeface="+mn-lt"/>
              <a:cs typeface="+mn-lt"/>
            </a:endParaRPr>
          </a:p>
          <a:p>
            <a:pPr marL="285750" indent="-285750">
              <a:buFont typeface="Arial"/>
              <a:buChar char="•"/>
            </a:pPr>
            <a:r>
              <a:rPr lang="en-GB">
                <a:ea typeface="+mn-lt"/>
                <a:cs typeface="+mn-lt"/>
              </a:rPr>
              <a:t>Since </a:t>
            </a:r>
            <a:r>
              <a:rPr lang="en-GB" sz="1800" b="0" i="0" u="none" strike="noStrike" baseline="0">
                <a:ea typeface="+mn-lt"/>
                <a:cs typeface="+mn-lt"/>
              </a:rPr>
              <a:t>it is an </a:t>
            </a:r>
            <a:r>
              <a:rPr lang="en-GB">
                <a:ea typeface="+mn-lt"/>
                <a:cs typeface="+mn-lt"/>
              </a:rPr>
              <a:t>electronic </a:t>
            </a:r>
            <a:r>
              <a:rPr lang="en-GB" sz="1800" b="0" i="0" u="none" strike="noStrike" baseline="0">
                <a:ea typeface="+mn-lt"/>
                <a:cs typeface="+mn-lt"/>
              </a:rPr>
              <a:t>file </a:t>
            </a:r>
            <a:r>
              <a:rPr lang="en-GB">
                <a:ea typeface="+mn-lt"/>
                <a:cs typeface="+mn-lt"/>
              </a:rPr>
              <a:t>that </a:t>
            </a:r>
            <a:r>
              <a:rPr lang="en-GB" sz="1800" b="0" i="0" u="none" strike="noStrike" baseline="0">
                <a:ea typeface="+mn-lt"/>
                <a:cs typeface="+mn-lt"/>
              </a:rPr>
              <a:t>can be accessed </a:t>
            </a:r>
            <a:r>
              <a:rPr lang="en-GB">
                <a:ea typeface="+mn-lt"/>
                <a:cs typeface="+mn-lt"/>
              </a:rPr>
              <a:t>whenever required, it minimises waste, paperwork, </a:t>
            </a:r>
            <a:r>
              <a:rPr lang="en-GB" sz="1800" b="0" i="0" u="none" strike="noStrike" baseline="0">
                <a:ea typeface="+mn-lt"/>
                <a:cs typeface="+mn-lt"/>
              </a:rPr>
              <a:t>and </a:t>
            </a:r>
            <a:r>
              <a:rPr lang="en-GB">
                <a:ea typeface="+mn-lt"/>
                <a:cs typeface="+mn-lt"/>
              </a:rPr>
              <a:t>storage requirements and (Eva Tornvall) reports that there are difficulties finding important information due to the huge amount of routine notes</a:t>
            </a:r>
          </a:p>
          <a:p>
            <a:pPr marL="285750" indent="-285750">
              <a:buFont typeface="Arial"/>
              <a:buChar char="•"/>
            </a:pPr>
            <a:r>
              <a:rPr lang="en-GB">
                <a:ea typeface="+mn-lt"/>
                <a:cs typeface="+mn-lt"/>
              </a:rPr>
              <a:t>This would also speed up exchange of data and simplify document tracking and tracing.</a:t>
            </a:r>
            <a:endParaRPr lang="en-US">
              <a:ea typeface="+mn-lt"/>
              <a:cs typeface="+mn-lt"/>
            </a:endParaRPr>
          </a:p>
          <a:p>
            <a:pPr marL="285750" indent="-285750">
              <a:buFont typeface="Arial"/>
              <a:buChar char="•"/>
            </a:pPr>
            <a:r>
              <a:rPr lang="en-GB">
                <a:ea typeface="+mn-lt"/>
                <a:cs typeface="+mn-lt"/>
              </a:rPr>
              <a:t>When information must be changed, documents can be created and modified.</a:t>
            </a:r>
            <a:endParaRPr lang="en-US">
              <a:ea typeface="+mn-lt"/>
              <a:cs typeface="+mn-lt"/>
            </a:endParaRPr>
          </a:p>
          <a:p>
            <a:pPr marL="285750" indent="-285750">
              <a:buFont typeface="Arial"/>
              <a:buChar char="•"/>
            </a:pPr>
            <a:r>
              <a:rPr lang="en-GB">
                <a:ea typeface="+mn-lt"/>
                <a:cs typeface="+mn-lt"/>
              </a:rPr>
              <a:t>It would be more efficient to modify existing material using Word rather than having to redo entire documents.</a:t>
            </a:r>
            <a:endParaRPr lang="en-US">
              <a:ea typeface="+mn-lt"/>
              <a:cs typeface="+mn-lt"/>
            </a:endParaRPr>
          </a:p>
          <a:p>
            <a:pPr marL="285750" indent="-285750">
              <a:buFont typeface="Arial"/>
              <a:buChar char="•"/>
            </a:pPr>
            <a:r>
              <a:rPr lang="en-GB">
                <a:ea typeface="+mn-lt"/>
                <a:cs typeface="+mn-lt"/>
              </a:rPr>
              <a:t>It may be used  to facilitate in handovers between shifts and share it with external professionals. </a:t>
            </a:r>
            <a:endParaRPr lang="en-US">
              <a:ea typeface="+mn-lt"/>
              <a:cs typeface="+mn-lt"/>
            </a:endParaRPr>
          </a:p>
          <a:p>
            <a:pPr marL="285750" indent="-285750">
              <a:buFont typeface="Arial"/>
              <a:buChar char="•"/>
            </a:pPr>
            <a:r>
              <a:rPr lang="en-GB">
                <a:ea typeface="+mn-lt"/>
                <a:cs typeface="+mn-lt"/>
              </a:rPr>
              <a:t>Word is more accurate, comprehendible, and durable than verbal communication or written as (Astrid </a:t>
            </a:r>
            <a:r>
              <a:rPr lang="en-GB" err="1">
                <a:ea typeface="+mn-lt"/>
                <a:cs typeface="+mn-lt"/>
              </a:rPr>
              <a:t>Tuinman</a:t>
            </a:r>
            <a:r>
              <a:rPr lang="en-GB">
                <a:ea typeface="+mn-lt"/>
                <a:cs typeface="+mn-lt"/>
              </a:rPr>
              <a:t>) found that there were inaccuracies in the content and coherence of nursing documentation in a study conducted</a:t>
            </a:r>
            <a:endParaRPr lang="en-US">
              <a:ea typeface="+mn-lt"/>
              <a:cs typeface="+mn-lt"/>
            </a:endParaRPr>
          </a:p>
          <a:p>
            <a:pPr marL="285750" indent="-285750">
              <a:buFont typeface="Arial"/>
              <a:buChar char="•"/>
            </a:pPr>
            <a:r>
              <a:rPr lang="en-GB">
                <a:ea typeface="+mn-lt"/>
                <a:cs typeface="+mn-lt"/>
              </a:rPr>
              <a:t>It offers consistent and clear records and minimises the possibility of miscommunication.</a:t>
            </a:r>
            <a:endParaRPr lang="en-US"/>
          </a:p>
          <a:p>
            <a:pPr marL="285750" indent="-285750">
              <a:buFont typeface="Arial"/>
              <a:buChar char="•"/>
            </a:pPr>
            <a:r>
              <a:rPr lang="en-GB"/>
              <a:t>(American Journal of health system pharmacy) highlights that documentation is a universal format and is meant to be accurate, appropriate and concise. </a:t>
            </a:r>
          </a:p>
          <a:p>
            <a:pPr algn="ctr"/>
            <a:endParaRPr lang="en-GB"/>
          </a:p>
        </p:txBody>
      </p:sp>
      <p:sp>
        <p:nvSpPr>
          <p:cNvPr id="3" name="TextBox 2">
            <a:extLst>
              <a:ext uri="{FF2B5EF4-FFF2-40B4-BE49-F238E27FC236}">
                <a16:creationId xmlns:a16="http://schemas.microsoft.com/office/drawing/2014/main" id="{9653D060-2F34-03D6-D698-6429800FC83B}"/>
              </a:ext>
            </a:extLst>
          </p:cNvPr>
          <p:cNvSpPr txBox="1"/>
          <p:nvPr/>
        </p:nvSpPr>
        <p:spPr>
          <a:xfrm>
            <a:off x="8621486" y="5932714"/>
            <a:ext cx="60960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0" i="1" u="none" strike="noStrike" baseline="0">
                <a:solidFill>
                  <a:srgbClr val="000000"/>
                </a:solidFill>
                <a:latin typeface="Avenir Next LT Pro Light"/>
              </a:rPr>
              <a:t>Presented by Tianna Bannister 2541492</a:t>
            </a:r>
            <a:r>
              <a:rPr sz="1400" b="0" i="0">
                <a:solidFill>
                  <a:srgbClr val="000000"/>
                </a:solidFill>
                <a:latin typeface="Avenir Next LT Pro Light"/>
                <a:ea typeface="Avenir Next LT Pro Light"/>
                <a:cs typeface="Avenir Next LT Pro Light"/>
              </a:rPr>
              <a:t>​</a:t>
            </a:r>
            <a:endParaRPr lang="en-GB"/>
          </a:p>
          <a:p>
            <a:pPr algn="ctr"/>
            <a:endParaRPr lang="en-GB"/>
          </a:p>
        </p:txBody>
      </p:sp>
    </p:spTree>
    <p:extLst>
      <p:ext uri="{BB962C8B-B14F-4D97-AF65-F5344CB8AC3E}">
        <p14:creationId xmlns:p14="http://schemas.microsoft.com/office/powerpoint/2010/main" val="19755422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3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33934-66E6-517A-9B09-7F5579BB1C76}"/>
              </a:ext>
            </a:extLst>
          </p:cNvPr>
          <p:cNvSpPr>
            <a:spLocks noGrp="1"/>
          </p:cNvSpPr>
          <p:nvPr>
            <p:ph type="title"/>
          </p:nvPr>
        </p:nvSpPr>
        <p:spPr>
          <a:xfrm>
            <a:off x="462716" y="356558"/>
            <a:ext cx="9986898" cy="816545"/>
          </a:xfrm>
        </p:spPr>
        <p:txBody>
          <a:bodyPr>
            <a:normAutofit fontScale="90000"/>
          </a:bodyPr>
          <a:lstStyle/>
          <a:p>
            <a:r>
              <a:rPr lang="en-GB"/>
              <a:t>Task 3 - Advantages and limitations</a:t>
            </a:r>
          </a:p>
        </p:txBody>
      </p:sp>
      <p:sp>
        <p:nvSpPr>
          <p:cNvPr id="3" name="Text Placeholder 2">
            <a:extLst>
              <a:ext uri="{FF2B5EF4-FFF2-40B4-BE49-F238E27FC236}">
                <a16:creationId xmlns:a16="http://schemas.microsoft.com/office/drawing/2014/main" id="{B37B0B61-1E10-6DE1-E412-B46C5CBA667E}"/>
              </a:ext>
            </a:extLst>
          </p:cNvPr>
          <p:cNvSpPr>
            <a:spLocks noGrp="1"/>
          </p:cNvSpPr>
          <p:nvPr>
            <p:ph type="body" idx="1"/>
          </p:nvPr>
        </p:nvSpPr>
        <p:spPr>
          <a:xfrm>
            <a:off x="462716" y="1623653"/>
            <a:ext cx="4715349" cy="521988"/>
          </a:xfrm>
        </p:spPr>
        <p:txBody>
          <a:bodyPr/>
          <a:lstStyle/>
          <a:p>
            <a:r>
              <a:rPr lang="en-GB"/>
              <a:t>Advantages</a:t>
            </a:r>
          </a:p>
        </p:txBody>
      </p:sp>
      <p:sp>
        <p:nvSpPr>
          <p:cNvPr id="4" name="Content Placeholder 3">
            <a:extLst>
              <a:ext uri="{FF2B5EF4-FFF2-40B4-BE49-F238E27FC236}">
                <a16:creationId xmlns:a16="http://schemas.microsoft.com/office/drawing/2014/main" id="{57D2B979-4F41-7243-F155-87118C299166}"/>
              </a:ext>
            </a:extLst>
          </p:cNvPr>
          <p:cNvSpPr>
            <a:spLocks noGrp="1"/>
          </p:cNvSpPr>
          <p:nvPr>
            <p:ph sz="half" idx="2"/>
          </p:nvPr>
        </p:nvSpPr>
        <p:spPr>
          <a:xfrm>
            <a:off x="462716" y="2346924"/>
            <a:ext cx="5017273" cy="3684588"/>
          </a:xfrm>
        </p:spPr>
        <p:txBody>
          <a:bodyPr vert="horz" lIns="0" tIns="0" rIns="0" bIns="0" rtlCol="0" anchor="t">
            <a:normAutofit lnSpcReduction="10000"/>
          </a:bodyPr>
          <a:lstStyle/>
          <a:p>
            <a:pPr>
              <a:lnSpc>
                <a:spcPct val="100000"/>
              </a:lnSpc>
              <a:buClr>
                <a:srgbClr val="90C226"/>
              </a:buClr>
              <a:buSzPct val="80000"/>
            </a:pPr>
            <a:r>
              <a:rPr lang="en-GB" sz="1800">
                <a:latin typeface="Avenir Next LT Pro"/>
              </a:rPr>
              <a:t>Convenient and straightforward to use</a:t>
            </a:r>
            <a:endParaRPr lang="en-US" sz="1800">
              <a:latin typeface="Avenir Next LT Pro"/>
            </a:endParaRPr>
          </a:p>
          <a:p>
            <a:pPr>
              <a:lnSpc>
                <a:spcPct val="100000"/>
              </a:lnSpc>
              <a:buClr>
                <a:srgbClr val="90C226"/>
              </a:buClr>
              <a:buSzPct val="80000"/>
            </a:pPr>
            <a:r>
              <a:rPr lang="en-GB" sz="1800">
                <a:latin typeface="Avenir Next LT Pro"/>
              </a:rPr>
              <a:t>Saves time, space and storage </a:t>
            </a:r>
          </a:p>
          <a:p>
            <a:pPr>
              <a:lnSpc>
                <a:spcPct val="100000"/>
              </a:lnSpc>
              <a:buClr>
                <a:srgbClr val="90C226"/>
              </a:buClr>
              <a:buSzPct val="80000"/>
            </a:pPr>
            <a:r>
              <a:rPr lang="en-GB" sz="1800">
                <a:latin typeface="Avenir Next LT Pro"/>
              </a:rPr>
              <a:t>Improves consistency </a:t>
            </a:r>
          </a:p>
          <a:p>
            <a:pPr>
              <a:lnSpc>
                <a:spcPct val="100000"/>
              </a:lnSpc>
              <a:buClr>
                <a:srgbClr val="90C226"/>
              </a:buClr>
              <a:buSzPct val="80000"/>
            </a:pPr>
            <a:r>
              <a:rPr lang="en-GB" sz="1800">
                <a:latin typeface="Avenir Next LT Pro"/>
              </a:rPr>
              <a:t>Security protection by using passwords and pin code protection </a:t>
            </a:r>
          </a:p>
          <a:p>
            <a:pPr>
              <a:lnSpc>
                <a:spcPct val="100000"/>
              </a:lnSpc>
              <a:buClr>
                <a:srgbClr val="90C226"/>
              </a:buClr>
              <a:buSzPct val="80000"/>
            </a:pPr>
            <a:r>
              <a:rPr lang="en-GB" sz="1800">
                <a:latin typeface="Avenir Next LT Pro"/>
              </a:rPr>
              <a:t>Professional appearance and upkeep of documents </a:t>
            </a:r>
          </a:p>
          <a:p>
            <a:pPr>
              <a:buClr>
                <a:srgbClr val="90C226"/>
              </a:buClr>
              <a:buSzPct val="80000"/>
            </a:pPr>
            <a:r>
              <a:rPr lang="en-GB" sz="1800">
                <a:latin typeface="Avenir Next LT Pro"/>
              </a:rPr>
              <a:t>Using built in functions, for example, creating tables(Glen JCoulthard)</a:t>
            </a:r>
          </a:p>
          <a:p>
            <a:pPr>
              <a:lnSpc>
                <a:spcPct val="100000"/>
              </a:lnSpc>
              <a:buClr>
                <a:srgbClr val="90C226"/>
              </a:buClr>
              <a:buSzPct val="80000"/>
            </a:pPr>
            <a:r>
              <a:rPr lang="en-GB" sz="1800">
                <a:latin typeface="Avenir Next LT Pro"/>
              </a:rPr>
              <a:t>Enhances a documents appearance (Glen J Coulthard)</a:t>
            </a:r>
          </a:p>
          <a:p>
            <a:pPr marL="342900" indent="-342900">
              <a:lnSpc>
                <a:spcPct val="100000"/>
              </a:lnSpc>
              <a:buClr>
                <a:srgbClr val="90C226"/>
              </a:buClr>
              <a:buSzPct val="80000"/>
              <a:buFont typeface="Arial" charset="2"/>
              <a:buChar char="•"/>
            </a:pPr>
            <a:endParaRPr lang="en-GB" sz="1800">
              <a:solidFill>
                <a:srgbClr val="404040"/>
              </a:solidFill>
              <a:latin typeface="Trebuchet MS" panose="020B0603020202020204"/>
            </a:endParaRPr>
          </a:p>
          <a:p>
            <a:pPr marL="342900" indent="-342900">
              <a:lnSpc>
                <a:spcPct val="100000"/>
              </a:lnSpc>
              <a:buClr>
                <a:srgbClr val="90C226"/>
              </a:buClr>
              <a:buSzPct val="80000"/>
              <a:buFont typeface="Arial" charset="2"/>
              <a:buChar char="•"/>
            </a:pPr>
            <a:endParaRPr lang="en-GB" sz="1800">
              <a:solidFill>
                <a:srgbClr val="404040"/>
              </a:solidFill>
              <a:latin typeface="Trebuchet MS" panose="020B0603020202020204"/>
            </a:endParaRPr>
          </a:p>
        </p:txBody>
      </p:sp>
      <p:sp>
        <p:nvSpPr>
          <p:cNvPr id="5" name="Text Placeholder 4">
            <a:extLst>
              <a:ext uri="{FF2B5EF4-FFF2-40B4-BE49-F238E27FC236}">
                <a16:creationId xmlns:a16="http://schemas.microsoft.com/office/drawing/2014/main" id="{C85C7F0F-88BF-C133-6F79-C306F57FBBE1}"/>
              </a:ext>
            </a:extLst>
          </p:cNvPr>
          <p:cNvSpPr>
            <a:spLocks noGrp="1"/>
          </p:cNvSpPr>
          <p:nvPr>
            <p:ph type="body" sz="quarter" idx="3"/>
          </p:nvPr>
        </p:nvSpPr>
        <p:spPr>
          <a:xfrm>
            <a:off x="6100401" y="1465503"/>
            <a:ext cx="5010572" cy="823912"/>
          </a:xfrm>
        </p:spPr>
        <p:txBody>
          <a:bodyPr/>
          <a:lstStyle/>
          <a:p>
            <a:r>
              <a:rPr lang="en-GB"/>
              <a:t>Limitations</a:t>
            </a:r>
          </a:p>
        </p:txBody>
      </p:sp>
      <p:sp>
        <p:nvSpPr>
          <p:cNvPr id="6" name="Content Placeholder 5">
            <a:extLst>
              <a:ext uri="{FF2B5EF4-FFF2-40B4-BE49-F238E27FC236}">
                <a16:creationId xmlns:a16="http://schemas.microsoft.com/office/drawing/2014/main" id="{BB3E36CA-6904-B1EF-44F4-DF78528AB094}"/>
              </a:ext>
            </a:extLst>
          </p:cNvPr>
          <p:cNvSpPr>
            <a:spLocks noGrp="1"/>
          </p:cNvSpPr>
          <p:nvPr>
            <p:ph sz="quarter" idx="4"/>
          </p:nvPr>
        </p:nvSpPr>
        <p:spPr>
          <a:xfrm>
            <a:off x="6100399" y="2346924"/>
            <a:ext cx="5269365" cy="3684588"/>
          </a:xfrm>
        </p:spPr>
        <p:txBody>
          <a:bodyPr vert="horz" lIns="0" tIns="0" rIns="0" bIns="0" rtlCol="0" anchor="t">
            <a:normAutofit lnSpcReduction="10000"/>
          </a:bodyPr>
          <a:lstStyle/>
          <a:p>
            <a:r>
              <a:rPr lang="en-GB"/>
              <a:t>Protentional confidentiality risks </a:t>
            </a:r>
          </a:p>
          <a:p>
            <a:r>
              <a:rPr lang="en-GB"/>
              <a:t>Limited audit trails (for example, who has logged in)</a:t>
            </a:r>
          </a:p>
          <a:p>
            <a:r>
              <a:rPr lang="en-GB"/>
              <a:t>Unable to track multiple copies of documents </a:t>
            </a:r>
          </a:p>
          <a:p>
            <a:r>
              <a:rPr lang="en-GB"/>
              <a:t>Relies on internet connection to be stable</a:t>
            </a:r>
          </a:p>
          <a:p>
            <a:r>
              <a:rPr lang="en-GB"/>
              <a:t>Some staff may need adequate training to learn how to use the platform</a:t>
            </a:r>
          </a:p>
          <a:p>
            <a:endParaRPr lang="en-GB"/>
          </a:p>
          <a:p>
            <a:endParaRPr lang="en-GB"/>
          </a:p>
        </p:txBody>
      </p:sp>
      <p:sp>
        <p:nvSpPr>
          <p:cNvPr id="7" name="Date Placeholder 6">
            <a:extLst>
              <a:ext uri="{FF2B5EF4-FFF2-40B4-BE49-F238E27FC236}">
                <a16:creationId xmlns:a16="http://schemas.microsoft.com/office/drawing/2014/main" id="{FFBB5A75-13D3-DEB1-47E0-7FEB42146C93}"/>
              </a:ext>
            </a:extLst>
          </p:cNvPr>
          <p:cNvSpPr>
            <a:spLocks noGrp="1"/>
          </p:cNvSpPr>
          <p:nvPr>
            <p:ph type="dt" sz="half" idx="10"/>
          </p:nvPr>
        </p:nvSpPr>
        <p:spPr/>
        <p:txBody>
          <a:bodyPr/>
          <a:lstStyle/>
          <a:p>
            <a:fld id="{D6BC9E61-1A62-480C-9BD5-BE1977941891}" type="datetime1">
              <a:t>7/13/2026</a:t>
            </a:fld>
            <a:endParaRPr lang="en-US"/>
          </a:p>
        </p:txBody>
      </p:sp>
      <p:sp>
        <p:nvSpPr>
          <p:cNvPr id="8" name="Footer Placeholder 7">
            <a:extLst>
              <a:ext uri="{FF2B5EF4-FFF2-40B4-BE49-F238E27FC236}">
                <a16:creationId xmlns:a16="http://schemas.microsoft.com/office/drawing/2014/main" id="{7E15A3A7-5D08-6DCC-C76C-9ADA2BAB85EF}"/>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7B90A08B-4362-64FB-238A-67CF2AD049A7}"/>
              </a:ext>
            </a:extLst>
          </p:cNvPr>
          <p:cNvSpPr>
            <a:spLocks noGrp="1"/>
          </p:cNvSpPr>
          <p:nvPr>
            <p:ph type="sldNum" sz="quarter" idx="12"/>
          </p:nvPr>
        </p:nvSpPr>
        <p:spPr/>
        <p:txBody>
          <a:bodyPr/>
          <a:lstStyle/>
          <a:p>
            <a:fld id="{017DE1FC-E54A-4B87-A814-263D1E8654B2}" type="slidenum">
              <a:rPr lang="en-US" dirty="0"/>
              <a:t>9</a:t>
            </a:fld>
            <a:endParaRPr lang="en-US"/>
          </a:p>
        </p:txBody>
      </p:sp>
      <p:sp>
        <p:nvSpPr>
          <p:cNvPr id="10" name="TextBox 9">
            <a:extLst>
              <a:ext uri="{FF2B5EF4-FFF2-40B4-BE49-F238E27FC236}">
                <a16:creationId xmlns:a16="http://schemas.microsoft.com/office/drawing/2014/main" id="{FE7AE073-9212-DE22-0071-C631CA59038E}"/>
              </a:ext>
            </a:extLst>
          </p:cNvPr>
          <p:cNvSpPr txBox="1"/>
          <p:nvPr/>
        </p:nvSpPr>
        <p:spPr>
          <a:xfrm>
            <a:off x="8606971" y="6048829"/>
            <a:ext cx="60960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0" i="1" u="none" strike="noStrike" baseline="0">
                <a:solidFill>
                  <a:srgbClr val="000000"/>
                </a:solidFill>
                <a:latin typeface="Avenir Next LT Pro Light"/>
              </a:rPr>
              <a:t>Presented by Tianna Bannister 2541492</a:t>
            </a:r>
            <a:r>
              <a:rPr sz="1400" b="0" i="0">
                <a:solidFill>
                  <a:srgbClr val="000000"/>
                </a:solidFill>
                <a:latin typeface="Avenir Next LT Pro Light"/>
                <a:ea typeface="Avenir Next LT Pro Light"/>
                <a:cs typeface="Avenir Next LT Pro Light"/>
              </a:rPr>
              <a:t>​</a:t>
            </a:r>
            <a:endParaRPr lang="en-GB"/>
          </a:p>
          <a:p>
            <a:pPr algn="ctr"/>
            <a:endParaRPr lang="en-GB"/>
          </a:p>
        </p:txBody>
      </p:sp>
    </p:spTree>
    <p:extLst>
      <p:ext uri="{BB962C8B-B14F-4D97-AF65-F5344CB8AC3E}">
        <p14:creationId xmlns:p14="http://schemas.microsoft.com/office/powerpoint/2010/main" val="160347809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3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61242-E9CE-0C93-C8AC-13AFCA819DA7}"/>
              </a:ext>
            </a:extLst>
          </p:cNvPr>
          <p:cNvSpPr>
            <a:spLocks noGrp="1"/>
          </p:cNvSpPr>
          <p:nvPr>
            <p:ph type="title"/>
          </p:nvPr>
        </p:nvSpPr>
        <p:spPr>
          <a:xfrm>
            <a:off x="65314" y="-389835"/>
            <a:ext cx="10240903" cy="1233488"/>
          </a:xfrm>
        </p:spPr>
        <p:txBody>
          <a:bodyPr/>
          <a:lstStyle/>
          <a:p>
            <a:r>
              <a:rPr lang="en-GB"/>
              <a:t>Task 3 - References</a:t>
            </a:r>
          </a:p>
        </p:txBody>
      </p:sp>
      <p:sp>
        <p:nvSpPr>
          <p:cNvPr id="3" name="Content Placeholder 2">
            <a:extLst>
              <a:ext uri="{FF2B5EF4-FFF2-40B4-BE49-F238E27FC236}">
                <a16:creationId xmlns:a16="http://schemas.microsoft.com/office/drawing/2014/main" id="{F7963205-A8F1-F264-81EB-2619C8E8E8BE}"/>
              </a:ext>
            </a:extLst>
          </p:cNvPr>
          <p:cNvSpPr>
            <a:spLocks noGrp="1"/>
          </p:cNvSpPr>
          <p:nvPr>
            <p:ph idx="1"/>
          </p:nvPr>
        </p:nvSpPr>
        <p:spPr>
          <a:xfrm>
            <a:off x="58057" y="975569"/>
            <a:ext cx="11801186" cy="5654350"/>
          </a:xfrm>
        </p:spPr>
        <p:txBody>
          <a:bodyPr vert="horz" lIns="0" tIns="0" rIns="0" bIns="0" rtlCol="0" anchor="t">
            <a:normAutofit/>
          </a:bodyPr>
          <a:lstStyle/>
          <a:p>
            <a:pPr marL="0" indent="0">
              <a:buNone/>
            </a:pPr>
            <a:r>
              <a:rPr lang="en-US" sz="1600" b="0" i="0" u="none" strike="noStrike" baseline="0">
                <a:solidFill>
                  <a:srgbClr val="000000"/>
                </a:solidFill>
                <a:latin typeface="Avenir Next LT Pro Light"/>
              </a:rPr>
              <a:t>Mihiretu Kebede</a:t>
            </a:r>
            <a:r>
              <a:rPr lang="en-US" sz="1600">
                <a:solidFill>
                  <a:srgbClr val="000000"/>
                </a:solidFill>
                <a:latin typeface="Avenir Next LT Pro Light"/>
              </a:rPr>
              <a:t>, </a:t>
            </a:r>
            <a:r>
              <a:rPr lang="en-US" sz="1600">
                <a:solidFill>
                  <a:srgbClr val="000000"/>
                </a:solidFill>
                <a:ea typeface="+mn-lt"/>
                <a:cs typeface="+mn-lt"/>
              </a:rPr>
              <a:t>Nursing Care Documentation Practice, Page 290 – 302, published 5th of December 2016  </a:t>
            </a:r>
            <a:r>
              <a:rPr lang="en-US" sz="1600">
                <a:solidFill>
                  <a:srgbClr val="000000"/>
                </a:solidFill>
                <a:ea typeface="+mn-lt"/>
                <a:cs typeface="+mn-lt"/>
                <a:hlinkClick r:id="rId2"/>
              </a:rPr>
              <a:t>https://www.tandfonline.com/doi/abs/10.1080/17538157.2016.1252766</a:t>
            </a:r>
            <a:endParaRPr lang="en-GB">
              <a:solidFill>
                <a:srgbClr val="000000"/>
              </a:solidFill>
              <a:ea typeface="+mn-lt"/>
              <a:cs typeface="+mn-lt"/>
            </a:endParaRPr>
          </a:p>
          <a:p>
            <a:pPr marL="0" indent="0">
              <a:buNone/>
            </a:pPr>
            <a:r>
              <a:rPr lang="en-US" sz="1600"/>
              <a:t>Eva Tornvall, </a:t>
            </a:r>
            <a:r>
              <a:rPr lang="en-US" sz="1600">
                <a:ea typeface="+mn-lt"/>
                <a:cs typeface="+mn-lt"/>
              </a:rPr>
              <a:t>Journal of Clinical Nursing, Pages 2116 – 2124, Volume 17, Issue 16, August 2008  </a:t>
            </a:r>
            <a:r>
              <a:rPr lang="en-US" sz="1600">
                <a:ea typeface="+mn-lt"/>
                <a:cs typeface="+mn-lt"/>
                <a:hlinkClick r:id="rId3"/>
              </a:rPr>
              <a:t>https://onlinelibrary.wiley.com/doi/abs/10.1111/j.1365-2702.2007.02149.x</a:t>
            </a:r>
            <a:endParaRPr lang="en-US" sz="1600"/>
          </a:p>
          <a:p>
            <a:pPr marL="0" indent="0">
              <a:buNone/>
            </a:pPr>
            <a:r>
              <a:rPr lang="en-US" sz="1600">
                <a:ea typeface="+mn-lt"/>
                <a:cs typeface="+mn-lt"/>
              </a:rPr>
              <a:t>Astrid </a:t>
            </a:r>
            <a:r>
              <a:rPr lang="en-US" sz="1600" err="1">
                <a:ea typeface="+mn-lt"/>
                <a:cs typeface="+mn-lt"/>
              </a:rPr>
              <a:t>Tuinman</a:t>
            </a:r>
            <a:r>
              <a:rPr lang="en-US" sz="1600">
                <a:ea typeface="+mn-lt"/>
                <a:cs typeface="+mn-lt"/>
              </a:rPr>
              <a:t>, </a:t>
            </a:r>
            <a:r>
              <a:rPr lang="en-US" sz="1600" err="1">
                <a:ea typeface="+mn-lt"/>
                <a:cs typeface="+mn-lt"/>
              </a:rPr>
              <a:t>Gereatric</a:t>
            </a:r>
            <a:r>
              <a:rPr lang="en-US" sz="1600">
                <a:ea typeface="+mn-lt"/>
                <a:cs typeface="+mn-lt"/>
              </a:rPr>
              <a:t> Nursing, Pages 578 – 583, Volume 38, Issue 6, November – December 2017 </a:t>
            </a:r>
            <a:r>
              <a:rPr lang="en-US" sz="1600">
                <a:ea typeface="+mn-lt"/>
                <a:cs typeface="+mn-lt"/>
                <a:hlinkClick r:id="rId4"/>
              </a:rPr>
              <a:t>https://www.sciencedirect.com/science/article/abs/pii/S0197457217301131</a:t>
            </a:r>
          </a:p>
          <a:p>
            <a:pPr marL="0" indent="0">
              <a:buNone/>
            </a:pPr>
            <a:r>
              <a:rPr lang="en-US" sz="1600">
                <a:solidFill>
                  <a:srgbClr val="000000"/>
                </a:solidFill>
                <a:latin typeface="Avenir Next LT Pro Light"/>
                <a:ea typeface="Source Sans Pro"/>
                <a:cs typeface="+mn-lt"/>
              </a:rPr>
              <a:t>American Journal of Health-System Pharmacy, Volume 64, Issue 17, 1 September 2007, Pages 1851 – 1858 </a:t>
            </a:r>
            <a:r>
              <a:rPr lang="en-US" sz="1600">
                <a:solidFill>
                  <a:srgbClr val="000000"/>
                </a:solidFill>
                <a:ea typeface="+mn-lt"/>
                <a:cs typeface="+mn-lt"/>
                <a:hlinkClick r:id="rId5"/>
              </a:rPr>
              <a:t>https://academic.oup.com/ajhp/article-abstract/64/17/1851/5135023</a:t>
            </a:r>
            <a:endParaRPr lang="en-US" sz="1600">
              <a:solidFill>
                <a:srgbClr val="000000"/>
              </a:solidFill>
              <a:latin typeface="Avenir Next LT Pro Light"/>
              <a:ea typeface="Source Sans Pro"/>
              <a:cs typeface="+mn-lt"/>
            </a:endParaRPr>
          </a:p>
          <a:p>
            <a:pPr marL="0" indent="0">
              <a:buNone/>
            </a:pPr>
            <a:r>
              <a:rPr lang="en-US" sz="1600">
                <a:solidFill>
                  <a:srgbClr val="000000"/>
                </a:solidFill>
                <a:ea typeface="+mn-lt"/>
                <a:cs typeface="+mn-lt"/>
              </a:rPr>
              <a:t>Glen J Coulthard, Advantages Series: Microsoft 2003, Page 1040, Published 5th of January 2004, </a:t>
            </a:r>
            <a:r>
              <a:rPr lang="en-US" sz="1600">
                <a:solidFill>
                  <a:srgbClr val="000000"/>
                </a:solidFill>
                <a:ea typeface="+mn-lt"/>
                <a:cs typeface="+mn-lt"/>
                <a:hlinkClick r:id="rId6">
                  <a:extLst>
                    <a:ext uri="{A12FA001-AC4F-418D-AE19-62706E023703}">
                      <ahyp:hlinkClr xmlns:ahyp="http://schemas.microsoft.com/office/drawing/2018/hyperlinkcolor" val="tx"/>
                    </a:ext>
                  </a:extLst>
                </a:hlinkClick>
              </a:rPr>
              <a:t>https://dl.acm.org/doi/abs/10.5555/996162</a:t>
            </a:r>
            <a:endParaRPr lang="en-US" sz="1600">
              <a:solidFill>
                <a:srgbClr val="000000"/>
              </a:solidFill>
              <a:ea typeface="+mn-lt"/>
              <a:cs typeface="+mn-lt"/>
            </a:endParaRPr>
          </a:p>
          <a:p>
            <a:pPr marL="0" indent="0">
              <a:buNone/>
            </a:pPr>
            <a:endParaRPr lang="en-US" sz="1600">
              <a:ea typeface="Source Sans Pro"/>
            </a:endParaRPr>
          </a:p>
          <a:p>
            <a:pPr marL="0" indent="0">
              <a:buNone/>
            </a:pPr>
            <a:endParaRPr lang="en-US" sz="1600">
              <a:solidFill>
                <a:srgbClr val="000000"/>
              </a:solidFill>
              <a:latin typeface="Avenir Next LT Pro Light"/>
              <a:ea typeface="Source Sans Pro"/>
              <a:cs typeface="+mn-lt"/>
            </a:endParaRPr>
          </a:p>
          <a:p>
            <a:pPr>
              <a:buNone/>
            </a:pPr>
            <a:endParaRPr lang="en-US" sz="1300" u="sng">
              <a:solidFill>
                <a:srgbClr val="006FB7"/>
              </a:solidFill>
              <a:highlight>
                <a:srgbClr val="FFFFFF"/>
              </a:highlight>
              <a:latin typeface="Source Sans Pro"/>
              <a:ea typeface="Source Sans Pro"/>
              <a:cs typeface="+mn-lt"/>
            </a:endParaRPr>
          </a:p>
          <a:p>
            <a:pPr marL="0" indent="0">
              <a:buNone/>
            </a:pPr>
            <a:endParaRPr lang="en-US" sz="1600">
              <a:solidFill>
                <a:srgbClr val="000000"/>
              </a:solidFill>
              <a:latin typeface="Avenir Next LT Pro Light"/>
              <a:ea typeface="Source Sans Pro"/>
              <a:cs typeface="+mn-lt"/>
            </a:endParaRPr>
          </a:p>
          <a:p>
            <a:pPr marL="0" indent="0">
              <a:buNone/>
            </a:pPr>
            <a:endParaRPr lang="en-US" sz="1600">
              <a:solidFill>
                <a:srgbClr val="000000"/>
              </a:solidFill>
              <a:latin typeface="Avenir Next LT Pro Light"/>
              <a:ea typeface="Source Sans Pro"/>
              <a:cs typeface="+mn-lt"/>
            </a:endParaRPr>
          </a:p>
        </p:txBody>
      </p:sp>
      <p:sp>
        <p:nvSpPr>
          <p:cNvPr id="4" name="Date Placeholder 3">
            <a:extLst>
              <a:ext uri="{FF2B5EF4-FFF2-40B4-BE49-F238E27FC236}">
                <a16:creationId xmlns:a16="http://schemas.microsoft.com/office/drawing/2014/main" id="{A9D04EB6-E970-F844-0566-99196E4ED759}"/>
              </a:ext>
            </a:extLst>
          </p:cNvPr>
          <p:cNvSpPr>
            <a:spLocks noGrp="1"/>
          </p:cNvSpPr>
          <p:nvPr>
            <p:ph type="dt" sz="half" idx="10"/>
          </p:nvPr>
        </p:nvSpPr>
        <p:spPr/>
        <p:txBody>
          <a:bodyPr/>
          <a:lstStyle/>
          <a:p>
            <a:fld id="{FD4E8A49-7767-4C46-8555-19A4F36FFAC0}" type="datetime1">
              <a:t>7/13/2026</a:t>
            </a:fld>
            <a:endParaRPr lang="en-US"/>
          </a:p>
        </p:txBody>
      </p:sp>
      <p:sp>
        <p:nvSpPr>
          <p:cNvPr id="5" name="Footer Placeholder 4">
            <a:extLst>
              <a:ext uri="{FF2B5EF4-FFF2-40B4-BE49-F238E27FC236}">
                <a16:creationId xmlns:a16="http://schemas.microsoft.com/office/drawing/2014/main" id="{147E82A1-729D-D7D0-5A3D-5582622C5C6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D5FB47A-EC03-6DAF-E847-800C0976FC53}"/>
              </a:ext>
            </a:extLst>
          </p:cNvPr>
          <p:cNvSpPr>
            <a:spLocks noGrp="1"/>
          </p:cNvSpPr>
          <p:nvPr>
            <p:ph type="sldNum" sz="quarter" idx="12"/>
          </p:nvPr>
        </p:nvSpPr>
        <p:spPr/>
        <p:txBody>
          <a:bodyPr/>
          <a:lstStyle/>
          <a:p>
            <a:fld id="{017DE1FC-E54A-4B87-A814-263D1E8654B2}" type="slidenum">
              <a:rPr lang="en-US" dirty="0"/>
              <a:t>10</a:t>
            </a:fld>
            <a:endParaRPr lang="en-US"/>
          </a:p>
        </p:txBody>
      </p:sp>
      <p:sp>
        <p:nvSpPr>
          <p:cNvPr id="7" name="TextBox 6">
            <a:extLst>
              <a:ext uri="{FF2B5EF4-FFF2-40B4-BE49-F238E27FC236}">
                <a16:creationId xmlns:a16="http://schemas.microsoft.com/office/drawing/2014/main" id="{97B2ACA0-4A74-240D-6F33-8A0B3EC7D2C3}"/>
              </a:ext>
            </a:extLst>
          </p:cNvPr>
          <p:cNvSpPr txBox="1"/>
          <p:nvPr/>
        </p:nvSpPr>
        <p:spPr>
          <a:xfrm>
            <a:off x="8621486" y="6048829"/>
            <a:ext cx="60960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0" i="1" u="none" strike="noStrike" baseline="0">
                <a:solidFill>
                  <a:srgbClr val="000000"/>
                </a:solidFill>
                <a:latin typeface="Avenir Next LT Pro Light"/>
              </a:rPr>
              <a:t>Presented by Tianna Bannister 2541492</a:t>
            </a:r>
            <a:r>
              <a:rPr sz="1400" b="0" i="0">
                <a:solidFill>
                  <a:srgbClr val="000000"/>
                </a:solidFill>
                <a:latin typeface="Avenir Next LT Pro Light"/>
                <a:ea typeface="Avenir Next LT Pro Light"/>
                <a:cs typeface="Avenir Next LT Pro Light"/>
              </a:rPr>
              <a:t>​</a:t>
            </a:r>
            <a:endParaRPr lang="en-GB"/>
          </a:p>
          <a:p>
            <a:pPr algn="ctr"/>
            <a:endParaRPr lang="en-GB"/>
          </a:p>
        </p:txBody>
      </p:sp>
    </p:spTree>
    <p:extLst>
      <p:ext uri="{BB962C8B-B14F-4D97-AF65-F5344CB8AC3E}">
        <p14:creationId xmlns:p14="http://schemas.microsoft.com/office/powerpoint/2010/main" val="109127686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3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CE658-2EAD-6D56-B263-4CAB1AE2E1F8}"/>
              </a:ext>
            </a:extLst>
          </p:cNvPr>
          <p:cNvSpPr>
            <a:spLocks noGrp="1"/>
          </p:cNvSpPr>
          <p:nvPr>
            <p:ph type="title"/>
          </p:nvPr>
        </p:nvSpPr>
        <p:spPr>
          <a:xfrm>
            <a:off x="224971" y="-534977"/>
            <a:ext cx="10240903" cy="1233488"/>
          </a:xfrm>
        </p:spPr>
        <p:txBody>
          <a:bodyPr/>
          <a:lstStyle/>
          <a:p>
            <a:r>
              <a:rPr lang="en-GB" dirty="0"/>
              <a:t>Conclusi</a:t>
            </a:r>
            <a:r>
              <a:rPr lang="en-GB"/>
              <a:t>on</a:t>
            </a:r>
          </a:p>
        </p:txBody>
      </p:sp>
      <p:sp>
        <p:nvSpPr>
          <p:cNvPr id="3" name="Content Placeholder 2">
            <a:extLst>
              <a:ext uri="{FF2B5EF4-FFF2-40B4-BE49-F238E27FC236}">
                <a16:creationId xmlns:a16="http://schemas.microsoft.com/office/drawing/2014/main" id="{7A150635-84F9-30E9-B86F-6E8599D61531}"/>
              </a:ext>
            </a:extLst>
          </p:cNvPr>
          <p:cNvSpPr>
            <a:spLocks noGrp="1"/>
          </p:cNvSpPr>
          <p:nvPr>
            <p:ph idx="1"/>
          </p:nvPr>
        </p:nvSpPr>
        <p:spPr>
          <a:xfrm>
            <a:off x="181429" y="721569"/>
            <a:ext cx="11706844" cy="5407606"/>
          </a:xfrm>
        </p:spPr>
        <p:txBody>
          <a:bodyPr vert="horz" lIns="0" tIns="0" rIns="0" bIns="0" rtlCol="0" anchor="t">
            <a:normAutofit fontScale="85000" lnSpcReduction="20000"/>
          </a:bodyPr>
          <a:lstStyle/>
          <a:p>
            <a:r>
              <a:rPr lang="en-GB" dirty="0"/>
              <a:t>As a whole, Riverdale nursing home would save time for more person-centred care, storage space would be more than halved, and the transparency of communication would be clearer and more reliable</a:t>
            </a:r>
          </a:p>
          <a:p>
            <a:r>
              <a:rPr lang="en-GB"/>
              <a:t>The most significant improvement of using teams for staff communication </a:t>
            </a:r>
            <a:r>
              <a:rPr lang="en-GB">
                <a:ea typeface="+mn-lt"/>
                <a:cs typeface="+mn-lt"/>
              </a:rPr>
              <a:t>would be that it fosters stronger cooperation among employees.</a:t>
            </a:r>
          </a:p>
          <a:p>
            <a:r>
              <a:rPr lang="en-GB" dirty="0"/>
              <a:t>The most </a:t>
            </a:r>
            <a:r>
              <a:rPr lang="en-GB"/>
              <a:t>significant</a:t>
            </a:r>
            <a:r>
              <a:rPr lang="en-GB" dirty="0"/>
              <a:t> </a:t>
            </a:r>
            <a:r>
              <a:rPr lang="en-GB"/>
              <a:t>improvement of using  Microsoft one drive for storage </a:t>
            </a:r>
            <a:r>
              <a:rPr lang="en-GB">
                <a:ea typeface="+mn-lt"/>
                <a:cs typeface="+mn-lt"/>
              </a:rPr>
              <a:t>would be that it makes file storage safer and more secure.</a:t>
            </a:r>
            <a:endParaRPr lang="en-GB" dirty="0"/>
          </a:p>
          <a:p>
            <a:r>
              <a:rPr lang="en-GB"/>
              <a:t>The most significant improvement of using Microsoft word for care documentation </a:t>
            </a:r>
            <a:r>
              <a:rPr lang="en-GB">
                <a:ea typeface="+mn-lt"/>
                <a:cs typeface="+mn-lt"/>
              </a:rPr>
              <a:t>would be that more time is provided for productivity,</a:t>
            </a:r>
            <a:endParaRPr lang="en-GB" dirty="0"/>
          </a:p>
          <a:p>
            <a:r>
              <a:rPr lang="en-GB"/>
              <a:t>The most significant improvement of using Microsoft excel for staff rotas includes transparency and stronger compliance with shifts.</a:t>
            </a:r>
          </a:p>
          <a:p>
            <a:r>
              <a:rPr lang="en-GB" dirty="0"/>
              <a:t>The most significant improvement of using Microsoft PowerPoint for staff training is that it</a:t>
            </a:r>
            <a:r>
              <a:rPr lang="en-GB"/>
              <a:t> could increase the quality and standard of training.</a:t>
            </a:r>
          </a:p>
          <a:p>
            <a:r>
              <a:rPr lang="en-GB" dirty="0"/>
              <a:t>The general limitations for using Microsoft 365 is training needed for staff to </a:t>
            </a:r>
            <a:r>
              <a:rPr lang="en-GB"/>
              <a:t>navigate</a:t>
            </a:r>
            <a:r>
              <a:rPr lang="en-GB" dirty="0"/>
              <a:t> using </a:t>
            </a:r>
            <a:r>
              <a:rPr lang="en-GB"/>
              <a:t>Microsoft 365, it relies on a strong internet connection and that there is still a risk of human error which could risk the security of the service.</a:t>
            </a:r>
            <a:endParaRPr lang="en-GB" dirty="0"/>
          </a:p>
          <a:p>
            <a:r>
              <a:rPr lang="en-GB" dirty="0"/>
              <a:t>The key recommendation for Riverdale nursing home is using excel for staff rotas as it is vital that the home has enough staff at all times in order to meet legal requirements and be able to attend to all nursing needs.</a:t>
            </a:r>
          </a:p>
          <a:p>
            <a:endParaRPr lang="en-GB" dirty="0"/>
          </a:p>
          <a:p>
            <a:endParaRPr lang="en-GB" dirty="0"/>
          </a:p>
        </p:txBody>
      </p:sp>
      <p:sp>
        <p:nvSpPr>
          <p:cNvPr id="4" name="Date Placeholder 3">
            <a:extLst>
              <a:ext uri="{FF2B5EF4-FFF2-40B4-BE49-F238E27FC236}">
                <a16:creationId xmlns:a16="http://schemas.microsoft.com/office/drawing/2014/main" id="{3AED261A-7DB9-5791-8943-8E915A73DA5E}"/>
              </a:ext>
            </a:extLst>
          </p:cNvPr>
          <p:cNvSpPr>
            <a:spLocks noGrp="1"/>
          </p:cNvSpPr>
          <p:nvPr>
            <p:ph type="dt" sz="half" idx="10"/>
          </p:nvPr>
        </p:nvSpPr>
        <p:spPr/>
        <p:txBody>
          <a:bodyPr/>
          <a:lstStyle/>
          <a:p>
            <a:fld id="{CE14AD95-A03A-442E-B433-056F01841BFC}" type="datetime1">
              <a:t>7/13/2026</a:t>
            </a:fld>
            <a:endParaRPr lang="en-US"/>
          </a:p>
        </p:txBody>
      </p:sp>
      <p:sp>
        <p:nvSpPr>
          <p:cNvPr id="5" name="Footer Placeholder 4">
            <a:extLst>
              <a:ext uri="{FF2B5EF4-FFF2-40B4-BE49-F238E27FC236}">
                <a16:creationId xmlns:a16="http://schemas.microsoft.com/office/drawing/2014/main" id="{0A4C39C7-8D25-BBCC-A93D-BDEC7483A25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0D6B750-2865-F7F9-532B-C7362C05DB04}"/>
              </a:ext>
            </a:extLst>
          </p:cNvPr>
          <p:cNvSpPr>
            <a:spLocks noGrp="1"/>
          </p:cNvSpPr>
          <p:nvPr>
            <p:ph type="sldNum" sz="quarter" idx="12"/>
          </p:nvPr>
        </p:nvSpPr>
        <p:spPr/>
        <p:txBody>
          <a:bodyPr/>
          <a:lstStyle/>
          <a:p>
            <a:fld id="{017DE1FC-E54A-4B87-A814-263D1E8654B2}" type="slidenum">
              <a:rPr lang="en-US" dirty="0"/>
              <a:t>11</a:t>
            </a:fld>
            <a:endParaRPr lang="en-US"/>
          </a:p>
        </p:txBody>
      </p:sp>
      <p:sp>
        <p:nvSpPr>
          <p:cNvPr id="7" name="TextBox 6">
            <a:extLst>
              <a:ext uri="{FF2B5EF4-FFF2-40B4-BE49-F238E27FC236}">
                <a16:creationId xmlns:a16="http://schemas.microsoft.com/office/drawing/2014/main" id="{0EB11C49-3060-A58E-D18D-3EFD6A6E998B}"/>
              </a:ext>
            </a:extLst>
          </p:cNvPr>
          <p:cNvSpPr txBox="1"/>
          <p:nvPr/>
        </p:nvSpPr>
        <p:spPr>
          <a:xfrm>
            <a:off x="9056914" y="5983514"/>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1" u="none" strike="noStrike" baseline="0">
                <a:solidFill>
                  <a:srgbClr val="000000"/>
                </a:solidFill>
                <a:latin typeface="Avenir Next LT Pro Light"/>
              </a:rPr>
              <a:t>Presented by</a:t>
            </a:r>
            <a:r>
              <a:rPr lang="en-US" i="1">
                <a:solidFill>
                  <a:srgbClr val="000000"/>
                </a:solidFill>
                <a:latin typeface="Avenir Next LT Pro Light"/>
              </a:rPr>
              <a:t> all members</a:t>
            </a:r>
            <a:endParaRPr lang="en-GB"/>
          </a:p>
          <a:p>
            <a:pPr algn="ctr"/>
            <a:endParaRPr lang="en-GB"/>
          </a:p>
        </p:txBody>
      </p:sp>
    </p:spTree>
    <p:extLst>
      <p:ext uri="{BB962C8B-B14F-4D97-AF65-F5344CB8AC3E}">
        <p14:creationId xmlns:p14="http://schemas.microsoft.com/office/powerpoint/2010/main" val="16347841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3000">
        <p159:morph option="byObject"/>
      </p:transition>
    </mc:Choice>
    <mc:Fallback xmlns="">
      <p:transition spd="slow">
        <p:fade/>
      </p:transition>
    </mc:Fallback>
  </mc:AlternateContent>
</p:sld>
</file>

<file path=ppt/theme/theme1.xml><?xml version="1.0" encoding="utf-8"?>
<a:theme xmlns:a="http://schemas.openxmlformats.org/drawingml/2006/main" name="GradientRiseVTI">
  <a:themeElements>
    <a:clrScheme name="GradientRiseVTI">
      <a:dk1>
        <a:sysClr val="windowText" lastClr="000000"/>
      </a:dk1>
      <a:lt1>
        <a:srgbClr val="FFFFFF"/>
      </a:lt1>
      <a:dk2>
        <a:srgbClr val="3C0F3A"/>
      </a:dk2>
      <a:lt2>
        <a:srgbClr val="F1F2F2"/>
      </a:lt2>
      <a:accent1>
        <a:srgbClr val="A6025C"/>
      </a:accent1>
      <a:accent2>
        <a:srgbClr val="92248E"/>
      </a:accent2>
      <a:accent3>
        <a:srgbClr val="DE95C4"/>
      </a:accent3>
      <a:accent4>
        <a:srgbClr val="FE4A00"/>
      </a:accent4>
      <a:accent5>
        <a:srgbClr val="DA002F"/>
      </a:accent5>
      <a:accent6>
        <a:srgbClr val="FF907A"/>
      </a:accent6>
      <a:hlink>
        <a:srgbClr val="CA71E4"/>
      </a:hlink>
      <a:folHlink>
        <a:srgbClr val="E45E49"/>
      </a:folHlink>
    </a:clrScheme>
    <a:fontScheme name="GradientRiseVTI">
      <a:majorFont>
        <a:latin typeface="Avenir Next LT Pro"/>
        <a:ea typeface=""/>
        <a:cs typeface=""/>
      </a:majorFont>
      <a:minorFont>
        <a:latin typeface="Avenir Next LT Pro Light"/>
        <a:ea typeface=""/>
        <a:cs typeface=""/>
      </a:minorFont>
    </a:fontScheme>
    <a:fmtScheme name="GradientRis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13C68A69-E745-489A-84EC-B7BCE4AA380B}" vid="{9CF7857A-9412-4E45-AB0D-6EAA5A7DC4C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3301439-688F-4D19-B908-B48B62C56078}">
  <ds:schemaRefs>
    <ds:schemaRef ds:uri="http://schemas.microsoft.com/sharepoint/v3/contenttype/forms"/>
  </ds:schemaRefs>
</ds:datastoreItem>
</file>

<file path=customXml/itemProps2.xml><?xml version="1.0" encoding="utf-8"?>
<ds:datastoreItem xmlns:ds="http://schemas.openxmlformats.org/officeDocument/2006/customXml" ds:itemID="{D1CEDABF-7176-4A42-8EF9-E5D4DD31FF6C}">
  <ds:schemaRefs>
    <ds:schemaRef ds:uri="16c05727-aa75-4e4a-9b5f-8a80a1165891"/>
    <ds:schemaRef ds:uri="230e9df3-be65-4c73-a93b-d1236ebd677e"/>
    <ds:schemaRef ds:uri="71af3243-3dd4-4a8d-8c0d-dd76da1f02a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microsoft.com/sharepoint/v3"/>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9EEC3793-C1BC-496C-A03C-202DFFC513D6}">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GradientRiseVTI</vt:lpstr>
      <vt:lpstr>Digital skills and research methods LCHS4007 Component 1: Group Presentation Program: Certificate of Higher Education Skills for the Workplace (Health &amp; Social Care)</vt:lpstr>
      <vt:lpstr>Acknowledgement of the Use of AI</vt:lpstr>
      <vt:lpstr>PowerPoint Presentation</vt:lpstr>
      <vt:lpstr>Introduction -  Riverdale nursing home</vt:lpstr>
      <vt:lpstr>PowerPoint Presentation</vt:lpstr>
      <vt:lpstr>Task 3 - Why Microsoft word?</vt:lpstr>
      <vt:lpstr>Task 3 - Examples</vt:lpstr>
      <vt:lpstr>Task 3 - Improving efficiency and communication </vt:lpstr>
      <vt:lpstr>Task 3 - Advantages and limitations</vt:lpstr>
      <vt:lpstr>Task 3 - References</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393</cp:revision>
  <dcterms:created xsi:type="dcterms:W3CDTF">2026-06-21T16:59:26Z</dcterms:created>
  <dcterms:modified xsi:type="dcterms:W3CDTF">2026-07-13T08:48:14Z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