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6" r:id="rId4"/>
    <p:sldId id="258" r:id="rId5"/>
    <p:sldId id="259" r:id="rId6"/>
    <p:sldId id="260" r:id="rId7"/>
    <p:sldId id="267" r:id="rId8"/>
    <p:sldId id="261" r:id="rId9"/>
    <p:sldId id="268" r:id="rId10"/>
    <p:sldId id="262" r:id="rId11"/>
    <p:sldId id="26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232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52F976-33A2-1C8A-CF66-99F591EC0BBF}" v="506" dt="2025-11-08T20:14:01.696"/>
    <p1510:client id="{90AB8E0C-0078-F0F7-F022-03F079C3A810}" v="2957" dt="2025-11-10T04:04:08.112"/>
    <p1510:client id="{C4F335B9-3221-5151-E417-69A9A78A9B25}" v="179" dt="2025-11-10T10:06:16.937"/>
    <p1510:client id="{E1FB5E61-0E51-087F-9138-1E455181AAC1}" v="24" dt="2025-11-10T10:34:23.7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ige Hodgson (2305278)" userId="S::2305278@student.uwtsd.ac.uk::722e3d02-de16-4cf9-b053-b4ca845f9538" providerId="AD" clId="Web-{90AB8E0C-0078-F0F7-F022-03F079C3A810}"/>
    <pc:docChg chg="addSld delSld modSld sldOrd">
      <pc:chgData name="Paige Hodgson (2305278)" userId="S::2305278@student.uwtsd.ac.uk::722e3d02-de16-4cf9-b053-b4ca845f9538" providerId="AD" clId="Web-{90AB8E0C-0078-F0F7-F022-03F079C3A810}" dt="2025-11-10T04:03:45.782" v="2606" actId="20577"/>
      <pc:docMkLst>
        <pc:docMk/>
      </pc:docMkLst>
      <pc:sldChg chg="modSp mod setBg">
        <pc:chgData name="Paige Hodgson (2305278)" userId="S::2305278@student.uwtsd.ac.uk::722e3d02-de16-4cf9-b053-b4ca845f9538" providerId="AD" clId="Web-{90AB8E0C-0078-F0F7-F022-03F079C3A810}" dt="2025-11-10T04:01:50.969" v="2570" actId="20577"/>
        <pc:sldMkLst>
          <pc:docMk/>
          <pc:sldMk cId="109857222" sldId="256"/>
        </pc:sldMkLst>
        <pc:spChg chg="mod">
          <ac:chgData name="Paige Hodgson (2305278)" userId="S::2305278@student.uwtsd.ac.uk::722e3d02-de16-4cf9-b053-b4ca845f9538" providerId="AD" clId="Web-{90AB8E0C-0078-F0F7-F022-03F079C3A810}" dt="2025-11-09T22:46:26.525" v="920" actId="20577"/>
          <ac:spMkLst>
            <pc:docMk/>
            <pc:sldMk cId="109857222" sldId="256"/>
            <ac:spMk id="2" creationId="{00000000-0000-0000-0000-000000000000}"/>
          </ac:spMkLst>
        </pc:spChg>
        <pc:spChg chg="mod">
          <ac:chgData name="Paige Hodgson (2305278)" userId="S::2305278@student.uwtsd.ac.uk::722e3d02-de16-4cf9-b053-b4ca845f9538" providerId="AD" clId="Web-{90AB8E0C-0078-F0F7-F022-03F079C3A810}" dt="2025-11-10T04:01:50.969" v="2570" actId="20577"/>
          <ac:spMkLst>
            <pc:docMk/>
            <pc:sldMk cId="109857222" sldId="256"/>
            <ac:spMk id="3" creationId="{00000000-0000-0000-0000-000000000000}"/>
          </ac:spMkLst>
        </pc:spChg>
      </pc:sldChg>
      <pc:sldChg chg="addSp delSp modSp mod setBg">
        <pc:chgData name="Paige Hodgson (2305278)" userId="S::2305278@student.uwtsd.ac.uk::722e3d02-de16-4cf9-b053-b4ca845f9538" providerId="AD" clId="Web-{90AB8E0C-0078-F0F7-F022-03F079C3A810}" dt="2025-11-10T04:01:57.283" v="2572" actId="20577"/>
        <pc:sldMkLst>
          <pc:docMk/>
          <pc:sldMk cId="914470363" sldId="257"/>
        </pc:sldMkLst>
        <pc:spChg chg="mod">
          <ac:chgData name="Paige Hodgson (2305278)" userId="S::2305278@student.uwtsd.ac.uk::722e3d02-de16-4cf9-b053-b4ca845f9538" providerId="AD" clId="Web-{90AB8E0C-0078-F0F7-F022-03F079C3A810}" dt="2025-11-09T22:46:30.572" v="921" actId="20577"/>
          <ac:spMkLst>
            <pc:docMk/>
            <pc:sldMk cId="914470363" sldId="257"/>
            <ac:spMk id="2" creationId="{A48CE6F4-7045-1D19-FDB7-61936E177377}"/>
          </ac:spMkLst>
        </pc:spChg>
        <pc:spChg chg="del">
          <ac:chgData name="Paige Hodgson (2305278)" userId="S::2305278@student.uwtsd.ac.uk::722e3d02-de16-4cf9-b053-b4ca845f9538" providerId="AD" clId="Web-{90AB8E0C-0078-F0F7-F022-03F079C3A810}" dt="2025-11-09T18:27:50.215" v="5"/>
          <ac:spMkLst>
            <pc:docMk/>
            <pc:sldMk cId="914470363" sldId="257"/>
            <ac:spMk id="3" creationId="{99D3F1ED-D7B6-5CB3-89C1-59B17662580C}"/>
          </ac:spMkLst>
        </pc:spChg>
        <pc:spChg chg="add mod">
          <ac:chgData name="Paige Hodgson (2305278)" userId="S::2305278@student.uwtsd.ac.uk::722e3d02-de16-4cf9-b053-b4ca845f9538" providerId="AD" clId="Web-{90AB8E0C-0078-F0F7-F022-03F079C3A810}" dt="2025-11-09T22:48:15.448" v="949" actId="20577"/>
          <ac:spMkLst>
            <pc:docMk/>
            <pc:sldMk cId="914470363" sldId="257"/>
            <ac:spMk id="4" creationId="{1D3C0C51-3E01-0706-85B9-A7D50DDC0C7A}"/>
          </ac:spMkLst>
        </pc:spChg>
        <pc:spChg chg="add del mod">
          <ac:chgData name="Paige Hodgson (2305278)" userId="S::2305278@student.uwtsd.ac.uk::722e3d02-de16-4cf9-b053-b4ca845f9538" providerId="AD" clId="Web-{90AB8E0C-0078-F0F7-F022-03F079C3A810}" dt="2025-11-09T18:41:35.845" v="98"/>
          <ac:spMkLst>
            <pc:docMk/>
            <pc:sldMk cId="914470363" sldId="257"/>
            <ac:spMk id="7" creationId="{26F3DC7D-1654-1928-72C2-7B6A514CC5C9}"/>
          </ac:spMkLst>
        </pc:spChg>
        <pc:spChg chg="add del mod">
          <ac:chgData name="Paige Hodgson (2305278)" userId="S::2305278@student.uwtsd.ac.uk::722e3d02-de16-4cf9-b053-b4ca845f9538" providerId="AD" clId="Web-{90AB8E0C-0078-F0F7-F022-03F079C3A810}" dt="2025-11-09T18:37:36.075" v="54"/>
          <ac:spMkLst>
            <pc:docMk/>
            <pc:sldMk cId="914470363" sldId="257"/>
            <ac:spMk id="9" creationId="{3FBB0688-0EEF-50EC-68C9-B272ED1348F4}"/>
          </ac:spMkLst>
        </pc:spChg>
        <pc:spChg chg="add del mod">
          <ac:chgData name="Paige Hodgson (2305278)" userId="S::2305278@student.uwtsd.ac.uk::722e3d02-de16-4cf9-b053-b4ca845f9538" providerId="AD" clId="Web-{90AB8E0C-0078-F0F7-F022-03F079C3A810}" dt="2025-11-10T04:01:57.283" v="2572" actId="20577"/>
          <ac:spMkLst>
            <pc:docMk/>
            <pc:sldMk cId="914470363" sldId="257"/>
            <ac:spMk id="11" creationId="{F65553AF-FAFA-B650-0AF0-51B369E219BE}"/>
          </ac:spMkLst>
        </pc:spChg>
        <pc:spChg chg="add del mod">
          <ac:chgData name="Paige Hodgson (2305278)" userId="S::2305278@student.uwtsd.ac.uk::722e3d02-de16-4cf9-b053-b4ca845f9538" providerId="AD" clId="Web-{90AB8E0C-0078-F0F7-F022-03F079C3A810}" dt="2025-11-09T18:37:42.794" v="55"/>
          <ac:spMkLst>
            <pc:docMk/>
            <pc:sldMk cId="914470363" sldId="257"/>
            <ac:spMk id="13" creationId="{788E75BD-C2FD-B70E-A88F-67778CD22B6C}"/>
          </ac:spMkLst>
        </pc:spChg>
        <pc:spChg chg="add del mod">
          <ac:chgData name="Paige Hodgson (2305278)" userId="S::2305278@student.uwtsd.ac.uk::722e3d02-de16-4cf9-b053-b4ca845f9538" providerId="AD" clId="Web-{90AB8E0C-0078-F0F7-F022-03F079C3A810}" dt="2025-11-09T18:40:30.423" v="89"/>
          <ac:spMkLst>
            <pc:docMk/>
            <pc:sldMk cId="914470363" sldId="257"/>
            <ac:spMk id="16" creationId="{DB0A89DF-4747-46D0-F4D9-E581B9990936}"/>
          </ac:spMkLst>
        </pc:spChg>
        <pc:spChg chg="add del mod">
          <ac:chgData name="Paige Hodgson (2305278)" userId="S::2305278@student.uwtsd.ac.uk::722e3d02-de16-4cf9-b053-b4ca845f9538" providerId="AD" clId="Web-{90AB8E0C-0078-F0F7-F022-03F079C3A810}" dt="2025-11-09T18:41:39.455" v="99"/>
          <ac:spMkLst>
            <pc:docMk/>
            <pc:sldMk cId="914470363" sldId="257"/>
            <ac:spMk id="18" creationId="{B4F4AD07-4FDC-1672-6242-3C95CF8256F0}"/>
          </ac:spMkLst>
        </pc:spChg>
        <pc:picChg chg="add del mod ord">
          <ac:chgData name="Paige Hodgson (2305278)" userId="S::2305278@student.uwtsd.ac.uk::722e3d02-de16-4cf9-b053-b4ca845f9538" providerId="AD" clId="Web-{90AB8E0C-0078-F0F7-F022-03F079C3A810}" dt="2025-11-09T18:37:34.075" v="53"/>
          <ac:picMkLst>
            <pc:docMk/>
            <pc:sldMk cId="914470363" sldId="257"/>
            <ac:picMk id="4" creationId="{51554581-B735-A9CE-FACF-3FF93713D3DE}"/>
          </ac:picMkLst>
        </pc:picChg>
        <pc:picChg chg="add del mod">
          <ac:chgData name="Paige Hodgson (2305278)" userId="S::2305278@student.uwtsd.ac.uk::722e3d02-de16-4cf9-b053-b4ca845f9538" providerId="AD" clId="Web-{90AB8E0C-0078-F0F7-F022-03F079C3A810}" dt="2025-11-09T18:37:33.325" v="52"/>
          <ac:picMkLst>
            <pc:docMk/>
            <pc:sldMk cId="914470363" sldId="257"/>
            <ac:picMk id="5" creationId="{0B152C9C-8343-A5A8-3FA9-23159C14CE75}"/>
          </ac:picMkLst>
        </pc:picChg>
        <pc:picChg chg="add del mod ord">
          <ac:chgData name="Paige Hodgson (2305278)" userId="S::2305278@student.uwtsd.ac.uk::722e3d02-de16-4cf9-b053-b4ca845f9538" providerId="AD" clId="Web-{90AB8E0C-0078-F0F7-F022-03F079C3A810}" dt="2025-11-09T18:41:32.767" v="97"/>
          <ac:picMkLst>
            <pc:docMk/>
            <pc:sldMk cId="914470363" sldId="257"/>
            <ac:picMk id="14" creationId="{A33F6CC7-3707-AF2D-BF65-1247B1C241FC}"/>
          </ac:picMkLst>
        </pc:picChg>
      </pc:sldChg>
      <pc:sldChg chg="addSp delSp modSp mod ord setBg">
        <pc:chgData name="Paige Hodgson (2305278)" userId="S::2305278@student.uwtsd.ac.uk::722e3d02-de16-4cf9-b053-b4ca845f9538" providerId="AD" clId="Web-{90AB8E0C-0078-F0F7-F022-03F079C3A810}" dt="2025-11-10T04:02:36.898" v="2587" actId="20577"/>
        <pc:sldMkLst>
          <pc:docMk/>
          <pc:sldMk cId="3533605399" sldId="258"/>
        </pc:sldMkLst>
        <pc:spChg chg="mod">
          <ac:chgData name="Paige Hodgson (2305278)" userId="S::2305278@student.uwtsd.ac.uk::722e3d02-de16-4cf9-b053-b4ca845f9538" providerId="AD" clId="Web-{90AB8E0C-0078-F0F7-F022-03F079C3A810}" dt="2025-11-09T22:46:39.931" v="924" actId="20577"/>
          <ac:spMkLst>
            <pc:docMk/>
            <pc:sldMk cId="3533605399" sldId="258"/>
            <ac:spMk id="2" creationId="{08EFEC8B-4EEC-D475-B1A3-9FC70257AF7B}"/>
          </ac:spMkLst>
        </pc:spChg>
        <pc:spChg chg="mod">
          <ac:chgData name="Paige Hodgson (2305278)" userId="S::2305278@student.uwtsd.ac.uk::722e3d02-de16-4cf9-b053-b4ca845f9538" providerId="AD" clId="Web-{90AB8E0C-0078-F0F7-F022-03F079C3A810}" dt="2025-11-09T22:46:44.822" v="925" actId="20577"/>
          <ac:spMkLst>
            <pc:docMk/>
            <pc:sldMk cId="3533605399" sldId="258"/>
            <ac:spMk id="11" creationId="{F4D7E64C-5F47-6E92-2058-8823CB7485F7}"/>
          </ac:spMkLst>
        </pc:spChg>
        <pc:spChg chg="mod">
          <ac:chgData name="Paige Hodgson (2305278)" userId="S::2305278@student.uwtsd.ac.uk::722e3d02-de16-4cf9-b053-b4ca845f9538" providerId="AD" clId="Web-{90AB8E0C-0078-F0F7-F022-03F079C3A810}" dt="2025-11-09T22:46:50.588" v="927" actId="20577"/>
          <ac:spMkLst>
            <pc:docMk/>
            <pc:sldMk cId="3533605399" sldId="258"/>
            <ac:spMk id="13" creationId="{3CE4DEF9-DD16-9564-D785-496DAEAA5E25}"/>
          </ac:spMkLst>
        </pc:spChg>
        <pc:spChg chg="mod">
          <ac:chgData name="Paige Hodgson (2305278)" userId="S::2305278@student.uwtsd.ac.uk::722e3d02-de16-4cf9-b053-b4ca845f9538" providerId="AD" clId="Web-{90AB8E0C-0078-F0F7-F022-03F079C3A810}" dt="2025-11-10T04:02:16.630" v="2576" actId="20577"/>
          <ac:spMkLst>
            <pc:docMk/>
            <pc:sldMk cId="3533605399" sldId="258"/>
            <ac:spMk id="22" creationId="{EAD1CE72-E752-CFFD-29AF-6CDCB743F7CB}"/>
          </ac:spMkLst>
        </pc:spChg>
        <pc:spChg chg="mod">
          <ac:chgData name="Paige Hodgson (2305278)" userId="S::2305278@student.uwtsd.ac.uk::722e3d02-de16-4cf9-b053-b4ca845f9538" providerId="AD" clId="Web-{90AB8E0C-0078-F0F7-F022-03F079C3A810}" dt="2025-11-10T04:02:29.194" v="2582" actId="20577"/>
          <ac:spMkLst>
            <pc:docMk/>
            <pc:sldMk cId="3533605399" sldId="258"/>
            <ac:spMk id="23" creationId="{CDA4EE24-7FCD-9CA7-615D-E330C0E0A933}"/>
          </ac:spMkLst>
        </pc:spChg>
        <pc:spChg chg="del mod">
          <ac:chgData name="Paige Hodgson (2305278)" userId="S::2305278@student.uwtsd.ac.uk::722e3d02-de16-4cf9-b053-b4ca845f9538" providerId="AD" clId="Web-{90AB8E0C-0078-F0F7-F022-03F079C3A810}" dt="2025-11-10T03:23:54.596" v="2182"/>
          <ac:spMkLst>
            <pc:docMk/>
            <pc:sldMk cId="3533605399" sldId="258"/>
            <ac:spMk id="24" creationId="{5C59EE88-AA44-D5B5-5C89-43EF74EDC434}"/>
          </ac:spMkLst>
        </pc:spChg>
        <pc:spChg chg="mod">
          <ac:chgData name="Paige Hodgson (2305278)" userId="S::2305278@student.uwtsd.ac.uk::722e3d02-de16-4cf9-b053-b4ca845f9538" providerId="AD" clId="Web-{90AB8E0C-0078-F0F7-F022-03F079C3A810}" dt="2025-11-10T04:02:20.583" v="2578" actId="20577"/>
          <ac:spMkLst>
            <pc:docMk/>
            <pc:sldMk cId="3533605399" sldId="258"/>
            <ac:spMk id="25" creationId="{B5682EA1-B18A-157C-E25D-03A6BF81DA55}"/>
          </ac:spMkLst>
        </pc:spChg>
        <pc:spChg chg="mod">
          <ac:chgData name="Paige Hodgson (2305278)" userId="S::2305278@student.uwtsd.ac.uk::722e3d02-de16-4cf9-b053-b4ca845f9538" providerId="AD" clId="Web-{90AB8E0C-0078-F0F7-F022-03F079C3A810}" dt="2025-11-10T04:02:22.990" v="2579" actId="20577"/>
          <ac:spMkLst>
            <pc:docMk/>
            <pc:sldMk cId="3533605399" sldId="258"/>
            <ac:spMk id="26" creationId="{35553D93-B2BF-B49A-FEEA-D0748B57ECE0}"/>
          </ac:spMkLst>
        </pc:spChg>
        <pc:spChg chg="mod">
          <ac:chgData name="Paige Hodgson (2305278)" userId="S::2305278@student.uwtsd.ac.uk::722e3d02-de16-4cf9-b053-b4ca845f9538" providerId="AD" clId="Web-{90AB8E0C-0078-F0F7-F022-03F079C3A810}" dt="2025-11-10T04:02:26.193" v="2580" actId="20577"/>
          <ac:spMkLst>
            <pc:docMk/>
            <pc:sldMk cId="3533605399" sldId="258"/>
            <ac:spMk id="27" creationId="{3BD2F287-CFB7-13E9-5113-2696D5D85299}"/>
          </ac:spMkLst>
        </pc:spChg>
        <pc:spChg chg="mod">
          <ac:chgData name="Paige Hodgson (2305278)" userId="S::2305278@student.uwtsd.ac.uk::722e3d02-de16-4cf9-b053-b4ca845f9538" providerId="AD" clId="Web-{90AB8E0C-0078-F0F7-F022-03F079C3A810}" dt="2025-11-10T04:02:36.898" v="2587" actId="20577"/>
          <ac:spMkLst>
            <pc:docMk/>
            <pc:sldMk cId="3533605399" sldId="258"/>
            <ac:spMk id="28" creationId="{0E68F2CC-BE57-1783-9C17-74EC40481047}"/>
          </ac:spMkLst>
        </pc:spChg>
        <pc:spChg chg="mod">
          <ac:chgData name="Paige Hodgson (2305278)" userId="S::2305278@student.uwtsd.ac.uk::722e3d02-de16-4cf9-b053-b4ca845f9538" providerId="AD" clId="Web-{90AB8E0C-0078-F0F7-F022-03F079C3A810}" dt="2025-11-10T04:02:34.663" v="2585" actId="20577"/>
          <ac:spMkLst>
            <pc:docMk/>
            <pc:sldMk cId="3533605399" sldId="258"/>
            <ac:spMk id="29" creationId="{40786B5C-3661-A5C8-5B2F-842773837210}"/>
          </ac:spMkLst>
        </pc:spChg>
        <pc:spChg chg="mod">
          <ac:chgData name="Paige Hodgson (2305278)" userId="S::2305278@student.uwtsd.ac.uk::722e3d02-de16-4cf9-b053-b4ca845f9538" providerId="AD" clId="Web-{90AB8E0C-0078-F0F7-F022-03F079C3A810}" dt="2025-11-10T04:02:31.601" v="2583" actId="20577"/>
          <ac:spMkLst>
            <pc:docMk/>
            <pc:sldMk cId="3533605399" sldId="258"/>
            <ac:spMk id="30" creationId="{B4557DF5-7337-0F10-F69F-CD4E8A48BCED}"/>
          </ac:spMkLst>
        </pc:spChg>
        <pc:picChg chg="mod">
          <ac:chgData name="Paige Hodgson (2305278)" userId="S::2305278@student.uwtsd.ac.uk::722e3d02-de16-4cf9-b053-b4ca845f9538" providerId="AD" clId="Web-{90AB8E0C-0078-F0F7-F022-03F079C3A810}" dt="2025-11-10T03:24:01.441" v="2184" actId="14100"/>
          <ac:picMkLst>
            <pc:docMk/>
            <pc:sldMk cId="3533605399" sldId="258"/>
            <ac:picMk id="5" creationId="{78400164-B90A-684C-2940-F113178A00EE}"/>
          </ac:picMkLst>
        </pc:picChg>
        <pc:picChg chg="mod">
          <ac:chgData name="Paige Hodgson (2305278)" userId="S::2305278@student.uwtsd.ac.uk::722e3d02-de16-4cf9-b053-b4ca845f9538" providerId="AD" clId="Web-{90AB8E0C-0078-F0F7-F022-03F079C3A810}" dt="2025-11-10T03:24:06.878" v="2185" actId="14100"/>
          <ac:picMkLst>
            <pc:docMk/>
            <pc:sldMk cId="3533605399" sldId="258"/>
            <ac:picMk id="17" creationId="{FE830DF7-AB6B-91D9-ECC0-9D9C77704448}"/>
          </ac:picMkLst>
        </pc:picChg>
        <pc:inkChg chg="add del">
          <ac:chgData name="Paige Hodgson (2305278)" userId="S::2305278@student.uwtsd.ac.uk::722e3d02-de16-4cf9-b053-b4ca845f9538" providerId="AD" clId="Web-{90AB8E0C-0078-F0F7-F022-03F079C3A810}" dt="2025-11-09T21:56:19.074" v="744"/>
          <ac:inkMkLst>
            <pc:docMk/>
            <pc:sldMk cId="3533605399" sldId="258"/>
            <ac:inkMk id="3" creationId="{80A74D5D-AD29-0F0B-0736-B5C66C37105C}"/>
          </ac:inkMkLst>
        </pc:inkChg>
        <pc:inkChg chg="add del">
          <ac:chgData name="Paige Hodgson (2305278)" userId="S::2305278@student.uwtsd.ac.uk::722e3d02-de16-4cf9-b053-b4ca845f9538" providerId="AD" clId="Web-{90AB8E0C-0078-F0F7-F022-03F079C3A810}" dt="2025-11-09T21:56:23.496" v="746"/>
          <ac:inkMkLst>
            <pc:docMk/>
            <pc:sldMk cId="3533605399" sldId="258"/>
            <ac:inkMk id="8" creationId="{D892426F-6DBA-BC21-E5F9-1D4B6173A097}"/>
          </ac:inkMkLst>
        </pc:inkChg>
      </pc:sldChg>
      <pc:sldChg chg="addSp delSp modSp mod ord setBg">
        <pc:chgData name="Paige Hodgson (2305278)" userId="S::2305278@student.uwtsd.ac.uk::722e3d02-de16-4cf9-b053-b4ca845f9538" providerId="AD" clId="Web-{90AB8E0C-0078-F0F7-F022-03F079C3A810}" dt="2025-11-10T04:02:56.385" v="2592" actId="20577"/>
        <pc:sldMkLst>
          <pc:docMk/>
          <pc:sldMk cId="1681968030" sldId="259"/>
        </pc:sldMkLst>
        <pc:spChg chg="mod">
          <ac:chgData name="Paige Hodgson (2305278)" userId="S::2305278@student.uwtsd.ac.uk::722e3d02-de16-4cf9-b053-b4ca845f9538" providerId="AD" clId="Web-{90AB8E0C-0078-F0F7-F022-03F079C3A810}" dt="2025-11-09T22:47:00.103" v="929" actId="20577"/>
          <ac:spMkLst>
            <pc:docMk/>
            <pc:sldMk cId="1681968030" sldId="259"/>
            <ac:spMk id="2" creationId="{562F8990-527C-BCFB-0C5E-1774D6B8A6C9}"/>
          </ac:spMkLst>
        </pc:spChg>
        <pc:spChg chg="add mod">
          <ac:chgData name="Paige Hodgson (2305278)" userId="S::2305278@student.uwtsd.ac.uk::722e3d02-de16-4cf9-b053-b4ca845f9538" providerId="AD" clId="Web-{90AB8E0C-0078-F0F7-F022-03F079C3A810}" dt="2025-11-10T04:02:56.385" v="2592" actId="20577"/>
          <ac:spMkLst>
            <pc:docMk/>
            <pc:sldMk cId="1681968030" sldId="259"/>
            <ac:spMk id="9" creationId="{8C25EF67-FEF8-28DB-E1C9-95547FC2C3FB}"/>
          </ac:spMkLst>
        </pc:spChg>
        <pc:spChg chg="add mod">
          <ac:chgData name="Paige Hodgson (2305278)" userId="S::2305278@student.uwtsd.ac.uk::722e3d02-de16-4cf9-b053-b4ca845f9538" providerId="AD" clId="Web-{90AB8E0C-0078-F0F7-F022-03F079C3A810}" dt="2025-11-10T04:02:53.088" v="2591" actId="20577"/>
          <ac:spMkLst>
            <pc:docMk/>
            <pc:sldMk cId="1681968030" sldId="259"/>
            <ac:spMk id="10" creationId="{16660908-D705-F4B9-602D-3D09B88A781B}"/>
          </ac:spMkLst>
        </pc:spChg>
        <pc:spChg chg="add del">
          <ac:chgData name="Paige Hodgson (2305278)" userId="S::2305278@student.uwtsd.ac.uk::722e3d02-de16-4cf9-b053-b4ca845f9538" providerId="AD" clId="Web-{90AB8E0C-0078-F0F7-F022-03F079C3A810}" dt="2025-11-09T20:00:26.612" v="514"/>
          <ac:spMkLst>
            <pc:docMk/>
            <pc:sldMk cId="1681968030" sldId="259"/>
            <ac:spMk id="10" creationId="{F72DC8D9-B960-4183-9246-80191C6198A9}"/>
          </ac:spMkLst>
        </pc:spChg>
        <pc:spChg chg="add mod">
          <ac:chgData name="Paige Hodgson (2305278)" userId="S::2305278@student.uwtsd.ac.uk::722e3d02-de16-4cf9-b053-b4ca845f9538" providerId="AD" clId="Web-{90AB8E0C-0078-F0F7-F022-03F079C3A810}" dt="2025-11-10T04:02:46.962" v="2590" actId="20577"/>
          <ac:spMkLst>
            <pc:docMk/>
            <pc:sldMk cId="1681968030" sldId="259"/>
            <ac:spMk id="11" creationId="{3D6450C7-FFBF-CCBE-A2A4-4F80E560FD61}"/>
          </ac:spMkLst>
        </pc:spChg>
        <pc:spChg chg="add mod">
          <ac:chgData name="Paige Hodgson (2305278)" userId="S::2305278@student.uwtsd.ac.uk::722e3d02-de16-4cf9-b053-b4ca845f9538" providerId="AD" clId="Web-{90AB8E0C-0078-F0F7-F022-03F079C3A810}" dt="2025-11-09T22:49:15.480" v="960" actId="20577"/>
          <ac:spMkLst>
            <pc:docMk/>
            <pc:sldMk cId="1681968030" sldId="259"/>
            <ac:spMk id="12" creationId="{134B0623-E9C1-C70C-DF93-B81A752A7FDB}"/>
          </ac:spMkLst>
        </pc:spChg>
        <pc:spChg chg="add del mod">
          <ac:chgData name="Paige Hodgson (2305278)" userId="S::2305278@student.uwtsd.ac.uk::722e3d02-de16-4cf9-b053-b4ca845f9538" providerId="AD" clId="Web-{90AB8E0C-0078-F0F7-F022-03F079C3A810}" dt="2025-11-09T22:01:07.713" v="803"/>
          <ac:spMkLst>
            <pc:docMk/>
            <pc:sldMk cId="1681968030" sldId="259"/>
            <ac:spMk id="12" creationId="{14E4A197-022D-C680-40A9-9DDDCB7B2833}"/>
          </ac:spMkLst>
        </pc:spChg>
        <pc:spChg chg="add del">
          <ac:chgData name="Paige Hodgson (2305278)" userId="S::2305278@student.uwtsd.ac.uk::722e3d02-de16-4cf9-b053-b4ca845f9538" providerId="AD" clId="Web-{90AB8E0C-0078-F0F7-F022-03F079C3A810}" dt="2025-11-09T20:00:26.612" v="514"/>
          <ac:spMkLst>
            <pc:docMk/>
            <pc:sldMk cId="1681968030" sldId="259"/>
            <ac:spMk id="12" creationId="{4551A43E-7088-412E-A6DF-23F2C11281B2}"/>
          </ac:spMkLst>
        </pc:spChg>
        <pc:spChg chg="add del">
          <ac:chgData name="Paige Hodgson (2305278)" userId="S::2305278@student.uwtsd.ac.uk::722e3d02-de16-4cf9-b053-b4ca845f9538" providerId="AD" clId="Web-{90AB8E0C-0078-F0F7-F022-03F079C3A810}" dt="2025-11-09T20:00:26.612" v="514"/>
          <ac:spMkLst>
            <pc:docMk/>
            <pc:sldMk cId="1681968030" sldId="259"/>
            <ac:spMk id="14" creationId="{34459BEC-7041-4E67-BB9B-333ACA6029CE}"/>
          </ac:spMkLst>
        </pc:spChg>
        <pc:spChg chg="add mod">
          <ac:chgData name="Paige Hodgson (2305278)" userId="S::2305278@student.uwtsd.ac.uk::722e3d02-de16-4cf9-b053-b4ca845f9538" providerId="AD" clId="Web-{90AB8E0C-0078-F0F7-F022-03F079C3A810}" dt="2025-11-10T04:02:42.524" v="2588" actId="20577"/>
          <ac:spMkLst>
            <pc:docMk/>
            <pc:sldMk cId="1681968030" sldId="259"/>
            <ac:spMk id="14" creationId="{99C0043E-6EA0-5A8A-58F9-79F15BCE7796}"/>
          </ac:spMkLst>
        </pc:spChg>
        <pc:spChg chg="add del">
          <ac:chgData name="Paige Hodgson (2305278)" userId="S::2305278@student.uwtsd.ac.uk::722e3d02-de16-4cf9-b053-b4ca845f9538" providerId="AD" clId="Web-{90AB8E0C-0078-F0F7-F022-03F079C3A810}" dt="2025-11-09T20:00:26.612" v="514"/>
          <ac:spMkLst>
            <pc:docMk/>
            <pc:sldMk cId="1681968030" sldId="259"/>
            <ac:spMk id="16" creationId="{1C2329F2-5CEA-49CC-9F1D-D9C21FC6CA28}"/>
          </ac:spMkLst>
        </pc:spChg>
        <pc:spChg chg="add del">
          <ac:chgData name="Paige Hodgson (2305278)" userId="S::2305278@student.uwtsd.ac.uk::722e3d02-de16-4cf9-b053-b4ca845f9538" providerId="AD" clId="Web-{90AB8E0C-0078-F0F7-F022-03F079C3A810}" dt="2025-11-09T20:00:26.612" v="514"/>
          <ac:spMkLst>
            <pc:docMk/>
            <pc:sldMk cId="1681968030" sldId="259"/>
            <ac:spMk id="18" creationId="{0B7841EF-DD0E-4D94-A68E-DA25839D42AA}"/>
          </ac:spMkLst>
        </pc:spChg>
        <pc:spChg chg="add del">
          <ac:chgData name="Paige Hodgson (2305278)" userId="S::2305278@student.uwtsd.ac.uk::722e3d02-de16-4cf9-b053-b4ca845f9538" providerId="AD" clId="Web-{90AB8E0C-0078-F0F7-F022-03F079C3A810}" dt="2025-11-09T20:00:26.612" v="514"/>
          <ac:spMkLst>
            <pc:docMk/>
            <pc:sldMk cId="1681968030" sldId="259"/>
            <ac:spMk id="20" creationId="{A8907863-955B-4203-8A69-1C67119437C3}"/>
          </ac:spMkLst>
        </pc:spChg>
        <pc:picChg chg="add del mod">
          <ac:chgData name="Paige Hodgson (2305278)" userId="S::2305278@student.uwtsd.ac.uk::722e3d02-de16-4cf9-b053-b4ca845f9538" providerId="AD" clId="Web-{90AB8E0C-0078-F0F7-F022-03F079C3A810}" dt="2025-11-09T20:00:43.363" v="515"/>
          <ac:picMkLst>
            <pc:docMk/>
            <pc:sldMk cId="1681968030" sldId="259"/>
            <ac:picMk id="3" creationId="{3956E6F7-8CAE-6FBE-E25C-E44A9FBB9F26}"/>
          </ac:picMkLst>
        </pc:picChg>
        <pc:picChg chg="add mod modCrop">
          <ac:chgData name="Paige Hodgson (2305278)" userId="S::2305278@student.uwtsd.ac.uk::722e3d02-de16-4cf9-b053-b4ca845f9538" providerId="AD" clId="Web-{90AB8E0C-0078-F0F7-F022-03F079C3A810}" dt="2025-11-09T20:41:11.565" v="565" actId="1076"/>
          <ac:picMkLst>
            <pc:docMk/>
            <pc:sldMk cId="1681968030" sldId="259"/>
            <ac:picMk id="3" creationId="{FBE5CAC5-C48C-6A96-2E2D-FED070C731DC}"/>
          </ac:picMkLst>
        </pc:picChg>
        <pc:picChg chg="mod">
          <ac:chgData name="Paige Hodgson (2305278)" userId="S::2305278@student.uwtsd.ac.uk::722e3d02-de16-4cf9-b053-b4ca845f9538" providerId="AD" clId="Web-{90AB8E0C-0078-F0F7-F022-03F079C3A810}" dt="2025-11-09T20:41:13.831" v="566" actId="1076"/>
          <ac:picMkLst>
            <pc:docMk/>
            <pc:sldMk cId="1681968030" sldId="259"/>
            <ac:picMk id="4" creationId="{9A7A9291-13FF-B572-EB96-CFF8440B0173}"/>
          </ac:picMkLst>
        </pc:picChg>
        <pc:picChg chg="mod">
          <ac:chgData name="Paige Hodgson (2305278)" userId="S::2305278@student.uwtsd.ac.uk::722e3d02-de16-4cf9-b053-b4ca845f9538" providerId="AD" clId="Web-{90AB8E0C-0078-F0F7-F022-03F079C3A810}" dt="2025-11-09T20:41:08.362" v="564" actId="1076"/>
          <ac:picMkLst>
            <pc:docMk/>
            <pc:sldMk cId="1681968030" sldId="259"/>
            <ac:picMk id="5" creationId="{ADE660D1-0562-E33F-8D60-33A4444BAA58}"/>
          </ac:picMkLst>
        </pc:picChg>
        <pc:picChg chg="add mod modCrop">
          <ac:chgData name="Paige Hodgson (2305278)" userId="S::2305278@student.uwtsd.ac.uk::722e3d02-de16-4cf9-b053-b4ca845f9538" providerId="AD" clId="Web-{90AB8E0C-0078-F0F7-F022-03F079C3A810}" dt="2025-11-09T21:40:17.508" v="585" actId="1076"/>
          <ac:picMkLst>
            <pc:docMk/>
            <pc:sldMk cId="1681968030" sldId="259"/>
            <ac:picMk id="6" creationId="{19A9F0FC-B528-0F78-784E-544D83E0280B}"/>
          </ac:picMkLst>
        </pc:picChg>
        <pc:picChg chg="add del mod">
          <ac:chgData name="Paige Hodgson (2305278)" userId="S::2305278@student.uwtsd.ac.uk::722e3d02-de16-4cf9-b053-b4ca845f9538" providerId="AD" clId="Web-{90AB8E0C-0078-F0F7-F022-03F079C3A810}" dt="2025-11-09T20:40:18.985" v="544"/>
          <ac:picMkLst>
            <pc:docMk/>
            <pc:sldMk cId="1681968030" sldId="259"/>
            <ac:picMk id="6" creationId="{47A558FA-8016-D4B1-CCAB-40F175EEFC48}"/>
          </ac:picMkLst>
        </pc:picChg>
        <pc:picChg chg="add mod modCrop">
          <ac:chgData name="Paige Hodgson (2305278)" userId="S::2305278@student.uwtsd.ac.uk::722e3d02-de16-4cf9-b053-b4ca845f9538" providerId="AD" clId="Web-{90AB8E0C-0078-F0F7-F022-03F079C3A810}" dt="2025-11-09T21:40:15.102" v="584" actId="1076"/>
          <ac:picMkLst>
            <pc:docMk/>
            <pc:sldMk cId="1681968030" sldId="259"/>
            <ac:picMk id="7" creationId="{EA615E32-7A4B-A074-8427-162553C62993}"/>
          </ac:picMkLst>
        </pc:picChg>
      </pc:sldChg>
      <pc:sldChg chg="addSp delSp modSp mod ord setBg">
        <pc:chgData name="Paige Hodgson (2305278)" userId="S::2305278@student.uwtsd.ac.uk::722e3d02-de16-4cf9-b053-b4ca845f9538" providerId="AD" clId="Web-{90AB8E0C-0078-F0F7-F022-03F079C3A810}" dt="2025-11-10T04:03:14.137" v="2596" actId="20577"/>
        <pc:sldMkLst>
          <pc:docMk/>
          <pc:sldMk cId="3958650971" sldId="260"/>
        </pc:sldMkLst>
        <pc:spChg chg="mod">
          <ac:chgData name="Paige Hodgson (2305278)" userId="S::2305278@student.uwtsd.ac.uk::722e3d02-de16-4cf9-b053-b4ca845f9538" providerId="AD" clId="Web-{90AB8E0C-0078-F0F7-F022-03F079C3A810}" dt="2025-11-09T22:47:03.791" v="930" actId="20577"/>
          <ac:spMkLst>
            <pc:docMk/>
            <pc:sldMk cId="3958650971" sldId="260"/>
            <ac:spMk id="2" creationId="{7437877B-E41F-34B9-CF2C-4AFC348A093F}"/>
          </ac:spMkLst>
        </pc:spChg>
        <pc:spChg chg="add mod">
          <ac:chgData name="Paige Hodgson (2305278)" userId="S::2305278@student.uwtsd.ac.uk::722e3d02-de16-4cf9-b053-b4ca845f9538" providerId="AD" clId="Web-{90AB8E0C-0078-F0F7-F022-03F079C3A810}" dt="2025-11-09T22:49:50.312" v="971" actId="20577"/>
          <ac:spMkLst>
            <pc:docMk/>
            <pc:sldMk cId="3958650971" sldId="260"/>
            <ac:spMk id="6" creationId="{E4393C41-4E7A-DC4A-DEFF-40E8F406F685}"/>
          </ac:spMkLst>
        </pc:spChg>
        <pc:spChg chg="mod">
          <ac:chgData name="Paige Hodgson (2305278)" userId="S::2305278@student.uwtsd.ac.uk::722e3d02-de16-4cf9-b053-b4ca845f9538" providerId="AD" clId="Web-{90AB8E0C-0078-F0F7-F022-03F079C3A810}" dt="2025-11-10T04:03:14.137" v="2596" actId="20577"/>
          <ac:spMkLst>
            <pc:docMk/>
            <pc:sldMk cId="3958650971" sldId="260"/>
            <ac:spMk id="7" creationId="{FD31566A-5F04-030A-67D2-75D2A6E7182A}"/>
          </ac:spMkLst>
        </pc:spChg>
        <pc:spChg chg="add mod">
          <ac:chgData name="Paige Hodgson (2305278)" userId="S::2305278@student.uwtsd.ac.uk::722e3d02-de16-4cf9-b053-b4ca845f9538" providerId="AD" clId="Web-{90AB8E0C-0078-F0F7-F022-03F079C3A810}" dt="2025-11-10T04:03:01.558" v="2593" actId="20577"/>
          <ac:spMkLst>
            <pc:docMk/>
            <pc:sldMk cId="3958650971" sldId="260"/>
            <ac:spMk id="9" creationId="{B287ACC4-0EA2-FA4D-CD18-509F90FE6FD2}"/>
          </ac:spMkLst>
        </pc:spChg>
        <pc:spChg chg="add del mod">
          <ac:chgData name="Paige Hodgson (2305278)" userId="S::2305278@student.uwtsd.ac.uk::722e3d02-de16-4cf9-b053-b4ca845f9538" providerId="AD" clId="Web-{90AB8E0C-0078-F0F7-F022-03F079C3A810}" dt="2025-11-09T21:49:51.400" v="622"/>
          <ac:spMkLst>
            <pc:docMk/>
            <pc:sldMk cId="3958650971" sldId="260"/>
            <ac:spMk id="10" creationId="{1283877E-4548-CE31-F71C-BA66DD4C161E}"/>
          </ac:spMkLst>
        </pc:spChg>
        <pc:spChg chg="add mod">
          <ac:chgData name="Paige Hodgson (2305278)" userId="S::2305278@student.uwtsd.ac.uk::722e3d02-de16-4cf9-b053-b4ca845f9538" providerId="AD" clId="Web-{90AB8E0C-0078-F0F7-F022-03F079C3A810}" dt="2025-11-10T04:03:07.168" v="2594" actId="20577"/>
          <ac:spMkLst>
            <pc:docMk/>
            <pc:sldMk cId="3958650971" sldId="260"/>
            <ac:spMk id="11" creationId="{DEB7300A-3680-BAD6-F7C5-63ADA1CF5559}"/>
          </ac:spMkLst>
        </pc:spChg>
        <pc:spChg chg="add mod">
          <ac:chgData name="Paige Hodgson (2305278)" userId="S::2305278@student.uwtsd.ac.uk::722e3d02-de16-4cf9-b053-b4ca845f9538" providerId="AD" clId="Web-{90AB8E0C-0078-F0F7-F022-03F079C3A810}" dt="2025-11-10T04:03:11.434" v="2595" actId="20577"/>
          <ac:spMkLst>
            <pc:docMk/>
            <pc:sldMk cId="3958650971" sldId="260"/>
            <ac:spMk id="90" creationId="{2BDE0547-7EE5-62F6-C3EC-23156E1228F0}"/>
          </ac:spMkLst>
        </pc:spChg>
        <pc:picChg chg="add del mod">
          <ac:chgData name="Paige Hodgson (2305278)" userId="S::2305278@student.uwtsd.ac.uk::722e3d02-de16-4cf9-b053-b4ca845f9538" providerId="AD" clId="Web-{90AB8E0C-0078-F0F7-F022-03F079C3A810}" dt="2025-11-09T21:46:37.944" v="593"/>
          <ac:picMkLst>
            <pc:docMk/>
            <pc:sldMk cId="3958650971" sldId="260"/>
            <ac:picMk id="3" creationId="{A398E7B8-8EF2-8447-5BEF-30E309587CAE}"/>
          </ac:picMkLst>
        </pc:picChg>
        <pc:picChg chg="mod">
          <ac:chgData name="Paige Hodgson (2305278)" userId="S::2305278@student.uwtsd.ac.uk::722e3d02-de16-4cf9-b053-b4ca845f9538" providerId="AD" clId="Web-{90AB8E0C-0078-F0F7-F022-03F079C3A810}" dt="2025-11-09T21:48:58.025" v="608" actId="1076"/>
          <ac:picMkLst>
            <pc:docMk/>
            <pc:sldMk cId="3958650971" sldId="260"/>
            <ac:picMk id="4" creationId="{1E8E5165-600A-1C38-3561-CC0839257CBB}"/>
          </ac:picMkLst>
        </pc:picChg>
        <pc:picChg chg="mod">
          <ac:chgData name="Paige Hodgson (2305278)" userId="S::2305278@student.uwtsd.ac.uk::722e3d02-de16-4cf9-b053-b4ca845f9538" providerId="AD" clId="Web-{90AB8E0C-0078-F0F7-F022-03F079C3A810}" dt="2025-11-09T21:49:04.009" v="609" actId="14100"/>
          <ac:picMkLst>
            <pc:docMk/>
            <pc:sldMk cId="3958650971" sldId="260"/>
            <ac:picMk id="5" creationId="{5FE26CBA-1F9B-5BB8-C2D0-2F51A482CB5F}"/>
          </ac:picMkLst>
        </pc:picChg>
        <pc:picChg chg="add del mod modCrop">
          <ac:chgData name="Paige Hodgson (2305278)" userId="S::2305278@student.uwtsd.ac.uk::722e3d02-de16-4cf9-b053-b4ca845f9538" providerId="AD" clId="Web-{90AB8E0C-0078-F0F7-F022-03F079C3A810}" dt="2025-11-09T22:05:19.109" v="832"/>
          <ac:picMkLst>
            <pc:docMk/>
            <pc:sldMk cId="3958650971" sldId="260"/>
            <ac:picMk id="6" creationId="{68937FD1-E1AF-7FF5-F864-7DEB4F2F82DB}"/>
          </ac:picMkLst>
        </pc:picChg>
        <pc:picChg chg="add mod">
          <ac:chgData name="Paige Hodgson (2305278)" userId="S::2305278@student.uwtsd.ac.uk::722e3d02-de16-4cf9-b053-b4ca845f9538" providerId="AD" clId="Web-{90AB8E0C-0078-F0F7-F022-03F079C3A810}" dt="2025-11-09T21:49:25.072" v="614" actId="1076"/>
          <ac:picMkLst>
            <pc:docMk/>
            <pc:sldMk cId="3958650971" sldId="260"/>
            <ac:picMk id="8" creationId="{E9B84E8A-2CC3-9C60-22A7-F3648E768D58}"/>
          </ac:picMkLst>
        </pc:picChg>
        <pc:picChg chg="add mod">
          <ac:chgData name="Paige Hodgson (2305278)" userId="S::2305278@student.uwtsd.ac.uk::722e3d02-de16-4cf9-b053-b4ca845f9538" providerId="AD" clId="Web-{90AB8E0C-0078-F0F7-F022-03F079C3A810}" dt="2025-11-09T22:06:15.438" v="860" actId="1076"/>
          <ac:picMkLst>
            <pc:docMk/>
            <pc:sldMk cId="3958650971" sldId="260"/>
            <ac:picMk id="88" creationId="{20782F87-2B96-2477-286B-CE840651AC84}"/>
          </ac:picMkLst>
        </pc:picChg>
        <pc:inkChg chg="add del">
          <ac:chgData name="Paige Hodgson (2305278)" userId="S::2305278@student.uwtsd.ac.uk::722e3d02-de16-4cf9-b053-b4ca845f9538" providerId="AD" clId="Web-{90AB8E0C-0078-F0F7-F022-03F079C3A810}" dt="2025-11-09T21:50:55.589" v="631"/>
          <ac:inkMkLst>
            <pc:docMk/>
            <pc:sldMk cId="3958650971" sldId="260"/>
            <ac:inkMk id="12" creationId="{EA5EE697-8230-8DC1-D71D-421AFB6DE695}"/>
          </ac:inkMkLst>
        </pc:inkChg>
        <pc:inkChg chg="add del">
          <ac:chgData name="Paige Hodgson (2305278)" userId="S::2305278@student.uwtsd.ac.uk::722e3d02-de16-4cf9-b053-b4ca845f9538" providerId="AD" clId="Web-{90AB8E0C-0078-F0F7-F022-03F079C3A810}" dt="2025-11-09T21:51:05.995" v="633"/>
          <ac:inkMkLst>
            <pc:docMk/>
            <pc:sldMk cId="3958650971" sldId="260"/>
            <ac:inkMk id="13" creationId="{CDA308E0-1CD4-B380-F932-590C243F13FB}"/>
          </ac:inkMkLst>
        </pc:inkChg>
        <pc:inkChg chg="add del">
          <ac:chgData name="Paige Hodgson (2305278)" userId="S::2305278@student.uwtsd.ac.uk::722e3d02-de16-4cf9-b053-b4ca845f9538" providerId="AD" clId="Web-{90AB8E0C-0078-F0F7-F022-03F079C3A810}" dt="2025-11-09T21:51:14.589" v="635"/>
          <ac:inkMkLst>
            <pc:docMk/>
            <pc:sldMk cId="3958650971" sldId="260"/>
            <ac:inkMk id="14" creationId="{3D66FB60-4594-C949-A0AC-F02F617C0ED9}"/>
          </ac:inkMkLst>
        </pc:inkChg>
        <pc:inkChg chg="add del">
          <ac:chgData name="Paige Hodgson (2305278)" userId="S::2305278@student.uwtsd.ac.uk::722e3d02-de16-4cf9-b053-b4ca845f9538" providerId="AD" clId="Web-{90AB8E0C-0078-F0F7-F022-03F079C3A810}" dt="2025-11-09T21:51:19.370" v="637"/>
          <ac:inkMkLst>
            <pc:docMk/>
            <pc:sldMk cId="3958650971" sldId="260"/>
            <ac:inkMk id="15" creationId="{C42089F7-89D3-13F2-EDCD-4BBA0DB6F12D}"/>
          </ac:inkMkLst>
        </pc:inkChg>
        <pc:inkChg chg="add del">
          <ac:chgData name="Paige Hodgson (2305278)" userId="S::2305278@student.uwtsd.ac.uk::722e3d02-de16-4cf9-b053-b4ca845f9538" providerId="AD" clId="Web-{90AB8E0C-0078-F0F7-F022-03F079C3A810}" dt="2025-11-09T22:05:23.437" v="853"/>
          <ac:inkMkLst>
            <pc:docMk/>
            <pc:sldMk cId="3958650971" sldId="260"/>
            <ac:inkMk id="16" creationId="{1C76EB6A-9384-3E6A-1E14-4BE7C754A484}"/>
          </ac:inkMkLst>
        </pc:inkChg>
        <pc:inkChg chg="add del">
          <ac:chgData name="Paige Hodgson (2305278)" userId="S::2305278@student.uwtsd.ac.uk::722e3d02-de16-4cf9-b053-b4ca845f9538" providerId="AD" clId="Web-{90AB8E0C-0078-F0F7-F022-03F079C3A810}" dt="2025-11-09T22:05:23.437" v="852"/>
          <ac:inkMkLst>
            <pc:docMk/>
            <pc:sldMk cId="3958650971" sldId="260"/>
            <ac:inkMk id="17" creationId="{86291491-A8B3-D30C-B727-29BEE942C6D3}"/>
          </ac:inkMkLst>
        </pc:inkChg>
        <pc:inkChg chg="add del">
          <ac:chgData name="Paige Hodgson (2305278)" userId="S::2305278@student.uwtsd.ac.uk::722e3d02-de16-4cf9-b053-b4ca845f9538" providerId="AD" clId="Web-{90AB8E0C-0078-F0F7-F022-03F079C3A810}" dt="2025-11-09T22:05:23.437" v="851"/>
          <ac:inkMkLst>
            <pc:docMk/>
            <pc:sldMk cId="3958650971" sldId="260"/>
            <ac:inkMk id="18" creationId="{4A4E4DFE-E41F-0829-99EF-9C9F62E0860B}"/>
          </ac:inkMkLst>
        </pc:inkChg>
        <pc:inkChg chg="add del">
          <ac:chgData name="Paige Hodgson (2305278)" userId="S::2305278@student.uwtsd.ac.uk::722e3d02-de16-4cf9-b053-b4ca845f9538" providerId="AD" clId="Web-{90AB8E0C-0078-F0F7-F022-03F079C3A810}" dt="2025-11-09T21:51:29.370" v="642"/>
          <ac:inkMkLst>
            <pc:docMk/>
            <pc:sldMk cId="3958650971" sldId="260"/>
            <ac:inkMk id="19" creationId="{6A6501B0-922F-7F77-BB9D-248CB61D7EB8}"/>
          </ac:inkMkLst>
        </pc:inkChg>
        <pc:inkChg chg="add del">
          <ac:chgData name="Paige Hodgson (2305278)" userId="S::2305278@student.uwtsd.ac.uk::722e3d02-de16-4cf9-b053-b4ca845f9538" providerId="AD" clId="Web-{90AB8E0C-0078-F0F7-F022-03F079C3A810}" dt="2025-11-09T22:05:23.437" v="850"/>
          <ac:inkMkLst>
            <pc:docMk/>
            <pc:sldMk cId="3958650971" sldId="260"/>
            <ac:inkMk id="20" creationId="{64D9C872-3746-31EB-A9AC-9644AB5E5350}"/>
          </ac:inkMkLst>
        </pc:inkChg>
        <pc:inkChg chg="add del">
          <ac:chgData name="Paige Hodgson (2305278)" userId="S::2305278@student.uwtsd.ac.uk::722e3d02-de16-4cf9-b053-b4ca845f9538" providerId="AD" clId="Web-{90AB8E0C-0078-F0F7-F022-03F079C3A810}" dt="2025-11-09T22:05:23.437" v="849"/>
          <ac:inkMkLst>
            <pc:docMk/>
            <pc:sldMk cId="3958650971" sldId="260"/>
            <ac:inkMk id="21" creationId="{1F971FB2-511E-92C0-9015-84B05D5BB53B}"/>
          </ac:inkMkLst>
        </pc:inkChg>
        <pc:inkChg chg="add del">
          <ac:chgData name="Paige Hodgson (2305278)" userId="S::2305278@student.uwtsd.ac.uk::722e3d02-de16-4cf9-b053-b4ca845f9538" providerId="AD" clId="Web-{90AB8E0C-0078-F0F7-F022-03F079C3A810}" dt="2025-11-09T22:05:23.437" v="848"/>
          <ac:inkMkLst>
            <pc:docMk/>
            <pc:sldMk cId="3958650971" sldId="260"/>
            <ac:inkMk id="22" creationId="{1836EAF8-D479-C02C-BA39-EA269740DB1D}"/>
          </ac:inkMkLst>
        </pc:inkChg>
        <pc:inkChg chg="add del">
          <ac:chgData name="Paige Hodgson (2305278)" userId="S::2305278@student.uwtsd.ac.uk::722e3d02-de16-4cf9-b053-b4ca845f9538" providerId="AD" clId="Web-{90AB8E0C-0078-F0F7-F022-03F079C3A810}" dt="2025-11-09T22:05:23.437" v="847"/>
          <ac:inkMkLst>
            <pc:docMk/>
            <pc:sldMk cId="3958650971" sldId="260"/>
            <ac:inkMk id="23" creationId="{6FB12BDE-324D-C709-37C2-0FB700D0CC31}"/>
          </ac:inkMkLst>
        </pc:inkChg>
        <pc:inkChg chg="add del">
          <ac:chgData name="Paige Hodgson (2305278)" userId="S::2305278@student.uwtsd.ac.uk::722e3d02-de16-4cf9-b053-b4ca845f9538" providerId="AD" clId="Web-{90AB8E0C-0078-F0F7-F022-03F079C3A810}" dt="2025-11-09T22:05:23.437" v="846"/>
          <ac:inkMkLst>
            <pc:docMk/>
            <pc:sldMk cId="3958650971" sldId="260"/>
            <ac:inkMk id="24" creationId="{AD28DC8A-BF2E-686F-D666-8814F8BC3913}"/>
          </ac:inkMkLst>
        </pc:inkChg>
        <pc:inkChg chg="add del">
          <ac:chgData name="Paige Hodgson (2305278)" userId="S::2305278@student.uwtsd.ac.uk::722e3d02-de16-4cf9-b053-b4ca845f9538" providerId="AD" clId="Web-{90AB8E0C-0078-F0F7-F022-03F079C3A810}" dt="2025-11-09T22:05:23.437" v="845"/>
          <ac:inkMkLst>
            <pc:docMk/>
            <pc:sldMk cId="3958650971" sldId="260"/>
            <ac:inkMk id="25" creationId="{F2B82D6C-89AD-2A86-0BBD-4B0C59EDAFFA}"/>
          </ac:inkMkLst>
        </pc:inkChg>
        <pc:inkChg chg="add del">
          <ac:chgData name="Paige Hodgson (2305278)" userId="S::2305278@student.uwtsd.ac.uk::722e3d02-de16-4cf9-b053-b4ca845f9538" providerId="AD" clId="Web-{90AB8E0C-0078-F0F7-F022-03F079C3A810}" dt="2025-11-09T22:05:23.437" v="844"/>
          <ac:inkMkLst>
            <pc:docMk/>
            <pc:sldMk cId="3958650971" sldId="260"/>
            <ac:inkMk id="26" creationId="{C9F07298-458F-58EF-D36B-683F0853C4D8}"/>
          </ac:inkMkLst>
        </pc:inkChg>
        <pc:inkChg chg="add del">
          <ac:chgData name="Paige Hodgson (2305278)" userId="S::2305278@student.uwtsd.ac.uk::722e3d02-de16-4cf9-b053-b4ca845f9538" providerId="AD" clId="Web-{90AB8E0C-0078-F0F7-F022-03F079C3A810}" dt="2025-11-09T22:05:23.437" v="843"/>
          <ac:inkMkLst>
            <pc:docMk/>
            <pc:sldMk cId="3958650971" sldId="260"/>
            <ac:inkMk id="27" creationId="{5BEB2B39-2421-180F-7D59-E16513F09124}"/>
          </ac:inkMkLst>
        </pc:inkChg>
        <pc:inkChg chg="add del">
          <ac:chgData name="Paige Hodgson (2305278)" userId="S::2305278@student.uwtsd.ac.uk::722e3d02-de16-4cf9-b053-b4ca845f9538" providerId="AD" clId="Web-{90AB8E0C-0078-F0F7-F022-03F079C3A810}" dt="2025-11-09T21:52:21.652" v="674"/>
          <ac:inkMkLst>
            <pc:docMk/>
            <pc:sldMk cId="3958650971" sldId="260"/>
            <ac:inkMk id="28" creationId="{AA815A14-6A79-FB45-3BA9-B3173C85078D}"/>
          </ac:inkMkLst>
        </pc:inkChg>
        <pc:inkChg chg="add del">
          <ac:chgData name="Paige Hodgson (2305278)" userId="S::2305278@student.uwtsd.ac.uk::722e3d02-de16-4cf9-b053-b4ca845f9538" providerId="AD" clId="Web-{90AB8E0C-0078-F0F7-F022-03F079C3A810}" dt="2025-11-09T21:52:21.199" v="673"/>
          <ac:inkMkLst>
            <pc:docMk/>
            <pc:sldMk cId="3958650971" sldId="260"/>
            <ac:inkMk id="29" creationId="{37E3EA06-6385-449D-FBC7-1B9A1F446E09}"/>
          </ac:inkMkLst>
        </pc:inkChg>
        <pc:inkChg chg="add del">
          <ac:chgData name="Paige Hodgson (2305278)" userId="S::2305278@student.uwtsd.ac.uk::722e3d02-de16-4cf9-b053-b4ca845f9538" providerId="AD" clId="Web-{90AB8E0C-0078-F0F7-F022-03F079C3A810}" dt="2025-11-09T21:52:07.683" v="662"/>
          <ac:inkMkLst>
            <pc:docMk/>
            <pc:sldMk cId="3958650971" sldId="260"/>
            <ac:inkMk id="30" creationId="{F353288D-066C-C27D-3471-6FC53D5ED4A9}"/>
          </ac:inkMkLst>
        </pc:inkChg>
        <pc:inkChg chg="add del">
          <ac:chgData name="Paige Hodgson (2305278)" userId="S::2305278@student.uwtsd.ac.uk::722e3d02-de16-4cf9-b053-b4ca845f9538" providerId="AD" clId="Web-{90AB8E0C-0078-F0F7-F022-03F079C3A810}" dt="2025-11-09T21:52:06.762" v="661"/>
          <ac:inkMkLst>
            <pc:docMk/>
            <pc:sldMk cId="3958650971" sldId="260"/>
            <ac:inkMk id="31" creationId="{A15FE214-F276-1DBC-DC14-84C3FDEA8E71}"/>
          </ac:inkMkLst>
        </pc:inkChg>
        <pc:inkChg chg="add del">
          <ac:chgData name="Paige Hodgson (2305278)" userId="S::2305278@student.uwtsd.ac.uk::722e3d02-de16-4cf9-b053-b4ca845f9538" providerId="AD" clId="Web-{90AB8E0C-0078-F0F7-F022-03F079C3A810}" dt="2025-11-09T21:52:02.137" v="656"/>
          <ac:inkMkLst>
            <pc:docMk/>
            <pc:sldMk cId="3958650971" sldId="260"/>
            <ac:inkMk id="32" creationId="{5C9C2990-B82C-02FC-E9E7-AD00EF4B9EB5}"/>
          </ac:inkMkLst>
        </pc:inkChg>
        <pc:inkChg chg="add del">
          <ac:chgData name="Paige Hodgson (2305278)" userId="S::2305278@student.uwtsd.ac.uk::722e3d02-de16-4cf9-b053-b4ca845f9538" providerId="AD" clId="Web-{90AB8E0C-0078-F0F7-F022-03F079C3A810}" dt="2025-11-09T21:52:06.512" v="660"/>
          <ac:inkMkLst>
            <pc:docMk/>
            <pc:sldMk cId="3958650971" sldId="260"/>
            <ac:inkMk id="33" creationId="{713EA84D-FDC8-2075-E13E-5467F1A7B57A}"/>
          </ac:inkMkLst>
        </pc:inkChg>
        <pc:inkChg chg="add del">
          <ac:chgData name="Paige Hodgson (2305278)" userId="S::2305278@student.uwtsd.ac.uk::722e3d02-de16-4cf9-b053-b4ca845f9538" providerId="AD" clId="Web-{90AB8E0C-0078-F0F7-F022-03F079C3A810}" dt="2025-11-09T21:52:06.246" v="659"/>
          <ac:inkMkLst>
            <pc:docMk/>
            <pc:sldMk cId="3958650971" sldId="260"/>
            <ac:inkMk id="34" creationId="{FAA3F1C4-0D20-46BC-1938-7DDC65BC4AA9}"/>
          </ac:inkMkLst>
        </pc:inkChg>
        <pc:inkChg chg="add del">
          <ac:chgData name="Paige Hodgson (2305278)" userId="S::2305278@student.uwtsd.ac.uk::722e3d02-de16-4cf9-b053-b4ca845f9538" providerId="AD" clId="Web-{90AB8E0C-0078-F0F7-F022-03F079C3A810}" dt="2025-11-09T21:52:09.762" v="664"/>
          <ac:inkMkLst>
            <pc:docMk/>
            <pc:sldMk cId="3958650971" sldId="260"/>
            <ac:inkMk id="35" creationId="{E475106A-34BF-DA78-9BC1-65B2C6BC8D81}"/>
          </ac:inkMkLst>
        </pc:inkChg>
        <pc:inkChg chg="add del">
          <ac:chgData name="Paige Hodgson (2305278)" userId="S::2305278@student.uwtsd.ac.uk::722e3d02-de16-4cf9-b053-b4ca845f9538" providerId="AD" clId="Web-{90AB8E0C-0078-F0F7-F022-03F079C3A810}" dt="2025-11-09T21:52:15.027" v="668"/>
          <ac:inkMkLst>
            <pc:docMk/>
            <pc:sldMk cId="3958650971" sldId="260"/>
            <ac:inkMk id="36" creationId="{4089D977-F039-9CD5-973B-33DBF77004DE}"/>
          </ac:inkMkLst>
        </pc:inkChg>
        <pc:inkChg chg="add del">
          <ac:chgData name="Paige Hodgson (2305278)" userId="S::2305278@student.uwtsd.ac.uk::722e3d02-de16-4cf9-b053-b4ca845f9538" providerId="AD" clId="Web-{90AB8E0C-0078-F0F7-F022-03F079C3A810}" dt="2025-11-09T21:52:14.730" v="667"/>
          <ac:inkMkLst>
            <pc:docMk/>
            <pc:sldMk cId="3958650971" sldId="260"/>
            <ac:inkMk id="37" creationId="{CEAFE5AE-530A-80EC-07AD-2523ABE11E46}"/>
          </ac:inkMkLst>
        </pc:inkChg>
        <pc:inkChg chg="add del">
          <ac:chgData name="Paige Hodgson (2305278)" userId="S::2305278@student.uwtsd.ac.uk::722e3d02-de16-4cf9-b053-b4ca845f9538" providerId="AD" clId="Web-{90AB8E0C-0078-F0F7-F022-03F079C3A810}" dt="2025-11-09T21:52:17.668" v="670"/>
          <ac:inkMkLst>
            <pc:docMk/>
            <pc:sldMk cId="3958650971" sldId="260"/>
            <ac:inkMk id="38" creationId="{EDBDE72E-886E-560B-2DA4-5F5242700268}"/>
          </ac:inkMkLst>
        </pc:inkChg>
        <pc:inkChg chg="add del">
          <ac:chgData name="Paige Hodgson (2305278)" userId="S::2305278@student.uwtsd.ac.uk::722e3d02-de16-4cf9-b053-b4ca845f9538" providerId="AD" clId="Web-{90AB8E0C-0078-F0F7-F022-03F079C3A810}" dt="2025-11-09T21:52:18.434" v="672"/>
          <ac:inkMkLst>
            <pc:docMk/>
            <pc:sldMk cId="3958650971" sldId="260"/>
            <ac:inkMk id="39" creationId="{A391564A-F0BA-DA41-046B-FF6EE4D5BFE0}"/>
          </ac:inkMkLst>
        </pc:inkChg>
        <pc:inkChg chg="add del">
          <ac:chgData name="Paige Hodgson (2305278)" userId="S::2305278@student.uwtsd.ac.uk::722e3d02-de16-4cf9-b053-b4ca845f9538" providerId="AD" clId="Web-{90AB8E0C-0078-F0F7-F022-03F079C3A810}" dt="2025-11-09T21:52:22.527" v="676"/>
          <ac:inkMkLst>
            <pc:docMk/>
            <pc:sldMk cId="3958650971" sldId="260"/>
            <ac:inkMk id="40" creationId="{A9CC4124-B43B-C007-9936-5A1659A75916}"/>
          </ac:inkMkLst>
        </pc:inkChg>
        <pc:inkChg chg="add del">
          <ac:chgData name="Paige Hodgson (2305278)" userId="S::2305278@student.uwtsd.ac.uk::722e3d02-de16-4cf9-b053-b4ca845f9538" providerId="AD" clId="Web-{90AB8E0C-0078-F0F7-F022-03F079C3A810}" dt="2025-11-09T22:05:23.437" v="842"/>
          <ac:inkMkLst>
            <pc:docMk/>
            <pc:sldMk cId="3958650971" sldId="260"/>
            <ac:inkMk id="41" creationId="{5986FEC3-F810-72A5-7C4E-2779A06BAC38}"/>
          </ac:inkMkLst>
        </pc:inkChg>
        <pc:inkChg chg="add del">
          <ac:chgData name="Paige Hodgson (2305278)" userId="S::2305278@student.uwtsd.ac.uk::722e3d02-de16-4cf9-b053-b4ca845f9538" providerId="AD" clId="Web-{90AB8E0C-0078-F0F7-F022-03F079C3A810}" dt="2025-11-09T21:52:30.621" v="681"/>
          <ac:inkMkLst>
            <pc:docMk/>
            <pc:sldMk cId="3958650971" sldId="260"/>
            <ac:inkMk id="42" creationId="{FFDA7234-2289-9C69-DE9E-035584909F07}"/>
          </ac:inkMkLst>
        </pc:inkChg>
        <pc:inkChg chg="add del">
          <ac:chgData name="Paige Hodgson (2305278)" userId="S::2305278@student.uwtsd.ac.uk::722e3d02-de16-4cf9-b053-b4ca845f9538" providerId="AD" clId="Web-{90AB8E0C-0078-F0F7-F022-03F079C3A810}" dt="2025-11-09T21:52:30.215" v="680"/>
          <ac:inkMkLst>
            <pc:docMk/>
            <pc:sldMk cId="3958650971" sldId="260"/>
            <ac:inkMk id="43" creationId="{594B254F-5DBC-1F66-39BB-D6FD17460076}"/>
          </ac:inkMkLst>
        </pc:inkChg>
        <pc:inkChg chg="add del">
          <ac:chgData name="Paige Hodgson (2305278)" userId="S::2305278@student.uwtsd.ac.uk::722e3d02-de16-4cf9-b053-b4ca845f9538" providerId="AD" clId="Web-{90AB8E0C-0078-F0F7-F022-03F079C3A810}" dt="2025-11-09T22:05:23.437" v="841"/>
          <ac:inkMkLst>
            <pc:docMk/>
            <pc:sldMk cId="3958650971" sldId="260"/>
            <ac:inkMk id="44" creationId="{55EA06EA-B242-6DAE-8C76-F42EB809A905}"/>
          </ac:inkMkLst>
        </pc:inkChg>
        <pc:inkChg chg="add del">
          <ac:chgData name="Paige Hodgson (2305278)" userId="S::2305278@student.uwtsd.ac.uk::722e3d02-de16-4cf9-b053-b4ca845f9538" providerId="AD" clId="Web-{90AB8E0C-0078-F0F7-F022-03F079C3A810}" dt="2025-11-09T22:05:23.421" v="840"/>
          <ac:inkMkLst>
            <pc:docMk/>
            <pc:sldMk cId="3958650971" sldId="260"/>
            <ac:inkMk id="45" creationId="{DB79C21E-0B9A-A892-ABE3-3B7C9B3C8821}"/>
          </ac:inkMkLst>
        </pc:inkChg>
        <pc:inkChg chg="add del">
          <ac:chgData name="Paige Hodgson (2305278)" userId="S::2305278@student.uwtsd.ac.uk::722e3d02-de16-4cf9-b053-b4ca845f9538" providerId="AD" clId="Web-{90AB8E0C-0078-F0F7-F022-03F079C3A810}" dt="2025-11-09T21:52:50.559" v="691"/>
          <ac:inkMkLst>
            <pc:docMk/>
            <pc:sldMk cId="3958650971" sldId="260"/>
            <ac:inkMk id="46" creationId="{AF1D0251-4C9A-ABC9-4777-B49D8C5D3891}"/>
          </ac:inkMkLst>
        </pc:inkChg>
        <pc:inkChg chg="add del">
          <ac:chgData name="Paige Hodgson (2305278)" userId="S::2305278@student.uwtsd.ac.uk::722e3d02-de16-4cf9-b053-b4ca845f9538" providerId="AD" clId="Web-{90AB8E0C-0078-F0F7-F022-03F079C3A810}" dt="2025-11-09T21:52:42.340" v="686"/>
          <ac:inkMkLst>
            <pc:docMk/>
            <pc:sldMk cId="3958650971" sldId="260"/>
            <ac:inkMk id="47" creationId="{8E93AD2F-C6B7-066D-9492-7DE0E0AD41EC}"/>
          </ac:inkMkLst>
        </pc:inkChg>
        <pc:inkChg chg="add del">
          <ac:chgData name="Paige Hodgson (2305278)" userId="S::2305278@student.uwtsd.ac.uk::722e3d02-de16-4cf9-b053-b4ca845f9538" providerId="AD" clId="Web-{90AB8E0C-0078-F0F7-F022-03F079C3A810}" dt="2025-11-09T21:52:49.043" v="690"/>
          <ac:inkMkLst>
            <pc:docMk/>
            <pc:sldMk cId="3958650971" sldId="260"/>
            <ac:inkMk id="48" creationId="{6BAC462A-66C3-8A62-33FA-D111A05DDA90}"/>
          </ac:inkMkLst>
        </pc:inkChg>
        <pc:inkChg chg="add del">
          <ac:chgData name="Paige Hodgson (2305278)" userId="S::2305278@student.uwtsd.ac.uk::722e3d02-de16-4cf9-b053-b4ca845f9538" providerId="AD" clId="Web-{90AB8E0C-0078-F0F7-F022-03F079C3A810}" dt="2025-11-09T21:52:48.778" v="689"/>
          <ac:inkMkLst>
            <pc:docMk/>
            <pc:sldMk cId="3958650971" sldId="260"/>
            <ac:inkMk id="49" creationId="{517CC9FA-6D2F-BFBA-E164-0CD5F06DED88}"/>
          </ac:inkMkLst>
        </pc:inkChg>
        <pc:inkChg chg="add del">
          <ac:chgData name="Paige Hodgson (2305278)" userId="S::2305278@student.uwtsd.ac.uk::722e3d02-de16-4cf9-b053-b4ca845f9538" providerId="AD" clId="Web-{90AB8E0C-0078-F0F7-F022-03F079C3A810}" dt="2025-11-09T22:05:23.421" v="839"/>
          <ac:inkMkLst>
            <pc:docMk/>
            <pc:sldMk cId="3958650971" sldId="260"/>
            <ac:inkMk id="50" creationId="{E5A143E0-0E72-A334-0D23-CABBA030F6BB}"/>
          </ac:inkMkLst>
        </pc:inkChg>
        <pc:inkChg chg="add del">
          <ac:chgData name="Paige Hodgson (2305278)" userId="S::2305278@student.uwtsd.ac.uk::722e3d02-de16-4cf9-b053-b4ca845f9538" providerId="AD" clId="Web-{90AB8E0C-0078-F0F7-F022-03F079C3A810}" dt="2025-11-09T21:53:27.122" v="703"/>
          <ac:inkMkLst>
            <pc:docMk/>
            <pc:sldMk cId="3958650971" sldId="260"/>
            <ac:inkMk id="51" creationId="{164AEA96-0DEA-47D8-EB79-6557B921BCF7}"/>
          </ac:inkMkLst>
        </pc:inkChg>
        <pc:inkChg chg="add del">
          <ac:chgData name="Paige Hodgson (2305278)" userId="S::2305278@student.uwtsd.ac.uk::722e3d02-de16-4cf9-b053-b4ca845f9538" providerId="AD" clId="Web-{90AB8E0C-0078-F0F7-F022-03F079C3A810}" dt="2025-11-09T22:05:23.421" v="838"/>
          <ac:inkMkLst>
            <pc:docMk/>
            <pc:sldMk cId="3958650971" sldId="260"/>
            <ac:inkMk id="52" creationId="{11689829-CE8B-B6A3-E6BD-71C262B9EC6F}"/>
          </ac:inkMkLst>
        </pc:inkChg>
        <pc:inkChg chg="add del">
          <ac:chgData name="Paige Hodgson (2305278)" userId="S::2305278@student.uwtsd.ac.uk::722e3d02-de16-4cf9-b053-b4ca845f9538" providerId="AD" clId="Web-{90AB8E0C-0078-F0F7-F022-03F079C3A810}" dt="2025-11-09T21:53:03.840" v="696"/>
          <ac:inkMkLst>
            <pc:docMk/>
            <pc:sldMk cId="3958650971" sldId="260"/>
            <ac:inkMk id="53" creationId="{5311F364-6B56-660B-3A14-491BAF8F29EA}"/>
          </ac:inkMkLst>
        </pc:inkChg>
        <pc:inkChg chg="add del">
          <ac:chgData name="Paige Hodgson (2305278)" userId="S::2305278@student.uwtsd.ac.uk::722e3d02-de16-4cf9-b053-b4ca845f9538" providerId="AD" clId="Web-{90AB8E0C-0078-F0F7-F022-03F079C3A810}" dt="2025-11-09T22:05:23.421" v="837"/>
          <ac:inkMkLst>
            <pc:docMk/>
            <pc:sldMk cId="3958650971" sldId="260"/>
            <ac:inkMk id="54" creationId="{A1DE7614-A303-0C38-4A29-34D45B1CF02C}"/>
          </ac:inkMkLst>
        </pc:inkChg>
        <pc:inkChg chg="add del">
          <ac:chgData name="Paige Hodgson (2305278)" userId="S::2305278@student.uwtsd.ac.uk::722e3d02-de16-4cf9-b053-b4ca845f9538" providerId="AD" clId="Web-{90AB8E0C-0078-F0F7-F022-03F079C3A810}" dt="2025-11-09T22:05:23.421" v="836"/>
          <ac:inkMkLst>
            <pc:docMk/>
            <pc:sldMk cId="3958650971" sldId="260"/>
            <ac:inkMk id="55" creationId="{E5E5B6FA-344E-B4A0-D9B0-A1C1BB576D83}"/>
          </ac:inkMkLst>
        </pc:inkChg>
        <pc:inkChg chg="add del">
          <ac:chgData name="Paige Hodgson (2305278)" userId="S::2305278@student.uwtsd.ac.uk::722e3d02-de16-4cf9-b053-b4ca845f9538" providerId="AD" clId="Web-{90AB8E0C-0078-F0F7-F022-03F079C3A810}" dt="2025-11-09T22:05:23.421" v="835"/>
          <ac:inkMkLst>
            <pc:docMk/>
            <pc:sldMk cId="3958650971" sldId="260"/>
            <ac:inkMk id="56" creationId="{13C39C5B-762B-89FE-0446-87722059B330}"/>
          </ac:inkMkLst>
        </pc:inkChg>
        <pc:inkChg chg="add del">
          <ac:chgData name="Paige Hodgson (2305278)" userId="S::2305278@student.uwtsd.ac.uk::722e3d02-de16-4cf9-b053-b4ca845f9538" providerId="AD" clId="Web-{90AB8E0C-0078-F0F7-F022-03F079C3A810}" dt="2025-11-09T21:53:18.747" v="701"/>
          <ac:inkMkLst>
            <pc:docMk/>
            <pc:sldMk cId="3958650971" sldId="260"/>
            <ac:inkMk id="57" creationId="{2D7D7DAE-0810-7415-13C5-1465EF1CE79A}"/>
          </ac:inkMkLst>
        </pc:inkChg>
        <pc:inkChg chg="add del">
          <ac:chgData name="Paige Hodgson (2305278)" userId="S::2305278@student.uwtsd.ac.uk::722e3d02-de16-4cf9-b053-b4ca845f9538" providerId="AD" clId="Web-{90AB8E0C-0078-F0F7-F022-03F079C3A810}" dt="2025-11-09T22:05:23.421" v="834"/>
          <ac:inkMkLst>
            <pc:docMk/>
            <pc:sldMk cId="3958650971" sldId="260"/>
            <ac:inkMk id="58" creationId="{B2BD1793-B91C-9B81-7750-78BB40D9B668}"/>
          </ac:inkMkLst>
        </pc:inkChg>
        <pc:inkChg chg="add del">
          <ac:chgData name="Paige Hodgson (2305278)" userId="S::2305278@student.uwtsd.ac.uk::722e3d02-de16-4cf9-b053-b4ca845f9538" providerId="AD" clId="Web-{90AB8E0C-0078-F0F7-F022-03F079C3A810}" dt="2025-11-09T21:53:49.482" v="707"/>
          <ac:inkMkLst>
            <pc:docMk/>
            <pc:sldMk cId="3958650971" sldId="260"/>
            <ac:inkMk id="59" creationId="{1FB2DE92-1EBF-F250-1A95-3D29CA976B72}"/>
          </ac:inkMkLst>
        </pc:inkChg>
        <pc:inkChg chg="add del">
          <ac:chgData name="Paige Hodgson (2305278)" userId="S::2305278@student.uwtsd.ac.uk::722e3d02-de16-4cf9-b053-b4ca845f9538" providerId="AD" clId="Web-{90AB8E0C-0078-F0F7-F022-03F079C3A810}" dt="2025-11-09T21:53:48.842" v="706"/>
          <ac:inkMkLst>
            <pc:docMk/>
            <pc:sldMk cId="3958650971" sldId="260"/>
            <ac:inkMk id="60" creationId="{166D567C-7CE1-9552-F5E5-B9175CF4D508}"/>
          </ac:inkMkLst>
        </pc:inkChg>
        <pc:inkChg chg="add del">
          <ac:chgData name="Paige Hodgson (2305278)" userId="S::2305278@student.uwtsd.ac.uk::722e3d02-de16-4cf9-b053-b4ca845f9538" providerId="AD" clId="Web-{90AB8E0C-0078-F0F7-F022-03F079C3A810}" dt="2025-11-09T21:53:52.076" v="709"/>
          <ac:inkMkLst>
            <pc:docMk/>
            <pc:sldMk cId="3958650971" sldId="260"/>
            <ac:inkMk id="61" creationId="{50FCE100-9AB1-C36D-8C84-D9FBED639468}"/>
          </ac:inkMkLst>
        </pc:inkChg>
        <pc:inkChg chg="add del">
          <ac:chgData name="Paige Hodgson (2305278)" userId="S::2305278@student.uwtsd.ac.uk::722e3d02-de16-4cf9-b053-b4ca845f9538" providerId="AD" clId="Web-{90AB8E0C-0078-F0F7-F022-03F079C3A810}" dt="2025-11-09T22:05:23.421" v="833"/>
          <ac:inkMkLst>
            <pc:docMk/>
            <pc:sldMk cId="3958650971" sldId="260"/>
            <ac:inkMk id="62" creationId="{DD842DB5-4EA4-5F77-C4FC-290E1AA79917}"/>
          </ac:inkMkLst>
        </pc:inkChg>
        <pc:inkChg chg="add">
          <ac:chgData name="Paige Hodgson (2305278)" userId="S::2305278@student.uwtsd.ac.uk::722e3d02-de16-4cf9-b053-b4ca845f9538" providerId="AD" clId="Web-{90AB8E0C-0078-F0F7-F022-03F079C3A810}" dt="2025-11-09T21:53:59.890" v="711"/>
          <ac:inkMkLst>
            <pc:docMk/>
            <pc:sldMk cId="3958650971" sldId="260"/>
            <ac:inkMk id="63" creationId="{FB1244A6-2C0E-5A5B-6D21-1541D7988B70}"/>
          </ac:inkMkLst>
        </pc:inkChg>
        <pc:inkChg chg="add del">
          <ac:chgData name="Paige Hodgson (2305278)" userId="S::2305278@student.uwtsd.ac.uk::722e3d02-de16-4cf9-b053-b4ca845f9538" providerId="AD" clId="Web-{90AB8E0C-0078-F0F7-F022-03F079C3A810}" dt="2025-11-09T21:54:03.624" v="713"/>
          <ac:inkMkLst>
            <pc:docMk/>
            <pc:sldMk cId="3958650971" sldId="260"/>
            <ac:inkMk id="64" creationId="{B35CF7E6-1340-A7B2-03B0-DBCC891BA357}"/>
          </ac:inkMkLst>
        </pc:inkChg>
        <pc:inkChg chg="add">
          <ac:chgData name="Paige Hodgson (2305278)" userId="S::2305278@student.uwtsd.ac.uk::722e3d02-de16-4cf9-b053-b4ca845f9538" providerId="AD" clId="Web-{90AB8E0C-0078-F0F7-F022-03F079C3A810}" dt="2025-11-09T21:54:03.906" v="714"/>
          <ac:inkMkLst>
            <pc:docMk/>
            <pc:sldMk cId="3958650971" sldId="260"/>
            <ac:inkMk id="65" creationId="{537187CE-0E30-EC16-424E-10500C889F3E}"/>
          </ac:inkMkLst>
        </pc:inkChg>
        <pc:inkChg chg="add">
          <ac:chgData name="Paige Hodgson (2305278)" userId="S::2305278@student.uwtsd.ac.uk::722e3d02-de16-4cf9-b053-b4ca845f9538" providerId="AD" clId="Web-{90AB8E0C-0078-F0F7-F022-03F079C3A810}" dt="2025-11-09T21:54:05.031" v="715"/>
          <ac:inkMkLst>
            <pc:docMk/>
            <pc:sldMk cId="3958650971" sldId="260"/>
            <ac:inkMk id="66" creationId="{18FF016F-D0CB-0B8C-1822-D5CABE901B06}"/>
          </ac:inkMkLst>
        </pc:inkChg>
        <pc:inkChg chg="add">
          <ac:chgData name="Paige Hodgson (2305278)" userId="S::2305278@student.uwtsd.ac.uk::722e3d02-de16-4cf9-b053-b4ca845f9538" providerId="AD" clId="Web-{90AB8E0C-0078-F0F7-F022-03F079C3A810}" dt="2025-11-09T21:54:06.406" v="716"/>
          <ac:inkMkLst>
            <pc:docMk/>
            <pc:sldMk cId="3958650971" sldId="260"/>
            <ac:inkMk id="67" creationId="{C416529A-6DFC-CC87-FD6E-90048A086AC3}"/>
          </ac:inkMkLst>
        </pc:inkChg>
        <pc:inkChg chg="add">
          <ac:chgData name="Paige Hodgson (2305278)" userId="S::2305278@student.uwtsd.ac.uk::722e3d02-de16-4cf9-b053-b4ca845f9538" providerId="AD" clId="Web-{90AB8E0C-0078-F0F7-F022-03F079C3A810}" dt="2025-11-09T21:54:08.266" v="717"/>
          <ac:inkMkLst>
            <pc:docMk/>
            <pc:sldMk cId="3958650971" sldId="260"/>
            <ac:inkMk id="68" creationId="{BA698445-9A63-8A8D-8784-0F0CB9B7ED9E}"/>
          </ac:inkMkLst>
        </pc:inkChg>
        <pc:inkChg chg="add del">
          <ac:chgData name="Paige Hodgson (2305278)" userId="S::2305278@student.uwtsd.ac.uk::722e3d02-de16-4cf9-b053-b4ca845f9538" providerId="AD" clId="Web-{90AB8E0C-0078-F0F7-F022-03F079C3A810}" dt="2025-11-09T21:54:15.313" v="719"/>
          <ac:inkMkLst>
            <pc:docMk/>
            <pc:sldMk cId="3958650971" sldId="260"/>
            <ac:inkMk id="69" creationId="{64D7832A-7275-1E2E-911B-CA3289B4981E}"/>
          </ac:inkMkLst>
        </pc:inkChg>
        <pc:inkChg chg="add">
          <ac:chgData name="Paige Hodgson (2305278)" userId="S::2305278@student.uwtsd.ac.uk::722e3d02-de16-4cf9-b053-b4ca845f9538" providerId="AD" clId="Web-{90AB8E0C-0078-F0F7-F022-03F079C3A810}" dt="2025-11-09T21:54:16.407" v="720"/>
          <ac:inkMkLst>
            <pc:docMk/>
            <pc:sldMk cId="3958650971" sldId="260"/>
            <ac:inkMk id="70" creationId="{8AA87C6F-AB89-A7B2-EA20-9788BD16B5ED}"/>
          </ac:inkMkLst>
        </pc:inkChg>
        <pc:inkChg chg="add">
          <ac:chgData name="Paige Hodgson (2305278)" userId="S::2305278@student.uwtsd.ac.uk::722e3d02-de16-4cf9-b053-b4ca845f9538" providerId="AD" clId="Web-{90AB8E0C-0078-F0F7-F022-03F079C3A810}" dt="2025-11-09T21:54:17.751" v="721"/>
          <ac:inkMkLst>
            <pc:docMk/>
            <pc:sldMk cId="3958650971" sldId="260"/>
            <ac:inkMk id="71" creationId="{85A4C310-A896-1812-171C-CD410EFBE0A1}"/>
          </ac:inkMkLst>
        </pc:inkChg>
        <pc:inkChg chg="add">
          <ac:chgData name="Paige Hodgson (2305278)" userId="S::2305278@student.uwtsd.ac.uk::722e3d02-de16-4cf9-b053-b4ca845f9538" providerId="AD" clId="Web-{90AB8E0C-0078-F0F7-F022-03F079C3A810}" dt="2025-11-09T21:54:19.548" v="722"/>
          <ac:inkMkLst>
            <pc:docMk/>
            <pc:sldMk cId="3958650971" sldId="260"/>
            <ac:inkMk id="72" creationId="{54A25F7E-5D4F-A0DE-501A-9C7770035EE1}"/>
          </ac:inkMkLst>
        </pc:inkChg>
        <pc:inkChg chg="add">
          <ac:chgData name="Paige Hodgson (2305278)" userId="S::2305278@student.uwtsd.ac.uk::722e3d02-de16-4cf9-b053-b4ca845f9538" providerId="AD" clId="Web-{90AB8E0C-0078-F0F7-F022-03F079C3A810}" dt="2025-11-09T21:54:26.017" v="723"/>
          <ac:inkMkLst>
            <pc:docMk/>
            <pc:sldMk cId="3958650971" sldId="260"/>
            <ac:inkMk id="73" creationId="{D50F5343-2C9F-9885-365B-068A6209A234}"/>
          </ac:inkMkLst>
        </pc:inkChg>
        <pc:inkChg chg="add">
          <ac:chgData name="Paige Hodgson (2305278)" userId="S::2305278@student.uwtsd.ac.uk::722e3d02-de16-4cf9-b053-b4ca845f9538" providerId="AD" clId="Web-{90AB8E0C-0078-F0F7-F022-03F079C3A810}" dt="2025-11-09T21:54:27.283" v="724"/>
          <ac:inkMkLst>
            <pc:docMk/>
            <pc:sldMk cId="3958650971" sldId="260"/>
            <ac:inkMk id="74" creationId="{8D11AC6A-D234-486D-F8F8-1D11ACEC9D3A}"/>
          </ac:inkMkLst>
        </pc:inkChg>
        <pc:inkChg chg="add">
          <ac:chgData name="Paige Hodgson (2305278)" userId="S::2305278@student.uwtsd.ac.uk::722e3d02-de16-4cf9-b053-b4ca845f9538" providerId="AD" clId="Web-{90AB8E0C-0078-F0F7-F022-03F079C3A810}" dt="2025-11-09T21:54:28.893" v="725"/>
          <ac:inkMkLst>
            <pc:docMk/>
            <pc:sldMk cId="3958650971" sldId="260"/>
            <ac:inkMk id="75" creationId="{3F2B89EB-8570-103B-3FB4-19A9DA980F31}"/>
          </ac:inkMkLst>
        </pc:inkChg>
        <pc:inkChg chg="add">
          <ac:chgData name="Paige Hodgson (2305278)" userId="S::2305278@student.uwtsd.ac.uk::722e3d02-de16-4cf9-b053-b4ca845f9538" providerId="AD" clId="Web-{90AB8E0C-0078-F0F7-F022-03F079C3A810}" dt="2025-11-09T21:54:32.784" v="726"/>
          <ac:inkMkLst>
            <pc:docMk/>
            <pc:sldMk cId="3958650971" sldId="260"/>
            <ac:inkMk id="76" creationId="{8598C978-C1F0-AE7B-9908-9EE9B80E49C3}"/>
          </ac:inkMkLst>
        </pc:inkChg>
        <pc:inkChg chg="add">
          <ac:chgData name="Paige Hodgson (2305278)" userId="S::2305278@student.uwtsd.ac.uk::722e3d02-de16-4cf9-b053-b4ca845f9538" providerId="AD" clId="Web-{90AB8E0C-0078-F0F7-F022-03F079C3A810}" dt="2025-11-09T21:54:39.753" v="727"/>
          <ac:inkMkLst>
            <pc:docMk/>
            <pc:sldMk cId="3958650971" sldId="260"/>
            <ac:inkMk id="77" creationId="{9A2D594E-571F-29B0-6205-3DD015B2D469}"/>
          </ac:inkMkLst>
        </pc:inkChg>
        <pc:inkChg chg="add">
          <ac:chgData name="Paige Hodgson (2305278)" userId="S::2305278@student.uwtsd.ac.uk::722e3d02-de16-4cf9-b053-b4ca845f9538" providerId="AD" clId="Web-{90AB8E0C-0078-F0F7-F022-03F079C3A810}" dt="2025-11-09T21:54:40.456" v="728"/>
          <ac:inkMkLst>
            <pc:docMk/>
            <pc:sldMk cId="3958650971" sldId="260"/>
            <ac:inkMk id="78" creationId="{8DC8A733-ABC2-4E3C-B6F2-3ECFBE40028F}"/>
          </ac:inkMkLst>
        </pc:inkChg>
        <pc:inkChg chg="add">
          <ac:chgData name="Paige Hodgson (2305278)" userId="S::2305278@student.uwtsd.ac.uk::722e3d02-de16-4cf9-b053-b4ca845f9538" providerId="AD" clId="Web-{90AB8E0C-0078-F0F7-F022-03F079C3A810}" dt="2025-11-09T21:54:41.300" v="729"/>
          <ac:inkMkLst>
            <pc:docMk/>
            <pc:sldMk cId="3958650971" sldId="260"/>
            <ac:inkMk id="79" creationId="{40D76DEC-4749-54E5-4AD1-BC8B2B6F3572}"/>
          </ac:inkMkLst>
        </pc:inkChg>
        <pc:inkChg chg="add del">
          <ac:chgData name="Paige Hodgson (2305278)" userId="S::2305278@student.uwtsd.ac.uk::722e3d02-de16-4cf9-b053-b4ca845f9538" providerId="AD" clId="Web-{90AB8E0C-0078-F0F7-F022-03F079C3A810}" dt="2025-11-09T21:54:48.723" v="733"/>
          <ac:inkMkLst>
            <pc:docMk/>
            <pc:sldMk cId="3958650971" sldId="260"/>
            <ac:inkMk id="80" creationId="{88E68EF1-2690-6288-C9D8-ABA2F94A4A84}"/>
          </ac:inkMkLst>
        </pc:inkChg>
        <pc:inkChg chg="add del">
          <ac:chgData name="Paige Hodgson (2305278)" userId="S::2305278@student.uwtsd.ac.uk::722e3d02-de16-4cf9-b053-b4ca845f9538" providerId="AD" clId="Web-{90AB8E0C-0078-F0F7-F022-03F079C3A810}" dt="2025-11-09T21:54:48.442" v="732"/>
          <ac:inkMkLst>
            <pc:docMk/>
            <pc:sldMk cId="3958650971" sldId="260"/>
            <ac:inkMk id="81" creationId="{35C0D122-86CF-666A-4958-746EBAD382A3}"/>
          </ac:inkMkLst>
        </pc:inkChg>
        <pc:inkChg chg="add">
          <ac:chgData name="Paige Hodgson (2305278)" userId="S::2305278@student.uwtsd.ac.uk::722e3d02-de16-4cf9-b053-b4ca845f9538" providerId="AD" clId="Web-{90AB8E0C-0078-F0F7-F022-03F079C3A810}" dt="2025-11-09T21:54:50.739" v="734"/>
          <ac:inkMkLst>
            <pc:docMk/>
            <pc:sldMk cId="3958650971" sldId="260"/>
            <ac:inkMk id="82" creationId="{A22A905B-34E5-1534-FA3E-D9EDE1B10BB7}"/>
          </ac:inkMkLst>
        </pc:inkChg>
        <pc:inkChg chg="add del">
          <ac:chgData name="Paige Hodgson (2305278)" userId="S::2305278@student.uwtsd.ac.uk::722e3d02-de16-4cf9-b053-b4ca845f9538" providerId="AD" clId="Web-{90AB8E0C-0078-F0F7-F022-03F079C3A810}" dt="2025-11-09T21:55:04.459" v="738"/>
          <ac:inkMkLst>
            <pc:docMk/>
            <pc:sldMk cId="3958650971" sldId="260"/>
            <ac:inkMk id="83" creationId="{AE3C3C68-D77F-5776-3F2A-B954A2916A32}"/>
          </ac:inkMkLst>
        </pc:inkChg>
        <pc:inkChg chg="add del">
          <ac:chgData name="Paige Hodgson (2305278)" userId="S::2305278@student.uwtsd.ac.uk::722e3d02-de16-4cf9-b053-b4ca845f9538" providerId="AD" clId="Web-{90AB8E0C-0078-F0F7-F022-03F079C3A810}" dt="2025-11-09T21:55:03.943" v="737"/>
          <ac:inkMkLst>
            <pc:docMk/>
            <pc:sldMk cId="3958650971" sldId="260"/>
            <ac:inkMk id="84" creationId="{CF55D0E0-B4A7-C2BF-7F3C-F773FC5257B2}"/>
          </ac:inkMkLst>
        </pc:inkChg>
        <pc:inkChg chg="add">
          <ac:chgData name="Paige Hodgson (2305278)" userId="S::2305278@student.uwtsd.ac.uk::722e3d02-de16-4cf9-b053-b4ca845f9538" providerId="AD" clId="Web-{90AB8E0C-0078-F0F7-F022-03F079C3A810}" dt="2025-11-09T21:55:05.537" v="739"/>
          <ac:inkMkLst>
            <pc:docMk/>
            <pc:sldMk cId="3958650971" sldId="260"/>
            <ac:inkMk id="85" creationId="{1F43346C-4474-4A42-CFDD-CD04FE8FAACD}"/>
          </ac:inkMkLst>
        </pc:inkChg>
        <pc:inkChg chg="add del">
          <ac:chgData name="Paige Hodgson (2305278)" userId="S::2305278@student.uwtsd.ac.uk::722e3d02-de16-4cf9-b053-b4ca845f9538" providerId="AD" clId="Web-{90AB8E0C-0078-F0F7-F022-03F079C3A810}" dt="2025-11-09T21:55:08.631" v="741"/>
          <ac:inkMkLst>
            <pc:docMk/>
            <pc:sldMk cId="3958650971" sldId="260"/>
            <ac:inkMk id="86" creationId="{9DDD7CF2-CE1C-EAC4-2D7E-ABB9B6FF45CD}"/>
          </ac:inkMkLst>
        </pc:inkChg>
        <pc:inkChg chg="add">
          <ac:chgData name="Paige Hodgson (2305278)" userId="S::2305278@student.uwtsd.ac.uk::722e3d02-de16-4cf9-b053-b4ca845f9538" providerId="AD" clId="Web-{90AB8E0C-0078-F0F7-F022-03F079C3A810}" dt="2025-11-09T21:55:08.928" v="742"/>
          <ac:inkMkLst>
            <pc:docMk/>
            <pc:sldMk cId="3958650971" sldId="260"/>
            <ac:inkMk id="87" creationId="{3CC340E9-044C-7F37-BA9B-EA89ABD4A29F}"/>
          </ac:inkMkLst>
        </pc:inkChg>
      </pc:sldChg>
      <pc:sldChg chg="addSp delSp modSp mod setBg">
        <pc:chgData name="Paige Hodgson (2305278)" userId="S::2305278@student.uwtsd.ac.uk::722e3d02-de16-4cf9-b053-b4ca845f9538" providerId="AD" clId="Web-{90AB8E0C-0078-F0F7-F022-03F079C3A810}" dt="2025-11-10T04:03:30.014" v="2601" actId="20577"/>
        <pc:sldMkLst>
          <pc:docMk/>
          <pc:sldMk cId="2151939777" sldId="261"/>
        </pc:sldMkLst>
        <pc:spChg chg="mod">
          <ac:chgData name="Paige Hodgson (2305278)" userId="S::2305278@student.uwtsd.ac.uk::722e3d02-de16-4cf9-b053-b4ca845f9538" providerId="AD" clId="Web-{90AB8E0C-0078-F0F7-F022-03F079C3A810}" dt="2025-11-09T22:47:07.947" v="931" actId="20577"/>
          <ac:spMkLst>
            <pc:docMk/>
            <pc:sldMk cId="2151939777" sldId="261"/>
            <ac:spMk id="2" creationId="{71C02F50-1454-6FBE-02A6-2C3F650148AC}"/>
          </ac:spMkLst>
        </pc:spChg>
        <pc:spChg chg="add del">
          <ac:chgData name="Paige Hodgson (2305278)" userId="S::2305278@student.uwtsd.ac.uk::722e3d02-de16-4cf9-b053-b4ca845f9538" providerId="AD" clId="Web-{90AB8E0C-0078-F0F7-F022-03F079C3A810}" dt="2025-11-10T02:26:58.400" v="1228"/>
          <ac:spMkLst>
            <pc:docMk/>
            <pc:sldMk cId="2151939777" sldId="261"/>
            <ac:spMk id="3" creationId="{AC8089F1-3700-5561-81DD-A69B4A790C5C}"/>
          </ac:spMkLst>
        </pc:spChg>
        <pc:spChg chg="del">
          <ac:chgData name="Paige Hodgson (2305278)" userId="S::2305278@student.uwtsd.ac.uk::722e3d02-de16-4cf9-b053-b4ca845f9538" providerId="AD" clId="Web-{90AB8E0C-0078-F0F7-F022-03F079C3A810}" dt="2025-11-09T20:39:33.545" v="530"/>
          <ac:spMkLst>
            <pc:docMk/>
            <pc:sldMk cId="2151939777" sldId="261"/>
            <ac:spMk id="3" creationId="{E95CBB8E-8627-666C-3260-A05301E26607}"/>
          </ac:spMkLst>
        </pc:spChg>
        <pc:spChg chg="add mod">
          <ac:chgData name="Paige Hodgson (2305278)" userId="S::2305278@student.uwtsd.ac.uk::722e3d02-de16-4cf9-b053-b4ca845f9538" providerId="AD" clId="Web-{90AB8E0C-0078-F0F7-F022-03F079C3A810}" dt="2025-11-09T22:52:04.916" v="988" actId="20577"/>
          <ac:spMkLst>
            <pc:docMk/>
            <pc:sldMk cId="2151939777" sldId="261"/>
            <ac:spMk id="6" creationId="{CC54CE97-8DFD-4ACA-4398-892E22406EAF}"/>
          </ac:spMkLst>
        </pc:spChg>
        <pc:spChg chg="add mod">
          <ac:chgData name="Paige Hodgson (2305278)" userId="S::2305278@student.uwtsd.ac.uk::722e3d02-de16-4cf9-b053-b4ca845f9538" providerId="AD" clId="Web-{90AB8E0C-0078-F0F7-F022-03F079C3A810}" dt="2025-11-10T04:03:30.014" v="2601" actId="20577"/>
          <ac:spMkLst>
            <pc:docMk/>
            <pc:sldMk cId="2151939777" sldId="261"/>
            <ac:spMk id="7" creationId="{EA21CEAB-ABD3-834F-6864-A215AFF28BD7}"/>
          </ac:spMkLst>
        </pc:spChg>
        <pc:picChg chg="add mod ord modCrop">
          <ac:chgData name="Paige Hodgson (2305278)" userId="S::2305278@student.uwtsd.ac.uk::722e3d02-de16-4cf9-b053-b4ca845f9538" providerId="AD" clId="Web-{90AB8E0C-0078-F0F7-F022-03F079C3A810}" dt="2025-11-10T02:27:00.135" v="1229" actId="1076"/>
          <ac:picMkLst>
            <pc:docMk/>
            <pc:sldMk cId="2151939777" sldId="261"/>
            <ac:picMk id="4" creationId="{CC2007E0-1941-840D-BAE3-EDCACD1D22D9}"/>
          </ac:picMkLst>
        </pc:picChg>
        <pc:picChg chg="add mod">
          <ac:chgData name="Paige Hodgson (2305278)" userId="S::2305278@student.uwtsd.ac.uk::722e3d02-de16-4cf9-b053-b4ca845f9538" providerId="AD" clId="Web-{90AB8E0C-0078-F0F7-F022-03F079C3A810}" dt="2025-11-09T20:40:10.141" v="541" actId="1076"/>
          <ac:picMkLst>
            <pc:docMk/>
            <pc:sldMk cId="2151939777" sldId="261"/>
            <ac:picMk id="5" creationId="{01B06A4F-441F-ECF1-2BAE-9ADACB18B694}"/>
          </ac:picMkLst>
        </pc:picChg>
      </pc:sldChg>
      <pc:sldChg chg="modSp mod setBg">
        <pc:chgData name="Paige Hodgson (2305278)" userId="S::2305278@student.uwtsd.ac.uk::722e3d02-de16-4cf9-b053-b4ca845f9538" providerId="AD" clId="Web-{90AB8E0C-0078-F0F7-F022-03F079C3A810}" dt="2025-11-10T04:03:41.688" v="2604" actId="20577"/>
        <pc:sldMkLst>
          <pc:docMk/>
          <pc:sldMk cId="310716749" sldId="262"/>
        </pc:sldMkLst>
        <pc:spChg chg="mod">
          <ac:chgData name="Paige Hodgson (2305278)" userId="S::2305278@student.uwtsd.ac.uk::722e3d02-de16-4cf9-b053-b4ca845f9538" providerId="AD" clId="Web-{90AB8E0C-0078-F0F7-F022-03F079C3A810}" dt="2025-11-10T03:42:28.129" v="2346" actId="20577"/>
          <ac:spMkLst>
            <pc:docMk/>
            <pc:sldMk cId="310716749" sldId="262"/>
            <ac:spMk id="2" creationId="{58E8AD1E-4FC5-26E4-C1B4-D1202DD684AC}"/>
          </ac:spMkLst>
        </pc:spChg>
        <pc:spChg chg="mod">
          <ac:chgData name="Paige Hodgson (2305278)" userId="S::2305278@student.uwtsd.ac.uk::722e3d02-de16-4cf9-b053-b4ca845f9538" providerId="AD" clId="Web-{90AB8E0C-0078-F0F7-F022-03F079C3A810}" dt="2025-11-10T04:03:41.688" v="2604" actId="20577"/>
          <ac:spMkLst>
            <pc:docMk/>
            <pc:sldMk cId="310716749" sldId="262"/>
            <ac:spMk id="3" creationId="{7FA64619-2A0F-EFF9-1F4C-8C463A09F6B3}"/>
          </ac:spMkLst>
        </pc:spChg>
      </pc:sldChg>
      <pc:sldChg chg="modSp add del mod ord setBg">
        <pc:chgData name="Paige Hodgson (2305278)" userId="S::2305278@student.uwtsd.ac.uk::722e3d02-de16-4cf9-b053-b4ca845f9538" providerId="AD" clId="Web-{90AB8E0C-0078-F0F7-F022-03F079C3A810}" dt="2025-11-10T03:06:49.369" v="1902"/>
        <pc:sldMkLst>
          <pc:docMk/>
          <pc:sldMk cId="2833560290" sldId="263"/>
        </pc:sldMkLst>
        <pc:spChg chg="mod">
          <ac:chgData name="Paige Hodgson (2305278)" userId="S::2305278@student.uwtsd.ac.uk::722e3d02-de16-4cf9-b053-b4ca845f9538" providerId="AD" clId="Web-{90AB8E0C-0078-F0F7-F022-03F079C3A810}" dt="2025-11-09T22:46:36.853" v="923" actId="20577"/>
          <ac:spMkLst>
            <pc:docMk/>
            <pc:sldMk cId="2833560290" sldId="263"/>
            <ac:spMk id="2" creationId="{5C535FBD-5992-DB34-2F5F-6FC650C9C133}"/>
          </ac:spMkLst>
        </pc:spChg>
        <pc:spChg chg="mod">
          <ac:chgData name="Paige Hodgson (2305278)" userId="S::2305278@student.uwtsd.ac.uk::722e3d02-de16-4cf9-b053-b4ca845f9538" providerId="AD" clId="Web-{90AB8E0C-0078-F0F7-F022-03F079C3A810}" dt="2025-11-09T18:32:01.600" v="27" actId="20577"/>
          <ac:spMkLst>
            <pc:docMk/>
            <pc:sldMk cId="2833560290" sldId="263"/>
            <ac:spMk id="8" creationId="{24E65361-70E6-403E-6748-C8AEE8F3E14E}"/>
          </ac:spMkLst>
        </pc:spChg>
      </pc:sldChg>
      <pc:sldChg chg="del">
        <pc:chgData name="Paige Hodgson (2305278)" userId="S::2305278@student.uwtsd.ac.uk::722e3d02-de16-4cf9-b053-b4ca845f9538" providerId="AD" clId="Web-{90AB8E0C-0078-F0F7-F022-03F079C3A810}" dt="2025-11-09T22:07:00.579" v="865"/>
        <pc:sldMkLst>
          <pc:docMk/>
          <pc:sldMk cId="2011143516" sldId="264"/>
        </pc:sldMkLst>
      </pc:sldChg>
      <pc:sldChg chg="addSp delSp modSp del mod ord setBg addAnim delAnim">
        <pc:chgData name="Paige Hodgson (2305278)" userId="S::2305278@student.uwtsd.ac.uk::722e3d02-de16-4cf9-b053-b4ca845f9538" providerId="AD" clId="Web-{90AB8E0C-0078-F0F7-F022-03F079C3A810}" dt="2025-11-10T01:26:11.630" v="1183"/>
        <pc:sldMkLst>
          <pc:docMk/>
          <pc:sldMk cId="4126638966" sldId="265"/>
        </pc:sldMkLst>
        <pc:spChg chg="mod">
          <ac:chgData name="Paige Hodgson (2305278)" userId="S::2305278@student.uwtsd.ac.uk::722e3d02-de16-4cf9-b053-b4ca845f9538" providerId="AD" clId="Web-{90AB8E0C-0078-F0F7-F022-03F079C3A810}" dt="2025-11-09T23:32:50.275" v="1143" actId="20577"/>
          <ac:spMkLst>
            <pc:docMk/>
            <pc:sldMk cId="4126638966" sldId="265"/>
            <ac:spMk id="2" creationId="{B7BCA990-3BF1-6EA2-0FB4-B8CCCCBB35E1}"/>
          </ac:spMkLst>
        </pc:spChg>
        <pc:spChg chg="mod">
          <ac:chgData name="Paige Hodgson (2305278)" userId="S::2305278@student.uwtsd.ac.uk::722e3d02-de16-4cf9-b053-b4ca845f9538" providerId="AD" clId="Web-{90AB8E0C-0078-F0F7-F022-03F079C3A810}" dt="2025-11-09T23:31:20.210" v="1135" actId="14100"/>
          <ac:spMkLst>
            <pc:docMk/>
            <pc:sldMk cId="4126638966" sldId="265"/>
            <ac:spMk id="6" creationId="{14D16E13-C561-7E3A-13AE-1D7291A8ED06}"/>
          </ac:spMkLst>
        </pc:spChg>
        <pc:picChg chg="add del mod">
          <ac:chgData name="Paige Hodgson (2305278)" userId="S::2305278@student.uwtsd.ac.uk::722e3d02-de16-4cf9-b053-b4ca845f9538" providerId="AD" clId="Web-{90AB8E0C-0078-F0F7-F022-03F079C3A810}" dt="2025-11-09T23:31:20.304" v="1136"/>
          <ac:picMkLst>
            <pc:docMk/>
            <pc:sldMk cId="4126638966" sldId="265"/>
            <ac:picMk id="3" creationId="{AE028C02-9057-9986-8E95-E73C749A1272}"/>
          </ac:picMkLst>
        </pc:picChg>
        <pc:picChg chg="add mod">
          <ac:chgData name="Paige Hodgson (2305278)" userId="S::2305278@student.uwtsd.ac.uk::722e3d02-de16-4cf9-b053-b4ca845f9538" providerId="AD" clId="Web-{90AB8E0C-0078-F0F7-F022-03F079C3A810}" dt="2025-11-09T23:30:39.022" v="1126" actId="14100"/>
          <ac:picMkLst>
            <pc:docMk/>
            <pc:sldMk cId="4126638966" sldId="265"/>
            <ac:picMk id="4" creationId="{6F853B03-BDB0-E0DC-DDD8-BB94864E774C}"/>
          </ac:picMkLst>
        </pc:picChg>
      </pc:sldChg>
      <pc:sldChg chg="addSp delSp modSp add mod ord replId setBg">
        <pc:chgData name="Paige Hodgson (2305278)" userId="S::2305278@student.uwtsd.ac.uk::722e3d02-de16-4cf9-b053-b4ca845f9538" providerId="AD" clId="Web-{90AB8E0C-0078-F0F7-F022-03F079C3A810}" dt="2025-11-10T04:02:11.613" v="2575" actId="20577"/>
        <pc:sldMkLst>
          <pc:docMk/>
          <pc:sldMk cId="4190592165" sldId="266"/>
        </pc:sldMkLst>
        <pc:spChg chg="mod">
          <ac:chgData name="Paige Hodgson (2305278)" userId="S::2305278@student.uwtsd.ac.uk::722e3d02-de16-4cf9-b053-b4ca845f9538" providerId="AD" clId="Web-{90AB8E0C-0078-F0F7-F022-03F079C3A810}" dt="2025-11-09T22:46:33.650" v="922" actId="20577"/>
          <ac:spMkLst>
            <pc:docMk/>
            <pc:sldMk cId="4190592165" sldId="266"/>
            <ac:spMk id="2" creationId="{A6385676-38E5-D794-D7D0-CD8A5347A5A0}"/>
          </ac:spMkLst>
        </pc:spChg>
        <pc:spChg chg="mod">
          <ac:chgData name="Paige Hodgson (2305278)" userId="S::2305278@student.uwtsd.ac.uk::722e3d02-de16-4cf9-b053-b4ca845f9538" providerId="AD" clId="Web-{90AB8E0C-0078-F0F7-F022-03F079C3A810}" dt="2025-11-10T04:02:11.613" v="2575" actId="20577"/>
          <ac:spMkLst>
            <pc:docMk/>
            <pc:sldMk cId="4190592165" sldId="266"/>
            <ac:spMk id="7" creationId="{56BACBF4-087D-7877-E5FD-1FA30A55C1CA}"/>
          </ac:spMkLst>
        </pc:spChg>
        <pc:spChg chg="add mod">
          <ac:chgData name="Paige Hodgson (2305278)" userId="S::2305278@student.uwtsd.ac.uk::722e3d02-de16-4cf9-b053-b4ca845f9538" providerId="AD" clId="Web-{90AB8E0C-0078-F0F7-F022-03F079C3A810}" dt="2025-11-09T22:48:01.088" v="941" actId="20577"/>
          <ac:spMkLst>
            <pc:docMk/>
            <pc:sldMk cId="4190592165" sldId="266"/>
            <ac:spMk id="8" creationId="{442E2653-2E64-BDD6-F65D-25F04D1185B3}"/>
          </ac:spMkLst>
        </pc:spChg>
        <pc:spChg chg="del mod">
          <ac:chgData name="Paige Hodgson (2305278)" userId="S::2305278@student.uwtsd.ac.uk::722e3d02-de16-4cf9-b053-b4ca845f9538" providerId="AD" clId="Web-{90AB8E0C-0078-F0F7-F022-03F079C3A810}" dt="2025-11-10T03:20:04.612" v="2131"/>
          <ac:spMkLst>
            <pc:docMk/>
            <pc:sldMk cId="4190592165" sldId="266"/>
            <ac:spMk id="9" creationId="{9A74899F-10A7-CAE5-C16C-6235D0A55460}"/>
          </ac:spMkLst>
        </pc:spChg>
        <pc:spChg chg="mod">
          <ac:chgData name="Paige Hodgson (2305278)" userId="S::2305278@student.uwtsd.ac.uk::722e3d02-de16-4cf9-b053-b4ca845f9538" providerId="AD" clId="Web-{90AB8E0C-0078-F0F7-F022-03F079C3A810}" dt="2025-11-10T04:02:03.471" v="2573" actId="20577"/>
          <ac:spMkLst>
            <pc:docMk/>
            <pc:sldMk cId="4190592165" sldId="266"/>
            <ac:spMk id="11" creationId="{1F54DFB0-BC4F-A6EB-2AB5-FF076413AA69}"/>
          </ac:spMkLst>
        </pc:spChg>
        <pc:spChg chg="add mod">
          <ac:chgData name="Paige Hodgson (2305278)" userId="S::2305278@student.uwtsd.ac.uk::722e3d02-de16-4cf9-b053-b4ca845f9538" providerId="AD" clId="Web-{90AB8E0C-0078-F0F7-F022-03F079C3A810}" dt="2025-11-10T04:02:07.925" v="2574" actId="20577"/>
          <ac:spMkLst>
            <pc:docMk/>
            <pc:sldMk cId="4190592165" sldId="266"/>
            <ac:spMk id="12" creationId="{0B67794A-274F-9960-28B7-297A25C49ADF}"/>
          </ac:spMkLst>
        </pc:spChg>
        <pc:picChg chg="mod">
          <ac:chgData name="Paige Hodgson (2305278)" userId="S::2305278@student.uwtsd.ac.uk::722e3d02-de16-4cf9-b053-b4ca845f9538" providerId="AD" clId="Web-{90AB8E0C-0078-F0F7-F022-03F079C3A810}" dt="2025-11-10T03:20:12.800" v="2133" actId="1076"/>
          <ac:picMkLst>
            <pc:docMk/>
            <pc:sldMk cId="4190592165" sldId="266"/>
            <ac:picMk id="4" creationId="{650213C2-B6D6-6BA9-3849-7B57AACE814D}"/>
          </ac:picMkLst>
        </pc:picChg>
        <pc:picChg chg="mod">
          <ac:chgData name="Paige Hodgson (2305278)" userId="S::2305278@student.uwtsd.ac.uk::722e3d02-de16-4cf9-b053-b4ca845f9538" providerId="AD" clId="Web-{90AB8E0C-0078-F0F7-F022-03F079C3A810}" dt="2025-11-09T18:39:14.297" v="68" actId="14100"/>
          <ac:picMkLst>
            <pc:docMk/>
            <pc:sldMk cId="4190592165" sldId="266"/>
            <ac:picMk id="5" creationId="{DE71E9E9-A077-06DF-E8C0-F5C2815529B0}"/>
          </ac:picMkLst>
        </pc:picChg>
        <pc:picChg chg="add mod">
          <ac:chgData name="Paige Hodgson (2305278)" userId="S::2305278@student.uwtsd.ac.uk::722e3d02-de16-4cf9-b053-b4ca845f9538" providerId="AD" clId="Web-{90AB8E0C-0078-F0F7-F022-03F079C3A810}" dt="2025-11-09T18:44:48.565" v="131" actId="1076"/>
          <ac:picMkLst>
            <pc:docMk/>
            <pc:sldMk cId="4190592165" sldId="266"/>
            <ac:picMk id="6" creationId="{ECB8BC8E-EF0B-DBDE-7C08-0EB23AD0DAA7}"/>
          </ac:picMkLst>
        </pc:picChg>
        <pc:picChg chg="add del">
          <ac:chgData name="Paige Hodgson (2305278)" userId="S::2305278@student.uwtsd.ac.uk::722e3d02-de16-4cf9-b053-b4ca845f9538" providerId="AD" clId="Web-{90AB8E0C-0078-F0F7-F022-03F079C3A810}" dt="2025-11-09T18:41:06.923" v="93"/>
          <ac:picMkLst>
            <pc:docMk/>
            <pc:sldMk cId="4190592165" sldId="266"/>
            <ac:picMk id="10" creationId="{C6377560-C0E9-6DD1-881D-0E6B44177063}"/>
          </ac:picMkLst>
        </pc:picChg>
      </pc:sldChg>
      <pc:sldChg chg="addSp delSp modSp add mod ord replId setBg">
        <pc:chgData name="Paige Hodgson (2305278)" userId="S::2305278@student.uwtsd.ac.uk::722e3d02-de16-4cf9-b053-b4ca845f9538" providerId="AD" clId="Web-{90AB8E0C-0078-F0F7-F022-03F079C3A810}" dt="2025-11-10T04:03:22.873" v="2599" actId="20577"/>
        <pc:sldMkLst>
          <pc:docMk/>
          <pc:sldMk cId="1268334868" sldId="267"/>
        </pc:sldMkLst>
        <pc:spChg chg="mod">
          <ac:chgData name="Paige Hodgson (2305278)" userId="S::2305278@student.uwtsd.ac.uk::722e3d02-de16-4cf9-b053-b4ca845f9538" providerId="AD" clId="Web-{90AB8E0C-0078-F0F7-F022-03F079C3A810}" dt="2025-11-09T22:47:13.666" v="932" actId="20577"/>
          <ac:spMkLst>
            <pc:docMk/>
            <pc:sldMk cId="1268334868" sldId="267"/>
            <ac:spMk id="2" creationId="{D04B1620-BF26-B714-65D7-AE18D74CDB0E}"/>
          </ac:spMkLst>
        </pc:spChg>
        <pc:spChg chg="add mod">
          <ac:chgData name="Paige Hodgson (2305278)" userId="S::2305278@student.uwtsd.ac.uk::722e3d02-de16-4cf9-b053-b4ca845f9538" providerId="AD" clId="Web-{90AB8E0C-0078-F0F7-F022-03F079C3A810}" dt="2025-11-10T04:03:22.873" v="2599" actId="20577"/>
          <ac:spMkLst>
            <pc:docMk/>
            <pc:sldMk cId="1268334868" sldId="267"/>
            <ac:spMk id="5" creationId="{450AFAB6-DFE2-A0E1-ED84-6B7201B91797}"/>
          </ac:spMkLst>
        </pc:spChg>
        <pc:spChg chg="add del mod">
          <ac:chgData name="Paige Hodgson (2305278)" userId="S::2305278@student.uwtsd.ac.uk::722e3d02-de16-4cf9-b053-b4ca845f9538" providerId="AD" clId="Web-{90AB8E0C-0078-F0F7-F022-03F079C3A810}" dt="2025-11-09T22:41:37.693" v="869"/>
          <ac:spMkLst>
            <pc:docMk/>
            <pc:sldMk cId="1268334868" sldId="267"/>
            <ac:spMk id="6" creationId="{9564C511-416A-C738-5F3C-43E0F25627B2}"/>
          </ac:spMkLst>
        </pc:spChg>
        <pc:spChg chg="add mod">
          <ac:chgData name="Paige Hodgson (2305278)" userId="S::2305278@student.uwtsd.ac.uk::722e3d02-de16-4cf9-b053-b4ca845f9538" providerId="AD" clId="Web-{90AB8E0C-0078-F0F7-F022-03F079C3A810}" dt="2025-11-10T04:03:18.700" v="2597" actId="20577"/>
          <ac:spMkLst>
            <pc:docMk/>
            <pc:sldMk cId="1268334868" sldId="267"/>
            <ac:spMk id="7" creationId="{FF3A13B1-7098-38A2-ECE7-456843F43439}"/>
          </ac:spMkLst>
        </pc:spChg>
        <pc:spChg chg="add mod">
          <ac:chgData name="Paige Hodgson (2305278)" userId="S::2305278@student.uwtsd.ac.uk::722e3d02-de16-4cf9-b053-b4ca845f9538" providerId="AD" clId="Web-{90AB8E0C-0078-F0F7-F022-03F079C3A810}" dt="2025-11-09T22:52:35.855" v="997" actId="20577"/>
          <ac:spMkLst>
            <pc:docMk/>
            <pc:sldMk cId="1268334868" sldId="267"/>
            <ac:spMk id="9" creationId="{F2C3C13E-B351-39BD-216F-31984EE25454}"/>
          </ac:spMkLst>
        </pc:spChg>
        <pc:picChg chg="add mod">
          <ac:chgData name="Paige Hodgson (2305278)" userId="S::2305278@student.uwtsd.ac.uk::722e3d02-de16-4cf9-b053-b4ca845f9538" providerId="AD" clId="Web-{90AB8E0C-0078-F0F7-F022-03F079C3A810}" dt="2025-11-10T03:36:33.749" v="2258" actId="1076"/>
          <ac:picMkLst>
            <pc:docMk/>
            <pc:sldMk cId="1268334868" sldId="267"/>
            <ac:picMk id="3" creationId="{5B66726F-BE02-CA05-9B5C-7DDC9EFAFC85}"/>
          </ac:picMkLst>
        </pc:picChg>
        <pc:picChg chg="add del mod ord modCrop">
          <ac:chgData name="Paige Hodgson (2305278)" userId="S::2305278@student.uwtsd.ac.uk::722e3d02-de16-4cf9-b053-b4ca845f9538" providerId="AD" clId="Web-{90AB8E0C-0078-F0F7-F022-03F079C3A810}" dt="2025-11-09T22:42:53.663" v="891"/>
          <ac:picMkLst>
            <pc:docMk/>
            <pc:sldMk cId="1268334868" sldId="267"/>
            <ac:picMk id="3" creationId="{7D16A52F-84DB-9B1B-131B-0A6FBA236D16}"/>
          </ac:picMkLst>
        </pc:picChg>
        <pc:picChg chg="del">
          <ac:chgData name="Paige Hodgson (2305278)" userId="S::2305278@student.uwtsd.ac.uk::722e3d02-de16-4cf9-b053-b4ca845f9538" providerId="AD" clId="Web-{90AB8E0C-0078-F0F7-F022-03F079C3A810}" dt="2025-11-09T21:30:04.968" v="569"/>
          <ac:picMkLst>
            <pc:docMk/>
            <pc:sldMk cId="1268334868" sldId="267"/>
            <ac:picMk id="4" creationId="{6178A1A1-8593-1A3C-8192-149AA23DCB88}"/>
          </ac:picMkLst>
        </pc:picChg>
        <pc:picChg chg="add mod modCrop">
          <ac:chgData name="Paige Hodgson (2305278)" userId="S::2305278@student.uwtsd.ac.uk::722e3d02-de16-4cf9-b053-b4ca845f9538" providerId="AD" clId="Web-{90AB8E0C-0078-F0F7-F022-03F079C3A810}" dt="2025-11-09T22:42:58.788" v="892" actId="1076"/>
          <ac:picMkLst>
            <pc:docMk/>
            <pc:sldMk cId="1268334868" sldId="267"/>
            <ac:picMk id="4" creationId="{D24D5FB8-5D46-82D8-6151-E4D76893279D}"/>
          </ac:picMkLst>
        </pc:picChg>
        <pc:picChg chg="del">
          <ac:chgData name="Paige Hodgson (2305278)" userId="S::2305278@student.uwtsd.ac.uk::722e3d02-de16-4cf9-b053-b4ca845f9538" providerId="AD" clId="Web-{90AB8E0C-0078-F0F7-F022-03F079C3A810}" dt="2025-11-09T21:30:03.703" v="568"/>
          <ac:picMkLst>
            <pc:docMk/>
            <pc:sldMk cId="1268334868" sldId="267"/>
            <ac:picMk id="5" creationId="{8412A19A-A707-546A-4EEC-ED206A28083F}"/>
          </ac:picMkLst>
        </pc:picChg>
      </pc:sldChg>
      <pc:sldChg chg="delSp modSp add ord replId">
        <pc:chgData name="Paige Hodgson (2305278)" userId="S::2305278@student.uwtsd.ac.uk::722e3d02-de16-4cf9-b053-b4ca845f9538" providerId="AD" clId="Web-{90AB8E0C-0078-F0F7-F022-03F079C3A810}" dt="2025-11-10T04:03:35.249" v="2602" actId="20577"/>
        <pc:sldMkLst>
          <pc:docMk/>
          <pc:sldMk cId="1214457433" sldId="268"/>
        </pc:sldMkLst>
        <pc:spChg chg="mod">
          <ac:chgData name="Paige Hodgson (2305278)" userId="S::2305278@student.uwtsd.ac.uk::722e3d02-de16-4cf9-b053-b4ca845f9538" providerId="AD" clId="Web-{90AB8E0C-0078-F0F7-F022-03F079C3A810}" dt="2025-11-10T00:11:13.154" v="1157" actId="20577"/>
          <ac:spMkLst>
            <pc:docMk/>
            <pc:sldMk cId="1214457433" sldId="268"/>
            <ac:spMk id="2" creationId="{116484D0-90C5-EC68-A157-E4E86A0C85E6}"/>
          </ac:spMkLst>
        </pc:spChg>
        <pc:spChg chg="mod">
          <ac:chgData name="Paige Hodgson (2305278)" userId="S::2305278@student.uwtsd.ac.uk::722e3d02-de16-4cf9-b053-b4ca845f9538" providerId="AD" clId="Web-{90AB8E0C-0078-F0F7-F022-03F079C3A810}" dt="2025-11-10T04:03:35.249" v="2602" actId="20577"/>
          <ac:spMkLst>
            <pc:docMk/>
            <pc:sldMk cId="1214457433" sldId="268"/>
            <ac:spMk id="7" creationId="{2AE34035-CCB6-66F3-6D2B-756CD27E8E22}"/>
          </ac:spMkLst>
        </pc:spChg>
        <pc:spChg chg="mod">
          <ac:chgData name="Paige Hodgson (2305278)" userId="S::2305278@student.uwtsd.ac.uk::722e3d02-de16-4cf9-b053-b4ca845f9538" providerId="AD" clId="Web-{90AB8E0C-0078-F0F7-F022-03F079C3A810}" dt="2025-11-10T03:12:43.637" v="2060" actId="20577"/>
          <ac:spMkLst>
            <pc:docMk/>
            <pc:sldMk cId="1214457433" sldId="268"/>
            <ac:spMk id="9" creationId="{1605B8E1-000B-1595-8C7A-8AD99C4016C5}"/>
          </ac:spMkLst>
        </pc:spChg>
        <pc:picChg chg="del">
          <ac:chgData name="Paige Hodgson (2305278)" userId="S::2305278@student.uwtsd.ac.uk::722e3d02-de16-4cf9-b053-b4ca845f9538" providerId="AD" clId="Web-{90AB8E0C-0078-F0F7-F022-03F079C3A810}" dt="2025-11-10T00:33:26.297" v="1159"/>
          <ac:picMkLst>
            <pc:docMk/>
            <pc:sldMk cId="1214457433" sldId="268"/>
            <ac:picMk id="4" creationId="{B4E197FC-B1BB-F9EF-DCF2-0D861E873D7C}"/>
          </ac:picMkLst>
        </pc:picChg>
      </pc:sldChg>
      <pc:sldChg chg="add del replId">
        <pc:chgData name="Paige Hodgson (2305278)" userId="S::2305278@student.uwtsd.ac.uk::722e3d02-de16-4cf9-b053-b4ca845f9538" providerId="AD" clId="Web-{90AB8E0C-0078-F0F7-F022-03F079C3A810}" dt="2025-11-09T22:43:34.476" v="896"/>
        <pc:sldMkLst>
          <pc:docMk/>
          <pc:sldMk cId="1645496797" sldId="268"/>
        </pc:sldMkLst>
      </pc:sldChg>
      <pc:sldChg chg="modSp new mod setBg">
        <pc:chgData name="Paige Hodgson (2305278)" userId="S::2305278@student.uwtsd.ac.uk::722e3d02-de16-4cf9-b053-b4ca845f9538" providerId="AD" clId="Web-{90AB8E0C-0078-F0F7-F022-03F079C3A810}" dt="2025-11-10T04:03:45.782" v="2606" actId="20577"/>
        <pc:sldMkLst>
          <pc:docMk/>
          <pc:sldMk cId="3819986302" sldId="269"/>
        </pc:sldMkLst>
        <pc:spChg chg="mod">
          <ac:chgData name="Paige Hodgson (2305278)" userId="S::2305278@student.uwtsd.ac.uk::722e3d02-de16-4cf9-b053-b4ca845f9538" providerId="AD" clId="Web-{90AB8E0C-0078-F0F7-F022-03F079C3A810}" dt="2025-11-10T03:42:12.910" v="2342" actId="20577"/>
          <ac:spMkLst>
            <pc:docMk/>
            <pc:sldMk cId="3819986302" sldId="269"/>
            <ac:spMk id="2" creationId="{D93B6F11-C380-942D-7405-F35AFD8A5996}"/>
          </ac:spMkLst>
        </pc:spChg>
        <pc:spChg chg="mod">
          <ac:chgData name="Paige Hodgson (2305278)" userId="S::2305278@student.uwtsd.ac.uk::722e3d02-de16-4cf9-b053-b4ca845f9538" providerId="AD" clId="Web-{90AB8E0C-0078-F0F7-F022-03F079C3A810}" dt="2025-11-10T04:03:45.782" v="2606" actId="20577"/>
          <ac:spMkLst>
            <pc:docMk/>
            <pc:sldMk cId="3819986302" sldId="269"/>
            <ac:spMk id="3" creationId="{C083F7C5-ABD3-B2FE-E217-9F4F723462FA}"/>
          </ac:spMkLst>
        </pc:spChg>
      </pc:sldChg>
    </pc:docChg>
  </pc:docChgLst>
  <pc:docChgLst>
    <pc:chgData name="Paige Hodgson (2305278)" userId="S::2305278@student.uwtsd.ac.uk::722e3d02-de16-4cf9-b053-b4ca845f9538" providerId="AD" clId="Web-{0552F976-33A2-1C8A-CF66-99F591EC0BBF}"/>
    <pc:docChg chg="mod addSld modSld addMainMaster delMainMaster">
      <pc:chgData name="Paige Hodgson (2305278)" userId="S::2305278@student.uwtsd.ac.uk::722e3d02-de16-4cf9-b053-b4ca845f9538" providerId="AD" clId="Web-{0552F976-33A2-1C8A-CF66-99F591EC0BBF}" dt="2025-11-08T20:14:01.696" v="456" actId="14100"/>
      <pc:docMkLst>
        <pc:docMk/>
      </pc:docMkLst>
      <pc:sldChg chg="modSp mod modClrScheme chgLayout">
        <pc:chgData name="Paige Hodgson (2305278)" userId="S::2305278@student.uwtsd.ac.uk::722e3d02-de16-4cf9-b053-b4ca845f9538" providerId="AD" clId="Web-{0552F976-33A2-1C8A-CF66-99F591EC0BBF}" dt="2025-11-08T17:35:37.266" v="368" actId="20577"/>
        <pc:sldMkLst>
          <pc:docMk/>
          <pc:sldMk cId="109857222" sldId="256"/>
        </pc:sldMkLst>
        <pc:spChg chg="mod ord">
          <ac:chgData name="Paige Hodgson (2305278)" userId="S::2305278@student.uwtsd.ac.uk::722e3d02-de16-4cf9-b053-b4ca845f9538" providerId="AD" clId="Web-{0552F976-33A2-1C8A-CF66-99F591EC0BBF}" dt="2025-11-08T17:33:06.873" v="338"/>
          <ac:spMkLst>
            <pc:docMk/>
            <pc:sldMk cId="109857222" sldId="256"/>
            <ac:spMk id="2" creationId="{00000000-0000-0000-0000-000000000000}"/>
          </ac:spMkLst>
        </pc:spChg>
        <pc:spChg chg="mod ord">
          <ac:chgData name="Paige Hodgson (2305278)" userId="S::2305278@student.uwtsd.ac.uk::722e3d02-de16-4cf9-b053-b4ca845f9538" providerId="AD" clId="Web-{0552F976-33A2-1C8A-CF66-99F591EC0BBF}" dt="2025-11-08T17:35:37.266" v="368" actId="20577"/>
          <ac:spMkLst>
            <pc:docMk/>
            <pc:sldMk cId="109857222" sldId="256"/>
            <ac:spMk id="3" creationId="{00000000-0000-0000-0000-000000000000}"/>
          </ac:spMkLst>
        </pc:spChg>
      </pc:sldChg>
      <pc:sldChg chg="modSp new mod modClrScheme chgLayout">
        <pc:chgData name="Paige Hodgson (2305278)" userId="S::2305278@student.uwtsd.ac.uk::722e3d02-de16-4cf9-b053-b4ca845f9538" providerId="AD" clId="Web-{0552F976-33A2-1C8A-CF66-99F591EC0BBF}" dt="2025-11-08T20:14:01.696" v="456" actId="14100"/>
        <pc:sldMkLst>
          <pc:docMk/>
          <pc:sldMk cId="914470363" sldId="257"/>
        </pc:sldMkLst>
        <pc:spChg chg="mod ord">
          <ac:chgData name="Paige Hodgson (2305278)" userId="S::2305278@student.uwtsd.ac.uk::722e3d02-de16-4cf9-b053-b4ca845f9538" providerId="AD" clId="Web-{0552F976-33A2-1C8A-CF66-99F591EC0BBF}" dt="2025-11-08T17:33:06.873" v="338"/>
          <ac:spMkLst>
            <pc:docMk/>
            <pc:sldMk cId="914470363" sldId="257"/>
            <ac:spMk id="2" creationId="{A48CE6F4-7045-1D19-FDB7-61936E177377}"/>
          </ac:spMkLst>
        </pc:spChg>
      </pc:sldChg>
      <pc:sldChg chg="addSp delSp modSp new mod setBg modClrScheme chgLayout">
        <pc:chgData name="Paige Hodgson (2305278)" userId="S::2305278@student.uwtsd.ac.uk::722e3d02-de16-4cf9-b053-b4ca845f9538" providerId="AD" clId="Web-{0552F976-33A2-1C8A-CF66-99F591EC0BBF}" dt="2025-11-08T17:37:13.188" v="392" actId="1076"/>
        <pc:sldMkLst>
          <pc:docMk/>
          <pc:sldMk cId="3533605399" sldId="258"/>
        </pc:sldMkLst>
        <pc:spChg chg="mod ord">
          <ac:chgData name="Paige Hodgson (2305278)" userId="S::2305278@student.uwtsd.ac.uk::722e3d02-de16-4cf9-b053-b4ca845f9538" providerId="AD" clId="Web-{0552F976-33A2-1C8A-CF66-99F591EC0BBF}" dt="2025-11-08T17:34:35.140" v="353" actId="20577"/>
          <ac:spMkLst>
            <pc:docMk/>
            <pc:sldMk cId="3533605399" sldId="258"/>
            <ac:spMk id="2" creationId="{08EFEC8B-4EEC-D475-B1A3-9FC70257AF7B}"/>
          </ac:spMkLst>
        </pc:spChg>
        <pc:spChg chg="add mod">
          <ac:chgData name="Paige Hodgson (2305278)" userId="S::2305278@student.uwtsd.ac.uk::722e3d02-de16-4cf9-b053-b4ca845f9538" providerId="AD" clId="Web-{0552F976-33A2-1C8A-CF66-99F591EC0BBF}" dt="2025-11-08T17:34:39.671" v="354" actId="20577"/>
          <ac:spMkLst>
            <pc:docMk/>
            <pc:sldMk cId="3533605399" sldId="258"/>
            <ac:spMk id="11" creationId="{F4D7E64C-5F47-6E92-2058-8823CB7485F7}"/>
          </ac:spMkLst>
        </pc:spChg>
        <pc:spChg chg="add mod">
          <ac:chgData name="Paige Hodgson (2305278)" userId="S::2305278@student.uwtsd.ac.uk::722e3d02-de16-4cf9-b053-b4ca845f9538" providerId="AD" clId="Web-{0552F976-33A2-1C8A-CF66-99F591EC0BBF}" dt="2025-11-08T17:34:42.687" v="356" actId="20577"/>
          <ac:spMkLst>
            <pc:docMk/>
            <pc:sldMk cId="3533605399" sldId="258"/>
            <ac:spMk id="13" creationId="{3CE4DEF9-DD16-9564-D785-496DAEAA5E25}"/>
          </ac:spMkLst>
        </pc:spChg>
        <pc:spChg chg="add mod">
          <ac:chgData name="Paige Hodgson (2305278)" userId="S::2305278@student.uwtsd.ac.uk::722e3d02-de16-4cf9-b053-b4ca845f9538" providerId="AD" clId="Web-{0552F976-33A2-1C8A-CF66-99F591EC0BBF}" dt="2025-11-08T17:37:08.876" v="390" actId="1076"/>
          <ac:spMkLst>
            <pc:docMk/>
            <pc:sldMk cId="3533605399" sldId="258"/>
            <ac:spMk id="22" creationId="{EAD1CE72-E752-CFFD-29AF-6CDCB743F7CB}"/>
          </ac:spMkLst>
        </pc:spChg>
        <pc:spChg chg="add mod">
          <ac:chgData name="Paige Hodgson (2305278)" userId="S::2305278@student.uwtsd.ac.uk::722e3d02-de16-4cf9-b053-b4ca845f9538" providerId="AD" clId="Web-{0552F976-33A2-1C8A-CF66-99F591EC0BBF}" dt="2025-11-08T17:36:24.203" v="377" actId="1076"/>
          <ac:spMkLst>
            <pc:docMk/>
            <pc:sldMk cId="3533605399" sldId="258"/>
            <ac:spMk id="23" creationId="{CDA4EE24-7FCD-9CA7-615D-E330C0E0A933}"/>
          </ac:spMkLst>
        </pc:spChg>
        <pc:spChg chg="add mod">
          <ac:chgData name="Paige Hodgson (2305278)" userId="S::2305278@student.uwtsd.ac.uk::722e3d02-de16-4cf9-b053-b4ca845f9538" providerId="AD" clId="Web-{0552F976-33A2-1C8A-CF66-99F591EC0BBF}" dt="2025-11-08T17:37:13.188" v="392" actId="1076"/>
          <ac:spMkLst>
            <pc:docMk/>
            <pc:sldMk cId="3533605399" sldId="258"/>
            <ac:spMk id="25" creationId="{B5682EA1-B18A-157C-E25D-03A6BF81DA55}"/>
          </ac:spMkLst>
        </pc:spChg>
        <pc:spChg chg="add mod">
          <ac:chgData name="Paige Hodgson (2305278)" userId="S::2305278@student.uwtsd.ac.uk::722e3d02-de16-4cf9-b053-b4ca845f9538" providerId="AD" clId="Web-{0552F976-33A2-1C8A-CF66-99F591EC0BBF}" dt="2025-11-08T17:36:42.704" v="381" actId="1076"/>
          <ac:spMkLst>
            <pc:docMk/>
            <pc:sldMk cId="3533605399" sldId="258"/>
            <ac:spMk id="26" creationId="{35553D93-B2BF-B49A-FEEA-D0748B57ECE0}"/>
          </ac:spMkLst>
        </pc:spChg>
        <pc:spChg chg="add mod">
          <ac:chgData name="Paige Hodgson (2305278)" userId="S::2305278@student.uwtsd.ac.uk::722e3d02-de16-4cf9-b053-b4ca845f9538" providerId="AD" clId="Web-{0552F976-33A2-1C8A-CF66-99F591EC0BBF}" dt="2025-11-08T17:36:46.750" v="383" actId="1076"/>
          <ac:spMkLst>
            <pc:docMk/>
            <pc:sldMk cId="3533605399" sldId="258"/>
            <ac:spMk id="27" creationId="{3BD2F287-CFB7-13E9-5113-2696D5D85299}"/>
          </ac:spMkLst>
        </pc:spChg>
        <pc:spChg chg="add mod">
          <ac:chgData name="Paige Hodgson (2305278)" userId="S::2305278@student.uwtsd.ac.uk::722e3d02-de16-4cf9-b053-b4ca845f9538" providerId="AD" clId="Web-{0552F976-33A2-1C8A-CF66-99F591EC0BBF}" dt="2025-11-08T17:36:51.797" v="385" actId="1076"/>
          <ac:spMkLst>
            <pc:docMk/>
            <pc:sldMk cId="3533605399" sldId="258"/>
            <ac:spMk id="28" creationId="{0E68F2CC-BE57-1783-9C17-74EC40481047}"/>
          </ac:spMkLst>
        </pc:spChg>
        <pc:spChg chg="add mod">
          <ac:chgData name="Paige Hodgson (2305278)" userId="S::2305278@student.uwtsd.ac.uk::722e3d02-de16-4cf9-b053-b4ca845f9538" providerId="AD" clId="Web-{0552F976-33A2-1C8A-CF66-99F591EC0BBF}" dt="2025-11-08T17:36:56.735" v="387" actId="1076"/>
          <ac:spMkLst>
            <pc:docMk/>
            <pc:sldMk cId="3533605399" sldId="258"/>
            <ac:spMk id="29" creationId="{40786B5C-3661-A5C8-5B2F-842773837210}"/>
          </ac:spMkLst>
        </pc:spChg>
        <pc:spChg chg="add mod">
          <ac:chgData name="Paige Hodgson (2305278)" userId="S::2305278@student.uwtsd.ac.uk::722e3d02-de16-4cf9-b053-b4ca845f9538" providerId="AD" clId="Web-{0552F976-33A2-1C8A-CF66-99F591EC0BBF}" dt="2025-11-08T17:36:59.735" v="389" actId="1076"/>
          <ac:spMkLst>
            <pc:docMk/>
            <pc:sldMk cId="3533605399" sldId="258"/>
            <ac:spMk id="30" creationId="{B4557DF5-7337-0F10-F69F-CD4E8A48BCED}"/>
          </ac:spMkLst>
        </pc:spChg>
        <pc:picChg chg="add mod ord modCrop">
          <ac:chgData name="Paige Hodgson (2305278)" userId="S::2305278@student.uwtsd.ac.uk::722e3d02-de16-4cf9-b053-b4ca845f9538" providerId="AD" clId="Web-{0552F976-33A2-1C8A-CF66-99F591EC0BBF}" dt="2025-11-08T17:37:10.766" v="391" actId="1076"/>
          <ac:picMkLst>
            <pc:docMk/>
            <pc:sldMk cId="3533605399" sldId="258"/>
            <ac:picMk id="4" creationId="{9C37501F-9A78-922D-696C-372FC86DEA86}"/>
          </ac:picMkLst>
        </pc:picChg>
        <pc:picChg chg="add mod modCrop">
          <ac:chgData name="Paige Hodgson (2305278)" userId="S::2305278@student.uwtsd.ac.uk::722e3d02-de16-4cf9-b053-b4ca845f9538" providerId="AD" clId="Web-{0552F976-33A2-1C8A-CF66-99F591EC0BBF}" dt="2025-11-08T17:35:10.406" v="362" actId="1076"/>
          <ac:picMkLst>
            <pc:docMk/>
            <pc:sldMk cId="3533605399" sldId="258"/>
            <ac:picMk id="5" creationId="{78400164-B90A-684C-2940-F113178A00EE}"/>
          </ac:picMkLst>
        </pc:picChg>
        <pc:picChg chg="add mod modCrop">
          <ac:chgData name="Paige Hodgson (2305278)" userId="S::2305278@student.uwtsd.ac.uk::722e3d02-de16-4cf9-b053-b4ca845f9538" providerId="AD" clId="Web-{0552F976-33A2-1C8A-CF66-99F591EC0BBF}" dt="2025-11-08T17:24:56.363" v="280" actId="1076"/>
          <ac:picMkLst>
            <pc:docMk/>
            <pc:sldMk cId="3533605399" sldId="258"/>
            <ac:picMk id="6" creationId="{E5C6F83D-2993-E899-4692-775E0FF4CBAE}"/>
          </ac:picMkLst>
        </pc:picChg>
        <pc:picChg chg="add mod">
          <ac:chgData name="Paige Hodgson (2305278)" userId="S::2305278@student.uwtsd.ac.uk::722e3d02-de16-4cf9-b053-b4ca845f9538" providerId="AD" clId="Web-{0552F976-33A2-1C8A-CF66-99F591EC0BBF}" dt="2025-11-08T17:32:13.732" v="337" actId="1076"/>
          <ac:picMkLst>
            <pc:docMk/>
            <pc:sldMk cId="3533605399" sldId="258"/>
            <ac:picMk id="7" creationId="{C76F2412-B6C1-C0E2-6962-1899F2199386}"/>
          </ac:picMkLst>
        </pc:picChg>
        <pc:picChg chg="add mod modCrop">
          <ac:chgData name="Paige Hodgson (2305278)" userId="S::2305278@student.uwtsd.ac.uk::722e3d02-de16-4cf9-b053-b4ca845f9538" providerId="AD" clId="Web-{0552F976-33A2-1C8A-CF66-99F591EC0BBF}" dt="2025-11-08T17:25:15.145" v="287" actId="1076"/>
          <ac:picMkLst>
            <pc:docMk/>
            <pc:sldMk cId="3533605399" sldId="258"/>
            <ac:picMk id="15" creationId="{630AA1C6-15C3-81B8-3A97-6814F2503BB0}"/>
          </ac:picMkLst>
        </pc:picChg>
        <pc:picChg chg="add mod">
          <ac:chgData name="Paige Hodgson (2305278)" userId="S::2305278@student.uwtsd.ac.uk::722e3d02-de16-4cf9-b053-b4ca845f9538" providerId="AD" clId="Web-{0552F976-33A2-1C8A-CF66-99F591EC0BBF}" dt="2025-11-08T17:35:05.312" v="360" actId="1076"/>
          <ac:picMkLst>
            <pc:docMk/>
            <pc:sldMk cId="3533605399" sldId="258"/>
            <ac:picMk id="17" creationId="{FE830DF7-AB6B-91D9-ECC0-9D9C77704448}"/>
          </ac:picMkLst>
        </pc:picChg>
        <pc:picChg chg="add mod modCrop">
          <ac:chgData name="Paige Hodgson (2305278)" userId="S::2305278@student.uwtsd.ac.uk::722e3d02-de16-4cf9-b053-b4ca845f9538" providerId="AD" clId="Web-{0552F976-33A2-1C8A-CF66-99F591EC0BBF}" dt="2025-11-08T17:28:27.588" v="300" actId="1076"/>
          <ac:picMkLst>
            <pc:docMk/>
            <pc:sldMk cId="3533605399" sldId="258"/>
            <ac:picMk id="18" creationId="{07000930-75AA-BBD9-B246-DB94872D7B98}"/>
          </ac:picMkLst>
        </pc:picChg>
        <pc:picChg chg="add mod modCrop">
          <ac:chgData name="Paige Hodgson (2305278)" userId="S::2305278@student.uwtsd.ac.uk::722e3d02-de16-4cf9-b053-b4ca845f9538" providerId="AD" clId="Web-{0552F976-33A2-1C8A-CF66-99F591EC0BBF}" dt="2025-11-08T17:29:32.730" v="312" actId="1076"/>
          <ac:picMkLst>
            <pc:docMk/>
            <pc:sldMk cId="3533605399" sldId="258"/>
            <ac:picMk id="19" creationId="{D6B86860-8A18-C949-FF32-92BFC969151C}"/>
          </ac:picMkLst>
        </pc:picChg>
        <pc:picChg chg="add mod modCrop">
          <ac:chgData name="Paige Hodgson (2305278)" userId="S::2305278@student.uwtsd.ac.uk::722e3d02-de16-4cf9-b053-b4ca845f9538" providerId="AD" clId="Web-{0552F976-33A2-1C8A-CF66-99F591EC0BBF}" dt="2025-11-08T17:32:08.951" v="334" actId="14100"/>
          <ac:picMkLst>
            <pc:docMk/>
            <pc:sldMk cId="3533605399" sldId="258"/>
            <ac:picMk id="21" creationId="{70334F31-6C93-EE01-EEDB-0BF689F74BB7}"/>
          </ac:picMkLst>
        </pc:picChg>
        <pc:cxnChg chg="add mod">
          <ac:chgData name="Paige Hodgson (2305278)" userId="S::2305278@student.uwtsd.ac.uk::722e3d02-de16-4cf9-b053-b4ca845f9538" providerId="AD" clId="Web-{0552F976-33A2-1C8A-CF66-99F591EC0BBF}" dt="2025-11-08T17:35:01.718" v="359" actId="1076"/>
          <ac:cxnSpMkLst>
            <pc:docMk/>
            <pc:sldMk cId="3533605399" sldId="258"/>
            <ac:cxnSpMk id="10" creationId="{328423AE-82C1-A4B7-32B4-6509EE05F53C}"/>
          </ac:cxnSpMkLst>
        </pc:cxnChg>
      </pc:sldChg>
      <pc:sldChg chg="addSp delSp modSp new mod modClrScheme chgLayout">
        <pc:chgData name="Paige Hodgson (2305278)" userId="S::2305278@student.uwtsd.ac.uk::722e3d02-de16-4cf9-b053-b4ca845f9538" providerId="AD" clId="Web-{0552F976-33A2-1C8A-CF66-99F591EC0BBF}" dt="2025-11-08T18:21:12.140" v="428" actId="1076"/>
        <pc:sldMkLst>
          <pc:docMk/>
          <pc:sldMk cId="1681968030" sldId="259"/>
        </pc:sldMkLst>
        <pc:spChg chg="mod ord">
          <ac:chgData name="Paige Hodgson (2305278)" userId="S::2305278@student.uwtsd.ac.uk::722e3d02-de16-4cf9-b053-b4ca845f9538" providerId="AD" clId="Web-{0552F976-33A2-1C8A-CF66-99F591EC0BBF}" dt="2025-11-08T17:33:06.873" v="338"/>
          <ac:spMkLst>
            <pc:docMk/>
            <pc:sldMk cId="1681968030" sldId="259"/>
            <ac:spMk id="2" creationId="{562F8990-527C-BCFB-0C5E-1774D6B8A6C9}"/>
          </ac:spMkLst>
        </pc:spChg>
        <pc:picChg chg="add mod ord">
          <ac:chgData name="Paige Hodgson (2305278)" userId="S::2305278@student.uwtsd.ac.uk::722e3d02-de16-4cf9-b053-b4ca845f9538" providerId="AD" clId="Web-{0552F976-33A2-1C8A-CF66-99F591EC0BBF}" dt="2025-11-08T18:21:10.609" v="427" actId="14100"/>
          <ac:picMkLst>
            <pc:docMk/>
            <pc:sldMk cId="1681968030" sldId="259"/>
            <ac:picMk id="4" creationId="{9A7A9291-13FF-B572-EB96-CFF8440B0173}"/>
          </ac:picMkLst>
        </pc:picChg>
        <pc:picChg chg="add mod">
          <ac:chgData name="Paige Hodgson (2305278)" userId="S::2305278@student.uwtsd.ac.uk::722e3d02-de16-4cf9-b053-b4ca845f9538" providerId="AD" clId="Web-{0552F976-33A2-1C8A-CF66-99F591EC0BBF}" dt="2025-11-08T18:21:12.140" v="428" actId="1076"/>
          <ac:picMkLst>
            <pc:docMk/>
            <pc:sldMk cId="1681968030" sldId="259"/>
            <ac:picMk id="5" creationId="{ADE660D1-0562-E33F-8D60-33A4444BAA58}"/>
          </ac:picMkLst>
        </pc:picChg>
      </pc:sldChg>
      <pc:sldChg chg="addSp delSp modSp new mod modClrScheme chgLayout">
        <pc:chgData name="Paige Hodgson (2305278)" userId="S::2305278@student.uwtsd.ac.uk::722e3d02-de16-4cf9-b053-b4ca845f9538" providerId="AD" clId="Web-{0552F976-33A2-1C8A-CF66-99F591EC0BBF}" dt="2025-11-08T18:23:20.802" v="449" actId="1076"/>
        <pc:sldMkLst>
          <pc:docMk/>
          <pc:sldMk cId="3958650971" sldId="260"/>
        </pc:sldMkLst>
        <pc:spChg chg="mod ord">
          <ac:chgData name="Paige Hodgson (2305278)" userId="S::2305278@student.uwtsd.ac.uk::722e3d02-de16-4cf9-b053-b4ca845f9538" providerId="AD" clId="Web-{0552F976-33A2-1C8A-CF66-99F591EC0BBF}" dt="2025-11-08T17:33:06.873" v="338"/>
          <ac:spMkLst>
            <pc:docMk/>
            <pc:sldMk cId="3958650971" sldId="260"/>
            <ac:spMk id="2" creationId="{7437877B-E41F-34B9-CF2C-4AFC348A093F}"/>
          </ac:spMkLst>
        </pc:spChg>
        <pc:spChg chg="add mod">
          <ac:chgData name="Paige Hodgson (2305278)" userId="S::2305278@student.uwtsd.ac.uk::722e3d02-de16-4cf9-b053-b4ca845f9538" providerId="AD" clId="Web-{0552F976-33A2-1C8A-CF66-99F591EC0BBF}" dt="2025-11-08T18:23:20.802" v="449" actId="1076"/>
          <ac:spMkLst>
            <pc:docMk/>
            <pc:sldMk cId="3958650971" sldId="260"/>
            <ac:spMk id="7" creationId="{FD31566A-5F04-030A-67D2-75D2A6E7182A}"/>
          </ac:spMkLst>
        </pc:spChg>
        <pc:picChg chg="add mod ord">
          <ac:chgData name="Paige Hodgson (2305278)" userId="S::2305278@student.uwtsd.ac.uk::722e3d02-de16-4cf9-b053-b4ca845f9538" providerId="AD" clId="Web-{0552F976-33A2-1C8A-CF66-99F591EC0BBF}" dt="2025-11-08T18:22:23.487" v="441" actId="14100"/>
          <ac:picMkLst>
            <pc:docMk/>
            <pc:sldMk cId="3958650971" sldId="260"/>
            <ac:picMk id="4" creationId="{1E8E5165-600A-1C38-3561-CC0839257CBB}"/>
          </ac:picMkLst>
        </pc:picChg>
        <pc:picChg chg="add mod">
          <ac:chgData name="Paige Hodgson (2305278)" userId="S::2305278@student.uwtsd.ac.uk::722e3d02-de16-4cf9-b053-b4ca845f9538" providerId="AD" clId="Web-{0552F976-33A2-1C8A-CF66-99F591EC0BBF}" dt="2025-11-08T18:22:10.846" v="440" actId="14100"/>
          <ac:picMkLst>
            <pc:docMk/>
            <pc:sldMk cId="3958650971" sldId="260"/>
            <ac:picMk id="5" creationId="{5FE26CBA-1F9B-5BB8-C2D0-2F51A482CB5F}"/>
          </ac:picMkLst>
        </pc:picChg>
      </pc:sldChg>
      <pc:sldChg chg="modSp new mod modClrScheme chgLayout">
        <pc:chgData name="Paige Hodgson (2305278)" userId="S::2305278@student.uwtsd.ac.uk::722e3d02-de16-4cf9-b053-b4ca845f9538" providerId="AD" clId="Web-{0552F976-33A2-1C8A-CF66-99F591EC0BBF}" dt="2025-11-08T17:33:06.873" v="338"/>
        <pc:sldMkLst>
          <pc:docMk/>
          <pc:sldMk cId="2151939777" sldId="261"/>
        </pc:sldMkLst>
        <pc:spChg chg="mod ord">
          <ac:chgData name="Paige Hodgson (2305278)" userId="S::2305278@student.uwtsd.ac.uk::722e3d02-de16-4cf9-b053-b4ca845f9538" providerId="AD" clId="Web-{0552F976-33A2-1C8A-CF66-99F591EC0BBF}" dt="2025-11-08T17:33:06.873" v="338"/>
          <ac:spMkLst>
            <pc:docMk/>
            <pc:sldMk cId="2151939777" sldId="261"/>
            <ac:spMk id="2" creationId="{71C02F50-1454-6FBE-02A6-2C3F650148AC}"/>
          </ac:spMkLst>
        </pc:spChg>
      </pc:sldChg>
      <pc:sldChg chg="modSp new mod modClrScheme chgLayout">
        <pc:chgData name="Paige Hodgson (2305278)" userId="S::2305278@student.uwtsd.ac.uk::722e3d02-de16-4cf9-b053-b4ca845f9538" providerId="AD" clId="Web-{0552F976-33A2-1C8A-CF66-99F591EC0BBF}" dt="2025-11-08T20:13:34.102" v="452" actId="20577"/>
        <pc:sldMkLst>
          <pc:docMk/>
          <pc:sldMk cId="310716749" sldId="262"/>
        </pc:sldMkLst>
        <pc:spChg chg="mod ord">
          <ac:chgData name="Paige Hodgson (2305278)" userId="S::2305278@student.uwtsd.ac.uk::722e3d02-de16-4cf9-b053-b4ca845f9538" providerId="AD" clId="Web-{0552F976-33A2-1C8A-CF66-99F591EC0BBF}" dt="2025-11-08T17:33:06.873" v="338"/>
          <ac:spMkLst>
            <pc:docMk/>
            <pc:sldMk cId="310716749" sldId="262"/>
            <ac:spMk id="2" creationId="{58E8AD1E-4FC5-26E4-C1B4-D1202DD684AC}"/>
          </ac:spMkLst>
        </pc:spChg>
        <pc:spChg chg="mod ord">
          <ac:chgData name="Paige Hodgson (2305278)" userId="S::2305278@student.uwtsd.ac.uk::722e3d02-de16-4cf9-b053-b4ca845f9538" providerId="AD" clId="Web-{0552F976-33A2-1C8A-CF66-99F591EC0BBF}" dt="2025-11-08T20:13:34.102" v="452" actId="20577"/>
          <ac:spMkLst>
            <pc:docMk/>
            <pc:sldMk cId="310716749" sldId="262"/>
            <ac:spMk id="3" creationId="{7FA64619-2A0F-EFF9-1F4C-8C463A09F6B3}"/>
          </ac:spMkLst>
        </pc:spChg>
      </pc:sldChg>
      <pc:sldMasterChg chg="add addSldLayout modSldLayout">
        <pc:chgData name="Paige Hodgson (2305278)" userId="S::2305278@student.uwtsd.ac.uk::722e3d02-de16-4cf9-b053-b4ca845f9538" providerId="AD" clId="Web-{0552F976-33A2-1C8A-CF66-99F591EC0BBF}" dt="2025-11-08T17:33:06.873" v="338"/>
        <pc:sldMasterMkLst>
          <pc:docMk/>
          <pc:sldMasterMk cId="225336500" sldId="2147483672"/>
        </pc:sldMasterMkLst>
        <pc:sldLayoutChg chg="add mod replId">
          <pc:chgData name="Paige Hodgson (2305278)" userId="S::2305278@student.uwtsd.ac.uk::722e3d02-de16-4cf9-b053-b4ca845f9538" providerId="AD" clId="Web-{0552F976-33A2-1C8A-CF66-99F591EC0BBF}" dt="2025-11-08T17:33:06.873" v="338"/>
          <pc:sldLayoutMkLst>
            <pc:docMk/>
            <pc:sldMasterMk cId="225336500" sldId="2147483672"/>
            <pc:sldLayoutMk cId="1156148036" sldId="2147483673"/>
          </pc:sldLayoutMkLst>
        </pc:sldLayoutChg>
        <pc:sldLayoutChg chg="add mod replId">
          <pc:chgData name="Paige Hodgson (2305278)" userId="S::2305278@student.uwtsd.ac.uk::722e3d02-de16-4cf9-b053-b4ca845f9538" providerId="AD" clId="Web-{0552F976-33A2-1C8A-CF66-99F591EC0BBF}" dt="2025-11-08T17:33:06.873" v="338"/>
          <pc:sldLayoutMkLst>
            <pc:docMk/>
            <pc:sldMasterMk cId="225336500" sldId="2147483672"/>
            <pc:sldLayoutMk cId="1653487554" sldId="2147483674"/>
          </pc:sldLayoutMkLst>
        </pc:sldLayoutChg>
        <pc:sldLayoutChg chg="add mod replId">
          <pc:chgData name="Paige Hodgson (2305278)" userId="S::2305278@student.uwtsd.ac.uk::722e3d02-de16-4cf9-b053-b4ca845f9538" providerId="AD" clId="Web-{0552F976-33A2-1C8A-CF66-99F591EC0BBF}" dt="2025-11-08T17:33:06.873" v="338"/>
          <pc:sldLayoutMkLst>
            <pc:docMk/>
            <pc:sldMasterMk cId="225336500" sldId="2147483672"/>
            <pc:sldLayoutMk cId="4032625464" sldId="2147483675"/>
          </pc:sldLayoutMkLst>
        </pc:sldLayoutChg>
        <pc:sldLayoutChg chg="add mod replId">
          <pc:chgData name="Paige Hodgson (2305278)" userId="S::2305278@student.uwtsd.ac.uk::722e3d02-de16-4cf9-b053-b4ca845f9538" providerId="AD" clId="Web-{0552F976-33A2-1C8A-CF66-99F591EC0BBF}" dt="2025-11-08T17:33:06.873" v="338"/>
          <pc:sldLayoutMkLst>
            <pc:docMk/>
            <pc:sldMasterMk cId="225336500" sldId="2147483672"/>
            <pc:sldLayoutMk cId="4193652651" sldId="2147483676"/>
          </pc:sldLayoutMkLst>
        </pc:sldLayoutChg>
        <pc:sldLayoutChg chg="add mod replId">
          <pc:chgData name="Paige Hodgson (2305278)" userId="S::2305278@student.uwtsd.ac.uk::722e3d02-de16-4cf9-b053-b4ca845f9538" providerId="AD" clId="Web-{0552F976-33A2-1C8A-CF66-99F591EC0BBF}" dt="2025-11-08T17:33:06.873" v="338"/>
          <pc:sldLayoutMkLst>
            <pc:docMk/>
            <pc:sldMasterMk cId="225336500" sldId="2147483672"/>
            <pc:sldLayoutMk cId="2662963376" sldId="2147483677"/>
          </pc:sldLayoutMkLst>
        </pc:sldLayoutChg>
        <pc:sldLayoutChg chg="add mod replId">
          <pc:chgData name="Paige Hodgson (2305278)" userId="S::2305278@student.uwtsd.ac.uk::722e3d02-de16-4cf9-b053-b4ca845f9538" providerId="AD" clId="Web-{0552F976-33A2-1C8A-CF66-99F591EC0BBF}" dt="2025-11-08T17:33:06.873" v="338"/>
          <pc:sldLayoutMkLst>
            <pc:docMk/>
            <pc:sldMasterMk cId="225336500" sldId="2147483672"/>
            <pc:sldLayoutMk cId="3845957680" sldId="2147483678"/>
          </pc:sldLayoutMkLst>
        </pc:sldLayoutChg>
        <pc:sldLayoutChg chg="add mod replId">
          <pc:chgData name="Paige Hodgson (2305278)" userId="S::2305278@student.uwtsd.ac.uk::722e3d02-de16-4cf9-b053-b4ca845f9538" providerId="AD" clId="Web-{0552F976-33A2-1C8A-CF66-99F591EC0BBF}" dt="2025-11-08T17:33:06.873" v="338"/>
          <pc:sldLayoutMkLst>
            <pc:docMk/>
            <pc:sldMasterMk cId="225336500" sldId="2147483672"/>
            <pc:sldLayoutMk cId="3580718118" sldId="2147483679"/>
          </pc:sldLayoutMkLst>
        </pc:sldLayoutChg>
        <pc:sldLayoutChg chg="add mod replId">
          <pc:chgData name="Paige Hodgson (2305278)" userId="S::2305278@student.uwtsd.ac.uk::722e3d02-de16-4cf9-b053-b4ca845f9538" providerId="AD" clId="Web-{0552F976-33A2-1C8A-CF66-99F591EC0BBF}" dt="2025-11-08T17:33:06.873" v="338"/>
          <pc:sldLayoutMkLst>
            <pc:docMk/>
            <pc:sldMasterMk cId="225336500" sldId="2147483672"/>
            <pc:sldLayoutMk cId="1310140532" sldId="2147483680"/>
          </pc:sldLayoutMkLst>
        </pc:sldLayoutChg>
        <pc:sldLayoutChg chg="add mod replId">
          <pc:chgData name="Paige Hodgson (2305278)" userId="S::2305278@student.uwtsd.ac.uk::722e3d02-de16-4cf9-b053-b4ca845f9538" providerId="AD" clId="Web-{0552F976-33A2-1C8A-CF66-99F591EC0BBF}" dt="2025-11-08T17:33:06.873" v="338"/>
          <pc:sldLayoutMkLst>
            <pc:docMk/>
            <pc:sldMasterMk cId="225336500" sldId="2147483672"/>
            <pc:sldLayoutMk cId="2632480932" sldId="2147483681"/>
          </pc:sldLayoutMkLst>
        </pc:sldLayoutChg>
        <pc:sldLayoutChg chg="add mod replId">
          <pc:chgData name="Paige Hodgson (2305278)" userId="S::2305278@student.uwtsd.ac.uk::722e3d02-de16-4cf9-b053-b4ca845f9538" providerId="AD" clId="Web-{0552F976-33A2-1C8A-CF66-99F591EC0BBF}" dt="2025-11-08T17:33:06.873" v="338"/>
          <pc:sldLayoutMkLst>
            <pc:docMk/>
            <pc:sldMasterMk cId="225336500" sldId="2147483672"/>
            <pc:sldLayoutMk cId="2248909870" sldId="2147483682"/>
          </pc:sldLayoutMkLst>
        </pc:sldLayoutChg>
        <pc:sldLayoutChg chg="add mod replId">
          <pc:chgData name="Paige Hodgson (2305278)" userId="S::2305278@student.uwtsd.ac.uk::722e3d02-de16-4cf9-b053-b4ca845f9538" providerId="AD" clId="Web-{0552F976-33A2-1C8A-CF66-99F591EC0BBF}" dt="2025-11-08T17:33:06.873" v="338"/>
          <pc:sldLayoutMkLst>
            <pc:docMk/>
            <pc:sldMasterMk cId="225336500" sldId="2147483672"/>
            <pc:sldLayoutMk cId="3268992456" sldId="2147483683"/>
          </pc:sldLayoutMkLst>
        </pc:sldLayoutChg>
      </pc:sldMasterChg>
    </pc:docChg>
  </pc:docChgLst>
  <pc:docChgLst>
    <pc:chgData name="Paige Hodgson (2305278)" userId="S::2305278@student.uwtsd.ac.uk::722e3d02-de16-4cf9-b053-b4ca845f9538" providerId="AD" clId="Web-{C4F335B9-3221-5151-E417-69A9A78A9B25}"/>
    <pc:docChg chg="modSld">
      <pc:chgData name="Paige Hodgson (2305278)" userId="S::2305278@student.uwtsd.ac.uk::722e3d02-de16-4cf9-b053-b4ca845f9538" providerId="AD" clId="Web-{C4F335B9-3221-5151-E417-69A9A78A9B25}" dt="2025-11-10T10:06:16.937" v="156" actId="20577"/>
      <pc:docMkLst>
        <pc:docMk/>
      </pc:docMkLst>
      <pc:sldChg chg="addSp modSp">
        <pc:chgData name="Paige Hodgson (2305278)" userId="S::2305278@student.uwtsd.ac.uk::722e3d02-de16-4cf9-b053-b4ca845f9538" providerId="AD" clId="Web-{C4F335B9-3221-5151-E417-69A9A78A9B25}" dt="2025-11-10T09:42:27.133" v="74" actId="20577"/>
        <pc:sldMkLst>
          <pc:docMk/>
          <pc:sldMk cId="109857222" sldId="256"/>
        </pc:sldMkLst>
        <pc:spChg chg="mod">
          <ac:chgData name="Paige Hodgson (2305278)" userId="S::2305278@student.uwtsd.ac.uk::722e3d02-de16-4cf9-b053-b4ca845f9538" providerId="AD" clId="Web-{C4F335B9-3221-5151-E417-69A9A78A9B25}" dt="2025-11-10T09:31:01.002" v="49" actId="20577"/>
          <ac:spMkLst>
            <pc:docMk/>
            <pc:sldMk cId="109857222" sldId="256"/>
            <ac:spMk id="3" creationId="{00000000-0000-0000-0000-000000000000}"/>
          </ac:spMkLst>
        </pc:spChg>
        <pc:spChg chg="add mod">
          <ac:chgData name="Paige Hodgson (2305278)" userId="S::2305278@student.uwtsd.ac.uk::722e3d02-de16-4cf9-b053-b4ca845f9538" providerId="AD" clId="Web-{C4F335B9-3221-5151-E417-69A9A78A9B25}" dt="2025-11-10T09:42:27.133" v="74" actId="20577"/>
          <ac:spMkLst>
            <pc:docMk/>
            <pc:sldMk cId="109857222" sldId="256"/>
            <ac:spMk id="4" creationId="{19D3D874-E232-2F0C-9692-0E04AE5916DB}"/>
          </ac:spMkLst>
        </pc:spChg>
      </pc:sldChg>
      <pc:sldChg chg="modSp">
        <pc:chgData name="Paige Hodgson (2305278)" userId="S::2305278@student.uwtsd.ac.uk::722e3d02-de16-4cf9-b053-b4ca845f9538" providerId="AD" clId="Web-{C4F335B9-3221-5151-E417-69A9A78A9B25}" dt="2025-11-10T09:27:16.261" v="5" actId="20577"/>
        <pc:sldMkLst>
          <pc:docMk/>
          <pc:sldMk cId="1268334868" sldId="267"/>
        </pc:sldMkLst>
        <pc:spChg chg="mod">
          <ac:chgData name="Paige Hodgson (2305278)" userId="S::2305278@student.uwtsd.ac.uk::722e3d02-de16-4cf9-b053-b4ca845f9538" providerId="AD" clId="Web-{C4F335B9-3221-5151-E417-69A9A78A9B25}" dt="2025-11-10T09:27:16.261" v="5" actId="20577"/>
          <ac:spMkLst>
            <pc:docMk/>
            <pc:sldMk cId="1268334868" sldId="267"/>
            <ac:spMk id="7" creationId="{FF3A13B1-7098-38A2-ECE7-456843F43439}"/>
          </ac:spMkLst>
        </pc:spChg>
      </pc:sldChg>
      <pc:sldChg chg="modSp">
        <pc:chgData name="Paige Hodgson (2305278)" userId="S::2305278@student.uwtsd.ac.uk::722e3d02-de16-4cf9-b053-b4ca845f9538" providerId="AD" clId="Web-{C4F335B9-3221-5151-E417-69A9A78A9B25}" dt="2025-11-10T10:06:16.937" v="156" actId="20577"/>
        <pc:sldMkLst>
          <pc:docMk/>
          <pc:sldMk cId="1214457433" sldId="268"/>
        </pc:sldMkLst>
        <pc:spChg chg="mod">
          <ac:chgData name="Paige Hodgson (2305278)" userId="S::2305278@student.uwtsd.ac.uk::722e3d02-de16-4cf9-b053-b4ca845f9538" providerId="AD" clId="Web-{C4F335B9-3221-5151-E417-69A9A78A9B25}" dt="2025-11-10T10:06:16.937" v="156" actId="20577"/>
          <ac:spMkLst>
            <pc:docMk/>
            <pc:sldMk cId="1214457433" sldId="268"/>
            <ac:spMk id="7" creationId="{2AE34035-CCB6-66F3-6D2B-756CD27E8E22}"/>
          </ac:spMkLst>
        </pc:spChg>
      </pc:sldChg>
    </pc:docChg>
  </pc:docChgLst>
  <pc:docChgLst>
    <pc:chgData name="Paige Hodgson (2305278)" userId="S::2305278@student.uwtsd.ac.uk::722e3d02-de16-4cf9-b053-b4ca845f9538" providerId="AD" clId="Web-{E1FB5E61-0E51-087F-9138-1E455181AAC1}"/>
    <pc:docChg chg="modSld">
      <pc:chgData name="Paige Hodgson (2305278)" userId="S::2305278@student.uwtsd.ac.uk::722e3d02-de16-4cf9-b053-b4ca845f9538" providerId="AD" clId="Web-{E1FB5E61-0E51-087F-9138-1E455181AAC1}" dt="2025-11-10T10:34:21.529" v="21" actId="20577"/>
      <pc:docMkLst>
        <pc:docMk/>
      </pc:docMkLst>
      <pc:sldChg chg="modSp">
        <pc:chgData name="Paige Hodgson (2305278)" userId="S::2305278@student.uwtsd.ac.uk::722e3d02-de16-4cf9-b053-b4ca845f9538" providerId="AD" clId="Web-{E1FB5E61-0E51-087F-9138-1E455181AAC1}" dt="2025-11-10T10:34:21.529" v="21" actId="20577"/>
        <pc:sldMkLst>
          <pc:docMk/>
          <pc:sldMk cId="914470363" sldId="257"/>
        </pc:sldMkLst>
        <pc:spChg chg="mod">
          <ac:chgData name="Paige Hodgson (2305278)" userId="S::2305278@student.uwtsd.ac.uk::722e3d02-de16-4cf9-b053-b4ca845f9538" providerId="AD" clId="Web-{E1FB5E61-0E51-087F-9138-1E455181AAC1}" dt="2025-11-10T10:34:21.529" v="21" actId="20577"/>
          <ac:spMkLst>
            <pc:docMk/>
            <pc:sldMk cId="914470363" sldId="257"/>
            <ac:spMk id="11" creationId="{F65553AF-FAFA-B650-0AF0-51B369E219BE}"/>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693"/>
    </inkml:context>
    <inkml:brush xml:id="br0">
      <inkml:brushProperty name="width" value="0.05" units="cm"/>
      <inkml:brushProperty name="height" value="0.05" units="cm"/>
      <inkml:brushProperty name="color" value="#E71224"/>
    </inkml:brush>
  </inkml:definitions>
  <inkml:trace contextRef="#ctx0" brushRef="#br0">26088 7303 16383 0 0,'5'0'0'0'0,"6"0"0"0"0,6 0 0 0 0,5 0 0 0 0,3 0 0 0 0,2 0 0 0 0,2 0 0 0 0,0 0 0 0 0,0 0 0 0 0,0 0 0 0 0,0 0 0 0 0,-1 0 0 0 0,0 0 0 0 0,0 0 0 0 0,0 0 0 0 0,0 0 0 0 0,-1 0 0 0 0,1 0 0 0 0,0 0 0 0 0,0 0 0 0 0,0 0 0 0 0,0 0 0 0 0,-5 4 0 0 0,-2 3 0 0 0,1-1 0 0 0,1 3 0 0 0,2 1 0 0 0,0-2 0 0 0,2-2 0 0 0,0 3 0 0 0,1-1 0 0 0,0-1 0 0 0,-4 3 0 0 0,-3-1 0 0 0,-3 4 0 0 0,-1-1 0 0 0,1-3 0 0 0,-2 3 0 0 0,1-2 0 0 0,-2 3 0 0 0,0-1 0 0 0,4-2 0 0 0,-3 1 0 0 0,-3 4 0 0 0,0-1 0 0 0,-1 3 0 0 0,1-3 0 0 0,-1 2 0 0 0,2-2 0 0 0,3 1 0 0 0,-1 3 0 0 0,2-1 0 0 0,-3 0 0 0 0,-4 3 0 0 0,2-2 0 0 0,-3 0 0 0 0,3 2 0 0 0,-1 2 0 0 0,2-2 0 0 0,-2 0 0 0 0,3-3 0 0 0,-2-1 0 0 0,-3 3 0 0 0,-3 2 0 0 0,2-2 0 0 0,-1 1 0 0 0,-1 1 0 0 0,2-3 0 0 0,1 0 0 0 0,-3 2 0 0 0,-2-2 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694"/>
    </inkml:context>
    <inkml:brush xml:id="br0">
      <inkml:brushProperty name="width" value="0.05" units="cm"/>
      <inkml:brushProperty name="height" value="0.05" units="cm"/>
      <inkml:brushProperty name="color" value="#E71224"/>
    </inkml:brush>
  </inkml:definitions>
  <inkml:trace contextRef="#ctx0" brushRef="#br0">27331 7979 16383 0 0,'0'-5'0'0'0,"0"-6"0"0"0,0-6 0 0 0,0-5 0 0 0,0-3 0 0 0,0-2 0 0 0,0-2 0 0 0,0 0 0 0 0,0 0 0 0 0,0 0 0 0 0,0 0 0 0 0,0 1 0 0 0,0 5 0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695"/>
    </inkml:context>
    <inkml:brush xml:id="br0">
      <inkml:brushProperty name="width" value="0.05" units="cm"/>
      <inkml:brushProperty name="height" value="0.05" units="cm"/>
      <inkml:brushProperty name="color" value="#E71224"/>
    </inkml:brush>
  </inkml:definitions>
  <inkml:trace contextRef="#ctx0" brushRef="#br0">27330 7886 16383 0 0,'-5'0'0'0'0,"-6"0"0"0"0,-6 0 0 0 0,-5 0 0 0 0,-3 0 0 0 0,-3 0 0 0 0,0 0 0 0 0,-1 0 0 0 0,0 0 0 0 0,0 0 0 0 0,0 0 0 0 0,6-5 0 0 0,1-1 0 0 0,0 0 0 0 0,-1 1 0 0 0,-2 2 0 0 0,0 1 0 0 0,-2 0 0 0 0,0 2 0 0 0,-1 0 0 0 0,5 0 0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696"/>
    </inkml:context>
    <inkml:brush xml:id="br0">
      <inkml:brushProperty name="width" value="0.05" units="cm"/>
      <inkml:brushProperty name="height" value="0.05" units="cm"/>
      <inkml:brushProperty name="color" value="#E71224"/>
    </inkml:brush>
  </inkml:definitions>
  <inkml:trace contextRef="#ctx0" brushRef="#br0">25982 7254 16383 0 0,'5'0'0'0'0,"6"0"0"0"0,6 0 0 0 0,0-4 0 0 0,2-3 0 0 0,-2-3 0 0 0,0-2 0 0 0,3 3 0 0 0,2 2 0 0 0,2 2 0 0 0,-3-2 0 0 0,0 0 0 0 0,1 0 0 0 0,2 3 0 0 0,1 1 0 0 0,1 1 0 0 0,1 1 0 0 0,0 1 0 0 0,1 0 0 0 0,-4-4 0 0 0,-7-2 0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697"/>
    </inkml:context>
    <inkml:brush xml:id="br0">
      <inkml:brushProperty name="width" value="0.05" units="cm"/>
      <inkml:brushProperty name="height" value="0.05" units="cm"/>
      <inkml:brushProperty name="color" value="#E71224"/>
    </inkml:brush>
  </inkml:definitions>
  <inkml:trace contextRef="#ctx0" brushRef="#br0">26035 7276 16383 0 0,'0'5'0'0'0,"0"6"0"0"0,5 1 0 0 0,6-1 0 0 0,1 2 0 0 0,4-1 0 0 0,-2 2 0 0 0,-2 3 0 0 0,1 0 0 0 0,-2 0 0 0 0,-2 3 0 0 0,1-2 0 0 0,0 0 0 0 0,2-2 0 0 0,0 0 0 0 0,-3 3 0 0 0,2-3 0 0 0,0 2 0 0 0,-3 1 0 0 0,-3-1 0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698"/>
    </inkml:context>
    <inkml:brush xml:id="br0">
      <inkml:brushProperty name="width" value="0.05" units="cm"/>
      <inkml:brushProperty name="height" value="0.05" units="cm"/>
      <inkml:brushProperty name="color" value="#E71224"/>
    </inkml:brush>
  </inkml:definitions>
  <inkml:trace contextRef="#ctx0" brushRef="#br0">27270 10239 16383 0 0,'0'5'0'0'0,"0"6"0"0"0,0 6 0 0 0,0 5 0 0 0,-5-1 0 0 0,-1 0 0 0 0,-1 1 0 0 0,-2-2 0 0 0,-1-1 0 0 0,2 2 0 0 0,-3-3 0 0 0,1 0 0 0 0,-3-3 0 0 0,1 1 0 0 0,3 2 0 0 0,-3-1 0 0 0,2 0 0 0 0,-3-2 0 0 0,1 1 0 0 0,-2-3 0 0 0,-4-2 0 0 0,2 0 0 0 0,3 4 0 0 0,-1-1 0 0 0,-3-3 0 0 0,2 2 0 0 0,-1-2 0 0 0,-4 3 0 0 0,-2-2 0 0 0,3 2 0 0 0,-1-1 0 0 0,3 2 0 0 0,0-2 0 0 0,-2-3 0 0 0,3 1 0 0 0,-2 0 0 0 0,-1-3 0 0 0,-3-3 0 0 0,2 3 0 0 0,0 0 0 0 0,-1-1 0 0 0,-11 2 0 0 0,-6 0 0 0 0,0-1 0 0 0,1-2 0 0 0,2-3 0 0 0,3-1 0 0 0,2-1 0 0 0,5 4 0 0 0,3 1 0 0 0,1-1 0 0 0,-2 0 0 0 0,-1-2 0 0 0,-1-1 0 0 0,-2-1 0 0 0,0-1 0 0 0,-1 0 0 0 0,1 0 0 0 0,-2 0 0 0 0,1-1 0 0 0,0 1 0 0 0,0 0 0 0 0,5-5 0 0 0,1-1 0 0 0,0 0 0 0 0,-1 1 0 0 0,4-3 0 0 0,-1-1 0 0 0,0 2 0 0 0,-3 2 0 0 0,3-3 0 0 0,1 0 0 0 0,-2 1 0 0 0,3-3 0 0 0,4 0 0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699"/>
    </inkml:context>
    <inkml:brush xml:id="br0">
      <inkml:brushProperty name="width" value="0.05" units="cm"/>
      <inkml:brushProperty name="height" value="0.05" units="cm"/>
      <inkml:brushProperty name="color" value="#E71224"/>
    </inkml:brush>
  </inkml:definitions>
  <inkml:trace contextRef="#ctx0" brushRef="#br0">27162 10186 16383 0 0,'-5'0'0'0'0,"-6"0"0"0"0,-1 5 0 0 0,-4 1 0 0 0,1 5 0 0 0,4 5 0 0 0,-2 0 0 0 0,-3-3 0 0 0,-4-4 0 0 0,2 2 0 0 0,-20 3 0 0 0,-8 0 0 0 0,-1-3 0 0 0,7-3 0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700"/>
    </inkml:context>
    <inkml:brush xml:id="br0">
      <inkml:brushProperty name="width" value="0.05" units="cm"/>
      <inkml:brushProperty name="height" value="0.05" units="cm"/>
      <inkml:brushProperty name="color" value="#E71224"/>
    </inkml:brush>
  </inkml:definitions>
  <inkml:trace contextRef="#ctx0" brushRef="#br0">27120 10160 16383 0 0,'5'0'0'0'0,"1"5"0"0"0,5 1 0 0 0,0 5 0 0 0,-2 5 0 0 0,3 4 0 0 0,-1 4 0 0 0,2-2 0 0 0,-1-1 0 0 0,-2 2 0 0 0,2 1 0 0 0,-2 1 0 0 0,-2 2 0 0 0,2-5 0 0 0,0 0 0 0 0,-2 0 0 0 0,-3 1 0 0 0,-2-3 0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701"/>
    </inkml:context>
    <inkml:brush xml:id="br0">
      <inkml:brushProperty name="width" value="0.05" units="cm"/>
      <inkml:brushProperty name="height" value="0.05" units="cm"/>
      <inkml:brushProperty name="color" value="#E71224"/>
    </inkml:brush>
  </inkml:definitions>
  <inkml:trace contextRef="#ctx0" brushRef="#br0">27490 9341 16383 0 0,'5'0'0'0'0,"6"0"0"0"0,1 5 0 0 0,4 1 0 0 0,3 0 0 0 0,4-1 0 0 0,2-1 0 0 0,2-2 0 0 0,1-1 0 0 0,0-1 0 0 0,1 0 0 0 0,-1 0 0 0 0,1 0 0 0 0,-1 0 0 0 0,0-1 0 0 0,0 1 0 0 0,0 0 0 0 0,0 0 0 0 0,0 0 0 0 0,-1 0 0 0 0,1 0 0 0 0,0 0 0 0 0,0 0 0 0 0,0 0 0 0 0,0 0 0 0 0,-1 0 0 0 0,1 0 0 0 0,0 0 0 0 0,0 0 0 0 0,0 0 0 0 0,0 0 0 0 0,0 0 0 0 0,-1 0 0 0 0,1 0 0 0 0,0 0 0 0 0,0 0 0 0 0,0 0 0 0 0,0 0 0 0 0,-1 0 0 0 0,-3-5 0 0 0,-3-1 0 0 0,1 0 0 0 0,1 1 0 0 0,1 2 0 0 0,2 1 0 0 0,-4-4 0 0 0,-1-1 0 0 0,1 1 0 0 0,1 1 0 0 0,2 2 0 0 0,1 1 0 0 0,1 1 0 0 0,0 1 0 0 0,1 0 0 0 0,0 0 0 0 0,1 1 0 0 0,-1-1 0 0 0,0 0 0 0 0,-5 0 0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702"/>
    </inkml:context>
    <inkml:brush xml:id="br0">
      <inkml:brushProperty name="width" value="0.05" units="cm"/>
      <inkml:brushProperty name="height" value="0.05" units="cm"/>
      <inkml:brushProperty name="color" value="#E71224"/>
    </inkml:brush>
  </inkml:definitions>
  <inkml:trace contextRef="#ctx0" brushRef="#br0">28977 9320 16383 0 0,'-4'0'0'0'0,"-8"0"0"0"0,-5 0 0 0 0,-4 0 0 0 0,-5-4 0 0 0,-1-3 0 0 0,-2 1 0 0 0,0 1 0 0 0,0 2 0 0 0,0-4 0 0 0,1 0 0 0 0,-1 0 0 0 0,1 2 0 0 0,0 2 0 0 0,0 1 0 0 0,5-3 0 0 0,2-2 0 0 0,-1 1 0 0 0,4-3 0 0 0,0 0 0 0 0,-2 1 0 0 0,-2 2 0 0 0,3-3 0 0 0,-1 1 0 0 0,0 1 0 0 0,-3 2 0 0 0,-2 2 0 0 0,4 1 0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703"/>
    </inkml:context>
    <inkml:brush xml:id="br0">
      <inkml:brushProperty name="width" value="0.05" units="cm"/>
      <inkml:brushProperty name="height" value="0.05" units="cm"/>
      <inkml:brushProperty name="color" value="#E71224"/>
    </inkml:brush>
  </inkml:definitions>
  <inkml:trace contextRef="#ctx0" brushRef="#br0">28835 9287 16383 0 0,'-4'0'0'0'0,"-3"5"0"0"0,-3 1 0 0 0,-6 0 0 0 0,0 3 0 0 0,-2 1 0 0 0,-2-2 0 0 0,-3-2 0 0 0,2 3 0 0 0,1-1 0 0 0,-2-1 0 0 0,4 3 0 0 0,-1 0 0 0 0,-1-3 0 0 0,2 4 0 0 0,0-2 0 0 0,-2-1 0 0 0,3 3 0 0 0,-1-1 0 0 0,-2-3 0 0 0,2 4 0 0 0,0-2 0 0 0,-2-1 0 0 0,-2-2 0 0 0,2-3 0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704"/>
    </inkml:context>
    <inkml:brush xml:id="br0">
      <inkml:brushProperty name="width" value="0.05" units="cm"/>
      <inkml:brushProperty name="height" value="0.05" units="cm"/>
      <inkml:brushProperty name="color" value="#E71224"/>
    </inkml:brush>
  </inkml:definitions>
  <inkml:trace contextRef="#ctx0" brushRef="#br0">28224 9657 16383 0 0,'-5'0'0'0'0,"-6"0"0"0"0,-6 0 0 0 0,-5 0 0 0 0,-3 0 0 0 0,-3 0 0 0 0,0 0 0 0 0,-1 0 0 0 0,0 0 0 0 0,0 5 0 0 0,0 1 0 0 0,1 0 0 0 0,0-1 0 0 0,0-1 0 0 0,0-2 0 0 0,5-1 0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705"/>
    </inkml:context>
    <inkml:brush xml:id="br0">
      <inkml:brushProperty name="width" value="0.05" units="cm"/>
      <inkml:brushProperty name="height" value="0.05" units="cm"/>
      <inkml:brushProperty name="color" value="#E71224"/>
    </inkml:brush>
  </inkml:definitions>
  <inkml:trace contextRef="#ctx0" brushRef="#br0">12488 8052 16383 0 0,'5'0'0'0'0,"6"0"0"0"0,6 0 0 0 0,0-5 0 0 0,2-1 0 0 0,-2-5 0 0 0,0 0 0 0 0,3 1 0 0 0,2 3 0 0 0,2-2 0 0 0,2 0 0 0 0,2 2 0 0 0,0 2 0 0 0,0-3 0 0 0,0 0 0 0 0,0 1 0 0 0,1 3 0 0 0,-1 0 0 0 0,4-2 0 0 0,3-1 0 0 0,-1 1 0 0 0,-2-4 0 0 0,0 1 0 0 0,-2 1 0 0 0,-2 2 0 0 0,1 3 0 0 0,-1 1 0 0 0,-1 1 0 0 0,1 1 0 0 0,-1 0 0 0 0,6 0 0 0 0,1 1 0 0 0,0-1 0 0 0,-2 0 0 0 0,-1 1 0 0 0,-1-1 0 0 0,4 0 0 0 0,1 0 0 0 0,-1 0 0 0 0,-2 0 0 0 0,-1 0 0 0 0,-1 0 0 0 0,-1 0 0 0 0,-1 0 0 0 0,4 0 0 0 0,2 0 0 0 0,0 0 0 0 0,-2 0 0 0 0,-1 0 0 0 0,-1 0 0 0 0,4 0 0 0 0,0 0 0 0 0,0 0 0 0 0,-1 0 0 0 0,-2 0 0 0 0,-1 0 0 0 0,-2 0 0 0 0,5 0 0 0 0,1 0 0 0 0,0 0 0 0 0,-2 0 0 0 0,-1 0 0 0 0,-1 0 0 0 0,-1 0 0 0 0,-1 0 0 0 0,0 0 0 0 0,0 0 0 0 0,-1 0 0 0 0,1 0 0 0 0,-1 0 0 0 0,-4 4 0 0 0,-1 3 0 0 0,4-1 0 0 0,4-1 0 0 0,0-2 0 0 0,1-1 0 0 0,-1-1 0 0 0,-1 4 0 0 0,0 2 0 0 0,0-1 0 0 0,-1-2 0 0 0,0-1 0 0 0,0 4 0 0 0,0 0 0 0 0,-1 4 0 0 0,1 0 0 0 0,0-1 0 0 0,0-4 0 0 0,-5 3 0 0 0,-2 0 0 0 0,1-2 0 0 0,1-2 0 0 0,1 3 0 0 0,2 0 0 0 0,1-1 0 0 0,0-2 0 0 0,1 2 0 0 0,0 2 0 0 0,-4 2 0 0 0,-3 0 0 0 0,1-1 0 0 0,2-4 0 0 0,0 3 0 0 0,2 0 0 0 0,1-2 0 0 0,0 2 0 0 0,1 1 0 0 0,0-3 0 0 0,0 4 0 0 0,0-2 0 0 0,-5 4 0 0 0,-1-1 0 0 0,0-3 0 0 0,1-2 0 0 0,-3 2 0 0 0,-1 0 0 0 0,2-3 0 0 0,-3 4 0 0 0,0-1 0 0 0,2-1 0 0 0,2-3 0 0 0,-3 4 0 0 0,1 3 0 0 0,1 1 0 0 0,2 3 0 0 0,2-2 0 0 0,1-2 0 0 0,-4 0 0 0 0,0-1 0 0 0,0 2 0 0 0,1 4 0 0 0,2-2 0 0 0,1 3 0 0 0,1-3 0 0 0,0 1 0 0 0,1-2 0 0 0,15 15 0 0 0,8 13 0 0 0,2-2 0 0 0,-9-2 0 0 0,-8-7 0 0 0,-9-5 0 0 0,-4-7 0 0 0,-7-2 0 0 0,-1-3 0 0 0,2-5 0 0 0,-3 2 0 0 0,-2 3 0 0 0,0-1 0 0 0,-2 2 0 0 0,3-1 0 0 0,-1 2 0 0 0,2 2 0 0 0,-1 4 0 0 0,1-3 0 0 0,-1 1 0 0 0,2-4 0 0 0,-2 1 0 0 0,-3 2 0 0 0,2 2 0 0 0,-2 3 0 0 0,3-3 0 0 0,-1 0 0 0 0,2 1 0 0 0,-1 1 0 0 0,1-3 0 0 0,-1 0 0 0 0,2 1 0 0 0,-1 2 0 0 0,0 2 0 0 0,0 1 0 0 0,0-4 0 0 0,0-1 0 0 0,0-3 0 0 0,-1-1 0 0 0,-3 1 0 0 0,2-1 0 0 0,-2 0 0 0 0,3-2 0 0 0,-1 0 0 0 0,-3 3 0 0 0,2 4 0 0 0,4-3 0 0 0,-1 0 0 0 0,3-3 0 0 0,-3 1 0 0 0,2 2 0 0 0,-2 2 0 0 0,-3 3 0 0 0,0-3 0 0 0,0 0 0 0 0,1-4 0 0 0,0 0 0 0 0,2-3 0 0 0,-1 1 0 0 0,-3 3 0 0 0,1-2 0 0 0,0 1 0 0 0,1-2 0 0 0,0 1 0 0 0,2-3 0 0 0,-1 2 0 0 0,-3-2 0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706"/>
    </inkml:context>
    <inkml:brush xml:id="br0">
      <inkml:brushProperty name="width" value="0.05" units="cm"/>
      <inkml:brushProperty name="height" value="0.05" units="cm"/>
      <inkml:brushProperty name="color" value="#E71224"/>
    </inkml:brush>
  </inkml:definitions>
  <inkml:trace contextRef="#ctx0" brushRef="#br0">16968 9737 16383 0 0,'0'-5'0'0'0,"0"-6"0"0"0,-5-1 0 0 0,-1-9 0 0 0,0-4 0 0 0,1-4 0 0 0,-3 4 0 0 0,-1 1 0 0 0,2 0 0 0 0,2-1 0 0 0,2-1 0 0 0,1 0 0 0 0,-4 4 0 0 0,0 0 0 0 0,0 1 0 0 0,1-2 0 0 0,-3 3 0 0 0,0 0 0 0 0,-3 4 0 0 0,-1 0 0 0 0,3-3 0 0 0,2-2 0 0 0,-2 2 0 0 0,0 0 0 0 0,2-2 0 0 0,3 3 0 0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707"/>
    </inkml:context>
    <inkml:brush xml:id="br0">
      <inkml:brushProperty name="width" value="0.05" units="cm"/>
      <inkml:brushProperty name="height" value="0.05" units="cm"/>
      <inkml:brushProperty name="color" value="#E71224"/>
    </inkml:brush>
  </inkml:definitions>
  <inkml:trace contextRef="#ctx0" brushRef="#br0">16901 9578 16383 0 0,'-5'0'0'0'0,"-6"0"0"0"0,-1 5 0 0 0,-3 1 0 0 0,-5 0 0 0 0,-2-1 0 0 0,-4-2 0 0 0,0-1 0 0 0,-2 0 0 0 0,-1-2 0 0 0,1 0 0 0 0,-1 0 0 0 0,1 0 0 0 0,-1-1 0 0 0,1 1 0 0 0,0 0 0 0 0,0 0 0 0 0,5 0 0 0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708"/>
    </inkml:context>
    <inkml:brush xml:id="br0">
      <inkml:brushProperty name="width" value="0.05" units="cm"/>
      <inkml:brushProperty name="height" value="0.05" units="cm"/>
      <inkml:brushProperty name="color" value="#E71224"/>
    </inkml:brush>
  </inkml:definitions>
  <inkml:trace contextRef="#ctx0" brushRef="#br0">16484 12027 16383 0 0,'0'-4'0'0'0,"0"-7"0"0"0,4-2 0 0 0,3-2 0 0 0,3 0 0 0 0,6-1 0 0 0,5 1 0 0 0,-2 0 0 0 0,1 1 0 0 0,7-1 0 0 0,-2-3 0 0 0,0 1 0 0 0,1 5 0 0 0,0 3 0 0 0,0-1 0 0 0,2 1 0 0 0,-1 2 0 0 0,1-2 0 0 0,0-1 0 0 0,0-2 0 0 0,0 1 0 0 0,0 1 0 0 0,0 4 0 0 0,-1 2 0 0 0,1 2 0 0 0,0 1 0 0 0,0 1 0 0 0,-5-5 0 0 0,-1-1 0 0 0,0 1 0 0 0,1 1 0 0 0,1 0 0 0 0,2 2 0 0 0,0 1 0 0 0,2 1 0 0 0,0 0 0 0 0,0 0 0 0 0,0 0 0 0 0,0 1 0 0 0,0-1 0 0 0,0 0 0 0 0,0 0 0 0 0,0 0 0 0 0,0 0 0 0 0,0 0 0 0 0,-1 0 0 0 0,1 0 0 0 0,0 0 0 0 0,0 0 0 0 0,0 0 0 0 0,0 0 0 0 0,-1 0 0 0 0,1 0 0 0 0,0 0 0 0 0,0 0 0 0 0,0 0 0 0 0,0 0 0 0 0,0 0 0 0 0,-1 0 0 0 0,1 0 0 0 0,0 0 0 0 0,-5 5 0 0 0,-1 1 0 0 0,-5 5 0 0 0,0 0 0 0 0,1-2 0 0 0,3-2 0 0 0,-3 3 0 0 0,1-1 0 0 0,2 3 0 0 0,2-1 0 0 0,-3 3 0 0 0,0-1 0 0 0,-4 2 0 0 0,1-2 0 0 0,1 2 0 0 0,4-2 0 0 0,1 2 0 0 0,3-2 0 0 0,-4 2 0 0 0,0 3 0 0 0,0 3 0 0 0,1-2 0 0 0,2 1 0 0 0,1 1 0 0 0,-3 2 0 0 0,-2-3 0 0 0,1 1 0 0 0,1-5 0 0 0,-3 1 0 0 0,0-3 0 0 0,1 1 0 0 0,-3 2 0 0 0,0-1 0 0 0,2 1 0 0 0,2 3 0 0 0,-3 2 0 0 0,1-2 0 0 0,-4 0 0 0 0,1 1 0 0 0,-3 2 0 0 0,1-3 0 0 0,-2 0 0 0 0,1 1 0 0 0,-1 2 0 0 0,-3 2 0 0 0,1 1 0 0 0,-1 1 0 0 0,-2 1 0 0 0,-3 0 0 0 0,-1 0 0 0 0,-3 0 0 0 0,0 0 0 0 0,-1 0 0 0 0,4-4 0 0 0,2-3 0 0 0,-1 1 0 0 0,0 1 0 0 0,-2 2 0 0 0,-1 0 0 0 0,-1 2 0 0 0,0 0 0 0 0,-1 1 0 0 0,-1 0 0 0 0,1 0 0 0 0,0 1 0 0 0,0-1 0 0 0,0 0 0 0 0,4-5 0 0 0,2-11 0 0 0,5-8 0 0 0,0-8 0 0 0,-1-10 0 0 0,1-1 0 0 0,0-3 0 0 0,3 1 0 0 0,3 3 0 0 0,-1 0 0 0 0,1 3 0 0 0,3 2 0 0 0,-2-2 0 0 0,1-3 0 0 0,1 0 0 0 0,3-2 0 0 0,1 2 0 0 0,-2-2 0 0 0,-2 2 0 0 0,2 4 0 0 0,2 3 0 0 0,1 3 0 0 0,1 2 0 0 0,1 1 0 0 0,-4-3 0 0 0,-2-2 0 0 0,1 1 0 0 0,2 0 0 0 0,0 2 0 0 0,2 1 0 0 0,1 2 0 0 0,1-1 0 0 0,-1 1 0 0 0,2 0 0 0 0,-1 1 0 0 0,0-1 0 0 0,0 0 0 0 0,0 0 0 0 0,0 0 0 0 0,0 0 0 0 0,-1 0 0 0 0,1 0 0 0 0,0 0 0 0 0,0 0 0 0 0,0 0 0 0 0,-5 5 0 0 0,-1 1 0 0 0,-1 0 0 0 0,2 4 0 0 0,2 0 0 0 0,0-2 0 0 0,-3 3 0 0 0,0-1 0 0 0,37 45 0 0 0,15 19 0 0 0,-6 0 0 0 0,-10-6 0 0 0,-14-11 0 0 0,-10-15 0 0 0,-12-10 0 0 0,-8-5 0 0 0,-3-8 0 0 0,-2-2 0 0 0,-4 1 0 0 0,3-3 0 0 0,0 1 0 0 0,-2 2 0 0 0,3-2 0 0 0,5 2 0 0 0,0 2 0 0 0,-3 2 0 0 0,2-2 0 0 0,-1-1 0 0 0,-3 3 0 0 0,2-4 0 0 0,-1 1 0 0 0,-2 1 0 0 0,-3 2 0 0 0,-2 2 0 0 0,4-2 0 0 0,-1-2 0 0 0,0 2 0 0 0,4-3 0 0 0,-1-1 0 0 0,-1 2 0 0 0,-3 2 0 0 0,-1 3 0 0 0,-2 1 0 0 0,-1 1 0 0 0,-1 0 0 0 0,0 1 0 0 0,-1 1 0 0 0,1-1 0 0 0,-1-5 0 0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709"/>
    </inkml:context>
    <inkml:brush xml:id="br0">
      <inkml:brushProperty name="width" value="0.05" units="cm"/>
      <inkml:brushProperty name="height" value="0.05" units="cm"/>
      <inkml:brushProperty name="color" value="#E71224"/>
    </inkml:brush>
  </inkml:definitions>
  <inkml:trace contextRef="#ctx0" brushRef="#br0">20411 13873 16383 0 0,'-5'0'0'0'0,"-6"0"0"0"0,-1-5 0 0 0,-4-1 0 0 0,-3 0 0 0 0,1-4 0 0 0,-1 1 0 0 0,-1 1 0 0 0,1-3 0 0 0,0 1 0 0 0,-1-13 0 0 0,-2-6 0 0 0,2-4 0 0 0,5 5 0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09T22:41:40.710"/>
    </inkml:context>
    <inkml:brush xml:id="br0">
      <inkml:brushProperty name="width" value="0.05" units="cm"/>
      <inkml:brushProperty name="height" value="0.05" units="cm"/>
      <inkml:brushProperty name="color" value="#E71224"/>
    </inkml:brush>
  </inkml:definitions>
  <inkml:trace contextRef="#ctx0" brushRef="#br0">20479 13857 16383 0 0,'0'-5'0'0'0,"0"-6"0"0"0,0-6 0 0 0,4 0 0 0 0,3-2 0 0 0,-1-2 0 0 0,-1-3 0 0 0,-2-2 0 0 0,-1-1 0 0 0,-1 0 0 0 0,0-2 0 0 0,-1 1 0 0 0,0 0 0 0 0,-1 0 0 0 0,1-1 0 0 0,0 1 0 0 0,0 5 0 0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dirty="0"/>
              <a:t>Click to edit Master title style</a:t>
            </a:r>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96DFF08F-DC6B-4601-B491-B0F83F6DD2DA}" type="datetimeFigureOut">
              <a:rPr lang="en-US" dirty="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156148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6DFF08F-DC6B-4601-B491-B0F83F6DD2DA}" type="datetimeFigureOut">
              <a:rPr lang="en-US" dirty="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653487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dirty="0"/>
              <a:t>Click to edit Master title style</a:t>
            </a:r>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96DFF08F-DC6B-4601-B491-B0F83F6DD2DA}" type="datetimeFigureOut">
              <a:rPr lang="en-US" dirty="0"/>
              <a:pPr/>
              <a:t>11/10/2025</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403262546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96DFF08F-DC6B-4601-B491-B0F83F6DD2DA}" type="datetimeFigureOut">
              <a:rPr lang="en-US" dirty="0"/>
              <a:t>11/10/2025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1936526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6DFF08F-DC6B-4601-B491-B0F83F6DD2DA}" type="datetimeFigureOut">
              <a:rPr lang="en-US" dirty="0"/>
              <a:t>11/10/2025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662963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96DFF08F-DC6B-4601-B491-B0F83F6DD2DA}" type="datetimeFigureOut">
              <a:rPr lang="en-US" dirty="0"/>
              <a:t>11/10/2025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845957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t>11/10/2025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580718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11/10/2025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310140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11/10/2025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632480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6DFF08F-DC6B-4601-B491-B0F83F6DD2DA}" type="datetimeFigureOut">
              <a:rPr lang="en-US" dirty="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248909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838200" y="6422854"/>
            <a:ext cx="2743196" cy="365125"/>
          </a:xfrm>
        </p:spPr>
        <p:txBody>
          <a:bodyPr/>
          <a:lstStyle/>
          <a:p>
            <a:fld id="{96DFF08F-DC6B-4601-B491-B0F83F6DD2DA}" type="datetimeFigureOut">
              <a:rPr lang="en-US" dirty="0"/>
              <a:t>11/10/2025</a:t>
            </a:fld>
            <a:endParaRPr lang="en-US" dirty="0"/>
          </a:p>
        </p:txBody>
      </p:sp>
      <p:sp>
        <p:nvSpPr>
          <p:cNvPr id="5" name="Footer Placeholder 4"/>
          <p:cNvSpPr>
            <a:spLocks noGrp="1"/>
          </p:cNvSpPr>
          <p:nvPr>
            <p:ph type="ftr" sz="quarter" idx="11"/>
          </p:nvPr>
        </p:nvSpPr>
        <p:spPr>
          <a:xfrm>
            <a:off x="3776135" y="6422854"/>
            <a:ext cx="4279669" cy="365125"/>
          </a:xfrm>
        </p:spPr>
        <p:txBody>
          <a:bodyPr/>
          <a:lstStyle/>
          <a:p>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268992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96DFF08F-DC6B-4601-B491-B0F83F6DD2DA}" type="datetimeFigureOut">
              <a:rPr lang="en-US" dirty="0"/>
              <a:pPr/>
              <a:t>11/10/2025</a:t>
            </a:fld>
            <a:endParaRPr lang="en-US" dirty="0"/>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25336500"/>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gif"/><Relationship Id="rId1" Type="http://schemas.openxmlformats.org/officeDocument/2006/relationships/slideLayout" Target="../slideLayouts/slideLayout2.xml"/><Relationship Id="rId4" Type="http://schemas.openxmlformats.org/officeDocument/2006/relationships/image" Target="../media/image4.gif"/></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10" Type="http://schemas.openxmlformats.org/officeDocument/2006/relationships/image" Target="../media/image13.jpeg"/><Relationship Id="rId4" Type="http://schemas.openxmlformats.org/officeDocument/2006/relationships/image" Target="../media/image7.jpeg"/><Relationship Id="rId9"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13" Type="http://schemas.openxmlformats.org/officeDocument/2006/relationships/customXml" Target="../ink/ink5.xml"/><Relationship Id="rId18" Type="http://schemas.openxmlformats.org/officeDocument/2006/relationships/image" Target="../media/image28.png"/><Relationship Id="rId26" Type="http://schemas.openxmlformats.org/officeDocument/2006/relationships/image" Target="../media/image32.png"/><Relationship Id="rId39" Type="http://schemas.openxmlformats.org/officeDocument/2006/relationships/customXml" Target="../ink/ink18.xml"/><Relationship Id="rId21" Type="http://schemas.openxmlformats.org/officeDocument/2006/relationships/customXml" Target="../ink/ink9.xml"/><Relationship Id="rId34" Type="http://schemas.openxmlformats.org/officeDocument/2006/relationships/image" Target="../media/image36.png"/><Relationship Id="rId7" Type="http://schemas.openxmlformats.org/officeDocument/2006/relationships/customXml" Target="../ink/ink2.xml"/><Relationship Id="rId2" Type="http://schemas.openxmlformats.org/officeDocument/2006/relationships/image" Target="../media/image19.gif"/><Relationship Id="rId16" Type="http://schemas.openxmlformats.org/officeDocument/2006/relationships/image" Target="../media/image27.png"/><Relationship Id="rId20" Type="http://schemas.openxmlformats.org/officeDocument/2006/relationships/image" Target="../media/image29.png"/><Relationship Id="rId29" Type="http://schemas.openxmlformats.org/officeDocument/2006/relationships/customXml" Target="../ink/ink13.xml"/><Relationship Id="rId41" Type="http://schemas.openxmlformats.org/officeDocument/2006/relationships/image" Target="../media/image22.gif"/><Relationship Id="rId1" Type="http://schemas.openxmlformats.org/officeDocument/2006/relationships/slideLayout" Target="../slideLayouts/slideLayout2.xml"/><Relationship Id="rId6" Type="http://schemas.openxmlformats.org/officeDocument/2006/relationships/image" Target="../media/image22.png"/><Relationship Id="rId11" Type="http://schemas.openxmlformats.org/officeDocument/2006/relationships/customXml" Target="../ink/ink4.xml"/><Relationship Id="rId24" Type="http://schemas.openxmlformats.org/officeDocument/2006/relationships/image" Target="../media/image31.png"/><Relationship Id="rId32" Type="http://schemas.openxmlformats.org/officeDocument/2006/relationships/image" Target="../media/image35.png"/><Relationship Id="rId37" Type="http://schemas.openxmlformats.org/officeDocument/2006/relationships/customXml" Target="../ink/ink17.xml"/><Relationship Id="rId40" Type="http://schemas.openxmlformats.org/officeDocument/2006/relationships/image" Target="../media/image39.png"/><Relationship Id="rId5" Type="http://schemas.openxmlformats.org/officeDocument/2006/relationships/customXml" Target="../ink/ink1.xml"/><Relationship Id="rId15" Type="http://schemas.openxmlformats.org/officeDocument/2006/relationships/customXml" Target="../ink/ink6.xml"/><Relationship Id="rId23" Type="http://schemas.openxmlformats.org/officeDocument/2006/relationships/customXml" Target="../ink/ink10.xml"/><Relationship Id="rId28" Type="http://schemas.openxmlformats.org/officeDocument/2006/relationships/image" Target="../media/image33.png"/><Relationship Id="rId36" Type="http://schemas.openxmlformats.org/officeDocument/2006/relationships/image" Target="../media/image37.png"/><Relationship Id="rId10" Type="http://schemas.openxmlformats.org/officeDocument/2006/relationships/image" Target="../media/image24.png"/><Relationship Id="rId19" Type="http://schemas.openxmlformats.org/officeDocument/2006/relationships/customXml" Target="../ink/ink8.xml"/><Relationship Id="rId31" Type="http://schemas.openxmlformats.org/officeDocument/2006/relationships/customXml" Target="../ink/ink14.xml"/><Relationship Id="rId4" Type="http://schemas.openxmlformats.org/officeDocument/2006/relationships/image" Target="../media/image21.gif"/><Relationship Id="rId9" Type="http://schemas.openxmlformats.org/officeDocument/2006/relationships/customXml" Target="../ink/ink3.xml"/><Relationship Id="rId14" Type="http://schemas.openxmlformats.org/officeDocument/2006/relationships/image" Target="../media/image26.png"/><Relationship Id="rId22" Type="http://schemas.openxmlformats.org/officeDocument/2006/relationships/image" Target="../media/image30.png"/><Relationship Id="rId27" Type="http://schemas.openxmlformats.org/officeDocument/2006/relationships/customXml" Target="../ink/ink12.xml"/><Relationship Id="rId30" Type="http://schemas.openxmlformats.org/officeDocument/2006/relationships/image" Target="../media/image34.png"/><Relationship Id="rId35" Type="http://schemas.openxmlformats.org/officeDocument/2006/relationships/customXml" Target="../ink/ink16.xml"/><Relationship Id="rId8" Type="http://schemas.openxmlformats.org/officeDocument/2006/relationships/image" Target="../media/image23.png"/><Relationship Id="rId3" Type="http://schemas.openxmlformats.org/officeDocument/2006/relationships/image" Target="../media/image20.gif"/><Relationship Id="rId12" Type="http://schemas.openxmlformats.org/officeDocument/2006/relationships/image" Target="../media/image25.png"/><Relationship Id="rId17" Type="http://schemas.openxmlformats.org/officeDocument/2006/relationships/customXml" Target="../ink/ink7.xml"/><Relationship Id="rId25" Type="http://schemas.openxmlformats.org/officeDocument/2006/relationships/customXml" Target="../ink/ink11.xml"/><Relationship Id="rId33" Type="http://schemas.openxmlformats.org/officeDocument/2006/relationships/customXml" Target="../ink/ink15.xml"/><Relationship Id="rId38" Type="http://schemas.openxmlformats.org/officeDocument/2006/relationships/image" Target="../media/image38.png"/></Relationships>
</file>

<file path=ppt/slides/_rels/slide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onecuriouschip.com/blog/2015/11/17/3d-animation-bouncing-ball-and-axe-throw" TargetMode="External"/><Relationship Id="rId2" Type="http://schemas.openxmlformats.org/officeDocument/2006/relationships/hyperlink" Target="https://www.toptal.com/designers/ux/motion-design-principle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turbosquid.com/3d-models/low-poly-of-stylized-witchbroom-low-poly-3d-model-1865886" TargetMode="External"/><Relationship Id="rId2" Type="http://schemas.openxmlformats.org/officeDocument/2006/relationships/hyperlink" Target="https://www.turbosquid.com/3d-models/3d-fantasy-chest-1393411?dd_referrer=https%3A%2F%2Fwww.google.com%2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0000"/>
            <a:lumOff val="1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solidFill>
                  <a:schemeClr val="tx2">
                    <a:lumMod val="10000"/>
                  </a:schemeClr>
                </a:solidFill>
              </a:rPr>
              <a:t>Advanced Character Performance</a:t>
            </a:r>
          </a:p>
        </p:txBody>
      </p:sp>
      <p:sp>
        <p:nvSpPr>
          <p:cNvPr id="3" name="Subtitle 2"/>
          <p:cNvSpPr>
            <a:spLocks noGrp="1"/>
          </p:cNvSpPr>
          <p:nvPr>
            <p:ph type="subTitle" idx="1"/>
          </p:nvPr>
        </p:nvSpPr>
        <p:spPr>
          <a:xfrm>
            <a:off x="146892" y="3996250"/>
            <a:ext cx="11833951" cy="2658821"/>
          </a:xfrm>
        </p:spPr>
        <p:txBody>
          <a:bodyPr vert="horz" lIns="91440" tIns="45720" rIns="91440" bIns="45720" rtlCol="0" anchor="t">
            <a:normAutofit/>
          </a:bodyPr>
          <a:lstStyle/>
          <a:p>
            <a:r>
              <a:rPr lang="en-US" b="1" dirty="0">
                <a:solidFill>
                  <a:schemeClr val="tx2"/>
                </a:solidFill>
              </a:rPr>
              <a:t>Paige Hodgson </a:t>
            </a:r>
          </a:p>
          <a:p>
            <a:pPr lvl="1" algn="l"/>
            <a:r>
              <a:rPr lang="en-US" dirty="0">
                <a:solidFill>
                  <a:schemeClr val="tx2"/>
                </a:solidFill>
              </a:rPr>
              <a:t>Student ID: 2305278</a:t>
            </a:r>
          </a:p>
          <a:p>
            <a:pPr lvl="1" algn="l"/>
            <a:r>
              <a:rPr lang="en-US" dirty="0">
                <a:solidFill>
                  <a:schemeClr val="tx2"/>
                </a:solidFill>
              </a:rPr>
              <a:t>Module: ACCA6031</a:t>
            </a:r>
          </a:p>
          <a:p>
            <a:pPr lvl="1" algn="l"/>
            <a:r>
              <a:rPr lang="en-US" dirty="0">
                <a:solidFill>
                  <a:schemeClr val="tx2"/>
                </a:solidFill>
              </a:rPr>
              <a:t>BA Computer Games Design </a:t>
            </a:r>
          </a:p>
          <a:p>
            <a:pPr lvl="1" algn="l"/>
            <a:r>
              <a:rPr lang="en-US" dirty="0">
                <a:solidFill>
                  <a:schemeClr val="tx2"/>
                </a:solidFill>
              </a:rPr>
              <a:t>UWTSD</a:t>
            </a:r>
          </a:p>
          <a:p>
            <a:pPr lvl="1" algn="l"/>
            <a:endParaRPr lang="en-US" dirty="0">
              <a:solidFill>
                <a:schemeClr val="tx2"/>
              </a:solidFill>
            </a:endParaRPr>
          </a:p>
          <a:p>
            <a:pPr lvl="1" algn="l"/>
            <a:r>
              <a:rPr lang="en-US" b="1" dirty="0">
                <a:solidFill>
                  <a:schemeClr val="tx2"/>
                </a:solidFill>
              </a:rPr>
              <a:t>Searching for the right way to draw –animate- evoke a performance- Presentation</a:t>
            </a:r>
          </a:p>
        </p:txBody>
      </p:sp>
      <p:sp>
        <p:nvSpPr>
          <p:cNvPr id="4" name="TextBox 3">
            <a:extLst>
              <a:ext uri="{FF2B5EF4-FFF2-40B4-BE49-F238E27FC236}">
                <a16:creationId xmlns:a16="http://schemas.microsoft.com/office/drawing/2014/main" id="{19D3D874-E232-2F0C-9692-0E04AE5916DB}"/>
              </a:ext>
            </a:extLst>
          </p:cNvPr>
          <p:cNvSpPr txBox="1"/>
          <p:nvPr/>
        </p:nvSpPr>
        <p:spPr>
          <a:xfrm>
            <a:off x="732312" y="1606468"/>
            <a:ext cx="10747168"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1"/>
            <a:r>
              <a:rPr lang="en-US" sz="2200" b="1" dirty="0">
                <a:solidFill>
                  <a:schemeClr val="tx2"/>
                </a:solidFill>
              </a:rPr>
              <a:t>How expressive motion can enhance character believability within animation</a:t>
            </a:r>
            <a:endParaRPr lang="en-US" b="1" dirty="0">
              <a:solidFill>
                <a:schemeClr val="tx2"/>
              </a:solidFill>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0000"/>
            <a:lumOff val="1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CE6F4-7045-1D19-FDB7-61936E177377}"/>
              </a:ext>
            </a:extLst>
          </p:cNvPr>
          <p:cNvSpPr>
            <a:spLocks noGrp="1"/>
          </p:cNvSpPr>
          <p:nvPr>
            <p:ph type="title"/>
          </p:nvPr>
        </p:nvSpPr>
        <p:spPr/>
        <p:txBody>
          <a:bodyPr/>
          <a:lstStyle/>
          <a:p>
            <a:r>
              <a:rPr lang="en-GB" dirty="0">
                <a:solidFill>
                  <a:schemeClr val="tx2">
                    <a:lumMod val="10000"/>
                  </a:schemeClr>
                </a:solidFill>
              </a:rPr>
              <a:t>Initial Research </a:t>
            </a:r>
          </a:p>
        </p:txBody>
      </p:sp>
      <p:sp>
        <p:nvSpPr>
          <p:cNvPr id="11" name="Content Placeholder 7">
            <a:extLst>
              <a:ext uri="{FF2B5EF4-FFF2-40B4-BE49-F238E27FC236}">
                <a16:creationId xmlns:a16="http://schemas.microsoft.com/office/drawing/2014/main" id="{F65553AF-FAFA-B650-0AF0-51B369E219BE}"/>
              </a:ext>
            </a:extLst>
          </p:cNvPr>
          <p:cNvSpPr txBox="1">
            <a:spLocks/>
          </p:cNvSpPr>
          <p:nvPr/>
        </p:nvSpPr>
        <p:spPr>
          <a:xfrm>
            <a:off x="205392" y="1983971"/>
            <a:ext cx="11723715" cy="4730706"/>
          </a:xfrm>
          <a:prstGeom prst="rect">
            <a:avLst/>
          </a:prstGeom>
        </p:spPr>
        <p:txBody>
          <a:bodyPr vert="horz" lIns="91440" tIns="45720" rIns="91440" bIns="45720" rtlCol="0" anchor="t">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GB" dirty="0">
                <a:solidFill>
                  <a:schemeClr val="tx2"/>
                </a:solidFill>
              </a:rPr>
              <a:t>During the initial research phase of my project, I found that I was most intrigued with how animators had portrayed emotion and feeling into the movement of an object. Mostly when such was displayed with its own personality</a:t>
            </a:r>
          </a:p>
          <a:p>
            <a:r>
              <a:rPr lang="en-GB" dirty="0">
                <a:solidFill>
                  <a:schemeClr val="tx2"/>
                </a:solidFill>
                <a:ea typeface="+mn-lt"/>
                <a:cs typeface="+mn-lt"/>
              </a:rPr>
              <a:t>I was happy to begin my investigation into how character motion could be effectively translated into my own work. One of the first things to understand was the creative freedom animation allows me, and the fact that not all animated characters are humanlike.</a:t>
            </a:r>
          </a:p>
          <a:p>
            <a:r>
              <a:rPr lang="en-GB" dirty="0">
                <a:solidFill>
                  <a:schemeClr val="tx2"/>
                </a:solidFill>
                <a:ea typeface="+mn-lt"/>
                <a:cs typeface="+mn-lt"/>
              </a:rPr>
              <a:t>Characters are anthropomorphised, given life-like mannerisms. Delgaudio mentions that “anthropomorphic characters are a step removed from human characters and require a certain degree of imitation or impersonation of human traits in order to succeed” [1] from Walt Stanchfield's compiled lecture notes called Gesture Drawing for Animation.</a:t>
            </a:r>
          </a:p>
          <a:p>
            <a:r>
              <a:rPr lang="en-GB" dirty="0">
                <a:solidFill>
                  <a:schemeClr val="tx2"/>
                </a:solidFill>
              </a:rPr>
              <a:t>The observation and study within movement as well as the expression of personality will be used as reference during the process of animating a character/ object.</a:t>
            </a:r>
          </a:p>
          <a:p>
            <a:endParaRPr lang="en-GB" dirty="0"/>
          </a:p>
          <a:p>
            <a:endParaRPr lang="en-GB" dirty="0"/>
          </a:p>
        </p:txBody>
      </p:sp>
      <p:sp>
        <p:nvSpPr>
          <p:cNvPr id="4" name="TextBox 3">
            <a:extLst>
              <a:ext uri="{FF2B5EF4-FFF2-40B4-BE49-F238E27FC236}">
                <a16:creationId xmlns:a16="http://schemas.microsoft.com/office/drawing/2014/main" id="{1D3C0C51-3E01-0706-85B9-A7D50DDC0C7A}"/>
              </a:ext>
            </a:extLst>
          </p:cNvPr>
          <p:cNvSpPr txBox="1"/>
          <p:nvPr/>
        </p:nvSpPr>
        <p:spPr>
          <a:xfrm>
            <a:off x="308531" y="1407873"/>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chemeClr val="bg1">
                    <a:lumMod val="90000"/>
                    <a:lumOff val="10000"/>
                  </a:schemeClr>
                </a:solidFill>
              </a:rPr>
              <a:t>Introduction</a:t>
            </a:r>
          </a:p>
        </p:txBody>
      </p:sp>
    </p:spTree>
    <p:extLst>
      <p:ext uri="{BB962C8B-B14F-4D97-AF65-F5344CB8AC3E}">
        <p14:creationId xmlns:p14="http://schemas.microsoft.com/office/powerpoint/2010/main" val="9144703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0000"/>
            <a:lumOff val="10000"/>
          </a:schemeClr>
        </a:solidFill>
        <a:effectLst/>
      </p:bgPr>
    </p:bg>
    <p:spTree>
      <p:nvGrpSpPr>
        <p:cNvPr id="1" name="">
          <a:extLst>
            <a:ext uri="{FF2B5EF4-FFF2-40B4-BE49-F238E27FC236}">
              <a16:creationId xmlns:a16="http://schemas.microsoft.com/office/drawing/2014/main" id="{2485FDA3-5AB9-22A0-C235-8C2906CD03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385676-38E5-D794-D7D0-CD8A5347A5A0}"/>
              </a:ext>
            </a:extLst>
          </p:cNvPr>
          <p:cNvSpPr>
            <a:spLocks noGrp="1"/>
          </p:cNvSpPr>
          <p:nvPr>
            <p:ph type="title"/>
          </p:nvPr>
        </p:nvSpPr>
        <p:spPr/>
        <p:txBody>
          <a:bodyPr/>
          <a:lstStyle/>
          <a:p>
            <a:r>
              <a:rPr lang="en-GB" dirty="0">
                <a:solidFill>
                  <a:schemeClr val="tx2">
                    <a:lumMod val="10000"/>
                  </a:schemeClr>
                </a:solidFill>
              </a:rPr>
              <a:t>Initial Research</a:t>
            </a:r>
            <a:r>
              <a:rPr lang="en-GB" dirty="0"/>
              <a:t> </a:t>
            </a:r>
          </a:p>
        </p:txBody>
      </p:sp>
      <p:pic>
        <p:nvPicPr>
          <p:cNvPr id="4" name="Content Placeholder 3" descr="A graph with a line&#10;&#10;AI-generated content may be incorrect.">
            <a:extLst>
              <a:ext uri="{FF2B5EF4-FFF2-40B4-BE49-F238E27FC236}">
                <a16:creationId xmlns:a16="http://schemas.microsoft.com/office/drawing/2014/main" id="{650213C2-B6D6-6BA9-3849-7B57AACE814D}"/>
              </a:ext>
            </a:extLst>
          </p:cNvPr>
          <p:cNvPicPr>
            <a:picLocks noGrp="1" noChangeAspect="1"/>
          </p:cNvPicPr>
          <p:nvPr>
            <p:ph idx="1"/>
          </p:nvPr>
        </p:nvPicPr>
        <p:blipFill>
          <a:blip r:embed="rId2"/>
          <a:stretch>
            <a:fillRect/>
          </a:stretch>
        </p:blipFill>
        <p:spPr>
          <a:xfrm>
            <a:off x="7566678" y="4272336"/>
            <a:ext cx="4513484" cy="2291800"/>
          </a:xfrm>
          <a:prstGeom prst="rect">
            <a:avLst/>
          </a:prstGeom>
        </p:spPr>
      </p:pic>
      <p:pic>
        <p:nvPicPr>
          <p:cNvPr id="5" name="Picture 4" descr="A white ball on a gray surface&#10;&#10;AI-generated content may be incorrect.">
            <a:extLst>
              <a:ext uri="{FF2B5EF4-FFF2-40B4-BE49-F238E27FC236}">
                <a16:creationId xmlns:a16="http://schemas.microsoft.com/office/drawing/2014/main" id="{DE71E9E9-A077-06DF-E8C0-F5C2815529B0}"/>
              </a:ext>
            </a:extLst>
          </p:cNvPr>
          <p:cNvPicPr>
            <a:picLocks noChangeAspect="1"/>
          </p:cNvPicPr>
          <p:nvPr/>
        </p:nvPicPr>
        <p:blipFill>
          <a:blip r:embed="rId3"/>
          <a:stretch>
            <a:fillRect/>
          </a:stretch>
        </p:blipFill>
        <p:spPr>
          <a:xfrm>
            <a:off x="7564188" y="1978316"/>
            <a:ext cx="4512982" cy="2306645"/>
          </a:xfrm>
          <a:prstGeom prst="rect">
            <a:avLst/>
          </a:prstGeom>
        </p:spPr>
      </p:pic>
      <p:sp>
        <p:nvSpPr>
          <p:cNvPr id="7" name="TextBox 6">
            <a:extLst>
              <a:ext uri="{FF2B5EF4-FFF2-40B4-BE49-F238E27FC236}">
                <a16:creationId xmlns:a16="http://schemas.microsoft.com/office/drawing/2014/main" id="{56BACBF4-087D-7877-E5FD-1FA30A55C1CA}"/>
              </a:ext>
            </a:extLst>
          </p:cNvPr>
          <p:cNvSpPr txBox="1"/>
          <p:nvPr/>
        </p:nvSpPr>
        <p:spPr>
          <a:xfrm>
            <a:off x="7232984" y="6395696"/>
            <a:ext cx="45555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chemeClr val="tx2"/>
                </a:solidFill>
              </a:rPr>
              <a:t>[3]</a:t>
            </a:r>
          </a:p>
        </p:txBody>
      </p:sp>
      <p:sp>
        <p:nvSpPr>
          <p:cNvPr id="11" name="Content Placeholder 7">
            <a:extLst>
              <a:ext uri="{FF2B5EF4-FFF2-40B4-BE49-F238E27FC236}">
                <a16:creationId xmlns:a16="http://schemas.microsoft.com/office/drawing/2014/main" id="{1F54DFB0-BC4F-A6EB-2AB5-FF076413AA69}"/>
              </a:ext>
            </a:extLst>
          </p:cNvPr>
          <p:cNvSpPr txBox="1">
            <a:spLocks/>
          </p:cNvSpPr>
          <p:nvPr/>
        </p:nvSpPr>
        <p:spPr>
          <a:xfrm>
            <a:off x="4866" y="1913787"/>
            <a:ext cx="2974387" cy="4581224"/>
          </a:xfrm>
          <a:prstGeom prst="rect">
            <a:avLst/>
          </a:prstGeom>
        </p:spPr>
        <p:txBody>
          <a:bodyPr vert="horz" lIns="91440" tIns="45720" rIns="91440" bIns="45720" rtlCol="0" anchor="t">
            <a:normAutofit lnSpcReduction="10000"/>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GB" dirty="0">
                <a:solidFill>
                  <a:schemeClr val="tx2"/>
                </a:solidFill>
              </a:rPr>
              <a:t>Re-establishing the basics of animation</a:t>
            </a:r>
          </a:p>
          <a:p>
            <a:r>
              <a:rPr lang="en-GB" dirty="0">
                <a:solidFill>
                  <a:schemeClr val="tx2"/>
                </a:solidFill>
              </a:rPr>
              <a:t>How the 12 Principles of animation is applied to the expression of 3D objects &amp; characters</a:t>
            </a:r>
          </a:p>
          <a:p>
            <a:r>
              <a:rPr lang="en-GB" dirty="0">
                <a:solidFill>
                  <a:schemeClr val="tx2"/>
                </a:solidFill>
              </a:rPr>
              <a:t>E.g. Squash and stretch, anticipation, timing, arcs and exaggeration</a:t>
            </a:r>
          </a:p>
          <a:p>
            <a:r>
              <a:rPr lang="en-GB" dirty="0">
                <a:solidFill>
                  <a:schemeClr val="tx2"/>
                </a:solidFill>
              </a:rPr>
              <a:t>Keyframing fluently and affectively </a:t>
            </a:r>
          </a:p>
        </p:txBody>
      </p:sp>
      <p:pic>
        <p:nvPicPr>
          <p:cNvPr id="6" name="Content Placeholder 13" descr="A chart of different types of shapes&#10;&#10;AI-generated content may be incorrect.">
            <a:extLst>
              <a:ext uri="{FF2B5EF4-FFF2-40B4-BE49-F238E27FC236}">
                <a16:creationId xmlns:a16="http://schemas.microsoft.com/office/drawing/2014/main" id="{ECB8BC8E-EF0B-DBDE-7C08-0EB23AD0DAA7}"/>
              </a:ext>
            </a:extLst>
          </p:cNvPr>
          <p:cNvPicPr>
            <a:picLocks noChangeAspect="1"/>
          </p:cNvPicPr>
          <p:nvPr/>
        </p:nvPicPr>
        <p:blipFill>
          <a:blip r:embed="rId4"/>
          <a:stretch>
            <a:fillRect/>
          </a:stretch>
        </p:blipFill>
        <p:spPr>
          <a:xfrm>
            <a:off x="2982766" y="1945651"/>
            <a:ext cx="4244278" cy="4736432"/>
          </a:xfrm>
          <a:prstGeom prst="rect">
            <a:avLst/>
          </a:prstGeom>
        </p:spPr>
      </p:pic>
      <p:sp>
        <p:nvSpPr>
          <p:cNvPr id="12" name="TextBox 11">
            <a:extLst>
              <a:ext uri="{FF2B5EF4-FFF2-40B4-BE49-F238E27FC236}">
                <a16:creationId xmlns:a16="http://schemas.microsoft.com/office/drawing/2014/main" id="{0B67794A-274F-9960-28B7-297A25C49ADF}"/>
              </a:ext>
            </a:extLst>
          </p:cNvPr>
          <p:cNvSpPr txBox="1"/>
          <p:nvPr/>
        </p:nvSpPr>
        <p:spPr>
          <a:xfrm>
            <a:off x="2501293" y="6375641"/>
            <a:ext cx="56639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chemeClr val="tx2"/>
                </a:solidFill>
              </a:rPr>
              <a:t>[2]</a:t>
            </a:r>
          </a:p>
        </p:txBody>
      </p:sp>
      <p:sp>
        <p:nvSpPr>
          <p:cNvPr id="8" name="TextBox 7">
            <a:extLst>
              <a:ext uri="{FF2B5EF4-FFF2-40B4-BE49-F238E27FC236}">
                <a16:creationId xmlns:a16="http://schemas.microsoft.com/office/drawing/2014/main" id="{442E2653-2E64-BDD6-F65D-25F04D1185B3}"/>
              </a:ext>
            </a:extLst>
          </p:cNvPr>
          <p:cNvSpPr txBox="1"/>
          <p:nvPr/>
        </p:nvSpPr>
        <p:spPr>
          <a:xfrm>
            <a:off x="308531" y="1407873"/>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chemeClr val="bg1">
                    <a:lumMod val="90000"/>
                    <a:lumOff val="10000"/>
                  </a:schemeClr>
                </a:solidFill>
              </a:rPr>
              <a:t>Animation Basics</a:t>
            </a:r>
          </a:p>
        </p:txBody>
      </p:sp>
    </p:spTree>
    <p:extLst>
      <p:ext uri="{BB962C8B-B14F-4D97-AF65-F5344CB8AC3E}">
        <p14:creationId xmlns:p14="http://schemas.microsoft.com/office/powerpoint/2010/main" val="41905921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0000"/>
            <a:lumOff val="1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FEC8B-4EEC-D475-B1A3-9FC70257AF7B}"/>
              </a:ext>
            </a:extLst>
          </p:cNvPr>
          <p:cNvSpPr>
            <a:spLocks noGrp="1"/>
          </p:cNvSpPr>
          <p:nvPr>
            <p:ph type="title"/>
          </p:nvPr>
        </p:nvSpPr>
        <p:spPr/>
        <p:txBody>
          <a:bodyPr/>
          <a:lstStyle/>
          <a:p>
            <a:r>
              <a:rPr lang="en-GB" dirty="0">
                <a:solidFill>
                  <a:schemeClr val="tx2">
                    <a:lumMod val="10000"/>
                  </a:schemeClr>
                </a:solidFill>
              </a:rPr>
              <a:t>Relative Media</a:t>
            </a:r>
          </a:p>
        </p:txBody>
      </p:sp>
      <p:pic>
        <p:nvPicPr>
          <p:cNvPr id="4" name="Content Placeholder 3" descr="Merryweather cleaning the house">
            <a:extLst>
              <a:ext uri="{FF2B5EF4-FFF2-40B4-BE49-F238E27FC236}">
                <a16:creationId xmlns:a16="http://schemas.microsoft.com/office/drawing/2014/main" id="{9C37501F-9A78-922D-696C-372FC86DEA86}"/>
              </a:ext>
            </a:extLst>
          </p:cNvPr>
          <p:cNvPicPr>
            <a:picLocks noGrp="1" noChangeAspect="1"/>
          </p:cNvPicPr>
          <p:nvPr>
            <p:ph idx="1"/>
          </p:nvPr>
        </p:nvPicPr>
        <p:blipFill>
          <a:blip r:embed="rId2"/>
          <a:srcRect r="37634"/>
          <a:stretch>
            <a:fillRect/>
          </a:stretch>
        </p:blipFill>
        <p:spPr>
          <a:xfrm>
            <a:off x="453148" y="2034312"/>
            <a:ext cx="3153705" cy="2345490"/>
          </a:xfrm>
          <a:prstGeom prst="rect">
            <a:avLst/>
          </a:prstGeom>
        </p:spPr>
      </p:pic>
      <p:pic>
        <p:nvPicPr>
          <p:cNvPr id="5" name="Picture 4" descr="The 12 Best Minions in Final Fantasy XIV - Dot Esports">
            <a:extLst>
              <a:ext uri="{FF2B5EF4-FFF2-40B4-BE49-F238E27FC236}">
                <a16:creationId xmlns:a16="http://schemas.microsoft.com/office/drawing/2014/main" id="{78400164-B90A-684C-2940-F113178A00EE}"/>
              </a:ext>
            </a:extLst>
          </p:cNvPr>
          <p:cNvPicPr>
            <a:picLocks noChangeAspect="1"/>
          </p:cNvPicPr>
          <p:nvPr/>
        </p:nvPicPr>
        <p:blipFill>
          <a:blip r:embed="rId3"/>
          <a:srcRect l="35054" t="26835" r="34986" b="11817"/>
          <a:stretch>
            <a:fillRect/>
          </a:stretch>
        </p:blipFill>
        <p:spPr>
          <a:xfrm>
            <a:off x="254171" y="4639073"/>
            <a:ext cx="1765729" cy="1887331"/>
          </a:xfrm>
          <a:prstGeom prst="rect">
            <a:avLst/>
          </a:prstGeom>
        </p:spPr>
      </p:pic>
      <p:pic>
        <p:nvPicPr>
          <p:cNvPr id="6" name="Picture 5" descr="Catching Up with the Enchanted Objects from Beauty and the Beast - D23">
            <a:extLst>
              <a:ext uri="{FF2B5EF4-FFF2-40B4-BE49-F238E27FC236}">
                <a16:creationId xmlns:a16="http://schemas.microsoft.com/office/drawing/2014/main" id="{E5C6F83D-2993-E899-4692-775E0FF4CBAE}"/>
              </a:ext>
            </a:extLst>
          </p:cNvPr>
          <p:cNvPicPr>
            <a:picLocks noChangeAspect="1"/>
          </p:cNvPicPr>
          <p:nvPr/>
        </p:nvPicPr>
        <p:blipFill>
          <a:blip r:embed="rId4"/>
          <a:srcRect l="6265" b="450"/>
          <a:stretch>
            <a:fillRect/>
          </a:stretch>
        </p:blipFill>
        <p:spPr>
          <a:xfrm>
            <a:off x="6166184" y="4378407"/>
            <a:ext cx="3656308" cy="2212626"/>
          </a:xfrm>
          <a:prstGeom prst="rect">
            <a:avLst/>
          </a:prstGeom>
        </p:spPr>
      </p:pic>
      <p:pic>
        <p:nvPicPr>
          <p:cNvPr id="7" name="Picture 6" descr="Top Five Inanimate Characters in Film and TV">
            <a:extLst>
              <a:ext uri="{FF2B5EF4-FFF2-40B4-BE49-F238E27FC236}">
                <a16:creationId xmlns:a16="http://schemas.microsoft.com/office/drawing/2014/main" id="{C76F2412-B6C1-C0E2-6962-1899F2199386}"/>
              </a:ext>
            </a:extLst>
          </p:cNvPr>
          <p:cNvPicPr>
            <a:picLocks noChangeAspect="1"/>
          </p:cNvPicPr>
          <p:nvPr/>
        </p:nvPicPr>
        <p:blipFill>
          <a:blip r:embed="rId5"/>
          <a:stretch>
            <a:fillRect/>
          </a:stretch>
        </p:blipFill>
        <p:spPr>
          <a:xfrm>
            <a:off x="6964584" y="2036630"/>
            <a:ext cx="2763251" cy="2201437"/>
          </a:xfrm>
          <a:prstGeom prst="rect">
            <a:avLst/>
          </a:prstGeom>
        </p:spPr>
      </p:pic>
      <p:cxnSp>
        <p:nvCxnSpPr>
          <p:cNvPr id="10" name="Straight Arrow Connector 9">
            <a:extLst>
              <a:ext uri="{FF2B5EF4-FFF2-40B4-BE49-F238E27FC236}">
                <a16:creationId xmlns:a16="http://schemas.microsoft.com/office/drawing/2014/main" id="{328423AE-82C1-A4B7-32B4-6509EE05F53C}"/>
              </a:ext>
            </a:extLst>
          </p:cNvPr>
          <p:cNvCxnSpPr/>
          <p:nvPr/>
        </p:nvCxnSpPr>
        <p:spPr>
          <a:xfrm flipV="1">
            <a:off x="544465" y="1912869"/>
            <a:ext cx="10745165" cy="28935"/>
          </a:xfrm>
          <a:prstGeom prst="straightConnector1">
            <a:avLst/>
          </a:prstGeom>
          <a:ln>
            <a:solidFill>
              <a:schemeClr val="tx1"/>
            </a:solidFill>
            <a:headEnd type="triangle"/>
            <a:tailEnd type="triangle"/>
          </a:ln>
        </p:spPr>
        <p:style>
          <a:lnRef idx="3">
            <a:schemeClr val="dk1"/>
          </a:lnRef>
          <a:fillRef idx="0">
            <a:schemeClr val="dk1"/>
          </a:fillRef>
          <a:effectRef idx="2">
            <a:schemeClr val="dk1"/>
          </a:effectRef>
          <a:fontRef idx="minor">
            <a:schemeClr val="tx1"/>
          </a:fontRef>
        </p:style>
      </p:cxnSp>
      <p:sp>
        <p:nvSpPr>
          <p:cNvPr id="11" name="TextBox 10">
            <a:extLst>
              <a:ext uri="{FF2B5EF4-FFF2-40B4-BE49-F238E27FC236}">
                <a16:creationId xmlns:a16="http://schemas.microsoft.com/office/drawing/2014/main" id="{F4D7E64C-5F47-6E92-2058-8823CB7485F7}"/>
              </a:ext>
            </a:extLst>
          </p:cNvPr>
          <p:cNvSpPr txBox="1"/>
          <p:nvPr/>
        </p:nvSpPr>
        <p:spPr>
          <a:xfrm>
            <a:off x="308531" y="1407873"/>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chemeClr val="bg1">
                    <a:lumMod val="90000"/>
                    <a:lumOff val="10000"/>
                  </a:schemeClr>
                </a:solidFill>
              </a:rPr>
              <a:t>Base Objects</a:t>
            </a:r>
          </a:p>
        </p:txBody>
      </p:sp>
      <p:sp>
        <p:nvSpPr>
          <p:cNvPr id="13" name="TextBox 12">
            <a:extLst>
              <a:ext uri="{FF2B5EF4-FFF2-40B4-BE49-F238E27FC236}">
                <a16:creationId xmlns:a16="http://schemas.microsoft.com/office/drawing/2014/main" id="{3CE4DEF9-DD16-9564-D785-496DAEAA5E25}"/>
              </a:ext>
            </a:extLst>
          </p:cNvPr>
          <p:cNvSpPr txBox="1"/>
          <p:nvPr/>
        </p:nvSpPr>
        <p:spPr>
          <a:xfrm>
            <a:off x="9446819" y="1412187"/>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chemeClr val="bg1">
                    <a:lumMod val="90000"/>
                    <a:lumOff val="10000"/>
                  </a:schemeClr>
                </a:solidFill>
              </a:rPr>
              <a:t>Characterised Objects</a:t>
            </a:r>
          </a:p>
        </p:txBody>
      </p:sp>
      <p:pic>
        <p:nvPicPr>
          <p:cNvPr id="15" name="Picture 14" descr="The Sorting Hat Is The True Villain Of 'Harry Potter' - Jon Negroni">
            <a:extLst>
              <a:ext uri="{FF2B5EF4-FFF2-40B4-BE49-F238E27FC236}">
                <a16:creationId xmlns:a16="http://schemas.microsoft.com/office/drawing/2014/main" id="{630AA1C6-15C3-81B8-3A97-6814F2503BB0}"/>
              </a:ext>
            </a:extLst>
          </p:cNvPr>
          <p:cNvPicPr>
            <a:picLocks noChangeAspect="1"/>
          </p:cNvPicPr>
          <p:nvPr/>
        </p:nvPicPr>
        <p:blipFill>
          <a:blip r:embed="rId6"/>
          <a:srcRect l="25203" t="117" r="27642" b="-362"/>
          <a:stretch>
            <a:fillRect/>
          </a:stretch>
        </p:blipFill>
        <p:spPr>
          <a:xfrm>
            <a:off x="4177967" y="4448591"/>
            <a:ext cx="1742685" cy="2081556"/>
          </a:xfrm>
          <a:prstGeom prst="rect">
            <a:avLst/>
          </a:prstGeom>
        </p:spPr>
      </p:pic>
      <p:pic>
        <p:nvPicPr>
          <p:cNvPr id="17" name="Picture 16" descr="Crescent Mimic - Gamer Escape's Final Fantasy XIV (FFXIV, FF14) wiki">
            <a:extLst>
              <a:ext uri="{FF2B5EF4-FFF2-40B4-BE49-F238E27FC236}">
                <a16:creationId xmlns:a16="http://schemas.microsoft.com/office/drawing/2014/main" id="{FE830DF7-AB6B-91D9-ECC0-9D9C77704448}"/>
              </a:ext>
            </a:extLst>
          </p:cNvPr>
          <p:cNvPicPr>
            <a:picLocks noChangeAspect="1"/>
          </p:cNvPicPr>
          <p:nvPr/>
        </p:nvPicPr>
        <p:blipFill>
          <a:blip r:embed="rId7"/>
          <a:stretch>
            <a:fillRect/>
          </a:stretch>
        </p:blipFill>
        <p:spPr>
          <a:xfrm>
            <a:off x="2028232" y="4712004"/>
            <a:ext cx="1956408" cy="1880937"/>
          </a:xfrm>
          <a:prstGeom prst="rect">
            <a:avLst/>
          </a:prstGeom>
        </p:spPr>
      </p:pic>
      <p:pic>
        <p:nvPicPr>
          <p:cNvPr id="18" name="Picture 17" descr="Why are object headed characters in suits so common in media? : r/cartoons">
            <a:extLst>
              <a:ext uri="{FF2B5EF4-FFF2-40B4-BE49-F238E27FC236}">
                <a16:creationId xmlns:a16="http://schemas.microsoft.com/office/drawing/2014/main" id="{07000930-75AA-BBD9-B246-DB94872D7B98}"/>
              </a:ext>
            </a:extLst>
          </p:cNvPr>
          <p:cNvPicPr>
            <a:picLocks noChangeAspect="1"/>
          </p:cNvPicPr>
          <p:nvPr/>
        </p:nvPicPr>
        <p:blipFill>
          <a:blip r:embed="rId8"/>
          <a:srcRect l="8425" r="8058" b="1538"/>
          <a:stretch>
            <a:fillRect/>
          </a:stretch>
        </p:blipFill>
        <p:spPr>
          <a:xfrm>
            <a:off x="10058399" y="4363451"/>
            <a:ext cx="1879971" cy="2199684"/>
          </a:xfrm>
          <a:prstGeom prst="rect">
            <a:avLst/>
          </a:prstGeom>
        </p:spPr>
      </p:pic>
      <p:pic>
        <p:nvPicPr>
          <p:cNvPr id="19" name="Picture 18" descr="What's The Worst Thing That Benson Has Done...? : r/regularshow">
            <a:extLst>
              <a:ext uri="{FF2B5EF4-FFF2-40B4-BE49-F238E27FC236}">
                <a16:creationId xmlns:a16="http://schemas.microsoft.com/office/drawing/2014/main" id="{D6B86860-8A18-C949-FF32-92BFC969151C}"/>
              </a:ext>
            </a:extLst>
          </p:cNvPr>
          <p:cNvPicPr>
            <a:picLocks noChangeAspect="1"/>
          </p:cNvPicPr>
          <p:nvPr/>
        </p:nvPicPr>
        <p:blipFill>
          <a:blip r:embed="rId9"/>
          <a:srcRect l="20332" t="6855" r="10788" b="7661"/>
          <a:stretch>
            <a:fillRect/>
          </a:stretch>
        </p:blipFill>
        <p:spPr>
          <a:xfrm>
            <a:off x="10118558" y="1993713"/>
            <a:ext cx="1749079" cy="2205163"/>
          </a:xfrm>
          <a:prstGeom prst="rect">
            <a:avLst/>
          </a:prstGeom>
        </p:spPr>
      </p:pic>
      <p:pic>
        <p:nvPicPr>
          <p:cNvPr id="21" name="Picture 20" descr="Gumball Breathing at Alan for 10 Hours - YouTube">
            <a:extLst>
              <a:ext uri="{FF2B5EF4-FFF2-40B4-BE49-F238E27FC236}">
                <a16:creationId xmlns:a16="http://schemas.microsoft.com/office/drawing/2014/main" id="{70334F31-6C93-EE01-EEDB-0BF689F74BB7}"/>
              </a:ext>
            </a:extLst>
          </p:cNvPr>
          <p:cNvPicPr>
            <a:picLocks noChangeAspect="1"/>
          </p:cNvPicPr>
          <p:nvPr/>
        </p:nvPicPr>
        <p:blipFill>
          <a:blip r:embed="rId10"/>
          <a:srcRect l="31818" b="156"/>
          <a:stretch>
            <a:fillRect/>
          </a:stretch>
        </p:blipFill>
        <p:spPr>
          <a:xfrm>
            <a:off x="4100763" y="2035342"/>
            <a:ext cx="2546688" cy="2202698"/>
          </a:xfrm>
          <a:prstGeom prst="rect">
            <a:avLst/>
          </a:prstGeom>
        </p:spPr>
      </p:pic>
      <p:sp>
        <p:nvSpPr>
          <p:cNvPr id="22" name="TextBox 21">
            <a:extLst>
              <a:ext uri="{FF2B5EF4-FFF2-40B4-BE49-F238E27FC236}">
                <a16:creationId xmlns:a16="http://schemas.microsoft.com/office/drawing/2014/main" id="{EAD1CE72-E752-CFFD-29AF-6CDCB743F7CB}"/>
              </a:ext>
            </a:extLst>
          </p:cNvPr>
          <p:cNvSpPr txBox="1"/>
          <p:nvPr/>
        </p:nvSpPr>
        <p:spPr>
          <a:xfrm>
            <a:off x="-4375" y="4010526"/>
            <a:ext cx="45555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chemeClr val="tx2"/>
                </a:solidFill>
              </a:rPr>
              <a:t>[4]</a:t>
            </a:r>
          </a:p>
        </p:txBody>
      </p:sp>
      <p:sp>
        <p:nvSpPr>
          <p:cNvPr id="23" name="TextBox 22">
            <a:extLst>
              <a:ext uri="{FF2B5EF4-FFF2-40B4-BE49-F238E27FC236}">
                <a16:creationId xmlns:a16="http://schemas.microsoft.com/office/drawing/2014/main" id="{CDA4EE24-7FCD-9CA7-615D-E330C0E0A933}"/>
              </a:ext>
            </a:extLst>
          </p:cNvPr>
          <p:cNvSpPr txBox="1"/>
          <p:nvPr/>
        </p:nvSpPr>
        <p:spPr>
          <a:xfrm>
            <a:off x="256309" y="6528588"/>
            <a:ext cx="45555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chemeClr val="tx2"/>
                </a:solidFill>
              </a:rPr>
              <a:t>[8]</a:t>
            </a:r>
          </a:p>
        </p:txBody>
      </p:sp>
      <p:sp>
        <p:nvSpPr>
          <p:cNvPr id="25" name="TextBox 24">
            <a:extLst>
              <a:ext uri="{FF2B5EF4-FFF2-40B4-BE49-F238E27FC236}">
                <a16:creationId xmlns:a16="http://schemas.microsoft.com/office/drawing/2014/main" id="{B5682EA1-B18A-157C-E25D-03A6BF81DA55}"/>
              </a:ext>
            </a:extLst>
          </p:cNvPr>
          <p:cNvSpPr txBox="1"/>
          <p:nvPr/>
        </p:nvSpPr>
        <p:spPr>
          <a:xfrm>
            <a:off x="3603640" y="3870157"/>
            <a:ext cx="56639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chemeClr val="tx2"/>
                </a:solidFill>
              </a:rPr>
              <a:t>[5]</a:t>
            </a:r>
          </a:p>
        </p:txBody>
      </p:sp>
      <p:sp>
        <p:nvSpPr>
          <p:cNvPr id="26" name="TextBox 25">
            <a:extLst>
              <a:ext uri="{FF2B5EF4-FFF2-40B4-BE49-F238E27FC236}">
                <a16:creationId xmlns:a16="http://schemas.microsoft.com/office/drawing/2014/main" id="{35553D93-B2BF-B49A-FEEA-D0748B57ECE0}"/>
              </a:ext>
            </a:extLst>
          </p:cNvPr>
          <p:cNvSpPr txBox="1"/>
          <p:nvPr/>
        </p:nvSpPr>
        <p:spPr>
          <a:xfrm>
            <a:off x="6550465" y="3828593"/>
            <a:ext cx="5663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chemeClr val="tx2"/>
                </a:solidFill>
              </a:rPr>
              <a:t>[6]</a:t>
            </a:r>
          </a:p>
        </p:txBody>
      </p:sp>
      <p:sp>
        <p:nvSpPr>
          <p:cNvPr id="27" name="TextBox 26">
            <a:extLst>
              <a:ext uri="{FF2B5EF4-FFF2-40B4-BE49-F238E27FC236}">
                <a16:creationId xmlns:a16="http://schemas.microsoft.com/office/drawing/2014/main" id="{3BD2F287-CFB7-13E9-5113-2696D5D85299}"/>
              </a:ext>
            </a:extLst>
          </p:cNvPr>
          <p:cNvSpPr txBox="1"/>
          <p:nvPr/>
        </p:nvSpPr>
        <p:spPr>
          <a:xfrm>
            <a:off x="9714952" y="3828594"/>
            <a:ext cx="51097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chemeClr val="tx2"/>
                </a:solidFill>
              </a:rPr>
              <a:t>[7]</a:t>
            </a:r>
          </a:p>
        </p:txBody>
      </p:sp>
      <p:sp>
        <p:nvSpPr>
          <p:cNvPr id="28" name="TextBox 27">
            <a:extLst>
              <a:ext uri="{FF2B5EF4-FFF2-40B4-BE49-F238E27FC236}">
                <a16:creationId xmlns:a16="http://schemas.microsoft.com/office/drawing/2014/main" id="{0E68F2CC-BE57-1783-9C17-74EC40481047}"/>
              </a:ext>
            </a:extLst>
          </p:cNvPr>
          <p:cNvSpPr txBox="1"/>
          <p:nvPr/>
        </p:nvSpPr>
        <p:spPr>
          <a:xfrm>
            <a:off x="9774563" y="6528588"/>
            <a:ext cx="58024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chemeClr val="tx2"/>
                </a:solidFill>
              </a:rPr>
              <a:t>[11]</a:t>
            </a:r>
          </a:p>
        </p:txBody>
      </p:sp>
      <p:sp>
        <p:nvSpPr>
          <p:cNvPr id="29" name="TextBox 28">
            <a:extLst>
              <a:ext uri="{FF2B5EF4-FFF2-40B4-BE49-F238E27FC236}">
                <a16:creationId xmlns:a16="http://schemas.microsoft.com/office/drawing/2014/main" id="{40786B5C-3661-A5C8-5B2F-842773837210}"/>
              </a:ext>
            </a:extLst>
          </p:cNvPr>
          <p:cNvSpPr txBox="1"/>
          <p:nvPr/>
        </p:nvSpPr>
        <p:spPr>
          <a:xfrm>
            <a:off x="5860471" y="6527130"/>
            <a:ext cx="5663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chemeClr val="tx2"/>
                </a:solidFill>
              </a:rPr>
              <a:t>[10]</a:t>
            </a:r>
          </a:p>
        </p:txBody>
      </p:sp>
      <p:sp>
        <p:nvSpPr>
          <p:cNvPr id="30" name="TextBox 29">
            <a:extLst>
              <a:ext uri="{FF2B5EF4-FFF2-40B4-BE49-F238E27FC236}">
                <a16:creationId xmlns:a16="http://schemas.microsoft.com/office/drawing/2014/main" id="{B4557DF5-7337-0F10-F69F-CD4E8A48BCED}"/>
              </a:ext>
            </a:extLst>
          </p:cNvPr>
          <p:cNvSpPr txBox="1"/>
          <p:nvPr/>
        </p:nvSpPr>
        <p:spPr>
          <a:xfrm>
            <a:off x="4100761" y="6528587"/>
            <a:ext cx="5663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chemeClr val="tx2"/>
                </a:solidFill>
              </a:rPr>
              <a:t>[9]</a:t>
            </a:r>
          </a:p>
        </p:txBody>
      </p:sp>
    </p:spTree>
    <p:extLst>
      <p:ext uri="{BB962C8B-B14F-4D97-AF65-F5344CB8AC3E}">
        <p14:creationId xmlns:p14="http://schemas.microsoft.com/office/powerpoint/2010/main" val="3533605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0000"/>
            <a:lumOff val="1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F8990-527C-BCFB-0C5E-1774D6B8A6C9}"/>
              </a:ext>
            </a:extLst>
          </p:cNvPr>
          <p:cNvSpPr>
            <a:spLocks noGrp="1"/>
          </p:cNvSpPr>
          <p:nvPr>
            <p:ph type="title"/>
          </p:nvPr>
        </p:nvSpPr>
        <p:spPr/>
        <p:txBody>
          <a:bodyPr/>
          <a:lstStyle/>
          <a:p>
            <a:r>
              <a:rPr lang="en-GB" dirty="0">
                <a:solidFill>
                  <a:schemeClr val="bg1"/>
                </a:solidFill>
              </a:rPr>
              <a:t>Compiling Ideas</a:t>
            </a:r>
          </a:p>
        </p:txBody>
      </p:sp>
      <p:pic>
        <p:nvPicPr>
          <p:cNvPr id="4" name="Content Placeholder 3">
            <a:extLst>
              <a:ext uri="{FF2B5EF4-FFF2-40B4-BE49-F238E27FC236}">
                <a16:creationId xmlns:a16="http://schemas.microsoft.com/office/drawing/2014/main" id="{9A7A9291-13FF-B572-EB96-CFF8440B0173}"/>
              </a:ext>
            </a:extLst>
          </p:cNvPr>
          <p:cNvPicPr>
            <a:picLocks noGrp="1" noChangeAspect="1"/>
          </p:cNvPicPr>
          <p:nvPr>
            <p:ph idx="1"/>
          </p:nvPr>
        </p:nvPicPr>
        <p:blipFill>
          <a:blip r:embed="rId2"/>
          <a:stretch>
            <a:fillRect/>
          </a:stretch>
        </p:blipFill>
        <p:spPr>
          <a:xfrm>
            <a:off x="8678897" y="3289066"/>
            <a:ext cx="3426247" cy="3426247"/>
          </a:xfrm>
          <a:prstGeom prst="rect">
            <a:avLst/>
          </a:prstGeom>
        </p:spPr>
      </p:pic>
      <p:pic>
        <p:nvPicPr>
          <p:cNvPr id="5" name="Picture 4" descr="A drawing of a bedroom&#10;&#10;AI-generated content may be incorrect.">
            <a:extLst>
              <a:ext uri="{FF2B5EF4-FFF2-40B4-BE49-F238E27FC236}">
                <a16:creationId xmlns:a16="http://schemas.microsoft.com/office/drawing/2014/main" id="{ADE660D1-0562-E33F-8D60-33A4444BAA58}"/>
              </a:ext>
            </a:extLst>
          </p:cNvPr>
          <p:cNvPicPr>
            <a:picLocks noChangeAspect="1"/>
          </p:cNvPicPr>
          <p:nvPr/>
        </p:nvPicPr>
        <p:blipFill>
          <a:blip r:embed="rId3"/>
          <a:stretch>
            <a:fillRect/>
          </a:stretch>
        </p:blipFill>
        <p:spPr>
          <a:xfrm>
            <a:off x="5158359" y="3293219"/>
            <a:ext cx="3415352" cy="3425378"/>
          </a:xfrm>
          <a:prstGeom prst="rect">
            <a:avLst/>
          </a:prstGeom>
        </p:spPr>
      </p:pic>
      <p:pic>
        <p:nvPicPr>
          <p:cNvPr id="3" name="Picture 2" descr="A diagram of a story board&#10;&#10;AI-generated content may be incorrect.">
            <a:extLst>
              <a:ext uri="{FF2B5EF4-FFF2-40B4-BE49-F238E27FC236}">
                <a16:creationId xmlns:a16="http://schemas.microsoft.com/office/drawing/2014/main" id="{FBE5CAC5-C48C-6A96-2E2D-FED070C731DC}"/>
              </a:ext>
            </a:extLst>
          </p:cNvPr>
          <p:cNvPicPr>
            <a:picLocks noChangeAspect="1"/>
          </p:cNvPicPr>
          <p:nvPr/>
        </p:nvPicPr>
        <p:blipFill>
          <a:blip r:embed="rId4"/>
          <a:srcRect l="146" t="61347" r="-146" b="-147"/>
          <a:stretch>
            <a:fillRect/>
          </a:stretch>
        </p:blipFill>
        <p:spPr>
          <a:xfrm>
            <a:off x="120317" y="4802605"/>
            <a:ext cx="4942981" cy="1918930"/>
          </a:xfrm>
          <a:prstGeom prst="rect">
            <a:avLst/>
          </a:prstGeom>
        </p:spPr>
      </p:pic>
      <p:pic>
        <p:nvPicPr>
          <p:cNvPr id="6" name="Picture 5" descr="3D fantasy chest https://p.turbosquid.com/ts-thumb/KJ/xfWm5c/GuhCZGm0/20000/jpg/1554155228/1920x1080/fit_q87/a9c46ade2fd7b06ba69158fb84e1351d57fbebaa/20000.jpg">
            <a:extLst>
              <a:ext uri="{FF2B5EF4-FFF2-40B4-BE49-F238E27FC236}">
                <a16:creationId xmlns:a16="http://schemas.microsoft.com/office/drawing/2014/main" id="{19A9F0FC-B528-0F78-784E-544D83E0280B}"/>
              </a:ext>
            </a:extLst>
          </p:cNvPr>
          <p:cNvPicPr>
            <a:picLocks noChangeAspect="1"/>
          </p:cNvPicPr>
          <p:nvPr/>
        </p:nvPicPr>
        <p:blipFill>
          <a:blip r:embed="rId5"/>
          <a:srcRect t="30403" r="-366" b="-366"/>
          <a:stretch>
            <a:fillRect/>
          </a:stretch>
        </p:blipFill>
        <p:spPr>
          <a:xfrm>
            <a:off x="122321" y="2037347"/>
            <a:ext cx="2923698" cy="2009475"/>
          </a:xfrm>
          <a:prstGeom prst="rect">
            <a:avLst/>
          </a:prstGeom>
        </p:spPr>
      </p:pic>
      <p:pic>
        <p:nvPicPr>
          <p:cNvPr id="7" name="Picture 6" descr="Low-poly of Stylized WitchBroom Low-poly 3D model 3D model https://p.turbosquid.com/ts-thumb/rE/cvgWa3/Xf/tbrender/png/1646949285/1920x1080/fit_q87/efb6b20a585617ca745ed93b5515c81ae3e4fa2d/tbrender.jpg">
            <a:extLst>
              <a:ext uri="{FF2B5EF4-FFF2-40B4-BE49-F238E27FC236}">
                <a16:creationId xmlns:a16="http://schemas.microsoft.com/office/drawing/2014/main" id="{EA615E32-7A4B-A074-8427-162553C62993}"/>
              </a:ext>
            </a:extLst>
          </p:cNvPr>
          <p:cNvPicPr>
            <a:picLocks noChangeAspect="1"/>
          </p:cNvPicPr>
          <p:nvPr/>
        </p:nvPicPr>
        <p:blipFill>
          <a:blip r:embed="rId6"/>
          <a:srcRect l="11290" r="15209" b="-403"/>
          <a:stretch>
            <a:fillRect/>
          </a:stretch>
        </p:blipFill>
        <p:spPr>
          <a:xfrm>
            <a:off x="3130215" y="2037347"/>
            <a:ext cx="1832043" cy="2502595"/>
          </a:xfrm>
          <a:prstGeom prst="rect">
            <a:avLst/>
          </a:prstGeom>
        </p:spPr>
      </p:pic>
      <p:sp>
        <p:nvSpPr>
          <p:cNvPr id="9" name="TextBox 8">
            <a:extLst>
              <a:ext uri="{FF2B5EF4-FFF2-40B4-BE49-F238E27FC236}">
                <a16:creationId xmlns:a16="http://schemas.microsoft.com/office/drawing/2014/main" id="{8C25EF67-FEF8-28DB-E1C9-95547FC2C3FB}"/>
              </a:ext>
            </a:extLst>
          </p:cNvPr>
          <p:cNvSpPr txBox="1"/>
          <p:nvPr/>
        </p:nvSpPr>
        <p:spPr>
          <a:xfrm>
            <a:off x="2547960" y="4050630"/>
            <a:ext cx="58024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chemeClr val="tx2"/>
                </a:solidFill>
              </a:rPr>
              <a:t>[13]</a:t>
            </a:r>
          </a:p>
        </p:txBody>
      </p:sp>
      <p:sp>
        <p:nvSpPr>
          <p:cNvPr id="10" name="TextBox 9">
            <a:extLst>
              <a:ext uri="{FF2B5EF4-FFF2-40B4-BE49-F238E27FC236}">
                <a16:creationId xmlns:a16="http://schemas.microsoft.com/office/drawing/2014/main" id="{16660908-D705-F4B9-602D-3D09B88A781B}"/>
              </a:ext>
            </a:extLst>
          </p:cNvPr>
          <p:cNvSpPr txBox="1"/>
          <p:nvPr/>
        </p:nvSpPr>
        <p:spPr>
          <a:xfrm>
            <a:off x="-4376" y="4050630"/>
            <a:ext cx="55253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chemeClr val="tx2"/>
                </a:solidFill>
              </a:rPr>
              <a:t>[12]</a:t>
            </a:r>
          </a:p>
        </p:txBody>
      </p:sp>
      <p:sp>
        <p:nvSpPr>
          <p:cNvPr id="11" name="TextBox 10">
            <a:extLst>
              <a:ext uri="{FF2B5EF4-FFF2-40B4-BE49-F238E27FC236}">
                <a16:creationId xmlns:a16="http://schemas.microsoft.com/office/drawing/2014/main" id="{3D6450C7-FFBF-CCBE-A2A4-4F80E560FD61}"/>
              </a:ext>
            </a:extLst>
          </p:cNvPr>
          <p:cNvSpPr txBox="1"/>
          <p:nvPr/>
        </p:nvSpPr>
        <p:spPr>
          <a:xfrm>
            <a:off x="451184" y="4050630"/>
            <a:ext cx="234615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tx2"/>
                </a:solidFill>
              </a:rPr>
              <a:t>Treasure Mimic or Magic Broom</a:t>
            </a:r>
          </a:p>
        </p:txBody>
      </p:sp>
      <p:sp>
        <p:nvSpPr>
          <p:cNvPr id="14" name="Content Placeholder 7">
            <a:extLst>
              <a:ext uri="{FF2B5EF4-FFF2-40B4-BE49-F238E27FC236}">
                <a16:creationId xmlns:a16="http://schemas.microsoft.com/office/drawing/2014/main" id="{99C0043E-6EA0-5A8A-58F9-79F15BCE7796}"/>
              </a:ext>
            </a:extLst>
          </p:cNvPr>
          <p:cNvSpPr txBox="1">
            <a:spLocks/>
          </p:cNvSpPr>
          <p:nvPr/>
        </p:nvSpPr>
        <p:spPr>
          <a:xfrm>
            <a:off x="4967892" y="1943866"/>
            <a:ext cx="7225544" cy="1352750"/>
          </a:xfrm>
          <a:prstGeom prst="rect">
            <a:avLst/>
          </a:prstGeom>
        </p:spPr>
        <p:txBody>
          <a:bodyPr vert="horz" lIns="91440" tIns="45720" rIns="91440" bIns="45720" rtlCol="0" anchor="t">
            <a:normAutofit fontScale="85000" lnSpcReduction="10000"/>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GB" dirty="0">
                <a:solidFill>
                  <a:schemeClr val="tx2"/>
                </a:solidFill>
              </a:rPr>
              <a:t>Concept sketches exploring 2 different ideas and how they can be broken down into simple shapes/ actions within an animated scene</a:t>
            </a:r>
          </a:p>
          <a:p>
            <a:r>
              <a:rPr lang="en-GB" dirty="0">
                <a:solidFill>
                  <a:schemeClr val="tx2"/>
                </a:solidFill>
              </a:rPr>
              <a:t>Emphasis on provoking unnatural behaviour from an otherwise static object to convey emotion or attitude within its function</a:t>
            </a:r>
          </a:p>
          <a:p>
            <a:endParaRPr lang="en-GB"/>
          </a:p>
        </p:txBody>
      </p:sp>
      <p:sp>
        <p:nvSpPr>
          <p:cNvPr id="12" name="TextBox 11">
            <a:extLst>
              <a:ext uri="{FF2B5EF4-FFF2-40B4-BE49-F238E27FC236}">
                <a16:creationId xmlns:a16="http://schemas.microsoft.com/office/drawing/2014/main" id="{134B0623-E9C1-C70C-DF93-B81A752A7FDB}"/>
              </a:ext>
            </a:extLst>
          </p:cNvPr>
          <p:cNvSpPr txBox="1"/>
          <p:nvPr/>
        </p:nvSpPr>
        <p:spPr>
          <a:xfrm>
            <a:off x="308531" y="1407873"/>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chemeClr val="bg1">
                    <a:lumMod val="90000"/>
                    <a:lumOff val="10000"/>
                  </a:schemeClr>
                </a:solidFill>
              </a:rPr>
              <a:t>Initial concepts</a:t>
            </a:r>
          </a:p>
        </p:txBody>
      </p:sp>
    </p:spTree>
    <p:extLst>
      <p:ext uri="{BB962C8B-B14F-4D97-AF65-F5344CB8AC3E}">
        <p14:creationId xmlns:p14="http://schemas.microsoft.com/office/powerpoint/2010/main" val="16819680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0000"/>
            <a:lumOff val="1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7877B-E41F-34B9-CF2C-4AFC348A093F}"/>
              </a:ext>
            </a:extLst>
          </p:cNvPr>
          <p:cNvSpPr>
            <a:spLocks noGrp="1"/>
          </p:cNvSpPr>
          <p:nvPr>
            <p:ph type="title"/>
          </p:nvPr>
        </p:nvSpPr>
        <p:spPr/>
        <p:txBody>
          <a:bodyPr/>
          <a:lstStyle/>
          <a:p>
            <a:r>
              <a:rPr lang="en-GB" dirty="0">
                <a:solidFill>
                  <a:schemeClr val="bg1"/>
                </a:solidFill>
              </a:rPr>
              <a:t>Compare and Contrast</a:t>
            </a:r>
          </a:p>
        </p:txBody>
      </p:sp>
      <p:pic>
        <p:nvPicPr>
          <p:cNvPr id="4" name="Content Placeholder 3" descr="A screenshot of a video game&#10;&#10;AI-generated content may be incorrect.">
            <a:extLst>
              <a:ext uri="{FF2B5EF4-FFF2-40B4-BE49-F238E27FC236}">
                <a16:creationId xmlns:a16="http://schemas.microsoft.com/office/drawing/2014/main" id="{1E8E5165-600A-1C38-3561-CC0839257CBB}"/>
              </a:ext>
            </a:extLst>
          </p:cNvPr>
          <p:cNvPicPr>
            <a:picLocks noGrp="1" noChangeAspect="1"/>
          </p:cNvPicPr>
          <p:nvPr>
            <p:ph idx="1"/>
          </p:nvPr>
        </p:nvPicPr>
        <p:blipFill>
          <a:blip r:embed="rId2"/>
          <a:stretch>
            <a:fillRect/>
          </a:stretch>
        </p:blipFill>
        <p:spPr>
          <a:xfrm>
            <a:off x="199105" y="1923286"/>
            <a:ext cx="6633868" cy="3118824"/>
          </a:xfrm>
          <a:prstGeom prst="rect">
            <a:avLst/>
          </a:prstGeom>
        </p:spPr>
      </p:pic>
      <p:pic>
        <p:nvPicPr>
          <p:cNvPr id="5" name="Picture 4">
            <a:extLst>
              <a:ext uri="{FF2B5EF4-FFF2-40B4-BE49-F238E27FC236}">
                <a16:creationId xmlns:a16="http://schemas.microsoft.com/office/drawing/2014/main" id="{5FE26CBA-1F9B-5BB8-C2D0-2F51A482CB5F}"/>
              </a:ext>
            </a:extLst>
          </p:cNvPr>
          <p:cNvPicPr>
            <a:picLocks noChangeAspect="1"/>
          </p:cNvPicPr>
          <p:nvPr/>
        </p:nvPicPr>
        <p:blipFill>
          <a:blip r:embed="rId3"/>
          <a:stretch>
            <a:fillRect/>
          </a:stretch>
        </p:blipFill>
        <p:spPr>
          <a:xfrm>
            <a:off x="5907530" y="3930017"/>
            <a:ext cx="5968579" cy="2823829"/>
          </a:xfrm>
          <a:prstGeom prst="rect">
            <a:avLst/>
          </a:prstGeom>
        </p:spPr>
      </p:pic>
      <p:sp>
        <p:nvSpPr>
          <p:cNvPr id="7" name="TextBox 6">
            <a:extLst>
              <a:ext uri="{FF2B5EF4-FFF2-40B4-BE49-F238E27FC236}">
                <a16:creationId xmlns:a16="http://schemas.microsoft.com/office/drawing/2014/main" id="{FD31566A-5F04-030A-67D2-75D2A6E7182A}"/>
              </a:ext>
            </a:extLst>
          </p:cNvPr>
          <p:cNvSpPr txBox="1"/>
          <p:nvPr/>
        </p:nvSpPr>
        <p:spPr>
          <a:xfrm>
            <a:off x="5431918" y="5043237"/>
            <a:ext cx="46941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chemeClr val="tx2"/>
                </a:solidFill>
              </a:rPr>
              <a:t>[4]</a:t>
            </a:r>
          </a:p>
        </p:txBody>
      </p:sp>
      <p:pic>
        <p:nvPicPr>
          <p:cNvPr id="8" name="Picture 7" descr="A cartoon of a person in a garment being held up by a chest&#10;&#10;AI-generated content may be incorrect.">
            <a:extLst>
              <a:ext uri="{FF2B5EF4-FFF2-40B4-BE49-F238E27FC236}">
                <a16:creationId xmlns:a16="http://schemas.microsoft.com/office/drawing/2014/main" id="{E9B84E8A-2CC3-9C60-22A7-F3648E768D58}"/>
              </a:ext>
            </a:extLst>
          </p:cNvPr>
          <p:cNvPicPr>
            <a:picLocks noChangeAspect="1"/>
          </p:cNvPicPr>
          <p:nvPr/>
        </p:nvPicPr>
        <p:blipFill>
          <a:blip r:embed="rId4"/>
          <a:stretch>
            <a:fillRect/>
          </a:stretch>
        </p:blipFill>
        <p:spPr>
          <a:xfrm>
            <a:off x="7163803" y="1921355"/>
            <a:ext cx="2095500" cy="1762125"/>
          </a:xfrm>
          <a:prstGeom prst="rect">
            <a:avLst/>
          </a:prstGeom>
        </p:spPr>
      </p:pic>
      <p:sp>
        <p:nvSpPr>
          <p:cNvPr id="9" name="TextBox 8">
            <a:extLst>
              <a:ext uri="{FF2B5EF4-FFF2-40B4-BE49-F238E27FC236}">
                <a16:creationId xmlns:a16="http://schemas.microsoft.com/office/drawing/2014/main" id="{B287ACC4-0EA2-FA4D-CD18-509F90FE6FD2}"/>
              </a:ext>
            </a:extLst>
          </p:cNvPr>
          <p:cNvSpPr txBox="1"/>
          <p:nvPr/>
        </p:nvSpPr>
        <p:spPr>
          <a:xfrm>
            <a:off x="6737284" y="3427664"/>
            <a:ext cx="55253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solidFill>
                  <a:schemeClr val="tx2"/>
                </a:solidFill>
              </a:rPr>
              <a:t>[14]</a:t>
            </a:r>
          </a:p>
        </p:txBody>
      </p:sp>
      <p:sp>
        <p:nvSpPr>
          <p:cNvPr id="11" name="TextBox 10">
            <a:extLst>
              <a:ext uri="{FF2B5EF4-FFF2-40B4-BE49-F238E27FC236}">
                <a16:creationId xmlns:a16="http://schemas.microsoft.com/office/drawing/2014/main" id="{DEB7300A-3680-BAD6-F7C5-63ADA1CF5559}"/>
              </a:ext>
            </a:extLst>
          </p:cNvPr>
          <p:cNvSpPr txBox="1"/>
          <p:nvPr/>
        </p:nvSpPr>
        <p:spPr>
          <a:xfrm>
            <a:off x="9115198" y="3427177"/>
            <a:ext cx="54196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tx2"/>
                </a:solidFill>
                <a:latin typeface="Corbel"/>
              </a:rPr>
              <a:t>[15]</a:t>
            </a:r>
            <a:endParaRPr lang="en-GB" dirty="0">
              <a:solidFill>
                <a:schemeClr val="tx2"/>
              </a:solidFill>
            </a:endParaRPr>
          </a:p>
          <a:p>
            <a:pPr algn="ctr"/>
            <a:endParaRPr lang="en-GB"/>
          </a:p>
        </p:txBody>
      </p:sp>
      <mc:AlternateContent xmlns:mc="http://schemas.openxmlformats.org/markup-compatibility/2006" xmlns:p14="http://schemas.microsoft.com/office/powerpoint/2010/main">
        <mc:Choice Requires="p14">
          <p:contentPart p14:bwMode="auto" r:id="rId5">
            <p14:nvContentPartPr>
              <p14:cNvPr id="63" name="Ink 62">
                <a:extLst>
                  <a:ext uri="{FF2B5EF4-FFF2-40B4-BE49-F238E27FC236}">
                    <a16:creationId xmlns:a16="http://schemas.microsoft.com/office/drawing/2014/main" id="{FB1244A6-2C0E-5A5B-6D21-1541D7988B70}"/>
                  </a:ext>
                </a:extLst>
              </p14:cNvPr>
              <p14:cNvContentPartPr/>
              <p14:nvPr/>
            </p14:nvContentPartPr>
            <p14:xfrm>
              <a:off x="7670131" y="2185736"/>
              <a:ext cx="479723" cy="251086"/>
            </p14:xfrm>
          </p:contentPart>
        </mc:Choice>
        <mc:Fallback xmlns="">
          <p:pic>
            <p:nvPicPr>
              <p:cNvPr id="63" name="Ink 62">
                <a:extLst>
                  <a:ext uri="{FF2B5EF4-FFF2-40B4-BE49-F238E27FC236}">
                    <a16:creationId xmlns:a16="http://schemas.microsoft.com/office/drawing/2014/main" id="{FB1244A6-2C0E-5A5B-6D21-1541D7988B70}"/>
                  </a:ext>
                </a:extLst>
              </p:cNvPr>
              <p:cNvPicPr/>
              <p:nvPr/>
            </p:nvPicPr>
            <p:blipFill>
              <a:blip r:embed="rId6"/>
              <a:stretch>
                <a:fillRect/>
              </a:stretch>
            </p:blipFill>
            <p:spPr>
              <a:xfrm>
                <a:off x="7661500" y="2177103"/>
                <a:ext cx="497344" cy="268712"/>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65" name="Ink 64">
                <a:extLst>
                  <a:ext uri="{FF2B5EF4-FFF2-40B4-BE49-F238E27FC236}">
                    <a16:creationId xmlns:a16="http://schemas.microsoft.com/office/drawing/2014/main" id="{537187CE-0E30-EC16-424E-10500C889F3E}"/>
                  </a:ext>
                </a:extLst>
              </p14:cNvPr>
              <p14:cNvContentPartPr/>
              <p14:nvPr/>
            </p14:nvContentPartPr>
            <p14:xfrm>
              <a:off x="8141368" y="2327182"/>
              <a:ext cx="10026" cy="109212"/>
            </p14:xfrm>
          </p:contentPart>
        </mc:Choice>
        <mc:Fallback xmlns="">
          <p:pic>
            <p:nvPicPr>
              <p:cNvPr id="65" name="Ink 64">
                <a:extLst>
                  <a:ext uri="{FF2B5EF4-FFF2-40B4-BE49-F238E27FC236}">
                    <a16:creationId xmlns:a16="http://schemas.microsoft.com/office/drawing/2014/main" id="{537187CE-0E30-EC16-424E-10500C889F3E}"/>
                  </a:ext>
                </a:extLst>
              </p:cNvPr>
              <p:cNvPicPr/>
              <p:nvPr/>
            </p:nvPicPr>
            <p:blipFill>
              <a:blip r:embed="rId8"/>
              <a:stretch>
                <a:fillRect/>
              </a:stretch>
            </p:blipFill>
            <p:spPr>
              <a:xfrm>
                <a:off x="7890718" y="2318560"/>
                <a:ext cx="501300" cy="126815"/>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66" name="Ink 65">
                <a:extLst>
                  <a:ext uri="{FF2B5EF4-FFF2-40B4-BE49-F238E27FC236}">
                    <a16:creationId xmlns:a16="http://schemas.microsoft.com/office/drawing/2014/main" id="{18FF016F-D0CB-0B8C-1822-D5CABE901B06}"/>
                  </a:ext>
                </a:extLst>
              </p14:cNvPr>
              <p14:cNvContentPartPr/>
              <p14:nvPr/>
            </p14:nvContentPartPr>
            <p14:xfrm>
              <a:off x="7952346" y="2395852"/>
              <a:ext cx="178996" cy="10463"/>
            </p14:xfrm>
          </p:contentPart>
        </mc:Choice>
        <mc:Fallback xmlns="">
          <p:pic>
            <p:nvPicPr>
              <p:cNvPr id="66" name="Ink 65">
                <a:extLst>
                  <a:ext uri="{FF2B5EF4-FFF2-40B4-BE49-F238E27FC236}">
                    <a16:creationId xmlns:a16="http://schemas.microsoft.com/office/drawing/2014/main" id="{18FF016F-D0CB-0B8C-1822-D5CABE901B06}"/>
                  </a:ext>
                </a:extLst>
              </p:cNvPr>
              <p:cNvPicPr/>
              <p:nvPr/>
            </p:nvPicPr>
            <p:blipFill>
              <a:blip r:embed="rId10"/>
              <a:stretch>
                <a:fillRect/>
              </a:stretch>
            </p:blipFill>
            <p:spPr>
              <a:xfrm>
                <a:off x="7943720" y="2387482"/>
                <a:ext cx="196608" cy="27553"/>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67" name="Ink 66">
                <a:extLst>
                  <a:ext uri="{FF2B5EF4-FFF2-40B4-BE49-F238E27FC236}">
                    <a16:creationId xmlns:a16="http://schemas.microsoft.com/office/drawing/2014/main" id="{C416529A-6DFC-CC87-FD6E-90048A086AC3}"/>
                  </a:ext>
                </a:extLst>
              </p14:cNvPr>
              <p14:cNvContentPartPr/>
              <p14:nvPr/>
            </p14:nvContentPartPr>
            <p14:xfrm>
              <a:off x="7630026" y="2131396"/>
              <a:ext cx="155099" cy="34288"/>
            </p14:xfrm>
          </p:contentPart>
        </mc:Choice>
        <mc:Fallback xmlns="">
          <p:pic>
            <p:nvPicPr>
              <p:cNvPr id="67" name="Ink 66">
                <a:extLst>
                  <a:ext uri="{FF2B5EF4-FFF2-40B4-BE49-F238E27FC236}">
                    <a16:creationId xmlns:a16="http://schemas.microsoft.com/office/drawing/2014/main" id="{C416529A-6DFC-CC87-FD6E-90048A086AC3}"/>
                  </a:ext>
                </a:extLst>
              </p:cNvPr>
              <p:cNvPicPr/>
              <p:nvPr/>
            </p:nvPicPr>
            <p:blipFill>
              <a:blip r:embed="rId12"/>
              <a:stretch>
                <a:fillRect/>
              </a:stretch>
            </p:blipFill>
            <p:spPr>
              <a:xfrm>
                <a:off x="7621050" y="2122467"/>
                <a:ext cx="172691" cy="51789"/>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68" name="Ink 67">
                <a:extLst>
                  <a:ext uri="{FF2B5EF4-FFF2-40B4-BE49-F238E27FC236}">
                    <a16:creationId xmlns:a16="http://schemas.microsoft.com/office/drawing/2014/main" id="{BA698445-9A63-8A8D-8784-0F0CB9B7ED9E}"/>
                  </a:ext>
                </a:extLst>
              </p14:cNvPr>
              <p14:cNvContentPartPr/>
              <p14:nvPr/>
            </p14:nvContentPartPr>
            <p14:xfrm>
              <a:off x="7650078" y="2175710"/>
              <a:ext cx="68887" cy="110482"/>
            </p14:xfrm>
          </p:contentPart>
        </mc:Choice>
        <mc:Fallback xmlns="">
          <p:pic>
            <p:nvPicPr>
              <p:cNvPr id="68" name="Ink 67">
                <a:extLst>
                  <a:ext uri="{FF2B5EF4-FFF2-40B4-BE49-F238E27FC236}">
                    <a16:creationId xmlns:a16="http://schemas.microsoft.com/office/drawing/2014/main" id="{BA698445-9A63-8A8D-8784-0F0CB9B7ED9E}"/>
                  </a:ext>
                </a:extLst>
              </p:cNvPr>
              <p:cNvPicPr/>
              <p:nvPr/>
            </p:nvPicPr>
            <p:blipFill>
              <a:blip r:embed="rId14"/>
              <a:stretch>
                <a:fillRect/>
              </a:stretch>
            </p:blipFill>
            <p:spPr>
              <a:xfrm>
                <a:off x="7641108" y="2166742"/>
                <a:ext cx="86468" cy="128059"/>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70" name="Ink 69">
                <a:extLst>
                  <a:ext uri="{FF2B5EF4-FFF2-40B4-BE49-F238E27FC236}">
                    <a16:creationId xmlns:a16="http://schemas.microsoft.com/office/drawing/2014/main" id="{8AA87C6F-AB89-A7B2-EA20-9788BD16B5ED}"/>
                  </a:ext>
                </a:extLst>
              </p14:cNvPr>
              <p14:cNvContentPartPr/>
              <p14:nvPr/>
            </p14:nvContentPartPr>
            <p14:xfrm>
              <a:off x="7584603" y="3298657"/>
              <a:ext cx="506633" cy="231021"/>
            </p14:xfrm>
          </p:contentPart>
        </mc:Choice>
        <mc:Fallback xmlns="">
          <p:pic>
            <p:nvPicPr>
              <p:cNvPr id="70" name="Ink 69">
                <a:extLst>
                  <a:ext uri="{FF2B5EF4-FFF2-40B4-BE49-F238E27FC236}">
                    <a16:creationId xmlns:a16="http://schemas.microsoft.com/office/drawing/2014/main" id="{8AA87C6F-AB89-A7B2-EA20-9788BD16B5ED}"/>
                  </a:ext>
                </a:extLst>
              </p:cNvPr>
              <p:cNvPicPr/>
              <p:nvPr/>
            </p:nvPicPr>
            <p:blipFill>
              <a:blip r:embed="rId16"/>
              <a:stretch>
                <a:fillRect/>
              </a:stretch>
            </p:blipFill>
            <p:spPr>
              <a:xfrm>
                <a:off x="7575607" y="3289675"/>
                <a:ext cx="524264" cy="248626"/>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71" name="Ink 70">
                <a:extLst>
                  <a:ext uri="{FF2B5EF4-FFF2-40B4-BE49-F238E27FC236}">
                    <a16:creationId xmlns:a16="http://schemas.microsoft.com/office/drawing/2014/main" id="{85A4C310-A896-1812-171C-CD410EFBE0A1}"/>
                  </a:ext>
                </a:extLst>
              </p14:cNvPr>
              <p14:cNvContentPartPr/>
              <p14:nvPr/>
            </p14:nvContentPartPr>
            <p14:xfrm>
              <a:off x="7960563" y="3278605"/>
              <a:ext cx="110620" cy="48046"/>
            </p14:xfrm>
          </p:contentPart>
        </mc:Choice>
        <mc:Fallback xmlns="">
          <p:pic>
            <p:nvPicPr>
              <p:cNvPr id="71" name="Ink 70">
                <a:extLst>
                  <a:ext uri="{FF2B5EF4-FFF2-40B4-BE49-F238E27FC236}">
                    <a16:creationId xmlns:a16="http://schemas.microsoft.com/office/drawing/2014/main" id="{85A4C310-A896-1812-171C-CD410EFBE0A1}"/>
                  </a:ext>
                </a:extLst>
              </p:cNvPr>
              <p:cNvPicPr/>
              <p:nvPr/>
            </p:nvPicPr>
            <p:blipFill>
              <a:blip r:embed="rId18"/>
              <a:stretch>
                <a:fillRect/>
              </a:stretch>
            </p:blipFill>
            <p:spPr>
              <a:xfrm>
                <a:off x="7951584" y="3269641"/>
                <a:ext cx="128219" cy="65615"/>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72" name="Ink 71">
                <a:extLst>
                  <a:ext uri="{FF2B5EF4-FFF2-40B4-BE49-F238E27FC236}">
                    <a16:creationId xmlns:a16="http://schemas.microsoft.com/office/drawing/2014/main" id="{54A25F7E-5D4F-A0DE-501A-9C7770035EE1}"/>
                  </a:ext>
                </a:extLst>
              </p14:cNvPr>
              <p14:cNvContentPartPr/>
              <p14:nvPr/>
            </p14:nvContentPartPr>
            <p14:xfrm>
              <a:off x="8061157" y="3268578"/>
              <a:ext cx="60011" cy="119913"/>
            </p14:xfrm>
          </p:contentPart>
        </mc:Choice>
        <mc:Fallback xmlns="">
          <p:pic>
            <p:nvPicPr>
              <p:cNvPr id="72" name="Ink 71">
                <a:extLst>
                  <a:ext uri="{FF2B5EF4-FFF2-40B4-BE49-F238E27FC236}">
                    <a16:creationId xmlns:a16="http://schemas.microsoft.com/office/drawing/2014/main" id="{54A25F7E-5D4F-A0DE-501A-9C7770035EE1}"/>
                  </a:ext>
                </a:extLst>
              </p:cNvPr>
              <p:cNvPicPr/>
              <p:nvPr/>
            </p:nvPicPr>
            <p:blipFill>
              <a:blip r:embed="rId20"/>
              <a:stretch>
                <a:fillRect/>
              </a:stretch>
            </p:blipFill>
            <p:spPr>
              <a:xfrm>
                <a:off x="8052584" y="3259602"/>
                <a:ext cx="77514" cy="137505"/>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73" name="Ink 72">
                <a:extLst>
                  <a:ext uri="{FF2B5EF4-FFF2-40B4-BE49-F238E27FC236}">
                    <a16:creationId xmlns:a16="http://schemas.microsoft.com/office/drawing/2014/main" id="{D50F5343-2C9F-9885-365B-068A6209A234}"/>
                  </a:ext>
                </a:extLst>
              </p14:cNvPr>
              <p14:cNvContentPartPr/>
              <p14:nvPr/>
            </p14:nvContentPartPr>
            <p14:xfrm>
              <a:off x="8201526" y="2947264"/>
              <a:ext cx="540276" cy="20962"/>
            </p14:xfrm>
          </p:contentPart>
        </mc:Choice>
        <mc:Fallback xmlns="">
          <p:pic>
            <p:nvPicPr>
              <p:cNvPr id="73" name="Ink 72">
                <a:extLst>
                  <a:ext uri="{FF2B5EF4-FFF2-40B4-BE49-F238E27FC236}">
                    <a16:creationId xmlns:a16="http://schemas.microsoft.com/office/drawing/2014/main" id="{D50F5343-2C9F-9885-365B-068A6209A234}"/>
                  </a:ext>
                </a:extLst>
              </p:cNvPr>
              <p:cNvPicPr/>
              <p:nvPr/>
            </p:nvPicPr>
            <p:blipFill>
              <a:blip r:embed="rId22"/>
              <a:stretch>
                <a:fillRect/>
              </a:stretch>
            </p:blipFill>
            <p:spPr>
              <a:xfrm>
                <a:off x="8192533" y="2938382"/>
                <a:ext cx="557902" cy="38371"/>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74" name="Ink 73">
                <a:extLst>
                  <a:ext uri="{FF2B5EF4-FFF2-40B4-BE49-F238E27FC236}">
                    <a16:creationId xmlns:a16="http://schemas.microsoft.com/office/drawing/2014/main" id="{8D11AC6A-D234-486D-F8F8-1D11ACEC9D3A}"/>
                  </a:ext>
                </a:extLst>
              </p14:cNvPr>
              <p14:cNvContentPartPr/>
              <p14:nvPr/>
            </p14:nvContentPartPr>
            <p14:xfrm>
              <a:off x="8523807" y="2897297"/>
              <a:ext cx="229165" cy="50439"/>
            </p14:xfrm>
          </p:contentPart>
        </mc:Choice>
        <mc:Fallback xmlns="">
          <p:pic>
            <p:nvPicPr>
              <p:cNvPr id="74" name="Ink 73">
                <a:extLst>
                  <a:ext uri="{FF2B5EF4-FFF2-40B4-BE49-F238E27FC236}">
                    <a16:creationId xmlns:a16="http://schemas.microsoft.com/office/drawing/2014/main" id="{8D11AC6A-D234-486D-F8F8-1D11ACEC9D3A}"/>
                  </a:ext>
                </a:extLst>
              </p:cNvPr>
              <p:cNvPicPr/>
              <p:nvPr/>
            </p:nvPicPr>
            <p:blipFill>
              <a:blip r:embed="rId24"/>
              <a:stretch>
                <a:fillRect/>
              </a:stretch>
            </p:blipFill>
            <p:spPr>
              <a:xfrm>
                <a:off x="8515186" y="2888354"/>
                <a:ext cx="246765" cy="67967"/>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75" name="Ink 74">
                <a:extLst>
                  <a:ext uri="{FF2B5EF4-FFF2-40B4-BE49-F238E27FC236}">
                    <a16:creationId xmlns:a16="http://schemas.microsoft.com/office/drawing/2014/main" id="{3F2B89EB-8570-103B-3FB4-19A9DA980F31}"/>
                  </a:ext>
                </a:extLst>
              </p14:cNvPr>
              <p14:cNvContentPartPr/>
              <p14:nvPr/>
            </p14:nvContentPartPr>
            <p14:xfrm>
              <a:off x="8543340" y="2937710"/>
              <a:ext cx="159501" cy="69986"/>
            </p14:xfrm>
          </p:contentPart>
        </mc:Choice>
        <mc:Fallback xmlns="">
          <p:pic>
            <p:nvPicPr>
              <p:cNvPr id="75" name="Ink 74">
                <a:extLst>
                  <a:ext uri="{FF2B5EF4-FFF2-40B4-BE49-F238E27FC236}">
                    <a16:creationId xmlns:a16="http://schemas.microsoft.com/office/drawing/2014/main" id="{3F2B89EB-8570-103B-3FB4-19A9DA980F31}"/>
                  </a:ext>
                </a:extLst>
              </p:cNvPr>
              <p:cNvPicPr/>
              <p:nvPr/>
            </p:nvPicPr>
            <p:blipFill>
              <a:blip r:embed="rId26"/>
              <a:stretch>
                <a:fillRect/>
              </a:stretch>
            </p:blipFill>
            <p:spPr>
              <a:xfrm>
                <a:off x="8534359" y="2929096"/>
                <a:ext cx="177104" cy="87572"/>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76" name="Ink 75">
                <a:extLst>
                  <a:ext uri="{FF2B5EF4-FFF2-40B4-BE49-F238E27FC236}">
                    <a16:creationId xmlns:a16="http://schemas.microsoft.com/office/drawing/2014/main" id="{8598C978-C1F0-AE7B-9908-9EE9B80E49C3}"/>
                  </a:ext>
                </a:extLst>
              </p14:cNvPr>
              <p14:cNvContentPartPr/>
              <p14:nvPr/>
            </p14:nvContentPartPr>
            <p14:xfrm>
              <a:off x="8332906" y="3078078"/>
              <a:ext cx="139329" cy="10297"/>
            </p14:xfrm>
          </p:contentPart>
        </mc:Choice>
        <mc:Fallback xmlns="">
          <p:pic>
            <p:nvPicPr>
              <p:cNvPr id="76" name="Ink 75">
                <a:extLst>
                  <a:ext uri="{FF2B5EF4-FFF2-40B4-BE49-F238E27FC236}">
                    <a16:creationId xmlns:a16="http://schemas.microsoft.com/office/drawing/2014/main" id="{8598C978-C1F0-AE7B-9908-9EE9B80E49C3}"/>
                  </a:ext>
                </a:extLst>
              </p:cNvPr>
              <p:cNvPicPr/>
              <p:nvPr/>
            </p:nvPicPr>
            <p:blipFill>
              <a:blip r:embed="rId28"/>
              <a:stretch>
                <a:fillRect/>
              </a:stretch>
            </p:blipFill>
            <p:spPr>
              <a:xfrm>
                <a:off x="8324288" y="3069497"/>
                <a:ext cx="156925" cy="27115"/>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77" name="Ink 76">
                <a:extLst>
                  <a:ext uri="{FF2B5EF4-FFF2-40B4-BE49-F238E27FC236}">
                    <a16:creationId xmlns:a16="http://schemas.microsoft.com/office/drawing/2014/main" id="{9A2D594E-571F-29B0-6205-3DD015B2D469}"/>
                  </a:ext>
                </a:extLst>
              </p14:cNvPr>
              <p14:cNvContentPartPr/>
              <p14:nvPr/>
            </p14:nvContentPartPr>
            <p14:xfrm>
              <a:off x="2516604" y="2405639"/>
              <a:ext cx="1690451" cy="685324"/>
            </p14:xfrm>
          </p:contentPart>
        </mc:Choice>
        <mc:Fallback xmlns="">
          <p:pic>
            <p:nvPicPr>
              <p:cNvPr id="77" name="Ink 76">
                <a:extLst>
                  <a:ext uri="{FF2B5EF4-FFF2-40B4-BE49-F238E27FC236}">
                    <a16:creationId xmlns:a16="http://schemas.microsoft.com/office/drawing/2014/main" id="{9A2D594E-571F-29B0-6205-3DD015B2D469}"/>
                  </a:ext>
                </a:extLst>
              </p:cNvPr>
              <p:cNvPicPr/>
              <p:nvPr/>
            </p:nvPicPr>
            <p:blipFill>
              <a:blip r:embed="rId30"/>
              <a:stretch>
                <a:fillRect/>
              </a:stretch>
            </p:blipFill>
            <p:spPr>
              <a:xfrm>
                <a:off x="2507606" y="2397005"/>
                <a:ext cx="1708086" cy="702952"/>
              </a:xfrm>
              <a:prstGeom prst="rect">
                <a:avLst/>
              </a:prstGeom>
            </p:spPr>
          </p:pic>
        </mc:Fallback>
      </mc:AlternateContent>
      <mc:AlternateContent xmlns:mc="http://schemas.openxmlformats.org/markup-compatibility/2006" xmlns:p14="http://schemas.microsoft.com/office/powerpoint/2010/main">
        <mc:Choice Requires="p14">
          <p:contentPart p14:bwMode="auto" r:id="rId31">
            <p14:nvContentPartPr>
              <p14:cNvPr id="78" name="Ink 77">
                <a:extLst>
                  <a:ext uri="{FF2B5EF4-FFF2-40B4-BE49-F238E27FC236}">
                    <a16:creationId xmlns:a16="http://schemas.microsoft.com/office/drawing/2014/main" id="{8DC8A733-ABC2-4E3C-B6F2-3ECFBE40028F}"/>
                  </a:ext>
                </a:extLst>
              </p14:cNvPr>
              <p14:cNvContentPartPr/>
              <p14:nvPr/>
            </p14:nvContentPartPr>
            <p14:xfrm>
              <a:off x="4152217" y="2907427"/>
              <a:ext cx="58835" cy="190703"/>
            </p14:xfrm>
          </p:contentPart>
        </mc:Choice>
        <mc:Fallback xmlns="">
          <p:pic>
            <p:nvPicPr>
              <p:cNvPr id="78" name="Ink 77">
                <a:extLst>
                  <a:ext uri="{FF2B5EF4-FFF2-40B4-BE49-F238E27FC236}">
                    <a16:creationId xmlns:a16="http://schemas.microsoft.com/office/drawing/2014/main" id="{8DC8A733-ABC2-4E3C-B6F2-3ECFBE40028F}"/>
                  </a:ext>
                </a:extLst>
              </p:cNvPr>
              <p:cNvPicPr/>
              <p:nvPr/>
            </p:nvPicPr>
            <p:blipFill>
              <a:blip r:embed="rId32"/>
              <a:stretch>
                <a:fillRect/>
              </a:stretch>
            </p:blipFill>
            <p:spPr>
              <a:xfrm>
                <a:off x="4143607" y="2898808"/>
                <a:ext cx="76414" cy="208301"/>
              </a:xfrm>
              <a:prstGeom prst="rect">
                <a:avLst/>
              </a:prstGeom>
            </p:spPr>
          </p:pic>
        </mc:Fallback>
      </mc:AlternateContent>
      <mc:AlternateContent xmlns:mc="http://schemas.openxmlformats.org/markup-compatibility/2006" xmlns:p14="http://schemas.microsoft.com/office/powerpoint/2010/main">
        <mc:Choice Requires="p14">
          <p:contentPart p14:bwMode="auto" r:id="rId33">
            <p14:nvContentPartPr>
              <p14:cNvPr id="79" name="Ink 78">
                <a:extLst>
                  <a:ext uri="{FF2B5EF4-FFF2-40B4-BE49-F238E27FC236}">
                    <a16:creationId xmlns:a16="http://schemas.microsoft.com/office/drawing/2014/main" id="{40D76DEC-4749-54E5-4AD1-BC8B2B6F3572}"/>
                  </a:ext>
                </a:extLst>
              </p14:cNvPr>
              <p14:cNvContentPartPr/>
              <p14:nvPr/>
            </p14:nvContentPartPr>
            <p14:xfrm>
              <a:off x="4031643" y="3047999"/>
              <a:ext cx="149329" cy="10463"/>
            </p14:xfrm>
          </p:contentPart>
        </mc:Choice>
        <mc:Fallback xmlns="">
          <p:pic>
            <p:nvPicPr>
              <p:cNvPr id="79" name="Ink 78">
                <a:extLst>
                  <a:ext uri="{FF2B5EF4-FFF2-40B4-BE49-F238E27FC236}">
                    <a16:creationId xmlns:a16="http://schemas.microsoft.com/office/drawing/2014/main" id="{40D76DEC-4749-54E5-4AD1-BC8B2B6F3572}"/>
                  </a:ext>
                </a:extLst>
              </p:cNvPr>
              <p:cNvPicPr/>
              <p:nvPr/>
            </p:nvPicPr>
            <p:blipFill>
              <a:blip r:embed="rId34"/>
              <a:stretch>
                <a:fillRect/>
              </a:stretch>
            </p:blipFill>
            <p:spPr>
              <a:xfrm>
                <a:off x="4022669" y="3039629"/>
                <a:ext cx="166918" cy="27553"/>
              </a:xfrm>
              <a:prstGeom prst="rect">
                <a:avLst/>
              </a:prstGeom>
            </p:spPr>
          </p:pic>
        </mc:Fallback>
      </mc:AlternateContent>
      <mc:AlternateContent xmlns:mc="http://schemas.openxmlformats.org/markup-compatibility/2006" xmlns:p14="http://schemas.microsoft.com/office/powerpoint/2010/main">
        <mc:Choice Requires="p14">
          <p:contentPart p14:bwMode="auto" r:id="rId35">
            <p14:nvContentPartPr>
              <p14:cNvPr id="82" name="Ink 81">
                <a:extLst>
                  <a:ext uri="{FF2B5EF4-FFF2-40B4-BE49-F238E27FC236}">
                    <a16:creationId xmlns:a16="http://schemas.microsoft.com/office/drawing/2014/main" id="{A22A905B-34E5-1534-FA3E-D9EDE1B10BB7}"/>
                  </a:ext>
                </a:extLst>
              </p14:cNvPr>
              <p14:cNvContentPartPr/>
              <p14:nvPr/>
            </p14:nvContentPartPr>
            <p14:xfrm>
              <a:off x="4030578" y="3859730"/>
              <a:ext cx="1514639" cy="821275"/>
            </p14:xfrm>
          </p:contentPart>
        </mc:Choice>
        <mc:Fallback xmlns="">
          <p:pic>
            <p:nvPicPr>
              <p:cNvPr id="82" name="Ink 81">
                <a:extLst>
                  <a:ext uri="{FF2B5EF4-FFF2-40B4-BE49-F238E27FC236}">
                    <a16:creationId xmlns:a16="http://schemas.microsoft.com/office/drawing/2014/main" id="{A22A905B-34E5-1534-FA3E-D9EDE1B10BB7}"/>
                  </a:ext>
                </a:extLst>
              </p:cNvPr>
              <p:cNvPicPr/>
              <p:nvPr/>
            </p:nvPicPr>
            <p:blipFill>
              <a:blip r:embed="rId36"/>
              <a:stretch>
                <a:fillRect/>
              </a:stretch>
            </p:blipFill>
            <p:spPr>
              <a:xfrm>
                <a:off x="4021939" y="3851093"/>
                <a:ext cx="1532276" cy="838910"/>
              </a:xfrm>
              <a:prstGeom prst="rect">
                <a:avLst/>
              </a:prstGeom>
            </p:spPr>
          </p:pic>
        </mc:Fallback>
      </mc:AlternateContent>
      <mc:AlternateContent xmlns:mc="http://schemas.openxmlformats.org/markup-compatibility/2006" xmlns:p14="http://schemas.microsoft.com/office/powerpoint/2010/main">
        <mc:Choice Requires="p14">
          <p:contentPart p14:bwMode="auto" r:id="rId37">
            <p14:nvContentPartPr>
              <p14:cNvPr id="85" name="Ink 84">
                <a:extLst>
                  <a:ext uri="{FF2B5EF4-FFF2-40B4-BE49-F238E27FC236}">
                    <a16:creationId xmlns:a16="http://schemas.microsoft.com/office/drawing/2014/main" id="{1F43346C-4474-4A42-CFDD-CD04FE8FAACD}"/>
                  </a:ext>
                </a:extLst>
              </p14:cNvPr>
              <p14:cNvContentPartPr/>
              <p14:nvPr/>
            </p14:nvContentPartPr>
            <p14:xfrm>
              <a:off x="5429715" y="4607975"/>
              <a:ext cx="84758" cy="64288"/>
            </p14:xfrm>
          </p:contentPart>
        </mc:Choice>
        <mc:Fallback xmlns="">
          <p:pic>
            <p:nvPicPr>
              <p:cNvPr id="85" name="Ink 84">
                <a:extLst>
                  <a:ext uri="{FF2B5EF4-FFF2-40B4-BE49-F238E27FC236}">
                    <a16:creationId xmlns:a16="http://schemas.microsoft.com/office/drawing/2014/main" id="{1F43346C-4474-4A42-CFDD-CD04FE8FAACD}"/>
                  </a:ext>
                </a:extLst>
              </p:cNvPr>
              <p:cNvPicPr/>
              <p:nvPr/>
            </p:nvPicPr>
            <p:blipFill>
              <a:blip r:embed="rId38"/>
              <a:stretch>
                <a:fillRect/>
              </a:stretch>
            </p:blipFill>
            <p:spPr>
              <a:xfrm>
                <a:off x="5421096" y="4599403"/>
                <a:ext cx="102356" cy="81789"/>
              </a:xfrm>
              <a:prstGeom prst="rect">
                <a:avLst/>
              </a:prstGeom>
            </p:spPr>
          </p:pic>
        </mc:Fallback>
      </mc:AlternateContent>
      <mc:AlternateContent xmlns:mc="http://schemas.openxmlformats.org/markup-compatibility/2006" xmlns:p14="http://schemas.microsoft.com/office/powerpoint/2010/main">
        <mc:Choice Requires="p14">
          <p:contentPart p14:bwMode="auto" r:id="rId39">
            <p14:nvContentPartPr>
              <p14:cNvPr id="87" name="Ink 86">
                <a:extLst>
                  <a:ext uri="{FF2B5EF4-FFF2-40B4-BE49-F238E27FC236}">
                    <a16:creationId xmlns:a16="http://schemas.microsoft.com/office/drawing/2014/main" id="{3CC340E9-044C-7F37-BA9B-EA89ABD4A29F}"/>
                  </a:ext>
                </a:extLst>
              </p14:cNvPr>
              <p14:cNvContentPartPr/>
              <p14:nvPr/>
            </p14:nvContentPartPr>
            <p14:xfrm>
              <a:off x="5544552" y="4522967"/>
              <a:ext cx="10463" cy="139269"/>
            </p14:xfrm>
          </p:contentPart>
        </mc:Choice>
        <mc:Fallback xmlns="">
          <p:pic>
            <p:nvPicPr>
              <p:cNvPr id="87" name="Ink 86">
                <a:extLst>
                  <a:ext uri="{FF2B5EF4-FFF2-40B4-BE49-F238E27FC236}">
                    <a16:creationId xmlns:a16="http://schemas.microsoft.com/office/drawing/2014/main" id="{3CC340E9-044C-7F37-BA9B-EA89ABD4A29F}"/>
                  </a:ext>
                </a:extLst>
              </p:cNvPr>
              <p:cNvPicPr/>
              <p:nvPr/>
            </p:nvPicPr>
            <p:blipFill>
              <a:blip r:embed="rId40"/>
              <a:stretch>
                <a:fillRect/>
              </a:stretch>
            </p:blipFill>
            <p:spPr>
              <a:xfrm>
                <a:off x="5536182" y="4513993"/>
                <a:ext cx="27553" cy="156857"/>
              </a:xfrm>
              <a:prstGeom prst="rect">
                <a:avLst/>
              </a:prstGeom>
            </p:spPr>
          </p:pic>
        </mc:Fallback>
      </mc:AlternateContent>
      <p:pic>
        <p:nvPicPr>
          <p:cNvPr id="88" name="Picture 87" descr="Cartoon character in a wizard hat&#10;&#10;AI-generated content may be incorrect.">
            <a:extLst>
              <a:ext uri="{FF2B5EF4-FFF2-40B4-BE49-F238E27FC236}">
                <a16:creationId xmlns:a16="http://schemas.microsoft.com/office/drawing/2014/main" id="{20782F87-2B96-2477-286B-CE840651AC84}"/>
              </a:ext>
            </a:extLst>
          </p:cNvPr>
          <p:cNvPicPr>
            <a:picLocks noChangeAspect="1"/>
          </p:cNvPicPr>
          <p:nvPr/>
        </p:nvPicPr>
        <p:blipFill>
          <a:blip r:embed="rId41"/>
          <a:stretch>
            <a:fillRect/>
          </a:stretch>
        </p:blipFill>
        <p:spPr>
          <a:xfrm>
            <a:off x="9650329" y="1991226"/>
            <a:ext cx="2426368" cy="1692443"/>
          </a:xfrm>
          <a:prstGeom prst="rect">
            <a:avLst/>
          </a:prstGeom>
        </p:spPr>
      </p:pic>
      <p:sp>
        <p:nvSpPr>
          <p:cNvPr id="90" name="Content Placeholder 7">
            <a:extLst>
              <a:ext uri="{FF2B5EF4-FFF2-40B4-BE49-F238E27FC236}">
                <a16:creationId xmlns:a16="http://schemas.microsoft.com/office/drawing/2014/main" id="{2BDE0547-7EE5-62F6-C3EC-23156E1228F0}"/>
              </a:ext>
            </a:extLst>
          </p:cNvPr>
          <p:cNvSpPr txBox="1">
            <a:spLocks/>
          </p:cNvSpPr>
          <p:nvPr/>
        </p:nvSpPr>
        <p:spPr>
          <a:xfrm>
            <a:off x="198282" y="5041998"/>
            <a:ext cx="5009729" cy="1699843"/>
          </a:xfrm>
          <a:prstGeom prst="rect">
            <a:avLst/>
          </a:prstGeom>
        </p:spPr>
        <p:txBody>
          <a:bodyPr vert="horz" lIns="91440" tIns="45720" rIns="91440" bIns="45720" rtlCol="0" anchor="t">
            <a:normAutofit fontScale="85000" lnSpcReduction="10000"/>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GB" dirty="0">
                <a:solidFill>
                  <a:schemeClr val="tx2"/>
                </a:solidFill>
              </a:rPr>
              <a:t>“all cartoon characters, no matter how cartoony, are built on human traits or attributes” [16].  Quoted from Paul Wells' book Animation and America</a:t>
            </a:r>
          </a:p>
          <a:p>
            <a:r>
              <a:rPr lang="en-GB" dirty="0">
                <a:solidFill>
                  <a:schemeClr val="tx2"/>
                </a:solidFill>
              </a:rPr>
              <a:t>Keeping within the line of the object's function as well as balancing expressive behaviour</a:t>
            </a:r>
          </a:p>
          <a:p>
            <a:endParaRPr lang="en-GB"/>
          </a:p>
        </p:txBody>
      </p:sp>
      <p:sp>
        <p:nvSpPr>
          <p:cNvPr id="6" name="TextBox 5">
            <a:extLst>
              <a:ext uri="{FF2B5EF4-FFF2-40B4-BE49-F238E27FC236}">
                <a16:creationId xmlns:a16="http://schemas.microsoft.com/office/drawing/2014/main" id="{E4393C41-4E7A-DC4A-DEFF-40E8F406F685}"/>
              </a:ext>
            </a:extLst>
          </p:cNvPr>
          <p:cNvSpPr txBox="1"/>
          <p:nvPr/>
        </p:nvSpPr>
        <p:spPr>
          <a:xfrm>
            <a:off x="308531" y="1407873"/>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chemeClr val="bg1">
                    <a:lumMod val="90000"/>
                    <a:lumOff val="10000"/>
                  </a:schemeClr>
                </a:solidFill>
              </a:rPr>
              <a:t>Existing examples</a:t>
            </a:r>
          </a:p>
        </p:txBody>
      </p:sp>
    </p:spTree>
    <p:extLst>
      <p:ext uri="{BB962C8B-B14F-4D97-AF65-F5344CB8AC3E}">
        <p14:creationId xmlns:p14="http://schemas.microsoft.com/office/powerpoint/2010/main" val="39586509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0000"/>
            <a:lumOff val="10000"/>
          </a:schemeClr>
        </a:solidFill>
        <a:effectLst/>
      </p:bgPr>
    </p:bg>
    <p:spTree>
      <p:nvGrpSpPr>
        <p:cNvPr id="1" name="">
          <a:extLst>
            <a:ext uri="{FF2B5EF4-FFF2-40B4-BE49-F238E27FC236}">
              <a16:creationId xmlns:a16="http://schemas.microsoft.com/office/drawing/2014/main" id="{35468593-A71C-7057-DB60-F6EBD3DBD1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04B1620-BF26-B714-65D7-AE18D74CDB0E}"/>
              </a:ext>
            </a:extLst>
          </p:cNvPr>
          <p:cNvSpPr>
            <a:spLocks noGrp="1"/>
          </p:cNvSpPr>
          <p:nvPr>
            <p:ph type="title"/>
          </p:nvPr>
        </p:nvSpPr>
        <p:spPr/>
        <p:txBody>
          <a:bodyPr/>
          <a:lstStyle/>
          <a:p>
            <a:r>
              <a:rPr lang="en-GB" dirty="0">
                <a:solidFill>
                  <a:schemeClr val="bg1"/>
                </a:solidFill>
              </a:rPr>
              <a:t>Established Focus</a:t>
            </a:r>
          </a:p>
        </p:txBody>
      </p:sp>
      <p:pic>
        <p:nvPicPr>
          <p:cNvPr id="4" name="Picture 3" descr="A stone archway with a light coming out of it&#10;&#10;AI-generated content may be incorrect.">
            <a:extLst>
              <a:ext uri="{FF2B5EF4-FFF2-40B4-BE49-F238E27FC236}">
                <a16:creationId xmlns:a16="http://schemas.microsoft.com/office/drawing/2014/main" id="{D24D5FB8-5D46-82D8-6151-E4D76893279D}"/>
              </a:ext>
            </a:extLst>
          </p:cNvPr>
          <p:cNvPicPr>
            <a:picLocks noChangeAspect="1"/>
          </p:cNvPicPr>
          <p:nvPr/>
        </p:nvPicPr>
        <p:blipFill>
          <a:blip r:embed="rId2"/>
          <a:stretch>
            <a:fillRect/>
          </a:stretch>
        </p:blipFill>
        <p:spPr>
          <a:xfrm>
            <a:off x="5196828" y="1884947"/>
            <a:ext cx="6841583" cy="4812632"/>
          </a:xfrm>
          <a:prstGeom prst="rect">
            <a:avLst/>
          </a:prstGeom>
        </p:spPr>
      </p:pic>
      <p:sp>
        <p:nvSpPr>
          <p:cNvPr id="7" name="Content Placeholder 6">
            <a:extLst>
              <a:ext uri="{FF2B5EF4-FFF2-40B4-BE49-F238E27FC236}">
                <a16:creationId xmlns:a16="http://schemas.microsoft.com/office/drawing/2014/main" id="{FF3A13B1-7098-38A2-ECE7-456843F43439}"/>
              </a:ext>
            </a:extLst>
          </p:cNvPr>
          <p:cNvSpPr>
            <a:spLocks noGrp="1"/>
          </p:cNvSpPr>
          <p:nvPr>
            <p:ph idx="1"/>
          </p:nvPr>
        </p:nvSpPr>
        <p:spPr>
          <a:xfrm>
            <a:off x="120077" y="1881338"/>
            <a:ext cx="5071711" cy="4697529"/>
          </a:xfrm>
        </p:spPr>
        <p:txBody>
          <a:bodyPr vert="horz" lIns="91440" tIns="45720" rIns="91440" bIns="45720" rtlCol="0" anchor="t">
            <a:normAutofit/>
          </a:bodyPr>
          <a:lstStyle/>
          <a:p>
            <a:r>
              <a:rPr lang="en-GB" dirty="0" err="1">
                <a:solidFill>
                  <a:schemeClr val="tx2"/>
                </a:solidFill>
              </a:rPr>
              <a:t>Photobashing</a:t>
            </a:r>
            <a:r>
              <a:rPr lang="en-GB" dirty="0">
                <a:solidFill>
                  <a:schemeClr val="tx2"/>
                </a:solidFill>
              </a:rPr>
              <a:t> techniques using Photoshop [17] to create a conceptual scene for the project. </a:t>
            </a:r>
            <a:endParaRPr lang="en-US">
              <a:solidFill>
                <a:schemeClr val="tx2"/>
              </a:solidFill>
            </a:endParaRPr>
          </a:p>
          <a:p>
            <a:r>
              <a:rPr lang="en-GB" dirty="0">
                <a:solidFill>
                  <a:schemeClr val="tx2"/>
                </a:solidFill>
              </a:rPr>
              <a:t>Establishing moods and lighting inspired from scenes in games, one such as Final Fantasy XIV [8]. </a:t>
            </a:r>
            <a:r>
              <a:rPr lang="en-GB" dirty="0"/>
              <a:t> </a:t>
            </a:r>
          </a:p>
          <a:p>
            <a:endParaRPr lang="en-GB"/>
          </a:p>
          <a:p>
            <a:endParaRPr lang="en-GB" dirty="0"/>
          </a:p>
        </p:txBody>
      </p:sp>
      <p:sp>
        <p:nvSpPr>
          <p:cNvPr id="9" name="TextBox 8">
            <a:extLst>
              <a:ext uri="{FF2B5EF4-FFF2-40B4-BE49-F238E27FC236}">
                <a16:creationId xmlns:a16="http://schemas.microsoft.com/office/drawing/2014/main" id="{F2C3C13E-B351-39BD-216F-31984EE25454}"/>
              </a:ext>
            </a:extLst>
          </p:cNvPr>
          <p:cNvSpPr txBox="1"/>
          <p:nvPr/>
        </p:nvSpPr>
        <p:spPr>
          <a:xfrm>
            <a:off x="308531" y="1407873"/>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chemeClr val="bg1">
                    <a:lumMod val="90000"/>
                    <a:lumOff val="10000"/>
                  </a:schemeClr>
                </a:solidFill>
              </a:rPr>
              <a:t>Environment </a:t>
            </a:r>
          </a:p>
        </p:txBody>
      </p:sp>
      <p:pic>
        <p:nvPicPr>
          <p:cNvPr id="3" name="Picture 2" descr="A screenshot of a video game&#10;&#10;AI-generated content may be incorrect.">
            <a:extLst>
              <a:ext uri="{FF2B5EF4-FFF2-40B4-BE49-F238E27FC236}">
                <a16:creationId xmlns:a16="http://schemas.microsoft.com/office/drawing/2014/main" id="{5B66726F-BE02-CA05-9B5C-7DDC9EFAFC85}"/>
              </a:ext>
            </a:extLst>
          </p:cNvPr>
          <p:cNvPicPr>
            <a:picLocks noChangeAspect="1"/>
          </p:cNvPicPr>
          <p:nvPr/>
        </p:nvPicPr>
        <p:blipFill>
          <a:blip r:embed="rId3"/>
          <a:stretch>
            <a:fillRect/>
          </a:stretch>
        </p:blipFill>
        <p:spPr>
          <a:xfrm>
            <a:off x="357240" y="3954013"/>
            <a:ext cx="4596917" cy="2466474"/>
          </a:xfrm>
          <a:prstGeom prst="rect">
            <a:avLst/>
          </a:prstGeom>
        </p:spPr>
      </p:pic>
      <p:sp>
        <p:nvSpPr>
          <p:cNvPr id="5" name="TextBox 4">
            <a:extLst>
              <a:ext uri="{FF2B5EF4-FFF2-40B4-BE49-F238E27FC236}">
                <a16:creationId xmlns:a16="http://schemas.microsoft.com/office/drawing/2014/main" id="{450AFAB6-DFE2-A0E1-ED84-6B7201B91797}"/>
              </a:ext>
            </a:extLst>
          </p:cNvPr>
          <p:cNvSpPr txBox="1"/>
          <p:nvPr/>
        </p:nvSpPr>
        <p:spPr>
          <a:xfrm>
            <a:off x="314279" y="6423588"/>
            <a:ext cx="464674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tx2"/>
                </a:solidFill>
              </a:rPr>
              <a:t>In-Game Screenshot within Final Fantasy XIV</a:t>
            </a:r>
            <a:r>
              <a:rPr lang="en-GB" dirty="0"/>
              <a:t>  </a:t>
            </a:r>
          </a:p>
        </p:txBody>
      </p:sp>
    </p:spTree>
    <p:extLst>
      <p:ext uri="{BB962C8B-B14F-4D97-AF65-F5344CB8AC3E}">
        <p14:creationId xmlns:p14="http://schemas.microsoft.com/office/powerpoint/2010/main" val="12683348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0000"/>
            <a:lumOff val="1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02F50-1454-6FBE-02A6-2C3F650148AC}"/>
              </a:ext>
            </a:extLst>
          </p:cNvPr>
          <p:cNvSpPr>
            <a:spLocks noGrp="1"/>
          </p:cNvSpPr>
          <p:nvPr>
            <p:ph type="title"/>
          </p:nvPr>
        </p:nvSpPr>
        <p:spPr/>
        <p:txBody>
          <a:bodyPr/>
          <a:lstStyle/>
          <a:p>
            <a:r>
              <a:rPr lang="en-GB" dirty="0">
                <a:solidFill>
                  <a:schemeClr val="bg1"/>
                </a:solidFill>
              </a:rPr>
              <a:t>Established Focus</a:t>
            </a:r>
          </a:p>
        </p:txBody>
      </p:sp>
      <p:pic>
        <p:nvPicPr>
          <p:cNvPr id="4" name="Content Placeholder 3" descr="A diagram of a story board&#10;&#10;AI-generated content may be incorrect.">
            <a:extLst>
              <a:ext uri="{FF2B5EF4-FFF2-40B4-BE49-F238E27FC236}">
                <a16:creationId xmlns:a16="http://schemas.microsoft.com/office/drawing/2014/main" id="{CC2007E0-1941-840D-BAE3-EDCACD1D22D9}"/>
              </a:ext>
            </a:extLst>
          </p:cNvPr>
          <p:cNvPicPr>
            <a:picLocks noGrp="1" noChangeAspect="1"/>
          </p:cNvPicPr>
          <p:nvPr>
            <p:ph idx="1"/>
          </p:nvPr>
        </p:nvPicPr>
        <p:blipFill>
          <a:blip r:embed="rId2"/>
          <a:srcRect b="37946"/>
          <a:stretch>
            <a:fillRect/>
          </a:stretch>
        </p:blipFill>
        <p:spPr>
          <a:xfrm>
            <a:off x="5139246" y="1942762"/>
            <a:ext cx="6832293" cy="4233454"/>
          </a:xfrm>
          <a:prstGeom prst="rect">
            <a:avLst/>
          </a:prstGeom>
        </p:spPr>
      </p:pic>
      <p:pic>
        <p:nvPicPr>
          <p:cNvPr id="5" name="Picture 4" descr="A drawing of a chest with a monster mouth&#10;&#10;AI-generated content may be incorrect.">
            <a:extLst>
              <a:ext uri="{FF2B5EF4-FFF2-40B4-BE49-F238E27FC236}">
                <a16:creationId xmlns:a16="http://schemas.microsoft.com/office/drawing/2014/main" id="{01B06A4F-441F-ECF1-2BAE-9ADACB18B694}"/>
              </a:ext>
            </a:extLst>
          </p:cNvPr>
          <p:cNvPicPr>
            <a:picLocks noChangeAspect="1"/>
          </p:cNvPicPr>
          <p:nvPr/>
        </p:nvPicPr>
        <p:blipFill>
          <a:blip r:embed="rId3"/>
          <a:stretch>
            <a:fillRect/>
          </a:stretch>
        </p:blipFill>
        <p:spPr>
          <a:xfrm>
            <a:off x="148090" y="1946313"/>
            <a:ext cx="4819879" cy="4764795"/>
          </a:xfrm>
          <a:prstGeom prst="rect">
            <a:avLst/>
          </a:prstGeom>
        </p:spPr>
      </p:pic>
      <p:sp>
        <p:nvSpPr>
          <p:cNvPr id="6" name="TextBox 5">
            <a:extLst>
              <a:ext uri="{FF2B5EF4-FFF2-40B4-BE49-F238E27FC236}">
                <a16:creationId xmlns:a16="http://schemas.microsoft.com/office/drawing/2014/main" id="{CC54CE97-8DFD-4ACA-4398-892E22406EAF}"/>
              </a:ext>
            </a:extLst>
          </p:cNvPr>
          <p:cNvSpPr txBox="1"/>
          <p:nvPr/>
        </p:nvSpPr>
        <p:spPr>
          <a:xfrm>
            <a:off x="308531" y="1407873"/>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chemeClr val="bg1">
                    <a:lumMod val="90000"/>
                    <a:lumOff val="10000"/>
                  </a:schemeClr>
                </a:solidFill>
              </a:rPr>
              <a:t>Design&amp; Storyboarding</a:t>
            </a:r>
          </a:p>
        </p:txBody>
      </p:sp>
      <p:sp>
        <p:nvSpPr>
          <p:cNvPr id="7" name="TextBox 6">
            <a:extLst>
              <a:ext uri="{FF2B5EF4-FFF2-40B4-BE49-F238E27FC236}">
                <a16:creationId xmlns:a16="http://schemas.microsoft.com/office/drawing/2014/main" id="{EA21CEAB-ABD3-834F-6864-A215AFF28BD7}"/>
              </a:ext>
            </a:extLst>
          </p:cNvPr>
          <p:cNvSpPr txBox="1"/>
          <p:nvPr/>
        </p:nvSpPr>
        <p:spPr>
          <a:xfrm>
            <a:off x="5033210" y="6336631"/>
            <a:ext cx="674771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dirty="0">
                <a:solidFill>
                  <a:schemeClr val="tx2"/>
                </a:solidFill>
              </a:rPr>
              <a:t>Short storyboard showcasing simple movements and angles</a:t>
            </a:r>
            <a:endParaRPr lang="en-US">
              <a:solidFill>
                <a:schemeClr val="tx2"/>
              </a:solidFill>
            </a:endParaRPr>
          </a:p>
        </p:txBody>
      </p:sp>
    </p:spTree>
    <p:extLst>
      <p:ext uri="{BB962C8B-B14F-4D97-AF65-F5344CB8AC3E}">
        <p14:creationId xmlns:p14="http://schemas.microsoft.com/office/powerpoint/2010/main" val="21519397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0000"/>
            <a:lumOff val="10000"/>
          </a:schemeClr>
        </a:solidFill>
        <a:effectLst/>
      </p:bgPr>
    </p:bg>
    <p:spTree>
      <p:nvGrpSpPr>
        <p:cNvPr id="1" name="">
          <a:extLst>
            <a:ext uri="{FF2B5EF4-FFF2-40B4-BE49-F238E27FC236}">
              <a16:creationId xmlns:a16="http://schemas.microsoft.com/office/drawing/2014/main" id="{5987AFB0-446D-FF39-D36C-A132C3D82E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6484D0-90C5-EC68-A157-E4E86A0C85E6}"/>
              </a:ext>
            </a:extLst>
          </p:cNvPr>
          <p:cNvSpPr>
            <a:spLocks noGrp="1"/>
          </p:cNvSpPr>
          <p:nvPr>
            <p:ph type="title"/>
          </p:nvPr>
        </p:nvSpPr>
        <p:spPr/>
        <p:txBody>
          <a:bodyPr/>
          <a:lstStyle/>
          <a:p>
            <a:r>
              <a:rPr lang="en-GB" dirty="0">
                <a:solidFill>
                  <a:schemeClr val="bg1"/>
                </a:solidFill>
              </a:rPr>
              <a:t>Summary</a:t>
            </a:r>
          </a:p>
        </p:txBody>
      </p:sp>
      <p:sp>
        <p:nvSpPr>
          <p:cNvPr id="7" name="Content Placeholder 6">
            <a:extLst>
              <a:ext uri="{FF2B5EF4-FFF2-40B4-BE49-F238E27FC236}">
                <a16:creationId xmlns:a16="http://schemas.microsoft.com/office/drawing/2014/main" id="{2AE34035-CCB6-66F3-6D2B-756CD27E8E22}"/>
              </a:ext>
            </a:extLst>
          </p:cNvPr>
          <p:cNvSpPr>
            <a:spLocks noGrp="1"/>
          </p:cNvSpPr>
          <p:nvPr>
            <p:ph idx="1"/>
          </p:nvPr>
        </p:nvSpPr>
        <p:spPr>
          <a:xfrm>
            <a:off x="120077" y="1881338"/>
            <a:ext cx="11767832" cy="4697529"/>
          </a:xfrm>
        </p:spPr>
        <p:txBody>
          <a:bodyPr vert="horz" lIns="91440" tIns="45720" rIns="91440" bIns="45720" rtlCol="0" anchor="t">
            <a:normAutofit/>
          </a:bodyPr>
          <a:lstStyle/>
          <a:p>
            <a:r>
              <a:rPr lang="en-US" dirty="0">
                <a:solidFill>
                  <a:schemeClr val="tx2"/>
                </a:solidFill>
              </a:rPr>
              <a:t>I aim to produce a quality 20-25 second animation within Maya [18]  that </a:t>
            </a:r>
            <a:r>
              <a:rPr lang="en-GB" dirty="0">
                <a:solidFill>
                  <a:schemeClr val="tx2"/>
                </a:solidFill>
              </a:rPr>
              <a:t>utilises</a:t>
            </a:r>
            <a:r>
              <a:rPr lang="en-US" dirty="0">
                <a:solidFill>
                  <a:schemeClr val="tx2"/>
                </a:solidFill>
              </a:rPr>
              <a:t> both animation, lighting and subtle sound techniques to sell the atmosphere and mood of the visual short. It aims to provide the right amount of fantasy horror to its narrative.</a:t>
            </a:r>
          </a:p>
          <a:p>
            <a:r>
              <a:rPr lang="en-US" dirty="0">
                <a:solidFill>
                  <a:schemeClr val="tx2"/>
                </a:solidFill>
              </a:rPr>
              <a:t>Source a rigged 3D model to use within my animation, allowing me to focus on its animation and entire scene.</a:t>
            </a:r>
          </a:p>
          <a:p>
            <a:r>
              <a:rPr lang="en-US" dirty="0">
                <a:solidFill>
                  <a:schemeClr val="tx2"/>
                </a:solidFill>
              </a:rPr>
              <a:t>The animation is set to be showcased within Unreal engine [19] to provide accurate lighting and effects within its environment. Creative use of keyframing and techniques applied to my animation.</a:t>
            </a:r>
          </a:p>
          <a:p>
            <a:r>
              <a:rPr lang="en-US" dirty="0">
                <a:solidFill>
                  <a:schemeClr val="tx2"/>
                </a:solidFill>
              </a:rPr>
              <a:t>My research will focus on how anticipation and timing can enhance character believability into its motion. This can be achieved and tailored to my character with the use of anatomical jaw movements to compare to the movements of the mimic's mouth.</a:t>
            </a:r>
          </a:p>
          <a:p>
            <a:r>
              <a:rPr lang="en-US" dirty="0">
                <a:solidFill>
                  <a:schemeClr val="tx2"/>
                </a:solidFill>
              </a:rPr>
              <a:t>All work will be accompanied by a portfolio of my progress and creative endeavors for the project.</a:t>
            </a:r>
          </a:p>
          <a:p>
            <a:endParaRPr lang="en-US" dirty="0"/>
          </a:p>
          <a:p>
            <a:endParaRPr lang="en-US" dirty="0"/>
          </a:p>
        </p:txBody>
      </p:sp>
      <p:sp>
        <p:nvSpPr>
          <p:cNvPr id="9" name="TextBox 8">
            <a:extLst>
              <a:ext uri="{FF2B5EF4-FFF2-40B4-BE49-F238E27FC236}">
                <a16:creationId xmlns:a16="http://schemas.microsoft.com/office/drawing/2014/main" id="{1605B8E1-000B-1595-8C7A-8AD99C4016C5}"/>
              </a:ext>
            </a:extLst>
          </p:cNvPr>
          <p:cNvSpPr txBox="1"/>
          <p:nvPr/>
        </p:nvSpPr>
        <p:spPr>
          <a:xfrm>
            <a:off x="308531" y="1407873"/>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chemeClr val="bg1">
                    <a:lumMod val="90000"/>
                    <a:lumOff val="10000"/>
                  </a:schemeClr>
                </a:solidFill>
              </a:rPr>
              <a:t>Creative Goals</a:t>
            </a:r>
          </a:p>
        </p:txBody>
      </p:sp>
    </p:spTree>
    <p:extLst>
      <p:ext uri="{BB962C8B-B14F-4D97-AF65-F5344CB8AC3E}">
        <p14:creationId xmlns:p14="http://schemas.microsoft.com/office/powerpoint/2010/main" val="12144574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0000"/>
            <a:lumOff val="1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8AD1E-4FC5-26E4-C1B4-D1202DD684AC}"/>
              </a:ext>
            </a:extLst>
          </p:cNvPr>
          <p:cNvSpPr>
            <a:spLocks noGrp="1"/>
          </p:cNvSpPr>
          <p:nvPr>
            <p:ph type="title"/>
          </p:nvPr>
        </p:nvSpPr>
        <p:spPr/>
        <p:txBody>
          <a:bodyPr/>
          <a:lstStyle/>
          <a:p>
            <a:r>
              <a:rPr lang="en-GB" dirty="0">
                <a:solidFill>
                  <a:schemeClr val="bg1"/>
                </a:solidFill>
              </a:rPr>
              <a:t>Bibliography Page 1/2 </a:t>
            </a:r>
          </a:p>
        </p:txBody>
      </p:sp>
      <p:sp>
        <p:nvSpPr>
          <p:cNvPr id="3" name="Content Placeholder 2">
            <a:extLst>
              <a:ext uri="{FF2B5EF4-FFF2-40B4-BE49-F238E27FC236}">
                <a16:creationId xmlns:a16="http://schemas.microsoft.com/office/drawing/2014/main" id="{7FA64619-2A0F-EFF9-1F4C-8C463A09F6B3}"/>
              </a:ext>
            </a:extLst>
          </p:cNvPr>
          <p:cNvSpPr>
            <a:spLocks noGrp="1"/>
          </p:cNvSpPr>
          <p:nvPr>
            <p:ph idx="1"/>
          </p:nvPr>
        </p:nvSpPr>
        <p:spPr>
          <a:xfrm>
            <a:off x="-2426" y="1881460"/>
            <a:ext cx="11521457" cy="4977439"/>
          </a:xfrm>
        </p:spPr>
        <p:txBody>
          <a:bodyPr vert="horz" lIns="91440" tIns="45720" rIns="91440" bIns="45720" rtlCol="0" anchor="t">
            <a:normAutofit fontScale="77500" lnSpcReduction="20000"/>
          </a:bodyPr>
          <a:lstStyle/>
          <a:p>
            <a:pPr marL="0" indent="0">
              <a:buNone/>
            </a:pPr>
            <a:r>
              <a:rPr lang="en-GB" dirty="0">
                <a:solidFill>
                  <a:schemeClr val="tx2"/>
                </a:solidFill>
                <a:ea typeface="+mn-lt"/>
                <a:cs typeface="+mn-lt"/>
              </a:rPr>
              <a:t>[1] P. Wells, Animation and America. New Brunswick, NJ: Rutgers University Press, 1998, p. 203 </a:t>
            </a:r>
            <a:endParaRPr lang="en-GB">
              <a:solidFill>
                <a:schemeClr val="tx2"/>
              </a:solidFill>
            </a:endParaRPr>
          </a:p>
          <a:p>
            <a:pPr marL="0" indent="0">
              <a:buNone/>
            </a:pPr>
            <a:r>
              <a:rPr lang="en-GB" dirty="0">
                <a:solidFill>
                  <a:schemeClr val="tx2"/>
                </a:solidFill>
                <a:ea typeface="+mn-lt"/>
                <a:cs typeface="+mn-lt"/>
              </a:rPr>
              <a:t>[2] M. Bowers, “Compelling and Moving: A Guide to Motion Design Principles,” </a:t>
            </a:r>
            <a:r>
              <a:rPr lang="en-GB" dirty="0" err="1">
                <a:solidFill>
                  <a:schemeClr val="tx2"/>
                </a:solidFill>
                <a:ea typeface="+mn-lt"/>
                <a:cs typeface="+mn-lt"/>
              </a:rPr>
              <a:t>Toptal</a:t>
            </a:r>
            <a:r>
              <a:rPr lang="en-GB" dirty="0">
                <a:solidFill>
                  <a:schemeClr val="tx2"/>
                </a:solidFill>
                <a:ea typeface="+mn-lt"/>
                <a:cs typeface="+mn-lt"/>
              </a:rPr>
              <a:t> Designers UX Blog, [Online]. Available: </a:t>
            </a:r>
            <a:r>
              <a:rPr lang="en-GB" dirty="0">
                <a:solidFill>
                  <a:schemeClr val="tx2"/>
                </a:solidFill>
                <a:ea typeface="+mn-lt"/>
                <a:cs typeface="+mn-lt"/>
                <a:hlinkClick r:id="rId2">
                  <a:extLst>
                    <a:ext uri="{A12FA001-AC4F-418D-AE19-62706E023703}">
                      <ahyp:hlinkClr xmlns:ahyp="http://schemas.microsoft.com/office/drawing/2018/hyperlinkcolor" val="tx"/>
                    </a:ext>
                  </a:extLst>
                </a:hlinkClick>
              </a:rPr>
              <a:t>https://www.toptal.com/designers/ux/motion-design-principles</a:t>
            </a:r>
            <a:r>
              <a:rPr lang="en-GB" dirty="0">
                <a:solidFill>
                  <a:schemeClr val="tx2"/>
                </a:solidFill>
                <a:ea typeface="+mn-lt"/>
                <a:cs typeface="+mn-lt"/>
              </a:rPr>
              <a:t> [Accessed: Nov. 9, 2025].</a:t>
            </a:r>
          </a:p>
          <a:p>
            <a:pPr marL="0" indent="0">
              <a:buNone/>
            </a:pPr>
            <a:r>
              <a:rPr lang="en-GB" dirty="0">
                <a:solidFill>
                  <a:schemeClr val="tx2"/>
                </a:solidFill>
                <a:ea typeface="+mn-lt"/>
                <a:cs typeface="+mn-lt"/>
              </a:rPr>
              <a:t>[3] A. Coleman, “3D Animation | Bouncing Ball and Axe Throw,” One Curious Chip [Online]. Available: </a:t>
            </a:r>
            <a:r>
              <a:rPr lang="en-GB" dirty="0">
                <a:solidFill>
                  <a:schemeClr val="tx2"/>
                </a:solidFill>
                <a:ea typeface="+mn-lt"/>
                <a:cs typeface="+mn-lt"/>
                <a:hlinkClick r:id="rId3">
                  <a:extLst>
                    <a:ext uri="{A12FA001-AC4F-418D-AE19-62706E023703}">
                      <ahyp:hlinkClr xmlns:ahyp="http://schemas.microsoft.com/office/drawing/2018/hyperlinkcolor" val="tx"/>
                    </a:ext>
                  </a:extLst>
                </a:hlinkClick>
              </a:rPr>
              <a:t>https://www.onecuriouschip.com/blog/2015/11/17/3d-animation-bouncing-ball-and-axe-throw</a:t>
            </a:r>
            <a:r>
              <a:rPr lang="en-GB" dirty="0">
                <a:solidFill>
                  <a:schemeClr val="tx2"/>
                </a:solidFill>
                <a:ea typeface="+mn-lt"/>
                <a:cs typeface="+mn-lt"/>
              </a:rPr>
              <a:t> [Accessed: Nov. 9, 2025].</a:t>
            </a:r>
          </a:p>
          <a:p>
            <a:pPr marL="0" indent="0">
              <a:buNone/>
            </a:pPr>
            <a:r>
              <a:rPr lang="en-GB" dirty="0">
                <a:solidFill>
                  <a:schemeClr val="tx2"/>
                </a:solidFill>
                <a:ea typeface="+mn-lt"/>
                <a:cs typeface="+mn-lt"/>
              </a:rPr>
              <a:t>[4] Sleeping Beauty, motion picture, Walt Disney Productions, United States, 1959. Streaming on: Disney+, Walt Disney Company.</a:t>
            </a:r>
          </a:p>
          <a:p>
            <a:pPr marL="0" indent="0">
              <a:buNone/>
            </a:pPr>
            <a:r>
              <a:rPr lang="en-GB" dirty="0">
                <a:solidFill>
                  <a:schemeClr val="tx2"/>
                </a:solidFill>
                <a:ea typeface="+mn-lt"/>
                <a:cs typeface="+mn-lt"/>
              </a:rPr>
              <a:t>[5] The Amazing World of Gumball, created by B. Bocquelet, animated television series, 6 seasons, Cartoon Network, United States, 2011–2019.</a:t>
            </a:r>
          </a:p>
          <a:p>
            <a:pPr marL="0" indent="0">
              <a:buNone/>
            </a:pPr>
            <a:r>
              <a:rPr lang="en-GB" dirty="0">
                <a:solidFill>
                  <a:schemeClr val="tx2"/>
                </a:solidFill>
                <a:ea typeface="+mn-lt"/>
                <a:cs typeface="+mn-lt"/>
              </a:rPr>
              <a:t>[6] The Brave Little Toaster, animated motion picture, Hyperion Pictures and The Kushner-Locke Company, United States, 1987. Streaming on: Disney+, Walt Disney Company.</a:t>
            </a:r>
          </a:p>
          <a:p>
            <a:pPr marL="0" indent="0">
              <a:buNone/>
            </a:pPr>
            <a:r>
              <a:rPr lang="en-GB" dirty="0">
                <a:solidFill>
                  <a:schemeClr val="tx2"/>
                </a:solidFill>
                <a:ea typeface="+mn-lt"/>
                <a:cs typeface="+mn-lt"/>
              </a:rPr>
              <a:t>[7] Regular Show, created by J. Quintel, animated television series, 8 seasons, Cartoon Network Studios, United States, 2010–2017.</a:t>
            </a:r>
          </a:p>
          <a:p>
            <a:pPr marL="0" indent="0">
              <a:buNone/>
            </a:pPr>
            <a:r>
              <a:rPr lang="en-GB" dirty="0">
                <a:solidFill>
                  <a:schemeClr val="tx2"/>
                </a:solidFill>
                <a:ea typeface="+mn-lt"/>
                <a:cs typeface="+mn-lt"/>
              </a:rPr>
              <a:t>[8] Final Fantasy XIV: A Realm Reborn, video game, Square Enix, Tokyo, Japan, 2013. Updated with </a:t>
            </a:r>
            <a:r>
              <a:rPr lang="en-GB" dirty="0" err="1">
                <a:solidFill>
                  <a:schemeClr val="tx2"/>
                </a:solidFill>
                <a:ea typeface="+mn-lt"/>
                <a:cs typeface="+mn-lt"/>
              </a:rPr>
              <a:t>Endwalker</a:t>
            </a:r>
            <a:r>
              <a:rPr lang="en-GB" dirty="0">
                <a:solidFill>
                  <a:schemeClr val="tx2"/>
                </a:solidFill>
                <a:ea typeface="+mn-lt"/>
                <a:cs typeface="+mn-lt"/>
              </a:rPr>
              <a:t> expansion, 2021. </a:t>
            </a:r>
          </a:p>
          <a:p>
            <a:pPr marL="0" indent="0">
              <a:buNone/>
            </a:pPr>
            <a:r>
              <a:rPr lang="en-GB" dirty="0">
                <a:solidFill>
                  <a:schemeClr val="tx2"/>
                </a:solidFill>
                <a:ea typeface="+mn-lt"/>
                <a:cs typeface="+mn-lt"/>
              </a:rPr>
              <a:t>[9] Harry Potter and the Sorcerer’s Stone, motion picture, directed by C. Columbus, Warner Bros. Pictures, United States, 2001.</a:t>
            </a:r>
          </a:p>
          <a:p>
            <a:pPr marL="0" indent="0">
              <a:buNone/>
            </a:pPr>
            <a:r>
              <a:rPr lang="en-GB" dirty="0">
                <a:solidFill>
                  <a:schemeClr val="tx2"/>
                </a:solidFill>
                <a:ea typeface="+mn-lt"/>
                <a:cs typeface="+mn-lt"/>
              </a:rPr>
              <a:t>[10] Beauty and the Beast, animated motion picture, directed by G. Trousdale and K. Wise, Walt Disney Pictures, United States, 1991. Streaming on: Disney+, Walt Disney Company.</a:t>
            </a:r>
          </a:p>
          <a:p>
            <a:endParaRPr lang="en-GB" dirty="0">
              <a:ea typeface="+mn-lt"/>
              <a:cs typeface="+mn-lt"/>
            </a:endParaRPr>
          </a:p>
        </p:txBody>
      </p:sp>
    </p:spTree>
    <p:extLst>
      <p:ext uri="{BB962C8B-B14F-4D97-AF65-F5344CB8AC3E}">
        <p14:creationId xmlns:p14="http://schemas.microsoft.com/office/powerpoint/2010/main" val="310716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0000"/>
            <a:lumOff val="1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B6F11-C380-942D-7405-F35AFD8A5996}"/>
              </a:ext>
            </a:extLst>
          </p:cNvPr>
          <p:cNvSpPr>
            <a:spLocks noGrp="1"/>
          </p:cNvSpPr>
          <p:nvPr>
            <p:ph type="title"/>
          </p:nvPr>
        </p:nvSpPr>
        <p:spPr/>
        <p:txBody>
          <a:bodyPr/>
          <a:lstStyle/>
          <a:p>
            <a:r>
              <a:rPr lang="en-GB" dirty="0">
                <a:solidFill>
                  <a:schemeClr val="bg1"/>
                </a:solidFill>
              </a:rPr>
              <a:t>Bibliography Page 2/2</a:t>
            </a:r>
          </a:p>
        </p:txBody>
      </p:sp>
      <p:sp>
        <p:nvSpPr>
          <p:cNvPr id="3" name="Content Placeholder 2">
            <a:extLst>
              <a:ext uri="{FF2B5EF4-FFF2-40B4-BE49-F238E27FC236}">
                <a16:creationId xmlns:a16="http://schemas.microsoft.com/office/drawing/2014/main" id="{C083F7C5-ABD3-B2FE-E217-9F4F723462FA}"/>
              </a:ext>
            </a:extLst>
          </p:cNvPr>
          <p:cNvSpPr>
            <a:spLocks noGrp="1"/>
          </p:cNvSpPr>
          <p:nvPr>
            <p:ph idx="1"/>
          </p:nvPr>
        </p:nvSpPr>
        <p:spPr>
          <a:xfrm>
            <a:off x="-2426" y="1873135"/>
            <a:ext cx="12194770" cy="4982093"/>
          </a:xfrm>
        </p:spPr>
        <p:txBody>
          <a:bodyPr vert="horz" lIns="91440" tIns="45720" rIns="91440" bIns="45720" rtlCol="0" anchor="t">
            <a:normAutofit fontScale="85000" lnSpcReduction="20000"/>
          </a:bodyPr>
          <a:lstStyle/>
          <a:p>
            <a:pPr marL="0" indent="0">
              <a:buNone/>
            </a:pPr>
            <a:r>
              <a:rPr lang="en-GB" dirty="0">
                <a:solidFill>
                  <a:schemeClr val="tx2"/>
                </a:solidFill>
              </a:rPr>
              <a:t>[11] </a:t>
            </a:r>
            <a:r>
              <a:rPr lang="en-GB" dirty="0">
                <a:solidFill>
                  <a:schemeClr val="tx2"/>
                </a:solidFill>
                <a:ea typeface="+mn-lt"/>
                <a:cs typeface="+mn-lt"/>
              </a:rPr>
              <a:t>The Cuphead Show!, created by D. Wasson and C. Felder, animated television series, Netflix Animation, United States, 2022–2024. Streaming on: Netflix, [Accessed: Nov. 9, 2025].</a:t>
            </a:r>
          </a:p>
          <a:p>
            <a:pPr marL="0" indent="0">
              <a:buNone/>
            </a:pPr>
            <a:r>
              <a:rPr lang="en-GB" dirty="0">
                <a:solidFill>
                  <a:schemeClr val="tx2"/>
                </a:solidFill>
                <a:ea typeface="+mn-lt"/>
                <a:cs typeface="+mn-lt"/>
              </a:rPr>
              <a:t>[12] </a:t>
            </a:r>
            <a:r>
              <a:rPr lang="en-GB" err="1">
                <a:solidFill>
                  <a:schemeClr val="tx2"/>
                </a:solidFill>
                <a:ea typeface="+mn-lt"/>
                <a:cs typeface="+mn-lt"/>
              </a:rPr>
              <a:t>Koksoxim</a:t>
            </a:r>
            <a:r>
              <a:rPr lang="en-GB" dirty="0">
                <a:solidFill>
                  <a:schemeClr val="tx2"/>
                </a:solidFill>
                <a:ea typeface="+mn-lt"/>
                <a:cs typeface="+mn-lt"/>
              </a:rPr>
              <a:t>, 3D Fantasy Chest, 3D model, published Apr. 1, 2019. </a:t>
            </a:r>
            <a:r>
              <a:rPr lang="en-GB" err="1">
                <a:solidFill>
                  <a:schemeClr val="tx2"/>
                </a:solidFill>
                <a:ea typeface="+mn-lt"/>
                <a:cs typeface="+mn-lt"/>
              </a:rPr>
              <a:t>TurboSquid</a:t>
            </a:r>
            <a:r>
              <a:rPr lang="en-GB" dirty="0">
                <a:solidFill>
                  <a:schemeClr val="tx2"/>
                </a:solidFill>
                <a:ea typeface="+mn-lt"/>
                <a:cs typeface="+mn-lt"/>
              </a:rPr>
              <a:t>. [Online]. Available: </a:t>
            </a:r>
            <a:r>
              <a:rPr lang="en-GB" dirty="0">
                <a:solidFill>
                  <a:schemeClr val="tx2"/>
                </a:solidFill>
                <a:ea typeface="+mn-lt"/>
                <a:cs typeface="+mn-lt"/>
                <a:hlinkClick r:id="rId2">
                  <a:extLst>
                    <a:ext uri="{A12FA001-AC4F-418D-AE19-62706E023703}">
                      <ahyp:hlinkClr xmlns:ahyp="http://schemas.microsoft.com/office/drawing/2018/hyperlinkcolor" val="tx"/>
                    </a:ext>
                  </a:extLst>
                </a:hlinkClick>
              </a:rPr>
              <a:t>https://www.turbosquid.com/3d-models/3d-fantasy-chest-1393411?dd_referrer=https%3A%2F%2Fwww.google.com%2F</a:t>
            </a:r>
            <a:r>
              <a:rPr lang="en-GB" dirty="0">
                <a:solidFill>
                  <a:schemeClr val="tx2"/>
                </a:solidFill>
                <a:ea typeface="+mn-lt"/>
                <a:cs typeface="+mn-lt"/>
              </a:rPr>
              <a:t> [Accessed: Nov. 9, 2025].</a:t>
            </a:r>
          </a:p>
          <a:p>
            <a:pPr marL="0" indent="0">
              <a:buNone/>
            </a:pPr>
            <a:r>
              <a:rPr lang="en-GB" dirty="0">
                <a:solidFill>
                  <a:schemeClr val="tx2"/>
                </a:solidFill>
                <a:ea typeface="+mn-lt"/>
                <a:cs typeface="+mn-lt"/>
              </a:rPr>
              <a:t>[13] Luda25, Low-poly of Stylized </a:t>
            </a:r>
            <a:r>
              <a:rPr lang="en-GB" dirty="0" err="1">
                <a:solidFill>
                  <a:schemeClr val="tx2"/>
                </a:solidFill>
                <a:ea typeface="+mn-lt"/>
                <a:cs typeface="+mn-lt"/>
              </a:rPr>
              <a:t>WitchBroom</a:t>
            </a:r>
            <a:r>
              <a:rPr lang="en-GB" dirty="0">
                <a:solidFill>
                  <a:schemeClr val="tx2"/>
                </a:solidFill>
                <a:ea typeface="+mn-lt"/>
                <a:cs typeface="+mn-lt"/>
              </a:rPr>
              <a:t>, 3D model, published Mar. 10 2022. </a:t>
            </a:r>
            <a:r>
              <a:rPr lang="en-GB" dirty="0" err="1">
                <a:solidFill>
                  <a:schemeClr val="tx2"/>
                </a:solidFill>
                <a:ea typeface="+mn-lt"/>
                <a:cs typeface="+mn-lt"/>
              </a:rPr>
              <a:t>TurboSquid</a:t>
            </a:r>
            <a:r>
              <a:rPr lang="en-GB" dirty="0">
                <a:solidFill>
                  <a:schemeClr val="tx2"/>
                </a:solidFill>
                <a:ea typeface="+mn-lt"/>
                <a:cs typeface="+mn-lt"/>
              </a:rPr>
              <a:t>. [Online]. Available: </a:t>
            </a:r>
            <a:r>
              <a:rPr lang="en-GB" dirty="0">
                <a:solidFill>
                  <a:schemeClr val="tx2"/>
                </a:solidFill>
                <a:ea typeface="+mn-lt"/>
                <a:cs typeface="+mn-lt"/>
                <a:hlinkClick r:id="rId3">
                  <a:extLst>
                    <a:ext uri="{A12FA001-AC4F-418D-AE19-62706E023703}">
                      <ahyp:hlinkClr xmlns:ahyp="http://schemas.microsoft.com/office/drawing/2018/hyperlinkcolor" val="tx"/>
                    </a:ext>
                  </a:extLst>
                </a:hlinkClick>
              </a:rPr>
              <a:t>https://www.turbosquid.com/3d-models/low-poly-of-stylized-witchbroom-low-poly-3d-model-1865886</a:t>
            </a:r>
            <a:r>
              <a:rPr lang="en-GB" dirty="0">
                <a:solidFill>
                  <a:schemeClr val="tx2"/>
                </a:solidFill>
                <a:ea typeface="+mn-lt"/>
                <a:cs typeface="+mn-lt"/>
              </a:rPr>
              <a:t> [Accessed: Nov. 9, 2025].</a:t>
            </a:r>
          </a:p>
          <a:p>
            <a:pPr marL="0" indent="0">
              <a:buNone/>
            </a:pPr>
            <a:r>
              <a:rPr lang="en-GB" dirty="0">
                <a:solidFill>
                  <a:schemeClr val="tx2"/>
                </a:solidFill>
                <a:ea typeface="+mn-lt"/>
                <a:cs typeface="+mn-lt"/>
              </a:rPr>
              <a:t>[14] </a:t>
            </a:r>
            <a:r>
              <a:rPr lang="en-GB" err="1">
                <a:solidFill>
                  <a:schemeClr val="tx2"/>
                </a:solidFill>
                <a:ea typeface="+mn-lt"/>
                <a:cs typeface="+mn-lt"/>
              </a:rPr>
              <a:t>Frieren</a:t>
            </a:r>
            <a:r>
              <a:rPr lang="en-GB" dirty="0">
                <a:solidFill>
                  <a:schemeClr val="tx2"/>
                </a:solidFill>
                <a:ea typeface="+mn-lt"/>
                <a:cs typeface="+mn-lt"/>
              </a:rPr>
              <a:t>: Beyond Journey’s End (</a:t>
            </a:r>
            <a:r>
              <a:rPr lang="en-GB" err="1">
                <a:solidFill>
                  <a:schemeClr val="tx2"/>
                </a:solidFill>
                <a:ea typeface="+mn-lt"/>
                <a:cs typeface="+mn-lt"/>
              </a:rPr>
              <a:t>Sōsō</a:t>
            </a:r>
            <a:r>
              <a:rPr lang="en-GB" dirty="0">
                <a:solidFill>
                  <a:schemeClr val="tx2"/>
                </a:solidFill>
                <a:ea typeface="+mn-lt"/>
                <a:cs typeface="+mn-lt"/>
              </a:rPr>
              <a:t> no </a:t>
            </a:r>
            <a:r>
              <a:rPr lang="en-GB" err="1">
                <a:solidFill>
                  <a:schemeClr val="tx2"/>
                </a:solidFill>
                <a:ea typeface="+mn-lt"/>
                <a:cs typeface="+mn-lt"/>
              </a:rPr>
              <a:t>Furīren</a:t>
            </a:r>
            <a:r>
              <a:rPr lang="en-GB" dirty="0">
                <a:solidFill>
                  <a:schemeClr val="tx2"/>
                </a:solidFill>
                <a:ea typeface="+mn-lt"/>
                <a:cs typeface="+mn-lt"/>
              </a:rPr>
              <a:t>), animated television series, directed by K. </a:t>
            </a:r>
            <a:r>
              <a:rPr lang="en-GB" err="1">
                <a:solidFill>
                  <a:schemeClr val="tx2"/>
                </a:solidFill>
                <a:ea typeface="+mn-lt"/>
                <a:cs typeface="+mn-lt"/>
              </a:rPr>
              <a:t>Keiichirō</a:t>
            </a:r>
            <a:r>
              <a:rPr lang="en-GB" dirty="0">
                <a:solidFill>
                  <a:schemeClr val="tx2"/>
                </a:solidFill>
                <a:ea typeface="+mn-lt"/>
                <a:cs typeface="+mn-lt"/>
              </a:rPr>
              <a:t>, produced by Madhouse, Japan, 2023–2024. </a:t>
            </a:r>
          </a:p>
          <a:p>
            <a:pPr marL="0" indent="0">
              <a:buNone/>
            </a:pPr>
            <a:r>
              <a:rPr lang="en-GB" dirty="0">
                <a:solidFill>
                  <a:schemeClr val="tx2"/>
                </a:solidFill>
                <a:ea typeface="+mn-lt"/>
                <a:cs typeface="+mn-lt"/>
              </a:rPr>
              <a:t>[15] The Sorcerer’s Apprentice, motion picture, directed by J. Turteltaub, Walt Disney Pictures, United States, 2010. Streaming on: Disney+, Walt Disney Company. </a:t>
            </a:r>
          </a:p>
          <a:p>
            <a:pPr marL="0" indent="0">
              <a:buNone/>
            </a:pPr>
            <a:r>
              <a:rPr lang="en-GB" dirty="0">
                <a:solidFill>
                  <a:schemeClr val="tx2"/>
                </a:solidFill>
                <a:ea typeface="+mn-lt"/>
                <a:cs typeface="+mn-lt"/>
              </a:rPr>
              <a:t>[16] W. Stanchfield, Gesture Drawing for Animation. Burbank, CA, USA: Walt Stanchfield/Animation Resources, 2007, p. 144.</a:t>
            </a:r>
          </a:p>
          <a:p>
            <a:pPr marL="0" indent="0">
              <a:buNone/>
            </a:pPr>
            <a:r>
              <a:rPr lang="en-GB" dirty="0">
                <a:solidFill>
                  <a:schemeClr val="tx2"/>
                </a:solidFill>
                <a:ea typeface="+mn-lt"/>
                <a:cs typeface="+mn-lt"/>
              </a:rPr>
              <a:t>[17] Adobe Inc., Adobe Photoshop [Computer software]. </a:t>
            </a:r>
          </a:p>
          <a:p>
            <a:pPr marL="0" indent="0">
              <a:buNone/>
            </a:pPr>
            <a:r>
              <a:rPr lang="en-GB" dirty="0">
                <a:solidFill>
                  <a:schemeClr val="tx2"/>
                </a:solidFill>
                <a:ea typeface="+mn-lt"/>
                <a:cs typeface="+mn-lt"/>
              </a:rPr>
              <a:t>[18]  Autodesk Maya 2025 [Computer software]. </a:t>
            </a:r>
            <a:endParaRPr lang="en-GB" dirty="0">
              <a:solidFill>
                <a:schemeClr val="tx2"/>
              </a:solidFill>
            </a:endParaRPr>
          </a:p>
          <a:p>
            <a:pPr marL="0" indent="0">
              <a:buNone/>
            </a:pPr>
            <a:r>
              <a:rPr lang="en-GB" dirty="0">
                <a:solidFill>
                  <a:schemeClr val="tx2"/>
                </a:solidFill>
                <a:ea typeface="+mn-lt"/>
                <a:cs typeface="+mn-lt"/>
              </a:rPr>
              <a:t>[19] Epic Games, Unreal Engine 5, version 5.0, Epic Games, Apr. 2022.</a:t>
            </a:r>
          </a:p>
        </p:txBody>
      </p:sp>
    </p:spTree>
    <p:extLst>
      <p:ext uri="{BB962C8B-B14F-4D97-AF65-F5344CB8AC3E}">
        <p14:creationId xmlns:p14="http://schemas.microsoft.com/office/powerpoint/2010/main" val="38199863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Banded</vt:lpstr>
      <vt:lpstr>Advanced Character Performance</vt:lpstr>
      <vt:lpstr>Initial Research </vt:lpstr>
      <vt:lpstr>Initial Research </vt:lpstr>
      <vt:lpstr>Relative Media</vt:lpstr>
      <vt:lpstr>Compiling Ideas</vt:lpstr>
      <vt:lpstr>Compare and Contrast</vt:lpstr>
      <vt:lpstr>Established Focus</vt:lpstr>
      <vt:lpstr>Established Focus</vt:lpstr>
      <vt:lpstr>Summary</vt:lpstr>
      <vt:lpstr>Bibliography Page 1/2 </vt:lpstr>
      <vt:lpstr>Bibliography Page 2/2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1159</cp:revision>
  <dcterms:created xsi:type="dcterms:W3CDTF">2025-09-29T08:55:50Z</dcterms:created>
  <dcterms:modified xsi:type="dcterms:W3CDTF">2025-11-10T10:34:25Z</dcterms:modified>
</cp:coreProperties>
</file>