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4400213" cy="144002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9" d="100"/>
          <a:sy n="39" d="100"/>
        </p:scale>
        <p:origin x="403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0016" y="2356703"/>
            <a:ext cx="12240181" cy="5013407"/>
          </a:xfrm>
        </p:spPr>
        <p:txBody>
          <a:bodyPr anchor="b"/>
          <a:lstStyle>
            <a:lvl1pPr algn="ctr">
              <a:defRPr sz="944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0027" y="7563446"/>
            <a:ext cx="10800160" cy="3476717"/>
          </a:xfrm>
        </p:spPr>
        <p:txBody>
          <a:bodyPr/>
          <a:lstStyle>
            <a:lvl1pPr marL="0" indent="0" algn="ctr">
              <a:buNone/>
              <a:defRPr sz="3780"/>
            </a:lvl1pPr>
            <a:lvl2pPr marL="719999" indent="0" algn="ctr">
              <a:buNone/>
              <a:defRPr sz="3150"/>
            </a:lvl2pPr>
            <a:lvl3pPr marL="1439997" indent="0" algn="ctr">
              <a:buNone/>
              <a:defRPr sz="2835"/>
            </a:lvl3pPr>
            <a:lvl4pPr marL="2159996" indent="0" algn="ctr">
              <a:buNone/>
              <a:defRPr sz="2520"/>
            </a:lvl4pPr>
            <a:lvl5pPr marL="2879994" indent="0" algn="ctr">
              <a:buNone/>
              <a:defRPr sz="2520"/>
            </a:lvl5pPr>
            <a:lvl6pPr marL="3599993" indent="0" algn="ctr">
              <a:buNone/>
              <a:defRPr sz="2520"/>
            </a:lvl6pPr>
            <a:lvl7pPr marL="4319991" indent="0" algn="ctr">
              <a:buNone/>
              <a:defRPr sz="2520"/>
            </a:lvl7pPr>
            <a:lvl8pPr marL="5039990" indent="0" algn="ctr">
              <a:buNone/>
              <a:defRPr sz="2520"/>
            </a:lvl8pPr>
            <a:lvl9pPr marL="5759988" indent="0" algn="ctr">
              <a:buNone/>
              <a:defRPr sz="25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E29F-3DA1-417D-ACA8-D589C4DB8EE6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0A541-35F1-4810-8CAD-F446F7657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936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E29F-3DA1-417D-ACA8-D589C4DB8EE6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0A541-35F1-4810-8CAD-F446F7657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248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515" y="3590057"/>
            <a:ext cx="12420184" cy="5990088"/>
          </a:xfrm>
        </p:spPr>
        <p:txBody>
          <a:bodyPr anchor="b"/>
          <a:lstStyle>
            <a:lvl1pPr>
              <a:defRPr sz="944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515" y="9636813"/>
            <a:ext cx="12420184" cy="3150046"/>
          </a:xfrm>
        </p:spPr>
        <p:txBody>
          <a:bodyPr/>
          <a:lstStyle>
            <a:lvl1pPr marL="0" indent="0">
              <a:buNone/>
              <a:defRPr sz="3780">
                <a:solidFill>
                  <a:schemeClr val="tx1"/>
                </a:solidFill>
              </a:defRPr>
            </a:lvl1pPr>
            <a:lvl2pPr marL="719999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E29F-3DA1-417D-ACA8-D589C4DB8EE6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0A541-35F1-4810-8CAD-F446F7657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565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014" y="3833390"/>
            <a:ext cx="6120091" cy="91368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90108" y="3833390"/>
            <a:ext cx="6120091" cy="91368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E29F-3DA1-417D-ACA8-D589C4DB8EE6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0A541-35F1-4810-8CAD-F446F7657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283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0" y="766681"/>
            <a:ext cx="12420184" cy="278337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1892" y="3530053"/>
            <a:ext cx="6091964" cy="1730025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91892" y="5260078"/>
            <a:ext cx="6091964" cy="77367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290109" y="3530053"/>
            <a:ext cx="6121966" cy="1730025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290109" y="5260078"/>
            <a:ext cx="6121966" cy="77367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E29F-3DA1-417D-ACA8-D589C4DB8EE6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0A541-35F1-4810-8CAD-F446F7657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233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E29F-3DA1-417D-ACA8-D589C4DB8EE6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0A541-35F1-4810-8CAD-F446F7657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087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E29F-3DA1-417D-ACA8-D589C4DB8EE6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0A541-35F1-4810-8CAD-F446F7657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783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0" y="960014"/>
            <a:ext cx="4644444" cy="3360050"/>
          </a:xfrm>
        </p:spPr>
        <p:txBody>
          <a:bodyPr anchor="b"/>
          <a:lstStyle>
            <a:lvl1pPr>
              <a:defRPr sz="50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1966" y="2073367"/>
            <a:ext cx="7290108" cy="10233485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0" y="4320064"/>
            <a:ext cx="4644444" cy="8003453"/>
          </a:xfrm>
        </p:spPr>
        <p:txBody>
          <a:bodyPr/>
          <a:lstStyle>
            <a:lvl1pPr marL="0" indent="0">
              <a:buNone/>
              <a:defRPr sz="2520"/>
            </a:lvl1pPr>
            <a:lvl2pPr marL="719999" indent="0">
              <a:buNone/>
              <a:defRPr sz="2205"/>
            </a:lvl2pPr>
            <a:lvl3pPr marL="1439997" indent="0">
              <a:buNone/>
              <a:defRPr sz="1890"/>
            </a:lvl3pPr>
            <a:lvl4pPr marL="2159996" indent="0">
              <a:buNone/>
              <a:defRPr sz="1575"/>
            </a:lvl4pPr>
            <a:lvl5pPr marL="2879994" indent="0">
              <a:buNone/>
              <a:defRPr sz="1575"/>
            </a:lvl5pPr>
            <a:lvl6pPr marL="3599993" indent="0">
              <a:buNone/>
              <a:defRPr sz="1575"/>
            </a:lvl6pPr>
            <a:lvl7pPr marL="4319991" indent="0">
              <a:buNone/>
              <a:defRPr sz="1575"/>
            </a:lvl7pPr>
            <a:lvl8pPr marL="5039990" indent="0">
              <a:buNone/>
              <a:defRPr sz="1575"/>
            </a:lvl8pPr>
            <a:lvl9pPr marL="5759988" indent="0">
              <a:buNone/>
              <a:defRPr sz="15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E29F-3DA1-417D-ACA8-D589C4DB8EE6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0A541-35F1-4810-8CAD-F446F7657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303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0" y="960014"/>
            <a:ext cx="4644444" cy="3360050"/>
          </a:xfrm>
        </p:spPr>
        <p:txBody>
          <a:bodyPr anchor="b"/>
          <a:lstStyle>
            <a:lvl1pPr>
              <a:defRPr sz="50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121966" y="2073367"/>
            <a:ext cx="7290108" cy="10233485"/>
          </a:xfrm>
        </p:spPr>
        <p:txBody>
          <a:bodyPr anchor="t"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0" y="4320064"/>
            <a:ext cx="4644444" cy="8003453"/>
          </a:xfrm>
        </p:spPr>
        <p:txBody>
          <a:bodyPr/>
          <a:lstStyle>
            <a:lvl1pPr marL="0" indent="0">
              <a:buNone/>
              <a:defRPr sz="2520"/>
            </a:lvl1pPr>
            <a:lvl2pPr marL="719999" indent="0">
              <a:buNone/>
              <a:defRPr sz="2205"/>
            </a:lvl2pPr>
            <a:lvl3pPr marL="1439997" indent="0">
              <a:buNone/>
              <a:defRPr sz="1890"/>
            </a:lvl3pPr>
            <a:lvl4pPr marL="2159996" indent="0">
              <a:buNone/>
              <a:defRPr sz="1575"/>
            </a:lvl4pPr>
            <a:lvl5pPr marL="2879994" indent="0">
              <a:buNone/>
              <a:defRPr sz="1575"/>
            </a:lvl5pPr>
            <a:lvl6pPr marL="3599993" indent="0">
              <a:buNone/>
              <a:defRPr sz="1575"/>
            </a:lvl6pPr>
            <a:lvl7pPr marL="4319991" indent="0">
              <a:buNone/>
              <a:defRPr sz="1575"/>
            </a:lvl7pPr>
            <a:lvl8pPr marL="5039990" indent="0">
              <a:buNone/>
              <a:defRPr sz="1575"/>
            </a:lvl8pPr>
            <a:lvl9pPr marL="5759988" indent="0">
              <a:buNone/>
              <a:defRPr sz="15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E29F-3DA1-417D-ACA8-D589C4DB8EE6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0A541-35F1-4810-8CAD-F446F7657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443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E29F-3DA1-417D-ACA8-D589C4DB8EE6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0A541-35F1-4810-8CAD-F446F7657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164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05153" y="766678"/>
            <a:ext cx="3105046" cy="1220351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015" y="766678"/>
            <a:ext cx="9135135" cy="1220351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E29F-3DA1-417D-ACA8-D589C4DB8EE6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0A541-35F1-4810-8CAD-F446F7657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921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90015" y="766681"/>
            <a:ext cx="12420184" cy="2783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015" y="3833390"/>
            <a:ext cx="12420184" cy="9136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015" y="13346867"/>
            <a:ext cx="3240048" cy="7666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BE29F-3DA1-417D-ACA8-D589C4DB8EE6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770071" y="13346867"/>
            <a:ext cx="4860072" cy="7666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70150" y="13346867"/>
            <a:ext cx="3240048" cy="7666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0A541-35F1-4810-8CAD-F446F7657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981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439997" rtl="0" eaLnBrk="1" latinLnBrk="0" hangingPunct="1">
        <a:lnSpc>
          <a:spcPct val="90000"/>
        </a:lnSpc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9999" indent="-359999" algn="l" defTabSz="1439997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4409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fif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5ED4392-894E-3A9A-1960-331D644180F1}"/>
              </a:ext>
            </a:extLst>
          </p:cNvPr>
          <p:cNvSpPr/>
          <p:nvPr/>
        </p:nvSpPr>
        <p:spPr>
          <a:xfrm>
            <a:off x="357553" y="476249"/>
            <a:ext cx="13525500" cy="1344771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8" name="Picture 4" descr="Holiday Inn Hotel Logo PNG vector in SVG, PDF, AI, CDR format">
            <a:extLst>
              <a:ext uri="{FF2B5EF4-FFF2-40B4-BE49-F238E27FC236}">
                <a16:creationId xmlns:a16="http://schemas.microsoft.com/office/drawing/2014/main" id="{46AD9B8C-FC2A-26FA-B38E-94435FCBC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826" y="1004061"/>
            <a:ext cx="3076955" cy="1731533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6DE13BD-0F99-DC3F-B54C-AD93C46BFF8E}"/>
              </a:ext>
            </a:extLst>
          </p:cNvPr>
          <p:cNvSpPr txBox="1"/>
          <p:nvPr/>
        </p:nvSpPr>
        <p:spPr>
          <a:xfrm>
            <a:off x="9800392" y="795205"/>
            <a:ext cx="450059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Aufschnitt und Ei</a:t>
            </a:r>
          </a:p>
          <a:p>
            <a:endParaRPr lang="en-GB" sz="28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n-GB" sz="2400" b="1" dirty="0">
                <a:latin typeface="Arial Black" panose="020B0A04020102020204" pitchFamily="34" charset="0"/>
              </a:rPr>
              <a:t>Salami </a:t>
            </a:r>
          </a:p>
          <a:p>
            <a:r>
              <a:rPr lang="en-GB" sz="2400" b="1" dirty="0">
                <a:latin typeface="Arial Black" panose="020B0A04020102020204" pitchFamily="34" charset="0"/>
              </a:rPr>
              <a:t>Gekochter Schinken</a:t>
            </a:r>
          </a:p>
          <a:p>
            <a:r>
              <a:rPr lang="en-GB" sz="2400" b="1" dirty="0">
                <a:latin typeface="Arial Black" panose="020B0A04020102020204" pitchFamily="34" charset="0"/>
              </a:rPr>
              <a:t>Truthahn</a:t>
            </a:r>
          </a:p>
          <a:p>
            <a:r>
              <a:rPr lang="en-GB" sz="2400" b="1" dirty="0">
                <a:latin typeface="Arial Black" panose="020B0A04020102020204" pitchFamily="34" charset="0"/>
              </a:rPr>
              <a:t>Truthanwurst</a:t>
            </a:r>
          </a:p>
          <a:p>
            <a:r>
              <a:rPr lang="en-GB" sz="2400" b="1" dirty="0">
                <a:latin typeface="Arial Black" panose="020B0A04020102020204" pitchFamily="34" charset="0"/>
              </a:rPr>
              <a:t>Gekochte Eier aus Freilandhaltung</a:t>
            </a:r>
          </a:p>
          <a:p>
            <a:endParaRPr lang="en-GB" sz="2800" b="1" dirty="0"/>
          </a:p>
          <a:p>
            <a:endParaRPr lang="en-GB" sz="2800" b="1" dirty="0"/>
          </a:p>
          <a:p>
            <a:endParaRPr lang="en-GB" sz="28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EA8C47-A8E0-14DD-7AA2-100A982B8113}"/>
              </a:ext>
            </a:extLst>
          </p:cNvPr>
          <p:cNvSpPr txBox="1"/>
          <p:nvPr/>
        </p:nvSpPr>
        <p:spPr>
          <a:xfrm>
            <a:off x="9800392" y="4618433"/>
            <a:ext cx="39169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Warme </a:t>
            </a:r>
            <a:r>
              <a:rPr lang="en-GB" sz="2800" b="1" u="sng" dirty="0" err="1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Küche</a:t>
            </a:r>
            <a:r>
              <a:rPr lang="en-GB" sz="2800" b="1" u="sng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endParaRPr lang="en-GB" sz="28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n-GB" sz="2400" dirty="0">
                <a:latin typeface="Arial Black" panose="020B0A04020102020204" pitchFamily="34" charset="0"/>
              </a:rPr>
              <a:t>Gebackene Bohnen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Wurst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Kartoffelpuffer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Pfannkuchen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Rührei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Speck</a:t>
            </a:r>
          </a:p>
          <a:p>
            <a:endParaRPr lang="en-GB" sz="2400" b="1" dirty="0">
              <a:latin typeface="Arial Black" panose="020B0A040201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186B187-BE5C-5507-674A-B11DAC30A2E3}"/>
              </a:ext>
            </a:extLst>
          </p:cNvPr>
          <p:cNvSpPr txBox="1"/>
          <p:nvPr/>
        </p:nvSpPr>
        <p:spPr>
          <a:xfrm>
            <a:off x="4440216" y="3280020"/>
            <a:ext cx="53601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Montag- Freitag</a:t>
            </a:r>
            <a:r>
              <a:rPr lang="en-GB" sz="2400" dirty="0"/>
              <a:t>: 6.30am- 10.30am</a:t>
            </a:r>
          </a:p>
          <a:p>
            <a:endParaRPr lang="en-GB" sz="2400" dirty="0"/>
          </a:p>
          <a:p>
            <a:r>
              <a:rPr lang="en-GB" sz="2400" b="1" dirty="0"/>
              <a:t>Samstag &amp; Sonntag</a:t>
            </a:r>
            <a:r>
              <a:rPr lang="en-GB" sz="2400" dirty="0"/>
              <a:t>: 7.00am – 11.00am</a:t>
            </a:r>
          </a:p>
          <a:p>
            <a:endParaRPr lang="en-GB" sz="2400" dirty="0"/>
          </a:p>
          <a:p>
            <a:r>
              <a:rPr lang="en-GB" sz="2400" b="1" dirty="0"/>
              <a:t>Fruhstucksbuffet: 15,50 euro Pro Person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0B3E1D7-A1F9-1175-7BBC-4075A803735D}"/>
              </a:ext>
            </a:extLst>
          </p:cNvPr>
          <p:cNvSpPr txBox="1"/>
          <p:nvPr/>
        </p:nvSpPr>
        <p:spPr>
          <a:xfrm>
            <a:off x="636104" y="1004061"/>
            <a:ext cx="4293705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Auswahl an kalten Speisen</a:t>
            </a:r>
          </a:p>
          <a:p>
            <a:endParaRPr lang="en-GB" sz="2800" u="sng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n-GB" sz="2400" dirty="0">
                <a:latin typeface="Arial Black" panose="020B0A04020102020204" pitchFamily="34" charset="0"/>
              </a:rPr>
              <a:t>Käse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Naturjoghurt mit Erdbeere &amp; Vanille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frischer Obstsalat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ganze Früchte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Gurke &amp; Tomate</a:t>
            </a:r>
          </a:p>
          <a:p>
            <a:endParaRPr lang="en-GB" sz="2400" dirty="0">
              <a:latin typeface="Arial Black" panose="020B0A04020102020204" pitchFamily="34" charset="0"/>
            </a:endParaRPr>
          </a:p>
          <a:p>
            <a:r>
              <a:rPr lang="de-DE" sz="2400" dirty="0">
                <a:latin typeface="Arial Black" panose="020B0A04020102020204" pitchFamily="34" charset="0"/>
              </a:rPr>
              <a:t>Auswahl an Marmeladen, Butter und Aufstrich</a:t>
            </a:r>
            <a:endParaRPr lang="en-GB" sz="2400" dirty="0">
              <a:latin typeface="Arial Black" panose="020B0A04020102020204" pitchFamily="34" charset="0"/>
            </a:endParaRPr>
          </a:p>
          <a:p>
            <a:endParaRPr lang="en-GB" sz="2400" dirty="0">
              <a:latin typeface="Arial Black" panose="020B0A040201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C4CE2BE-F7CA-163A-8218-97FA38AD2E1E}"/>
              </a:ext>
            </a:extLst>
          </p:cNvPr>
          <p:cNvSpPr txBox="1"/>
          <p:nvPr/>
        </p:nvSpPr>
        <p:spPr>
          <a:xfrm>
            <a:off x="517160" y="6414205"/>
            <a:ext cx="406330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Auswahl an Gebäck</a:t>
            </a:r>
          </a:p>
          <a:p>
            <a:endParaRPr lang="en-GB" sz="2800" u="sng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n-GB" sz="2400" dirty="0">
                <a:latin typeface="Arial Black" panose="020B0A04020102020204" pitchFamily="34" charset="0"/>
              </a:rPr>
              <a:t>Buttercroissant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Apfelgebäck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Pain au Chocolat</a:t>
            </a:r>
          </a:p>
          <a:p>
            <a:endParaRPr lang="en-GB" sz="2400" dirty="0">
              <a:latin typeface="Arial Black" panose="020B0A040201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465AB77-06BF-6E29-8A41-69FE2C29187E}"/>
              </a:ext>
            </a:extLst>
          </p:cNvPr>
          <p:cNvSpPr txBox="1"/>
          <p:nvPr/>
        </p:nvSpPr>
        <p:spPr>
          <a:xfrm>
            <a:off x="606364" y="9055947"/>
            <a:ext cx="2981739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Auswahl an Getreide</a:t>
            </a:r>
          </a:p>
          <a:p>
            <a:endParaRPr lang="en-GB" dirty="0"/>
          </a:p>
          <a:p>
            <a:r>
              <a:rPr lang="en-GB" sz="2400" dirty="0">
                <a:latin typeface="Arial Black" panose="020B0A04020102020204" pitchFamily="34" charset="0"/>
              </a:rPr>
              <a:t>Cornflakes, Choco Krispies, Crunch Nut Cornflakes, Fruit Muesli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B9D4236-C737-7204-E0FE-EC9D26E2AB29}"/>
              </a:ext>
            </a:extLst>
          </p:cNvPr>
          <p:cNvSpPr txBox="1"/>
          <p:nvPr/>
        </p:nvSpPr>
        <p:spPr>
          <a:xfrm>
            <a:off x="9800392" y="8333167"/>
            <a:ext cx="362561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Brotauswahl</a:t>
            </a:r>
          </a:p>
          <a:p>
            <a:endParaRPr lang="en-GB" dirty="0"/>
          </a:p>
          <a:p>
            <a:r>
              <a:rPr lang="en-GB" sz="2400" dirty="0">
                <a:latin typeface="Arial Black" panose="020B0A04020102020204" pitchFamily="34" charset="0"/>
              </a:rPr>
              <a:t>Braune Rolle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Weise Rolle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Crackerbrot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Stangenbrot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Sonnenblumenbrot</a:t>
            </a:r>
          </a:p>
          <a:p>
            <a:r>
              <a:rPr lang="en-GB" sz="2400" dirty="0">
                <a:latin typeface="Arial Black" panose="020B0A04020102020204" pitchFamily="34" charset="0"/>
              </a:rPr>
              <a:t>Brezelbrochten</a:t>
            </a:r>
          </a:p>
          <a:p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01C7119-2D03-3279-833A-4376DA5F3982}"/>
              </a:ext>
            </a:extLst>
          </p:cNvPr>
          <p:cNvSpPr txBox="1"/>
          <p:nvPr/>
        </p:nvSpPr>
        <p:spPr>
          <a:xfrm>
            <a:off x="5506489" y="9979771"/>
            <a:ext cx="2588139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dirty="0"/>
            </a:br>
            <a:r>
              <a:rPr lang="en-GB" sz="2800" b="0" i="0" u="sng" dirty="0">
                <a:solidFill>
                  <a:schemeClr val="accent6">
                    <a:lumMod val="75000"/>
                  </a:schemeClr>
                </a:solidFill>
                <a:effectLst/>
                <a:latin typeface="Arial Black" panose="020B0A04020102020204" pitchFamily="34" charset="0"/>
              </a:rPr>
              <a:t>Getränke</a:t>
            </a:r>
          </a:p>
          <a:p>
            <a:endParaRPr lang="en-GB" sz="2400" dirty="0">
              <a:solidFill>
                <a:srgbClr val="202124"/>
              </a:solidFill>
              <a:latin typeface="Arial Black" panose="020B0A04020102020204" pitchFamily="34" charset="0"/>
            </a:endParaRPr>
          </a:p>
          <a:p>
            <a:r>
              <a:rPr lang="en-GB" sz="2400" dirty="0">
                <a:solidFill>
                  <a:srgbClr val="202124"/>
                </a:solidFill>
                <a:latin typeface="Arial Black" panose="020B0A04020102020204" pitchFamily="34" charset="0"/>
              </a:rPr>
              <a:t>Sprudel</a:t>
            </a:r>
          </a:p>
          <a:p>
            <a:r>
              <a:rPr lang="en-GB" sz="2400" dirty="0">
                <a:solidFill>
                  <a:srgbClr val="202124"/>
                </a:solidFill>
                <a:latin typeface="Arial Black" panose="020B0A04020102020204" pitchFamily="34" charset="0"/>
              </a:rPr>
              <a:t>Wasser</a:t>
            </a:r>
          </a:p>
          <a:p>
            <a:r>
              <a:rPr lang="en-GB" sz="2400" dirty="0">
                <a:solidFill>
                  <a:srgbClr val="202124"/>
                </a:solidFill>
                <a:latin typeface="Arial Black" panose="020B0A04020102020204" pitchFamily="34" charset="0"/>
              </a:rPr>
              <a:t>Tee</a:t>
            </a:r>
          </a:p>
          <a:p>
            <a:r>
              <a:rPr lang="en-GB" sz="2400" dirty="0">
                <a:solidFill>
                  <a:srgbClr val="202124"/>
                </a:solidFill>
                <a:latin typeface="Arial Black" panose="020B0A04020102020204" pitchFamily="34" charset="0"/>
              </a:rPr>
              <a:t>Kaffee</a:t>
            </a:r>
          </a:p>
          <a:p>
            <a:r>
              <a:rPr lang="en-GB" sz="2400" dirty="0">
                <a:solidFill>
                  <a:srgbClr val="202124"/>
                </a:solidFill>
                <a:latin typeface="Arial Black" panose="020B0A04020102020204" pitchFamily="34" charset="0"/>
              </a:rPr>
              <a:t>Apfelsaft</a:t>
            </a:r>
          </a:p>
          <a:p>
            <a:r>
              <a:rPr lang="en-GB" sz="2400" dirty="0">
                <a:solidFill>
                  <a:srgbClr val="202124"/>
                </a:solidFill>
                <a:latin typeface="Arial Black" panose="020B0A04020102020204" pitchFamily="34" charset="0"/>
              </a:rPr>
              <a:t>Orangensaft</a:t>
            </a:r>
          </a:p>
          <a:p>
            <a:r>
              <a:rPr lang="en-GB" sz="2400" dirty="0">
                <a:solidFill>
                  <a:srgbClr val="202124"/>
                </a:solidFill>
                <a:latin typeface="Arial Black" panose="020B0A04020102020204" pitchFamily="34" charset="0"/>
              </a:rPr>
              <a:t>Milch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3FD8F7E-EE27-9688-AD22-9E30064D0340}"/>
              </a:ext>
            </a:extLst>
          </p:cNvPr>
          <p:cNvSpPr/>
          <p:nvPr/>
        </p:nvSpPr>
        <p:spPr>
          <a:xfrm>
            <a:off x="8620283" y="11780710"/>
            <a:ext cx="5262769" cy="214325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6E95EA6-0C1C-1BF4-B998-0405E7A055FF}"/>
              </a:ext>
            </a:extLst>
          </p:cNvPr>
          <p:cNvSpPr txBox="1"/>
          <p:nvPr/>
        </p:nvSpPr>
        <p:spPr>
          <a:xfrm>
            <a:off x="9627238" y="11853247"/>
            <a:ext cx="3248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solidFill>
                  <a:schemeClr val="bg1"/>
                </a:solidFill>
              </a:rPr>
              <a:t>NOTIZ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A6BE27A-CC6E-9D43-0BEF-0483E8B4276D}"/>
              </a:ext>
            </a:extLst>
          </p:cNvPr>
          <p:cNvSpPr txBox="1"/>
          <p:nvPr/>
        </p:nvSpPr>
        <p:spPr>
          <a:xfrm>
            <a:off x="8801752" y="12387449"/>
            <a:ext cx="50813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dirty="0">
                <a:solidFill>
                  <a:schemeClr val="bg1"/>
                </a:solidFill>
              </a:rPr>
              <a:t>K</a:t>
            </a:r>
            <a:r>
              <a:rPr lang="en-GB" sz="2400" dirty="0">
                <a:solidFill>
                  <a:schemeClr val="bg1"/>
                </a:solidFill>
              </a:rPr>
              <a:t>inder essen kostenlos</a:t>
            </a:r>
          </a:p>
          <a:p>
            <a:pPr marL="285750" indent="-285750">
              <a:buFontTx/>
              <a:buChar char="-"/>
            </a:pPr>
            <a:r>
              <a:rPr lang="en-GB" sz="2400" dirty="0">
                <a:solidFill>
                  <a:schemeClr val="bg1"/>
                </a:solidFill>
              </a:rPr>
              <a:t>Informationen zu Kalorien und Allergenen finden Sie auf der separaten Karte</a:t>
            </a:r>
          </a:p>
          <a:p>
            <a:pPr marL="285750" indent="-285750">
              <a:buFontTx/>
              <a:buChar char="-"/>
            </a:pP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43" name="Picture 19" descr="Hot or Cold Breakfast? Which is better? | Health Plus">
            <a:extLst>
              <a:ext uri="{FF2B5EF4-FFF2-40B4-BE49-F238E27FC236}">
                <a16:creationId xmlns:a16="http://schemas.microsoft.com/office/drawing/2014/main" id="{94647F8A-F747-048B-9A01-775DADDD4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984" y="8444410"/>
            <a:ext cx="2517674" cy="167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9" descr="A picture containing food, meat, ingredient, platter">
            <a:extLst>
              <a:ext uri="{FF2B5EF4-FFF2-40B4-BE49-F238E27FC236}">
                <a16:creationId xmlns:a16="http://schemas.microsoft.com/office/drawing/2014/main" id="{76EC9B11-F954-BD06-80CE-A844256072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1826" y="5512129"/>
            <a:ext cx="2588139" cy="1722222"/>
          </a:xfrm>
          <a:prstGeom prst="rect">
            <a:avLst/>
          </a:prstGeom>
        </p:spPr>
      </p:pic>
      <p:pic>
        <p:nvPicPr>
          <p:cNvPr id="32" name="Picture 31" descr="A picture containing food, baked goods, snack, bread&#10;&#10;Description automatically generated">
            <a:extLst>
              <a:ext uri="{FF2B5EF4-FFF2-40B4-BE49-F238E27FC236}">
                <a16:creationId xmlns:a16="http://schemas.microsoft.com/office/drawing/2014/main" id="{40017995-3A88-0203-6662-AC473DD500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203" y="7200106"/>
            <a:ext cx="2552101" cy="1112830"/>
          </a:xfrm>
          <a:prstGeom prst="rect">
            <a:avLst/>
          </a:prstGeom>
        </p:spPr>
      </p:pic>
      <p:pic>
        <p:nvPicPr>
          <p:cNvPr id="34" name="Picture 33" descr="A plate of breakfast food&#10;&#10;Description automatically generated with low confidence">
            <a:extLst>
              <a:ext uri="{FF2B5EF4-FFF2-40B4-BE49-F238E27FC236}">
                <a16:creationId xmlns:a16="http://schemas.microsoft.com/office/drawing/2014/main" id="{2EDFCF1D-CDC5-7410-9A0D-126BC9B9B5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331" y="8393333"/>
            <a:ext cx="2478524" cy="1653490"/>
          </a:xfrm>
          <a:prstGeom prst="rect">
            <a:avLst/>
          </a:prstGeom>
        </p:spPr>
      </p:pic>
      <p:pic>
        <p:nvPicPr>
          <p:cNvPr id="36" name="Picture 35" descr="A picture containing tableware, serveware, dishware, meal&#10;&#10;Description automatically generated">
            <a:extLst>
              <a:ext uri="{FF2B5EF4-FFF2-40B4-BE49-F238E27FC236}">
                <a16:creationId xmlns:a16="http://schemas.microsoft.com/office/drawing/2014/main" id="{B63297C7-6865-2A9B-5A38-D94DEBD393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33" y="11979522"/>
            <a:ext cx="2730191" cy="175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924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0</TotalTime>
  <Words>118</Words>
  <Application>Microsoft Office PowerPoint</Application>
  <PresentationFormat>Custom</PresentationFormat>
  <Paragraphs>58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Gayle</dc:creator>
  <cp:lastModifiedBy>Gayle</cp:lastModifiedBy>
  <cp:revision>1</cp:revision>
  <dcterms:created xsi:type="dcterms:W3CDTF">2023-06-09T16:07:19Z</dcterms:created>
  <dcterms:modified xsi:type="dcterms:W3CDTF">2023-06-09T20:30:42Z</dcterms:modified>
</cp:coreProperties>
</file>