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2368B-CD0B-4364-6D60-315D324160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C9E10A-0437-0258-931A-636898DB03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776C4-52EC-3540-DDF2-0DFB0F6C7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1B80-E226-4DAD-A840-8710FB46AB6F}" type="datetimeFigureOut">
              <a:rPr lang="en-GB" smtClean="0"/>
              <a:t>24/08/2026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C0A531-E899-3D11-E09D-C08C8F2D3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7BC9BA-22F6-2A78-3BC7-9F89DCDF2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CD03-2BF7-4EBE-9AF6-CF05E738C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040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EF186-3463-7F37-7A8E-5EE669AF3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07F48-FB48-7F13-AE4B-B5570DC8F5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3AAF38-1BB6-DB6A-20B6-3939DE3D4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1B80-E226-4DAD-A840-8710FB46AB6F}" type="datetimeFigureOut">
              <a:rPr lang="en-GB" smtClean="0"/>
              <a:t>24/08/2026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7CF2DD-459C-F99C-D176-A24AC6527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16199-11B5-9FE2-E3E2-4DCA2379B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CD03-2BF7-4EBE-9AF6-CF05E738C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574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97B67-8AE3-0118-6E5F-F6D0F4A6AE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F96F70-E117-D052-3830-FF07EEA538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30572F-B07E-B4AF-12B9-2A4673FC7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1B80-E226-4DAD-A840-8710FB46AB6F}" type="datetimeFigureOut">
              <a:rPr lang="en-GB" smtClean="0"/>
              <a:t>24/08/2026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DD944-3031-D292-69E4-ABB984EAA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572033-D5F1-427E-4631-B509DA822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CD03-2BF7-4EBE-9AF6-CF05E738C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19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5619C-5573-25E7-FA4E-48CFDEDE4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01E888-30A9-113E-602E-F3D5B1DDB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5969AC-53F0-AD2F-9DA4-7ADA0359DC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340E8E-0097-C896-F521-0483BF452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1B80-E226-4DAD-A840-8710FB46AB6F}" type="datetimeFigureOut">
              <a:rPr lang="en-GB" smtClean="0"/>
              <a:t>24/08/2026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5912CA-B562-728B-6B2D-0BA97F50E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5127F7-466D-80A6-1E50-13AD34D33F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CD03-2BF7-4EBE-9AF6-CF05E738C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52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AA5A5-A0CE-3084-BA84-F24DA55F8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CFDA4A-F193-F507-15B8-0B85FA1DBC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C9CD7B-9EC6-D18D-6BAB-7AB43421C7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EF93B0-6459-99E6-D979-4D23E01FB5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D3E63C-B792-1648-2C60-5CFBDE790E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05CB52-FF74-6A57-2E24-6D3E03931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1B80-E226-4DAD-A840-8710FB46AB6F}" type="datetimeFigureOut">
              <a:rPr lang="en-GB" smtClean="0"/>
              <a:t>24/08/2026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C335D78-A340-F3DB-7445-0F38A0D42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6D23AE-18B1-F736-ABE0-E1FA0AA81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CD03-2BF7-4EBE-9AF6-CF05E738C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548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BF3F3-4E36-2F65-3BA1-7399A51CA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E23706-5640-FDD7-6BA9-AE125EDFB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1B80-E226-4DAD-A840-8710FB46AB6F}" type="datetimeFigureOut">
              <a:rPr lang="en-GB" smtClean="0"/>
              <a:t>24/08/2026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79C3FC-EB8D-1A55-05A8-39AFBCC14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14D047-F071-EFE1-CC13-8B708532D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CD03-2BF7-4EBE-9AF6-CF05E738C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972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134DFC-EE60-3F83-B4FB-50BDD73AE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1B80-E226-4DAD-A840-8710FB46AB6F}" type="datetimeFigureOut">
              <a:rPr lang="en-GB" smtClean="0"/>
              <a:t>24/08/2026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E8A819-F0AA-DE26-CD39-216F075CE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8ABE05-D40D-2F2D-AB79-8B624441D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CD03-2BF7-4EBE-9AF6-CF05E738C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8859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04AE1-5F3A-B6EF-C4F0-C0A046C36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36C0B5-BE2D-ADD4-E43A-54B44E7C8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D37EF9-664A-5D3D-22BA-45FC1FDC43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877F3A-278A-206D-C037-592335B0A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1B80-E226-4DAD-A840-8710FB46AB6F}" type="datetimeFigureOut">
              <a:rPr lang="en-GB" smtClean="0"/>
              <a:t>24/08/2026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578DFA-6F56-A429-8AD9-2BD7EDC6B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D19F2D-3FAB-3931-F1B7-6415576E9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CD03-2BF7-4EBE-9AF6-CF05E738C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740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E80BF-7851-903E-4D3F-EEA1D22F81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EDFCE2-73FC-E36C-FE8E-EDCDEDA2B4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599722-250C-4E23-65E6-7F8235986C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EB78AA-C928-CC57-AA0D-C37E9AB1F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1B80-E226-4DAD-A840-8710FB46AB6F}" type="datetimeFigureOut">
              <a:rPr lang="en-GB" smtClean="0"/>
              <a:t>24/08/2026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65729A-3833-46B2-5AAB-5B194591D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48EF56-9D7D-BDE9-78B5-C3BBAF32D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CD03-2BF7-4EBE-9AF6-CF05E738C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761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E33F6-2299-C4DB-D3B6-49A5F2C14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9C13C1-11B1-7359-1378-ECF81E6C3D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D8F6AE-61E3-9651-65E1-D1809C49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1B80-E226-4DAD-A840-8710FB46AB6F}" type="datetimeFigureOut">
              <a:rPr lang="en-GB" smtClean="0"/>
              <a:t>24/08/2026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F3CE14-8A02-A509-ED41-F3D67EE17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8C99F-47E8-7309-E389-79A8E53E6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CD03-2BF7-4EBE-9AF6-CF05E738C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085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1D984F-FDD5-2197-EBE3-54F89A5127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274E9A-8931-7287-F8BE-4467F93048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43D28E-15B2-DD1F-B763-D4D6893800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91B80-E226-4DAD-A840-8710FB46AB6F}" type="datetimeFigureOut">
              <a:rPr lang="en-GB" smtClean="0"/>
              <a:t>24/08/2026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8A5293-54EF-052D-2C3A-E3C76DF98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6BE5A0-8B24-DDD5-7B40-1422768FC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3CD03-2BF7-4EBE-9AF6-CF05E738C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18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7FA17E-B0E0-F335-B4E7-CD62DED75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3F3396-784D-16F1-B0F3-90013E6388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E661C4-65C7-DC44-B240-370C976416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3091B80-E226-4DAD-A840-8710FB46AB6F}" type="datetimeFigureOut">
              <a:rPr lang="en-GB" smtClean="0"/>
              <a:t>24/08/2026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CB1898-91AF-7738-9A56-74F7AA1C4F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0F9615-178A-5D09-1D36-C5FD2D254F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C3CD03-2BF7-4EBE-9AF6-CF05E738C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844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D0076-8ADC-D6E7-CA8F-2DEC2843F23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Module Name and Code: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32C007-88E0-485B-B524-3106CAEC0B2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Name: thelma </a:t>
            </a:r>
            <a:r>
              <a:rPr lang="en-GB" dirty="0" err="1"/>
              <a:t>nimako</a:t>
            </a:r>
            <a:endParaRPr lang="en-GB" dirty="0"/>
          </a:p>
          <a:p>
            <a:r>
              <a:rPr lang="en-GB"/>
              <a:t>Student ID number:2510464</a:t>
            </a:r>
          </a:p>
        </p:txBody>
      </p:sp>
    </p:spTree>
    <p:extLst>
      <p:ext uri="{BB962C8B-B14F-4D97-AF65-F5344CB8AC3E}">
        <p14:creationId xmlns:p14="http://schemas.microsoft.com/office/powerpoint/2010/main" val="2364773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9AB26-4782-925E-50F7-2EB558A06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Overview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D74E6-94D5-6186-EAB7-BCFC76F158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Overview of Green Haven Florist </a:t>
            </a:r>
          </a:p>
          <a:p>
            <a:endParaRPr lang="en-GB"/>
          </a:p>
          <a:p>
            <a:r>
              <a:rPr lang="en-GB"/>
              <a:t>Discussion of main issue</a:t>
            </a:r>
          </a:p>
          <a:p>
            <a:endParaRPr lang="en-GB"/>
          </a:p>
          <a:p>
            <a:r>
              <a:rPr lang="en-GB"/>
              <a:t>PESTEL Analysis for the Green Heaven Florist </a:t>
            </a:r>
          </a:p>
          <a:p>
            <a:endParaRPr lang="en-GB"/>
          </a:p>
          <a:p>
            <a:r>
              <a:rPr lang="en-GB"/>
              <a:t>Conclusion 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9090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E4492-A6B7-E86F-677B-2B7E40601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Green Haven Florist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7531CD-1DA2-4A40-F844-DFAA785E72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Green Haven Florist is a flower shop founded in 2016 by Liam and Priya Patel and located in Norwich. </a:t>
            </a:r>
          </a:p>
          <a:p>
            <a:endParaRPr lang="en-GB" dirty="0"/>
          </a:p>
          <a:p>
            <a:r>
              <a:rPr lang="en-GB" dirty="0"/>
              <a:t>They sell floral arrangements and are known for being eco-friendly serving individual clients and corporate events..</a:t>
            </a:r>
          </a:p>
        </p:txBody>
      </p:sp>
    </p:spTree>
    <p:extLst>
      <p:ext uri="{BB962C8B-B14F-4D97-AF65-F5344CB8AC3E}">
        <p14:creationId xmlns:p14="http://schemas.microsoft.com/office/powerpoint/2010/main" val="2295732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8051BF-1342-3485-7C25-33AC83E24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Key issues – Green Haven Florist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12CE00-9CEC-C5D5-7096-9C99C20B0F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One of their key issues which happened overnight the past year was their 30% decline in sales </a:t>
            </a:r>
          </a:p>
          <a:p>
            <a:r>
              <a:rPr lang="en-GB" dirty="0"/>
              <a:t>They were getting more online orders but it is not enough to compensate.</a:t>
            </a:r>
          </a:p>
          <a:p>
            <a:r>
              <a:rPr lang="en-GB" dirty="0"/>
              <a:t>Its hard for them to maintain profitability when operational costs are increasing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8615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534E5-C876-05DF-D3A6-918B82764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PESTEL Analysis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C7E2C5-3E4E-08A7-090B-79D445DA02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443600" cy="4531338"/>
          </a:xfrm>
        </p:spPr>
        <p:txBody>
          <a:bodyPr>
            <a:normAutofit fontScale="62500" lnSpcReduction="20000"/>
          </a:bodyPr>
          <a:lstStyle/>
          <a:p>
            <a:r>
              <a:rPr lang="en-GB" dirty="0"/>
              <a:t>Political - </a:t>
            </a:r>
            <a:r>
              <a:rPr lang="en-GB" sz="1800" b="0" i="0" dirty="0">
                <a:effectLst/>
                <a:latin typeface="Helvetica" pitchFamily="2" charset="0"/>
              </a:rPr>
              <a:t>Government trade and import policies can affect the availability and cost of flowers. Because many flowers are imported, changes to UK-EU trade and plant-health requirements can increase paperwork, delays and costs. Recent UK government changes to horticultural trade could also create opportunities for smoother EU trade in the future.</a:t>
            </a:r>
            <a:endParaRPr lang="en-GB" sz="1800" dirty="0">
              <a:effectLst/>
              <a:latin typeface="Helvetica" pitchFamily="2" charset="0"/>
            </a:endParaRPr>
          </a:p>
          <a:p>
            <a:r>
              <a:rPr lang="en-GB" dirty="0"/>
              <a:t>Economical -</a:t>
            </a:r>
            <a:r>
              <a:rPr lang="en-GB" sz="1800" b="0" i="0" dirty="0">
                <a:effectLst/>
                <a:latin typeface="Helvetica" pitchFamily="2" charset="0"/>
              </a:rPr>
              <a:t>Rising costs for flowers, rent, energy, transport and wages can reduce profit margins. During periods when customers have less disposable income, flowers may be viewed as a non-essential purchase, reducing demand. This is particularly important because the case study identifies rising operational costs as one of Green Haven's main problems.</a:t>
            </a:r>
            <a:endParaRPr lang="en-GB" sz="1800" dirty="0">
              <a:effectLst/>
              <a:latin typeface="Helvetica" pitchFamily="2" charset="0"/>
            </a:endParaRPr>
          </a:p>
          <a:p>
            <a:r>
              <a:rPr lang="en-GB" dirty="0"/>
              <a:t>Social- </a:t>
            </a:r>
            <a:r>
              <a:rPr lang="en-GB" sz="1800" b="0" i="0" dirty="0">
                <a:effectLst/>
                <a:latin typeface="Helvetica" pitchFamily="2" charset="0"/>
              </a:rPr>
              <a:t>Customers increasingly value convenience, personalised services and environmentally responsible businesses. Green Haven's bespoke arrangements, personal service and eco-friendly packaging can therefore be a competitive advantage. However, customers may increasingly prefer ordering flowers online rather than visiting a physical shop.</a:t>
            </a:r>
            <a:endParaRPr lang="en-GB" sz="1800" dirty="0">
              <a:effectLst/>
              <a:latin typeface="Helvetica" pitchFamily="2" charset="0"/>
            </a:endParaRPr>
          </a:p>
          <a:p>
            <a:r>
              <a:rPr lang="en-GB" dirty="0"/>
              <a:t>Technological- </a:t>
            </a:r>
            <a:r>
              <a:rPr lang="en-GB" sz="1800" b="0" i="0" dirty="0">
                <a:effectLst/>
                <a:latin typeface="Helvetica" pitchFamily="2" charset="0"/>
              </a:rPr>
              <a:t>Online flower-delivery companies create significant competition because customers can order flowers quickly through websites and apps.</a:t>
            </a:r>
            <a:endParaRPr lang="en-GB" sz="1800" dirty="0">
              <a:effectLst/>
              <a:latin typeface="Helvetica" pitchFamily="2" charset="0"/>
            </a:endParaRPr>
          </a:p>
          <a:p>
            <a:r>
              <a:rPr lang="en-GB" sz="1800" b="0" i="0" dirty="0">
                <a:effectLst/>
                <a:latin typeface="Helvetica" pitchFamily="2" charset="0"/>
              </a:rPr>
              <a:t>Green Haven could respond by introducing online ordering, social-media marketing, digital payments and delivery services. The case study specifically identifies the shift towards online flower services</a:t>
            </a:r>
            <a:endParaRPr lang="en-GB" sz="1800" dirty="0">
              <a:effectLst/>
              <a:latin typeface="Helvetica" pitchFamily="2" charset="0"/>
            </a:endParaRPr>
          </a:p>
          <a:p>
            <a:r>
              <a:rPr lang="en-GB" sz="1800" b="0" i="0" dirty="0">
                <a:effectLst/>
                <a:latin typeface="Helvetica" pitchFamily="2" charset="0"/>
              </a:rPr>
              <a:t>as a threat.</a:t>
            </a:r>
            <a:endParaRPr lang="en-GB" sz="1800" dirty="0">
              <a:effectLst/>
              <a:latin typeface="Helvetica" pitchFamily="2" charset="0"/>
            </a:endParaRPr>
          </a:p>
          <a:p>
            <a:r>
              <a:rPr lang="en-GB" dirty="0"/>
              <a:t>Environmental- </a:t>
            </a:r>
            <a:r>
              <a:rPr lang="en-GB" sz="1800" b="0" i="0" dirty="0">
                <a:effectLst/>
                <a:latin typeface="Helvetica" pitchFamily="2" charset="0"/>
              </a:rPr>
              <a:t>Sustainability is highly relevant to Green Haven</a:t>
            </a:r>
            <a:endParaRPr lang="en-GB" sz="1800" dirty="0">
              <a:effectLst/>
              <a:latin typeface="Helvetica" pitchFamily="2" charset="0"/>
            </a:endParaRPr>
          </a:p>
          <a:p>
            <a:r>
              <a:rPr lang="en-GB" sz="1800" b="0" i="0" dirty="0">
                <a:effectLst/>
                <a:latin typeface="Helvetica" pitchFamily="2" charset="0"/>
              </a:rPr>
              <a:t>because its eco-friendly identity is already part of</a:t>
            </a:r>
            <a:endParaRPr lang="en-GB" sz="1800" dirty="0">
              <a:effectLst/>
              <a:latin typeface="Helvetica" pitchFamily="2" charset="0"/>
            </a:endParaRPr>
          </a:p>
          <a:p>
            <a:r>
              <a:rPr lang="en-GB" sz="1800" b="0" i="0" dirty="0">
                <a:effectLst/>
                <a:latin typeface="Helvetica" pitchFamily="2" charset="0"/>
              </a:rPr>
              <a:t>its reputation. Imported flowers can have environmental impacts through transportation and supply chains, while locally grown, seasonal flowers can appeal to environmentally conscious consumers. Demand for British-grown flowers has been increasing as consumers show greater interest in local and sustainable </a:t>
            </a:r>
            <a:r>
              <a:rPr lang="en-GB" sz="1800" b="0" i="0" dirty="0" err="1">
                <a:effectLst/>
                <a:latin typeface="Helvetica" pitchFamily="2" charset="0"/>
              </a:rPr>
              <a:t>optons</a:t>
            </a:r>
            <a:r>
              <a:rPr lang="en-GB" sz="1800" b="0" i="0" dirty="0">
                <a:effectLst/>
                <a:latin typeface="Helvetica" pitchFamily="2" charset="0"/>
              </a:rPr>
              <a:t>.</a:t>
            </a:r>
          </a:p>
          <a:p>
            <a:r>
              <a:rPr lang="en-GB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elvetica" pitchFamily="2" charset="0"/>
              </a:rPr>
              <a:t>Legal- Green </a:t>
            </a:r>
            <a:r>
              <a:rPr lang="en-GB" sz="1800" b="0" i="0" dirty="0">
                <a:effectLst/>
                <a:latin typeface="Helvetica" pitchFamily="2" charset="0"/>
              </a:rPr>
              <a:t>Haven must comply with employment, consumer-protection, health and safety, waste-management and business regulations. If the business imports certain plants or flowers, it may also have to meet plant-health requirements, including phytosanitary certificates, inspections and import notifications depending on the product and country of origin.</a:t>
            </a:r>
            <a:endParaRPr lang="en-GB" sz="1800" dirty="0">
              <a:effectLst/>
              <a:latin typeface="Helvetica" pitchFamily="2" charset="0"/>
            </a:endParaRPr>
          </a:p>
          <a:p>
            <a:endParaRPr lang="en-GB" sz="1800" dirty="0">
              <a:effectLst/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324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111D81-A6ED-5571-6421-2F77D791BC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63942"/>
            <a:ext cx="10515600" cy="4351338"/>
          </a:xfrm>
        </p:spPr>
        <p:txBody>
          <a:bodyPr/>
          <a:lstStyle/>
          <a:p>
            <a:r>
              <a:rPr lang="en-GB" dirty="0"/>
              <a:t>Green haven florist needs to adapt to changes in consumer behaviour and technology while maintaining the personal service and sustainability that differentiate it from larger online competitors.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2BBDE4E-C6C0-B1A9-4521-A97997075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2254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Module Name and Code:</vt:lpstr>
      <vt:lpstr>Overview </vt:lpstr>
      <vt:lpstr>Green Haven Florist</vt:lpstr>
      <vt:lpstr>Key issues – Green Haven Florist </vt:lpstr>
      <vt:lpstr>PESTEL Analysis </vt:lpstr>
      <vt:lpstr>Conclusion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Name and Code:</dc:title>
  <dc:creator>Lizeta Demetriou</dc:creator>
  <cp:lastModifiedBy>Thelma Ama Dentaa Nimako (2510464)</cp:lastModifiedBy>
  <cp:revision>4</cp:revision>
  <dcterms:created xsi:type="dcterms:W3CDTF">2026-08-10T09:47:44Z</dcterms:created>
  <dcterms:modified xsi:type="dcterms:W3CDTF">2026-08-24T02:46:56Z</dcterms:modified>
</cp:coreProperties>
</file>