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4"/>
  </p:sldMasterIdLst>
  <p:notesMasterIdLst>
    <p:notesMasterId r:id="rId21"/>
  </p:notesMasterIdLst>
  <p:handoutMasterIdLst>
    <p:handoutMasterId r:id="rId22"/>
  </p:handoutMasterIdLst>
  <p:sldIdLst>
    <p:sldId id="256" r:id="rId5"/>
    <p:sldId id="257" r:id="rId6"/>
    <p:sldId id="258" r:id="rId7"/>
    <p:sldId id="270" r:id="rId8"/>
    <p:sldId id="259" r:id="rId9"/>
    <p:sldId id="260" r:id="rId10"/>
    <p:sldId id="269" r:id="rId11"/>
    <p:sldId id="261" r:id="rId12"/>
    <p:sldId id="263" r:id="rId13"/>
    <p:sldId id="264" r:id="rId14"/>
    <p:sldId id="262" r:id="rId15"/>
    <p:sldId id="265" r:id="rId16"/>
    <p:sldId id="266" r:id="rId17"/>
    <p:sldId id="267" r:id="rId18"/>
    <p:sldId id="268" r:id="rId19"/>
    <p:sldId id="271"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B438F0-6283-4730-A3CD-C8F3EA388123}" v="1350" dt="2023-11-15T11:15:50.8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67487" autoAdjust="0"/>
  </p:normalViewPr>
  <p:slideViewPr>
    <p:cSldViewPr snapToGrid="0">
      <p:cViewPr>
        <p:scale>
          <a:sx n="80" d="100"/>
          <a:sy n="80" d="100"/>
        </p:scale>
        <p:origin x="378" y="-246"/>
      </p:cViewPr>
      <p:guideLst/>
    </p:cSldViewPr>
  </p:slideViewPr>
  <p:notesTextViewPr>
    <p:cViewPr>
      <p:scale>
        <a:sx n="1" d="1"/>
        <a:sy n="1" d="1"/>
      </p:scale>
      <p:origin x="0" y="0"/>
    </p:cViewPr>
  </p:notesTextViewPr>
  <p:notesViewPr>
    <p:cSldViewPr snapToGrid="0">
      <p:cViewPr varScale="1">
        <p:scale>
          <a:sx n="86" d="100"/>
          <a:sy n="86" d="100"/>
        </p:scale>
        <p:origin x="3114"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elle Hill (1708278)" userId="39575de5-cc58-4446-abff-7734546c6fbb" providerId="ADAL" clId="{CDB438F0-6283-4730-A3CD-C8F3EA388123}"/>
    <pc:docChg chg="undo redo custSel addSld modSld sldOrd">
      <pc:chgData name="Michelle Hill (1708278)" userId="39575de5-cc58-4446-abff-7734546c6fbb" providerId="ADAL" clId="{CDB438F0-6283-4730-A3CD-C8F3EA388123}" dt="2023-11-15T11:15:50.894" v="6508" actId="20577"/>
      <pc:docMkLst>
        <pc:docMk/>
      </pc:docMkLst>
      <pc:sldChg chg="modSp mod modAnim">
        <pc:chgData name="Michelle Hill (1708278)" userId="39575de5-cc58-4446-abff-7734546c6fbb" providerId="ADAL" clId="{CDB438F0-6283-4730-A3CD-C8F3EA388123}" dt="2023-11-13T13:50:15.023" v="1566" actId="20577"/>
        <pc:sldMkLst>
          <pc:docMk/>
          <pc:sldMk cId="300474499" sldId="257"/>
        </pc:sldMkLst>
        <pc:spChg chg="mod">
          <ac:chgData name="Michelle Hill (1708278)" userId="39575de5-cc58-4446-abff-7734546c6fbb" providerId="ADAL" clId="{CDB438F0-6283-4730-A3CD-C8F3EA388123}" dt="2023-11-13T13:50:15.023" v="1566" actId="20577"/>
          <ac:spMkLst>
            <pc:docMk/>
            <pc:sldMk cId="300474499" sldId="257"/>
            <ac:spMk id="3" creationId="{36433B06-A726-B298-10DF-EECC3D87A905}"/>
          </ac:spMkLst>
        </pc:spChg>
      </pc:sldChg>
      <pc:sldChg chg="modSp mod">
        <pc:chgData name="Michelle Hill (1708278)" userId="39575de5-cc58-4446-abff-7734546c6fbb" providerId="ADAL" clId="{CDB438F0-6283-4730-A3CD-C8F3EA388123}" dt="2023-11-15T11:12:30.981" v="6421" actId="20577"/>
        <pc:sldMkLst>
          <pc:docMk/>
          <pc:sldMk cId="1467457512" sldId="258"/>
        </pc:sldMkLst>
        <pc:spChg chg="mod">
          <ac:chgData name="Michelle Hill (1708278)" userId="39575de5-cc58-4446-abff-7734546c6fbb" providerId="ADAL" clId="{CDB438F0-6283-4730-A3CD-C8F3EA388123}" dt="2023-11-13T12:25:51.746" v="41"/>
          <ac:spMkLst>
            <pc:docMk/>
            <pc:sldMk cId="1467457512" sldId="258"/>
            <ac:spMk id="2" creationId="{330246F9-9435-DA67-AF81-0E324D559410}"/>
          </ac:spMkLst>
        </pc:spChg>
        <pc:spChg chg="mod">
          <ac:chgData name="Michelle Hill (1708278)" userId="39575de5-cc58-4446-abff-7734546c6fbb" providerId="ADAL" clId="{CDB438F0-6283-4730-A3CD-C8F3EA388123}" dt="2023-11-15T11:12:30.981" v="6421" actId="20577"/>
          <ac:spMkLst>
            <pc:docMk/>
            <pc:sldMk cId="1467457512" sldId="258"/>
            <ac:spMk id="3" creationId="{6ADC1D32-5044-8C13-8DE4-C852E0F55F24}"/>
          </ac:spMkLst>
        </pc:spChg>
      </pc:sldChg>
      <pc:sldChg chg="addSp delSp modSp mod modAnim">
        <pc:chgData name="Michelle Hill (1708278)" userId="39575de5-cc58-4446-abff-7734546c6fbb" providerId="ADAL" clId="{CDB438F0-6283-4730-A3CD-C8F3EA388123}" dt="2023-11-14T10:00:50.656" v="4976" actId="20577"/>
        <pc:sldMkLst>
          <pc:docMk/>
          <pc:sldMk cId="1892940883" sldId="259"/>
        </pc:sldMkLst>
        <pc:spChg chg="add del mod">
          <ac:chgData name="Michelle Hill (1708278)" userId="39575de5-cc58-4446-abff-7734546c6fbb" providerId="ADAL" clId="{CDB438F0-6283-4730-A3CD-C8F3EA388123}" dt="2023-11-14T09:48:32.754" v="4565" actId="12084"/>
          <ac:spMkLst>
            <pc:docMk/>
            <pc:sldMk cId="1892940883" sldId="259"/>
            <ac:spMk id="11" creationId="{E631FA24-BD3A-82C4-ED22-C033097796E5}"/>
          </ac:spMkLst>
        </pc:spChg>
        <pc:graphicFrameChg chg="mod">
          <ac:chgData name="Michelle Hill (1708278)" userId="39575de5-cc58-4446-abff-7734546c6fbb" providerId="ADAL" clId="{CDB438F0-6283-4730-A3CD-C8F3EA388123}" dt="2023-11-14T09:50:23.859" v="4587" actId="14100"/>
          <ac:graphicFrameMkLst>
            <pc:docMk/>
            <pc:sldMk cId="1892940883" sldId="259"/>
            <ac:graphicFrameMk id="6" creationId="{FAEF8700-BCDA-D590-FABD-6F1C06DEAC84}"/>
          </ac:graphicFrameMkLst>
        </pc:graphicFrameChg>
        <pc:graphicFrameChg chg="mod">
          <ac:chgData name="Michelle Hill (1708278)" userId="39575de5-cc58-4446-abff-7734546c6fbb" providerId="ADAL" clId="{CDB438F0-6283-4730-A3CD-C8F3EA388123}" dt="2023-11-14T10:00:50.656" v="4976" actId="20577"/>
          <ac:graphicFrameMkLst>
            <pc:docMk/>
            <pc:sldMk cId="1892940883" sldId="259"/>
            <ac:graphicFrameMk id="10" creationId="{EDF352C0-23C4-510C-4D09-FC8C5FADD9F1}"/>
          </ac:graphicFrameMkLst>
        </pc:graphicFrameChg>
        <pc:graphicFrameChg chg="add mod">
          <ac:chgData name="Michelle Hill (1708278)" userId="39575de5-cc58-4446-abff-7734546c6fbb" providerId="ADAL" clId="{CDB438F0-6283-4730-A3CD-C8F3EA388123}" dt="2023-11-14T10:00:16.971" v="4945" actId="20577"/>
          <ac:graphicFrameMkLst>
            <pc:docMk/>
            <pc:sldMk cId="1892940883" sldId="259"/>
            <ac:graphicFrameMk id="12" creationId="{841445E6-DB69-7B5F-CDBD-84D38D2C5A14}"/>
          </ac:graphicFrameMkLst>
        </pc:graphicFrameChg>
      </pc:sldChg>
      <pc:sldChg chg="addSp delSp modSp mod modAnim">
        <pc:chgData name="Michelle Hill (1708278)" userId="39575de5-cc58-4446-abff-7734546c6fbb" providerId="ADAL" clId="{CDB438F0-6283-4730-A3CD-C8F3EA388123}" dt="2023-11-14T10:20:51.186" v="6003" actId="478"/>
        <pc:sldMkLst>
          <pc:docMk/>
          <pc:sldMk cId="4227857571" sldId="260"/>
        </pc:sldMkLst>
        <pc:spChg chg="del">
          <ac:chgData name="Michelle Hill (1708278)" userId="39575de5-cc58-4446-abff-7734546c6fbb" providerId="ADAL" clId="{CDB438F0-6283-4730-A3CD-C8F3EA388123}" dt="2023-11-14T10:20:51.186" v="6003" actId="478"/>
          <ac:spMkLst>
            <pc:docMk/>
            <pc:sldMk cId="4227857571" sldId="260"/>
            <ac:spMk id="4" creationId="{310C14B2-78BF-F815-5470-81BE9F1233F9}"/>
          </ac:spMkLst>
        </pc:spChg>
        <pc:spChg chg="add del">
          <ac:chgData name="Michelle Hill (1708278)" userId="39575de5-cc58-4446-abff-7734546c6fbb" providerId="ADAL" clId="{CDB438F0-6283-4730-A3CD-C8F3EA388123}" dt="2023-11-13T11:47:20.366" v="9" actId="12084"/>
          <ac:spMkLst>
            <pc:docMk/>
            <pc:sldMk cId="4227857571" sldId="260"/>
            <ac:spMk id="7" creationId="{3B880A32-4598-3049-34C6-66C38B8A665D}"/>
          </ac:spMkLst>
        </pc:spChg>
        <pc:spChg chg="add del mod">
          <ac:chgData name="Michelle Hill (1708278)" userId="39575de5-cc58-4446-abff-7734546c6fbb" providerId="ADAL" clId="{CDB438F0-6283-4730-A3CD-C8F3EA388123}" dt="2023-11-13T11:48:19.921" v="17" actId="12084"/>
          <ac:spMkLst>
            <pc:docMk/>
            <pc:sldMk cId="4227857571" sldId="260"/>
            <ac:spMk id="10" creationId="{885221FD-77B0-6682-61C6-79161F216EBD}"/>
          </ac:spMkLst>
        </pc:spChg>
        <pc:spChg chg="add del">
          <ac:chgData name="Michelle Hill (1708278)" userId="39575de5-cc58-4446-abff-7734546c6fbb" providerId="ADAL" clId="{CDB438F0-6283-4730-A3CD-C8F3EA388123}" dt="2023-11-13T21:27:12.219" v="2827" actId="22"/>
          <ac:spMkLst>
            <pc:docMk/>
            <pc:sldMk cId="4227857571" sldId="260"/>
            <ac:spMk id="13" creationId="{8520E5A7-D6D0-CB7E-5417-0D98B13FCC81}"/>
          </ac:spMkLst>
        </pc:spChg>
        <pc:graphicFrameChg chg="mod">
          <ac:chgData name="Michelle Hill (1708278)" userId="39575de5-cc58-4446-abff-7734546c6fbb" providerId="ADAL" clId="{CDB438F0-6283-4730-A3CD-C8F3EA388123}" dt="2023-11-13T21:24:33.172" v="2736" actId="20577"/>
          <ac:graphicFrameMkLst>
            <pc:docMk/>
            <pc:sldMk cId="4227857571" sldId="260"/>
            <ac:graphicFrameMk id="5" creationId="{1066C89C-7CB1-0946-E67F-58942A8C1D32}"/>
          </ac:graphicFrameMkLst>
        </pc:graphicFrameChg>
        <pc:graphicFrameChg chg="add mod">
          <ac:chgData name="Michelle Hill (1708278)" userId="39575de5-cc58-4446-abff-7734546c6fbb" providerId="ADAL" clId="{CDB438F0-6283-4730-A3CD-C8F3EA388123}" dt="2023-11-13T21:26:43.291" v="2824"/>
          <ac:graphicFrameMkLst>
            <pc:docMk/>
            <pc:sldMk cId="4227857571" sldId="260"/>
            <ac:graphicFrameMk id="8" creationId="{B70E500A-77AA-ADA7-7E75-E4E679D3F4EB}"/>
          </ac:graphicFrameMkLst>
        </pc:graphicFrameChg>
        <pc:graphicFrameChg chg="add mod">
          <ac:chgData name="Michelle Hill (1708278)" userId="39575de5-cc58-4446-abff-7734546c6fbb" providerId="ADAL" clId="{CDB438F0-6283-4730-A3CD-C8F3EA388123}" dt="2023-11-13T21:26:54.204" v="2825" actId="255"/>
          <ac:graphicFrameMkLst>
            <pc:docMk/>
            <pc:sldMk cId="4227857571" sldId="260"/>
            <ac:graphicFrameMk id="11" creationId="{26511733-F806-F1FE-E75F-B7FB1F15D14B}"/>
          </ac:graphicFrameMkLst>
        </pc:graphicFrameChg>
      </pc:sldChg>
      <pc:sldChg chg="addSp delSp modSp new mod setBg modClrScheme delAnim modAnim chgLayout">
        <pc:chgData name="Michelle Hill (1708278)" userId="39575de5-cc58-4446-abff-7734546c6fbb" providerId="ADAL" clId="{CDB438F0-6283-4730-A3CD-C8F3EA388123}" dt="2023-11-15T11:14:09.608" v="6428" actId="20577"/>
        <pc:sldMkLst>
          <pc:docMk/>
          <pc:sldMk cId="2687749625" sldId="261"/>
        </pc:sldMkLst>
        <pc:spChg chg="add mod ord">
          <ac:chgData name="Michelle Hill (1708278)" userId="39575de5-cc58-4446-abff-7734546c6fbb" providerId="ADAL" clId="{CDB438F0-6283-4730-A3CD-C8F3EA388123}" dt="2023-11-14T09:59:40.177" v="4897" actId="113"/>
          <ac:spMkLst>
            <pc:docMk/>
            <pc:sldMk cId="2687749625" sldId="261"/>
            <ac:spMk id="2" creationId="{717122EA-EB8D-43C9-9C0B-81284373C240}"/>
          </ac:spMkLst>
        </pc:spChg>
        <pc:spChg chg="add mod ord">
          <ac:chgData name="Michelle Hill (1708278)" userId="39575de5-cc58-4446-abff-7734546c6fbb" providerId="ADAL" clId="{CDB438F0-6283-4730-A3CD-C8F3EA388123}" dt="2023-11-15T11:14:09.608" v="6428" actId="20577"/>
          <ac:spMkLst>
            <pc:docMk/>
            <pc:sldMk cId="2687749625" sldId="261"/>
            <ac:spMk id="3" creationId="{AF389216-811B-94AE-F73D-8E18583F27CF}"/>
          </ac:spMkLst>
        </pc:spChg>
        <pc:spChg chg="add del mod ord">
          <ac:chgData name="Michelle Hill (1708278)" userId="39575de5-cc58-4446-abff-7734546c6fbb" providerId="ADAL" clId="{CDB438F0-6283-4730-A3CD-C8F3EA388123}" dt="2023-11-13T21:44:59.081" v="3676" actId="21"/>
          <ac:spMkLst>
            <pc:docMk/>
            <pc:sldMk cId="2687749625" sldId="261"/>
            <ac:spMk id="4" creationId="{7BEA807B-5A26-CCBB-74B9-BC9020701EE4}"/>
          </ac:spMkLst>
        </pc:spChg>
        <pc:spChg chg="add del mod">
          <ac:chgData name="Michelle Hill (1708278)" userId="39575de5-cc58-4446-abff-7734546c6fbb" providerId="ADAL" clId="{CDB438F0-6283-4730-A3CD-C8F3EA388123}" dt="2023-11-13T13:32:05.767" v="1418"/>
          <ac:spMkLst>
            <pc:docMk/>
            <pc:sldMk cId="2687749625" sldId="261"/>
            <ac:spMk id="5" creationId="{FB4B24A0-90B8-CAE6-8901-990407059120}"/>
          </ac:spMkLst>
        </pc:spChg>
        <pc:spChg chg="add del mod ord">
          <ac:chgData name="Michelle Hill (1708278)" userId="39575de5-cc58-4446-abff-7734546c6fbb" providerId="ADAL" clId="{CDB438F0-6283-4730-A3CD-C8F3EA388123}" dt="2023-11-13T13:17:39.208" v="1307" actId="700"/>
          <ac:spMkLst>
            <pc:docMk/>
            <pc:sldMk cId="2687749625" sldId="261"/>
            <ac:spMk id="6" creationId="{4C5C2A09-A1B9-804B-33E1-20A1EE3B2BE7}"/>
          </ac:spMkLst>
        </pc:spChg>
        <pc:spChg chg="add del mod ord">
          <ac:chgData name="Michelle Hill (1708278)" userId="39575de5-cc58-4446-abff-7734546c6fbb" providerId="ADAL" clId="{CDB438F0-6283-4730-A3CD-C8F3EA388123}" dt="2023-11-13T13:17:39.208" v="1307" actId="700"/>
          <ac:spMkLst>
            <pc:docMk/>
            <pc:sldMk cId="2687749625" sldId="261"/>
            <ac:spMk id="7" creationId="{A6FA1DF6-2C47-B5D6-D307-D999038FAFA1}"/>
          </ac:spMkLst>
        </pc:spChg>
        <pc:spChg chg="add mod">
          <ac:chgData name="Michelle Hill (1708278)" userId="39575de5-cc58-4446-abff-7734546c6fbb" providerId="ADAL" clId="{CDB438F0-6283-4730-A3CD-C8F3EA388123}" dt="2023-11-14T10:25:07.471" v="6058" actId="14100"/>
          <ac:spMkLst>
            <pc:docMk/>
            <pc:sldMk cId="2687749625" sldId="261"/>
            <ac:spMk id="8" creationId="{DA8D8495-D855-D7F0-7383-EFCC5E74D327}"/>
          </ac:spMkLst>
        </pc:spChg>
        <pc:spChg chg="add del">
          <ac:chgData name="Michelle Hill (1708278)" userId="39575de5-cc58-4446-abff-7734546c6fbb" providerId="ADAL" clId="{CDB438F0-6283-4730-A3CD-C8F3EA388123}" dt="2023-11-13T13:17:50.805" v="1310" actId="26606"/>
          <ac:spMkLst>
            <pc:docMk/>
            <pc:sldMk cId="2687749625" sldId="261"/>
            <ac:spMk id="11" creationId="{36D16D1E-4205-49F5-BD2A-DA769947C104}"/>
          </ac:spMkLst>
        </pc:spChg>
        <pc:spChg chg="add del">
          <ac:chgData name="Michelle Hill (1708278)" userId="39575de5-cc58-4446-abff-7734546c6fbb" providerId="ADAL" clId="{CDB438F0-6283-4730-A3CD-C8F3EA388123}" dt="2023-11-13T13:17:50.805" v="1310" actId="26606"/>
          <ac:spMkLst>
            <pc:docMk/>
            <pc:sldMk cId="2687749625" sldId="261"/>
            <ac:spMk id="13" creationId="{012FD100-C039-4E03-B5E4-2EDFA7290AA6}"/>
          </ac:spMkLst>
        </pc:spChg>
        <pc:spChg chg="add del">
          <ac:chgData name="Michelle Hill (1708278)" userId="39575de5-cc58-4446-abff-7734546c6fbb" providerId="ADAL" clId="{CDB438F0-6283-4730-A3CD-C8F3EA388123}" dt="2023-11-13T13:17:53.931" v="1312" actId="26606"/>
          <ac:spMkLst>
            <pc:docMk/>
            <pc:sldMk cId="2687749625" sldId="261"/>
            <ac:spMk id="17" creationId="{F9E80720-23E6-4B89-B77E-04A7689F1BA8}"/>
          </ac:spMkLst>
        </pc:spChg>
        <pc:spChg chg="add del">
          <ac:chgData name="Michelle Hill (1708278)" userId="39575de5-cc58-4446-abff-7734546c6fbb" providerId="ADAL" clId="{CDB438F0-6283-4730-A3CD-C8F3EA388123}" dt="2023-11-13T13:17:53.931" v="1312" actId="26606"/>
          <ac:spMkLst>
            <pc:docMk/>
            <pc:sldMk cId="2687749625" sldId="261"/>
            <ac:spMk id="18" creationId="{36D16D1E-4205-49F5-BD2A-DA769947C104}"/>
          </ac:spMkLst>
        </pc:spChg>
        <pc:spChg chg="add del">
          <ac:chgData name="Michelle Hill (1708278)" userId="39575de5-cc58-4446-abff-7734546c6fbb" providerId="ADAL" clId="{CDB438F0-6283-4730-A3CD-C8F3EA388123}" dt="2023-11-13T13:17:53.931" v="1312" actId="26606"/>
          <ac:spMkLst>
            <pc:docMk/>
            <pc:sldMk cId="2687749625" sldId="261"/>
            <ac:spMk id="19" creationId="{CD1D3CA1-3EB6-41F3-A419-8424B56BE63A}"/>
          </ac:spMkLst>
        </pc:spChg>
        <pc:spChg chg="add del">
          <ac:chgData name="Michelle Hill (1708278)" userId="39575de5-cc58-4446-abff-7734546c6fbb" providerId="ADAL" clId="{CDB438F0-6283-4730-A3CD-C8F3EA388123}" dt="2023-11-13T13:17:53.931" v="1312" actId="26606"/>
          <ac:spMkLst>
            <pc:docMk/>
            <pc:sldMk cId="2687749625" sldId="261"/>
            <ac:spMk id="20" creationId="{012FD100-C039-4E03-B5E4-2EDFA7290AA6}"/>
          </ac:spMkLst>
        </pc:spChg>
        <pc:spChg chg="add del">
          <ac:chgData name="Michelle Hill (1708278)" userId="39575de5-cc58-4446-abff-7734546c6fbb" providerId="ADAL" clId="{CDB438F0-6283-4730-A3CD-C8F3EA388123}" dt="2023-11-13T13:17:53.931" v="1312" actId="26606"/>
          <ac:spMkLst>
            <pc:docMk/>
            <pc:sldMk cId="2687749625" sldId="261"/>
            <ac:spMk id="21" creationId="{4D87F7B2-AA36-4B58-BC2C-1BBA135E8B6B}"/>
          </ac:spMkLst>
        </pc:spChg>
        <pc:spChg chg="add">
          <ac:chgData name="Michelle Hill (1708278)" userId="39575de5-cc58-4446-abff-7734546c6fbb" providerId="ADAL" clId="{CDB438F0-6283-4730-A3CD-C8F3EA388123}" dt="2023-11-13T13:17:53.953" v="1313" actId="26606"/>
          <ac:spMkLst>
            <pc:docMk/>
            <pc:sldMk cId="2687749625" sldId="261"/>
            <ac:spMk id="24" creationId="{36D16D1E-4205-49F5-BD2A-DA769947C104}"/>
          </ac:spMkLst>
        </pc:spChg>
        <pc:spChg chg="add">
          <ac:chgData name="Michelle Hill (1708278)" userId="39575de5-cc58-4446-abff-7734546c6fbb" providerId="ADAL" clId="{CDB438F0-6283-4730-A3CD-C8F3EA388123}" dt="2023-11-13T13:17:53.953" v="1313" actId="26606"/>
          <ac:spMkLst>
            <pc:docMk/>
            <pc:sldMk cId="2687749625" sldId="261"/>
            <ac:spMk id="25" creationId="{012FD100-C039-4E03-B5E4-2EDFA7290AA6}"/>
          </ac:spMkLst>
        </pc:spChg>
        <pc:cxnChg chg="add del">
          <ac:chgData name="Michelle Hill (1708278)" userId="39575de5-cc58-4446-abff-7734546c6fbb" providerId="ADAL" clId="{CDB438F0-6283-4730-A3CD-C8F3EA388123}" dt="2023-11-13T13:17:50.805" v="1310" actId="26606"/>
          <ac:cxnSpMkLst>
            <pc:docMk/>
            <pc:sldMk cId="2687749625" sldId="261"/>
            <ac:cxnSpMk id="15" creationId="{4418FCD2-8448-4A81-8EB4-72250F7827B4}"/>
          </ac:cxnSpMkLst>
        </pc:cxnChg>
        <pc:cxnChg chg="add del">
          <ac:chgData name="Michelle Hill (1708278)" userId="39575de5-cc58-4446-abff-7734546c6fbb" providerId="ADAL" clId="{CDB438F0-6283-4730-A3CD-C8F3EA388123}" dt="2023-11-13T13:17:53.931" v="1312" actId="26606"/>
          <ac:cxnSpMkLst>
            <pc:docMk/>
            <pc:sldMk cId="2687749625" sldId="261"/>
            <ac:cxnSpMk id="22" creationId="{4418FCD2-8448-4A81-8EB4-72250F7827B4}"/>
          </ac:cxnSpMkLst>
        </pc:cxnChg>
        <pc:cxnChg chg="add">
          <ac:chgData name="Michelle Hill (1708278)" userId="39575de5-cc58-4446-abff-7734546c6fbb" providerId="ADAL" clId="{CDB438F0-6283-4730-A3CD-C8F3EA388123}" dt="2023-11-13T13:17:53.953" v="1313" actId="26606"/>
          <ac:cxnSpMkLst>
            <pc:docMk/>
            <pc:sldMk cId="2687749625" sldId="261"/>
            <ac:cxnSpMk id="26" creationId="{4418FCD2-8448-4A81-8EB4-72250F7827B4}"/>
          </ac:cxnSpMkLst>
        </pc:cxnChg>
      </pc:sldChg>
      <pc:sldChg chg="addSp delSp modSp new mod ord setBg modClrScheme modAnim chgLayout">
        <pc:chgData name="Michelle Hill (1708278)" userId="39575de5-cc58-4446-abff-7734546c6fbb" providerId="ADAL" clId="{CDB438F0-6283-4730-A3CD-C8F3EA388123}" dt="2023-11-15T11:03:34.869" v="6409" actId="20577"/>
        <pc:sldMkLst>
          <pc:docMk/>
          <pc:sldMk cId="2048474705" sldId="262"/>
        </pc:sldMkLst>
        <pc:spChg chg="del">
          <ac:chgData name="Michelle Hill (1708278)" userId="39575de5-cc58-4446-abff-7734546c6fbb" providerId="ADAL" clId="{CDB438F0-6283-4730-A3CD-C8F3EA388123}" dt="2023-11-13T13:28:11.005" v="1363" actId="700"/>
          <ac:spMkLst>
            <pc:docMk/>
            <pc:sldMk cId="2048474705" sldId="262"/>
            <ac:spMk id="2" creationId="{7D865195-8A8C-2F4E-A296-3EFA2637B717}"/>
          </ac:spMkLst>
        </pc:spChg>
        <pc:spChg chg="del">
          <ac:chgData name="Michelle Hill (1708278)" userId="39575de5-cc58-4446-abff-7734546c6fbb" providerId="ADAL" clId="{CDB438F0-6283-4730-A3CD-C8F3EA388123}" dt="2023-11-13T13:28:11.005" v="1363" actId="700"/>
          <ac:spMkLst>
            <pc:docMk/>
            <pc:sldMk cId="2048474705" sldId="262"/>
            <ac:spMk id="3" creationId="{FECBEEA2-7C84-8DA1-CF0A-28C9CA71D110}"/>
          </ac:spMkLst>
        </pc:spChg>
        <pc:spChg chg="del">
          <ac:chgData name="Michelle Hill (1708278)" userId="39575de5-cc58-4446-abff-7734546c6fbb" providerId="ADAL" clId="{CDB438F0-6283-4730-A3CD-C8F3EA388123}" dt="2023-11-13T13:28:11.005" v="1363" actId="700"/>
          <ac:spMkLst>
            <pc:docMk/>
            <pc:sldMk cId="2048474705" sldId="262"/>
            <ac:spMk id="4" creationId="{2B7F62CB-F158-6156-F7DD-643F463FD8B1}"/>
          </ac:spMkLst>
        </pc:spChg>
        <pc:spChg chg="add del mod">
          <ac:chgData name="Michelle Hill (1708278)" userId="39575de5-cc58-4446-abff-7734546c6fbb" providerId="ADAL" clId="{CDB438F0-6283-4730-A3CD-C8F3EA388123}" dt="2023-11-13T13:30:18.241" v="1399" actId="26606"/>
          <ac:spMkLst>
            <pc:docMk/>
            <pc:sldMk cId="2048474705" sldId="262"/>
            <ac:spMk id="6" creationId="{A1FF35A8-43F2-5119-3D39-C452502E4A00}"/>
          </ac:spMkLst>
        </pc:spChg>
        <pc:spChg chg="add mod ord">
          <ac:chgData name="Michelle Hill (1708278)" userId="39575de5-cc58-4446-abff-7734546c6fbb" providerId="ADAL" clId="{CDB438F0-6283-4730-A3CD-C8F3EA388123}" dt="2023-11-15T10:55:57.901" v="6258" actId="20577"/>
          <ac:spMkLst>
            <pc:docMk/>
            <pc:sldMk cId="2048474705" sldId="262"/>
            <ac:spMk id="7" creationId="{3ED5E011-17EC-CBD0-4D4C-04F0D5FED1A3}"/>
          </ac:spMkLst>
        </pc:spChg>
        <pc:spChg chg="add mod ord">
          <ac:chgData name="Michelle Hill (1708278)" userId="39575de5-cc58-4446-abff-7734546c6fbb" providerId="ADAL" clId="{CDB438F0-6283-4730-A3CD-C8F3EA388123}" dt="2023-11-15T11:03:34.869" v="6409" actId="20577"/>
          <ac:spMkLst>
            <pc:docMk/>
            <pc:sldMk cId="2048474705" sldId="262"/>
            <ac:spMk id="8" creationId="{D35783C9-B603-4A73-0375-A443F9B66112}"/>
          </ac:spMkLst>
        </pc:spChg>
        <pc:picChg chg="add mod">
          <ac:chgData name="Michelle Hill (1708278)" userId="39575de5-cc58-4446-abff-7734546c6fbb" providerId="ADAL" clId="{CDB438F0-6283-4730-A3CD-C8F3EA388123}" dt="2023-11-13T13:30:56.651" v="1410" actId="26606"/>
          <ac:picMkLst>
            <pc:docMk/>
            <pc:sldMk cId="2048474705" sldId="262"/>
            <ac:picMk id="12" creationId="{09B59BB1-F8D7-FCF0-3454-477507919194}"/>
          </ac:picMkLst>
        </pc:picChg>
      </pc:sldChg>
      <pc:sldChg chg="addSp delSp modSp new mod modClrScheme modAnim chgLayout">
        <pc:chgData name="Michelle Hill (1708278)" userId="39575de5-cc58-4446-abff-7734546c6fbb" providerId="ADAL" clId="{CDB438F0-6283-4730-A3CD-C8F3EA388123}" dt="2023-11-15T11:14:30.029" v="6442" actId="20577"/>
        <pc:sldMkLst>
          <pc:docMk/>
          <pc:sldMk cId="1007155536" sldId="263"/>
        </pc:sldMkLst>
        <pc:spChg chg="add del mod ord">
          <ac:chgData name="Michelle Hill (1708278)" userId="39575de5-cc58-4446-abff-7734546c6fbb" providerId="ADAL" clId="{CDB438F0-6283-4730-A3CD-C8F3EA388123}" dt="2023-11-13T13:32:35.497" v="1420" actId="700"/>
          <ac:spMkLst>
            <pc:docMk/>
            <pc:sldMk cId="1007155536" sldId="263"/>
            <ac:spMk id="2" creationId="{0B1A13B2-35CE-7229-F342-C81505C6852D}"/>
          </ac:spMkLst>
        </pc:spChg>
        <pc:spChg chg="add del mod">
          <ac:chgData name="Michelle Hill (1708278)" userId="39575de5-cc58-4446-abff-7734546c6fbb" providerId="ADAL" clId="{CDB438F0-6283-4730-A3CD-C8F3EA388123}" dt="2023-11-13T13:32:35.497" v="1420" actId="700"/>
          <ac:spMkLst>
            <pc:docMk/>
            <pc:sldMk cId="1007155536" sldId="263"/>
            <ac:spMk id="3" creationId="{28561B78-C7DD-0759-CEB5-35FFC068C720}"/>
          </ac:spMkLst>
        </pc:spChg>
        <pc:spChg chg="add del mod ord">
          <ac:chgData name="Michelle Hill (1708278)" userId="39575de5-cc58-4446-abff-7734546c6fbb" providerId="ADAL" clId="{CDB438F0-6283-4730-A3CD-C8F3EA388123}" dt="2023-11-13T13:32:35.497" v="1420" actId="700"/>
          <ac:spMkLst>
            <pc:docMk/>
            <pc:sldMk cId="1007155536" sldId="263"/>
            <ac:spMk id="4" creationId="{2D5097A1-C027-2B15-0041-96C0BB7DA31D}"/>
          </ac:spMkLst>
        </pc:spChg>
        <pc:spChg chg="add del mod">
          <ac:chgData name="Michelle Hill (1708278)" userId="39575de5-cc58-4446-abff-7734546c6fbb" providerId="ADAL" clId="{CDB438F0-6283-4730-A3CD-C8F3EA388123}" dt="2023-11-13T13:32:35.497" v="1420" actId="700"/>
          <ac:spMkLst>
            <pc:docMk/>
            <pc:sldMk cId="1007155536" sldId="263"/>
            <ac:spMk id="5" creationId="{B2F0CC5E-3E46-57A4-843D-DE20685B8189}"/>
          </ac:spMkLst>
        </pc:spChg>
        <pc:spChg chg="add del mod ord">
          <ac:chgData name="Michelle Hill (1708278)" userId="39575de5-cc58-4446-abff-7734546c6fbb" providerId="ADAL" clId="{CDB438F0-6283-4730-A3CD-C8F3EA388123}" dt="2023-11-13T13:32:35.497" v="1420" actId="700"/>
          <ac:spMkLst>
            <pc:docMk/>
            <pc:sldMk cId="1007155536" sldId="263"/>
            <ac:spMk id="6" creationId="{8AB59E78-7102-CE83-2EE0-3B4AB2BE6D6C}"/>
          </ac:spMkLst>
        </pc:spChg>
        <pc:spChg chg="add del mod ord">
          <ac:chgData name="Michelle Hill (1708278)" userId="39575de5-cc58-4446-abff-7734546c6fbb" providerId="ADAL" clId="{CDB438F0-6283-4730-A3CD-C8F3EA388123}" dt="2023-11-13T13:35:17.414" v="1433" actId="700"/>
          <ac:spMkLst>
            <pc:docMk/>
            <pc:sldMk cId="1007155536" sldId="263"/>
            <ac:spMk id="7" creationId="{575BC6EB-036A-BB9C-0D5D-0F2839629CB5}"/>
          </ac:spMkLst>
        </pc:spChg>
        <pc:spChg chg="add del mod ord">
          <ac:chgData name="Michelle Hill (1708278)" userId="39575de5-cc58-4446-abff-7734546c6fbb" providerId="ADAL" clId="{CDB438F0-6283-4730-A3CD-C8F3EA388123}" dt="2023-11-13T13:35:06.129" v="1432" actId="12084"/>
          <ac:spMkLst>
            <pc:docMk/>
            <pc:sldMk cId="1007155536" sldId="263"/>
            <ac:spMk id="8" creationId="{A3DD4B9C-2F39-5FCD-C24F-96256DD767BD}"/>
          </ac:spMkLst>
        </pc:spChg>
        <pc:spChg chg="add del mod ord">
          <ac:chgData name="Michelle Hill (1708278)" userId="39575de5-cc58-4446-abff-7734546c6fbb" providerId="ADAL" clId="{CDB438F0-6283-4730-A3CD-C8F3EA388123}" dt="2023-11-13T13:35:43.405" v="1437" actId="700"/>
          <ac:spMkLst>
            <pc:docMk/>
            <pc:sldMk cId="1007155536" sldId="263"/>
            <ac:spMk id="9" creationId="{56A51CA9-F99E-4C58-0205-C423BCDE6363}"/>
          </ac:spMkLst>
        </pc:spChg>
        <pc:spChg chg="add del">
          <ac:chgData name="Michelle Hill (1708278)" userId="39575de5-cc58-4446-abff-7734546c6fbb" providerId="ADAL" clId="{CDB438F0-6283-4730-A3CD-C8F3EA388123}" dt="2023-11-13T13:36:00.316" v="1439" actId="12084"/>
          <ac:spMkLst>
            <pc:docMk/>
            <pc:sldMk cId="1007155536" sldId="263"/>
            <ac:spMk id="12" creationId="{A7B9EE8F-DE69-E158-5AAF-DC756DB84503}"/>
          </ac:spMkLst>
        </pc:spChg>
        <pc:spChg chg="add mod">
          <ac:chgData name="Michelle Hill (1708278)" userId="39575de5-cc58-4446-abff-7734546c6fbb" providerId="ADAL" clId="{CDB438F0-6283-4730-A3CD-C8F3EA388123}" dt="2023-11-14T10:23:08.634" v="6011" actId="1076"/>
          <ac:spMkLst>
            <pc:docMk/>
            <pc:sldMk cId="1007155536" sldId="263"/>
            <ac:spMk id="15" creationId="{10976EB9-CF9D-3380-3D12-5D8B1C9457EC}"/>
          </ac:spMkLst>
        </pc:spChg>
        <pc:graphicFrameChg chg="add mod ord">
          <ac:chgData name="Michelle Hill (1708278)" userId="39575de5-cc58-4446-abff-7734546c6fbb" providerId="ADAL" clId="{CDB438F0-6283-4730-A3CD-C8F3EA388123}" dt="2023-11-15T11:14:17.937" v="6435" actId="20577"/>
          <ac:graphicFrameMkLst>
            <pc:docMk/>
            <pc:sldMk cId="1007155536" sldId="263"/>
            <ac:graphicFrameMk id="10" creationId="{3D1F4923-1374-C999-0386-B928A7D2DFC8}"/>
          </ac:graphicFrameMkLst>
        </pc:graphicFrameChg>
        <pc:graphicFrameChg chg="add mod">
          <ac:chgData name="Michelle Hill (1708278)" userId="39575de5-cc58-4446-abff-7734546c6fbb" providerId="ADAL" clId="{CDB438F0-6283-4730-A3CD-C8F3EA388123}" dt="2023-11-15T11:14:30.029" v="6442" actId="20577"/>
          <ac:graphicFrameMkLst>
            <pc:docMk/>
            <pc:sldMk cId="1007155536" sldId="263"/>
            <ac:graphicFrameMk id="13" creationId="{27F89B65-AA55-9652-DFA3-533F3CF53DE8}"/>
          </ac:graphicFrameMkLst>
        </pc:graphicFrameChg>
        <pc:graphicFrameChg chg="add del modGraphic">
          <ac:chgData name="Michelle Hill (1708278)" userId="39575de5-cc58-4446-abff-7734546c6fbb" providerId="ADAL" clId="{CDB438F0-6283-4730-A3CD-C8F3EA388123}" dt="2023-11-13T13:38:56.754" v="1461" actId="1032"/>
          <ac:graphicFrameMkLst>
            <pc:docMk/>
            <pc:sldMk cId="1007155536" sldId="263"/>
            <ac:graphicFrameMk id="14" creationId="{7FB93B88-3FA7-0341-C432-E11BA96CEB75}"/>
          </ac:graphicFrameMkLst>
        </pc:graphicFrameChg>
      </pc:sldChg>
      <pc:sldChg chg="addSp delSp modSp new mod modClrScheme modAnim chgLayout">
        <pc:chgData name="Michelle Hill (1708278)" userId="39575de5-cc58-4446-abff-7734546c6fbb" providerId="ADAL" clId="{CDB438F0-6283-4730-A3CD-C8F3EA388123}" dt="2023-11-15T11:15:50.894" v="6508" actId="20577"/>
        <pc:sldMkLst>
          <pc:docMk/>
          <pc:sldMk cId="1800851518" sldId="264"/>
        </pc:sldMkLst>
        <pc:spChg chg="add mod ord">
          <ac:chgData name="Michelle Hill (1708278)" userId="39575de5-cc58-4446-abff-7734546c6fbb" providerId="ADAL" clId="{CDB438F0-6283-4730-A3CD-C8F3EA388123}" dt="2023-11-14T14:22:15.897" v="6189" actId="20577"/>
          <ac:spMkLst>
            <pc:docMk/>
            <pc:sldMk cId="1800851518" sldId="264"/>
            <ac:spMk id="2" creationId="{9656E7B9-3591-FDCA-CD92-FE04F528C5F6}"/>
          </ac:spMkLst>
        </pc:spChg>
        <pc:spChg chg="add del mod ord">
          <ac:chgData name="Michelle Hill (1708278)" userId="39575de5-cc58-4446-abff-7734546c6fbb" providerId="ADAL" clId="{CDB438F0-6283-4730-A3CD-C8F3EA388123}" dt="2023-11-13T14:22:24.155" v="2128" actId="700"/>
          <ac:spMkLst>
            <pc:docMk/>
            <pc:sldMk cId="1800851518" sldId="264"/>
            <ac:spMk id="3" creationId="{D508996D-0626-BAE0-1EDB-61A36ECF1B76}"/>
          </ac:spMkLst>
        </pc:spChg>
        <pc:spChg chg="add mod ord">
          <ac:chgData name="Michelle Hill (1708278)" userId="39575de5-cc58-4446-abff-7734546c6fbb" providerId="ADAL" clId="{CDB438F0-6283-4730-A3CD-C8F3EA388123}" dt="2023-11-15T11:15:50.894" v="6508" actId="20577"/>
          <ac:spMkLst>
            <pc:docMk/>
            <pc:sldMk cId="1800851518" sldId="264"/>
            <ac:spMk id="4" creationId="{522020FC-ACE8-3162-C360-6877DF429DFE}"/>
          </ac:spMkLst>
        </pc:spChg>
        <pc:spChg chg="add del mod ord">
          <ac:chgData name="Michelle Hill (1708278)" userId="39575de5-cc58-4446-abff-7734546c6fbb" providerId="ADAL" clId="{CDB438F0-6283-4730-A3CD-C8F3EA388123}" dt="2023-11-13T14:22:24.155" v="2128" actId="700"/>
          <ac:spMkLst>
            <pc:docMk/>
            <pc:sldMk cId="1800851518" sldId="264"/>
            <ac:spMk id="5" creationId="{744A35A4-0080-6710-9469-F9FC78BB2E96}"/>
          </ac:spMkLst>
        </pc:spChg>
        <pc:spChg chg="add mod ord">
          <ac:chgData name="Michelle Hill (1708278)" userId="39575de5-cc58-4446-abff-7734546c6fbb" providerId="ADAL" clId="{CDB438F0-6283-4730-A3CD-C8F3EA388123}" dt="2023-11-15T11:15:48.822" v="6506" actId="27636"/>
          <ac:spMkLst>
            <pc:docMk/>
            <pc:sldMk cId="1800851518" sldId="264"/>
            <ac:spMk id="6" creationId="{CEE1E2F8-71C7-5D1B-19BA-958B8189875F}"/>
          </ac:spMkLst>
        </pc:spChg>
        <pc:spChg chg="add del ord">
          <ac:chgData name="Michelle Hill (1708278)" userId="39575de5-cc58-4446-abff-7734546c6fbb" providerId="ADAL" clId="{CDB438F0-6283-4730-A3CD-C8F3EA388123}" dt="2023-11-13T14:06:05.707" v="1694" actId="11529"/>
          <ac:spMkLst>
            <pc:docMk/>
            <pc:sldMk cId="1800851518" sldId="264"/>
            <ac:spMk id="7" creationId="{C09EB770-714C-EB86-C21E-7B41EEB49A60}"/>
          </ac:spMkLst>
        </pc:spChg>
        <pc:spChg chg="add del">
          <ac:chgData name="Michelle Hill (1708278)" userId="39575de5-cc58-4446-abff-7734546c6fbb" providerId="ADAL" clId="{CDB438F0-6283-4730-A3CD-C8F3EA388123}" dt="2023-11-13T14:05:59.154" v="1691" actId="11529"/>
          <ac:spMkLst>
            <pc:docMk/>
            <pc:sldMk cId="1800851518" sldId="264"/>
            <ac:spMk id="8" creationId="{8084424C-ADE4-2F05-BBE6-6752B0CAB294}"/>
          </ac:spMkLst>
        </pc:spChg>
        <pc:cxnChg chg="add del">
          <ac:chgData name="Michelle Hill (1708278)" userId="39575de5-cc58-4446-abff-7734546c6fbb" providerId="ADAL" clId="{CDB438F0-6283-4730-A3CD-C8F3EA388123}" dt="2023-11-13T14:17:11.695" v="2120" actId="11529"/>
          <ac:cxnSpMkLst>
            <pc:docMk/>
            <pc:sldMk cId="1800851518" sldId="264"/>
            <ac:cxnSpMk id="10" creationId="{D2D97971-C973-9B5A-DD54-BCABADA17868}"/>
          </ac:cxnSpMkLst>
        </pc:cxnChg>
      </pc:sldChg>
      <pc:sldChg chg="addSp delSp modSp new mod modClrScheme chgLayout">
        <pc:chgData name="Michelle Hill (1708278)" userId="39575de5-cc58-4446-abff-7734546c6fbb" providerId="ADAL" clId="{CDB438F0-6283-4730-A3CD-C8F3EA388123}" dt="2023-11-13T22:13:29.607" v="3946" actId="20577"/>
        <pc:sldMkLst>
          <pc:docMk/>
          <pc:sldMk cId="2865348051" sldId="265"/>
        </pc:sldMkLst>
        <pc:spChg chg="del mod ord">
          <ac:chgData name="Michelle Hill (1708278)" userId="39575de5-cc58-4446-abff-7734546c6fbb" providerId="ADAL" clId="{CDB438F0-6283-4730-A3CD-C8F3EA388123}" dt="2023-11-13T14:22:38.600" v="2130" actId="700"/>
          <ac:spMkLst>
            <pc:docMk/>
            <pc:sldMk cId="2865348051" sldId="265"/>
            <ac:spMk id="2" creationId="{AD23A5EA-2F3A-3CFA-8ACE-06E35E6814A7}"/>
          </ac:spMkLst>
        </pc:spChg>
        <pc:spChg chg="del">
          <ac:chgData name="Michelle Hill (1708278)" userId="39575de5-cc58-4446-abff-7734546c6fbb" providerId="ADAL" clId="{CDB438F0-6283-4730-A3CD-C8F3EA388123}" dt="2023-11-13T14:22:38.600" v="2130" actId="700"/>
          <ac:spMkLst>
            <pc:docMk/>
            <pc:sldMk cId="2865348051" sldId="265"/>
            <ac:spMk id="3" creationId="{D952DA9F-11C9-73C8-B37E-BA030C6792A5}"/>
          </ac:spMkLst>
        </pc:spChg>
        <pc:spChg chg="del">
          <ac:chgData name="Michelle Hill (1708278)" userId="39575de5-cc58-4446-abff-7734546c6fbb" providerId="ADAL" clId="{CDB438F0-6283-4730-A3CD-C8F3EA388123}" dt="2023-11-13T14:22:38.600" v="2130" actId="700"/>
          <ac:spMkLst>
            <pc:docMk/>
            <pc:sldMk cId="2865348051" sldId="265"/>
            <ac:spMk id="4" creationId="{E9054D3A-6E5F-2C97-CC76-3B0EEDF8E0F1}"/>
          </ac:spMkLst>
        </pc:spChg>
        <pc:spChg chg="del">
          <ac:chgData name="Michelle Hill (1708278)" userId="39575de5-cc58-4446-abff-7734546c6fbb" providerId="ADAL" clId="{CDB438F0-6283-4730-A3CD-C8F3EA388123}" dt="2023-11-13T14:22:38.600" v="2130" actId="700"/>
          <ac:spMkLst>
            <pc:docMk/>
            <pc:sldMk cId="2865348051" sldId="265"/>
            <ac:spMk id="5" creationId="{11CD8FD3-4BAA-C3B7-42C0-FFEA5C8A841E}"/>
          </ac:spMkLst>
        </pc:spChg>
        <pc:spChg chg="del">
          <ac:chgData name="Michelle Hill (1708278)" userId="39575de5-cc58-4446-abff-7734546c6fbb" providerId="ADAL" clId="{CDB438F0-6283-4730-A3CD-C8F3EA388123}" dt="2023-11-13T14:22:38.600" v="2130" actId="700"/>
          <ac:spMkLst>
            <pc:docMk/>
            <pc:sldMk cId="2865348051" sldId="265"/>
            <ac:spMk id="6" creationId="{F8959D8E-E9D4-EB71-0C38-94D72D63AC11}"/>
          </ac:spMkLst>
        </pc:spChg>
        <pc:spChg chg="add mod ord">
          <ac:chgData name="Michelle Hill (1708278)" userId="39575de5-cc58-4446-abff-7734546c6fbb" providerId="ADAL" clId="{CDB438F0-6283-4730-A3CD-C8F3EA388123}" dt="2023-11-13T22:13:29.607" v="3946" actId="20577"/>
          <ac:spMkLst>
            <pc:docMk/>
            <pc:sldMk cId="2865348051" sldId="265"/>
            <ac:spMk id="7" creationId="{F33922E7-0A1C-CC88-BA74-D5F9DE94BE1F}"/>
          </ac:spMkLst>
        </pc:spChg>
        <pc:picChg chg="add mod modCrop">
          <ac:chgData name="Michelle Hill (1708278)" userId="39575de5-cc58-4446-abff-7734546c6fbb" providerId="ADAL" clId="{CDB438F0-6283-4730-A3CD-C8F3EA388123}" dt="2023-11-13T14:38:54.947" v="2201" actId="14100"/>
          <ac:picMkLst>
            <pc:docMk/>
            <pc:sldMk cId="2865348051" sldId="265"/>
            <ac:picMk id="9" creationId="{A53A29C7-2AC2-D617-30E6-72388616A4D4}"/>
          </ac:picMkLst>
        </pc:picChg>
        <pc:picChg chg="add mod modCrop">
          <ac:chgData name="Michelle Hill (1708278)" userId="39575de5-cc58-4446-abff-7734546c6fbb" providerId="ADAL" clId="{CDB438F0-6283-4730-A3CD-C8F3EA388123}" dt="2023-11-13T14:36:46.284" v="2195" actId="14100"/>
          <ac:picMkLst>
            <pc:docMk/>
            <pc:sldMk cId="2865348051" sldId="265"/>
            <ac:picMk id="11" creationId="{A5779E9D-BDF3-E5FD-D9E2-B0939B39F126}"/>
          </ac:picMkLst>
        </pc:picChg>
      </pc:sldChg>
      <pc:sldChg chg="addSp delSp modSp new mod setBg modClrScheme chgLayout">
        <pc:chgData name="Michelle Hill (1708278)" userId="39575de5-cc58-4446-abff-7734546c6fbb" providerId="ADAL" clId="{CDB438F0-6283-4730-A3CD-C8F3EA388123}" dt="2023-11-15T10:49:06.554" v="6204" actId="26606"/>
        <pc:sldMkLst>
          <pc:docMk/>
          <pc:sldMk cId="773058024" sldId="266"/>
        </pc:sldMkLst>
        <pc:spChg chg="del">
          <ac:chgData name="Michelle Hill (1708278)" userId="39575de5-cc58-4446-abff-7734546c6fbb" providerId="ADAL" clId="{CDB438F0-6283-4730-A3CD-C8F3EA388123}" dt="2023-11-13T14:44:03.634" v="2203" actId="700"/>
          <ac:spMkLst>
            <pc:docMk/>
            <pc:sldMk cId="773058024" sldId="266"/>
            <ac:spMk id="2" creationId="{7DA3788A-11FA-83B0-62BD-8E9E7F4B859F}"/>
          </ac:spMkLst>
        </pc:spChg>
        <pc:spChg chg="add mod">
          <ac:chgData name="Michelle Hill (1708278)" userId="39575de5-cc58-4446-abff-7734546c6fbb" providerId="ADAL" clId="{CDB438F0-6283-4730-A3CD-C8F3EA388123}" dt="2023-11-15T10:49:06.554" v="6204" actId="26606"/>
          <ac:spMkLst>
            <pc:docMk/>
            <pc:sldMk cId="773058024" sldId="266"/>
            <ac:spMk id="3" creationId="{E95CC30F-293F-3B5D-2A8D-1901B5FAEE1C}"/>
          </ac:spMkLst>
        </pc:spChg>
        <pc:spChg chg="add del">
          <ac:chgData name="Michelle Hill (1708278)" userId="39575de5-cc58-4446-abff-7734546c6fbb" providerId="ADAL" clId="{CDB438F0-6283-4730-A3CD-C8F3EA388123}" dt="2023-11-15T10:49:06.529" v="6203" actId="26606"/>
          <ac:spMkLst>
            <pc:docMk/>
            <pc:sldMk cId="773058024" sldId="266"/>
            <ac:spMk id="8" creationId="{13FE9996-7EAC-4679-B37D-C1045F42F954}"/>
          </ac:spMkLst>
        </pc:spChg>
        <pc:spChg chg="add del">
          <ac:chgData name="Michelle Hill (1708278)" userId="39575de5-cc58-4446-abff-7734546c6fbb" providerId="ADAL" clId="{CDB438F0-6283-4730-A3CD-C8F3EA388123}" dt="2023-11-15T10:49:06.529" v="6203" actId="26606"/>
          <ac:spMkLst>
            <pc:docMk/>
            <pc:sldMk cId="773058024" sldId="266"/>
            <ac:spMk id="10" creationId="{761DF1FE-5CC8-43D2-A76C-93C76EEDE1E9}"/>
          </ac:spMkLst>
        </pc:spChg>
        <pc:spChg chg="add del">
          <ac:chgData name="Michelle Hill (1708278)" userId="39575de5-cc58-4446-abff-7734546c6fbb" providerId="ADAL" clId="{CDB438F0-6283-4730-A3CD-C8F3EA388123}" dt="2023-11-15T10:49:06.529" v="6203" actId="26606"/>
          <ac:spMkLst>
            <pc:docMk/>
            <pc:sldMk cId="773058024" sldId="266"/>
            <ac:spMk id="14" creationId="{3741B58E-3B65-4A01-A276-975AB2CF8A08}"/>
          </ac:spMkLst>
        </pc:spChg>
        <pc:spChg chg="add del">
          <ac:chgData name="Michelle Hill (1708278)" userId="39575de5-cc58-4446-abff-7734546c6fbb" providerId="ADAL" clId="{CDB438F0-6283-4730-A3CD-C8F3EA388123}" dt="2023-11-15T10:49:06.529" v="6203" actId="26606"/>
          <ac:spMkLst>
            <pc:docMk/>
            <pc:sldMk cId="773058024" sldId="266"/>
            <ac:spMk id="16" creationId="{7AAC67C3-831B-4AB1-A259-DFB839CAFAFC}"/>
          </ac:spMkLst>
        </pc:spChg>
        <pc:spChg chg="add del">
          <ac:chgData name="Michelle Hill (1708278)" userId="39575de5-cc58-4446-abff-7734546c6fbb" providerId="ADAL" clId="{CDB438F0-6283-4730-A3CD-C8F3EA388123}" dt="2023-11-15T10:49:06.529" v="6203" actId="26606"/>
          <ac:spMkLst>
            <pc:docMk/>
            <pc:sldMk cId="773058024" sldId="266"/>
            <ac:spMk id="18" creationId="{054B3F04-9EAC-45C0-B3CE-0387EEA10A0C}"/>
          </ac:spMkLst>
        </pc:spChg>
        <pc:spChg chg="add">
          <ac:chgData name="Michelle Hill (1708278)" userId="39575de5-cc58-4446-abff-7734546c6fbb" providerId="ADAL" clId="{CDB438F0-6283-4730-A3CD-C8F3EA388123}" dt="2023-11-15T10:49:06.554" v="6204" actId="26606"/>
          <ac:spMkLst>
            <pc:docMk/>
            <pc:sldMk cId="773058024" sldId="266"/>
            <ac:spMk id="20" creationId="{13FE9996-7EAC-4679-B37D-C1045F42F954}"/>
          </ac:spMkLst>
        </pc:spChg>
        <pc:spChg chg="add">
          <ac:chgData name="Michelle Hill (1708278)" userId="39575de5-cc58-4446-abff-7734546c6fbb" providerId="ADAL" clId="{CDB438F0-6283-4730-A3CD-C8F3EA388123}" dt="2023-11-15T10:49:06.554" v="6204" actId="26606"/>
          <ac:spMkLst>
            <pc:docMk/>
            <pc:sldMk cId="773058024" sldId="266"/>
            <ac:spMk id="21" creationId="{761DF1FE-5CC8-43D2-A76C-93C76EEDE1E9}"/>
          </ac:spMkLst>
        </pc:spChg>
        <pc:spChg chg="add">
          <ac:chgData name="Michelle Hill (1708278)" userId="39575de5-cc58-4446-abff-7734546c6fbb" providerId="ADAL" clId="{CDB438F0-6283-4730-A3CD-C8F3EA388123}" dt="2023-11-15T10:49:06.554" v="6204" actId="26606"/>
          <ac:spMkLst>
            <pc:docMk/>
            <pc:sldMk cId="773058024" sldId="266"/>
            <ac:spMk id="23" creationId="{3558DB37-9FEE-48A2-8578-ED0401573943}"/>
          </ac:spMkLst>
        </pc:spChg>
        <pc:spChg chg="add">
          <ac:chgData name="Michelle Hill (1708278)" userId="39575de5-cc58-4446-abff-7734546c6fbb" providerId="ADAL" clId="{CDB438F0-6283-4730-A3CD-C8F3EA388123}" dt="2023-11-15T10:49:06.554" v="6204" actId="26606"/>
          <ac:spMkLst>
            <pc:docMk/>
            <pc:sldMk cId="773058024" sldId="266"/>
            <ac:spMk id="24" creationId="{5F7FCCA6-00E2-4F74-A105-0D769872F243}"/>
          </ac:spMkLst>
        </pc:spChg>
        <pc:spChg chg="add">
          <ac:chgData name="Michelle Hill (1708278)" userId="39575de5-cc58-4446-abff-7734546c6fbb" providerId="ADAL" clId="{CDB438F0-6283-4730-A3CD-C8F3EA388123}" dt="2023-11-15T10:49:06.554" v="6204" actId="26606"/>
          <ac:spMkLst>
            <pc:docMk/>
            <pc:sldMk cId="773058024" sldId="266"/>
            <ac:spMk id="25" creationId="{5E1ED12F-9F06-4B37-87B7-F98F52937F86}"/>
          </ac:spMkLst>
        </pc:spChg>
        <pc:cxnChg chg="add del">
          <ac:chgData name="Michelle Hill (1708278)" userId="39575de5-cc58-4446-abff-7734546c6fbb" providerId="ADAL" clId="{CDB438F0-6283-4730-A3CD-C8F3EA388123}" dt="2023-11-15T10:49:06.529" v="6203" actId="26606"/>
          <ac:cxnSpMkLst>
            <pc:docMk/>
            <pc:sldMk cId="773058024" sldId="266"/>
            <ac:cxnSpMk id="12" creationId="{E161BEBD-A23C-409E-ABC7-73F9EDC02F20}"/>
          </ac:cxnSpMkLst>
        </pc:cxnChg>
        <pc:cxnChg chg="add">
          <ac:chgData name="Michelle Hill (1708278)" userId="39575de5-cc58-4446-abff-7734546c6fbb" providerId="ADAL" clId="{CDB438F0-6283-4730-A3CD-C8F3EA388123}" dt="2023-11-15T10:49:06.554" v="6204" actId="26606"/>
          <ac:cxnSpMkLst>
            <pc:docMk/>
            <pc:sldMk cId="773058024" sldId="266"/>
            <ac:cxnSpMk id="22" creationId="{E161BEBD-A23C-409E-ABC7-73F9EDC02F20}"/>
          </ac:cxnSpMkLst>
        </pc:cxnChg>
      </pc:sldChg>
      <pc:sldChg chg="addSp delSp modSp new mod setBg modClrScheme addAnim delAnim chgLayout">
        <pc:chgData name="Michelle Hill (1708278)" userId="39575de5-cc58-4446-abff-7734546c6fbb" providerId="ADAL" clId="{CDB438F0-6283-4730-A3CD-C8F3EA388123}" dt="2023-11-15T10:51:02.229" v="6242" actId="1076"/>
        <pc:sldMkLst>
          <pc:docMk/>
          <pc:sldMk cId="1212015174" sldId="267"/>
        </pc:sldMkLst>
        <pc:spChg chg="add mod">
          <ac:chgData name="Michelle Hill (1708278)" userId="39575de5-cc58-4446-abff-7734546c6fbb" providerId="ADAL" clId="{CDB438F0-6283-4730-A3CD-C8F3EA388123}" dt="2023-11-15T10:48:25.142" v="6201" actId="26606"/>
          <ac:spMkLst>
            <pc:docMk/>
            <pc:sldMk cId="1212015174" sldId="267"/>
            <ac:spMk id="2" creationId="{B8607317-4D1D-0D3B-341F-9A72EB595589}"/>
          </ac:spMkLst>
        </pc:spChg>
        <pc:spChg chg="add mod">
          <ac:chgData name="Michelle Hill (1708278)" userId="39575de5-cc58-4446-abff-7734546c6fbb" providerId="ADAL" clId="{CDB438F0-6283-4730-A3CD-C8F3EA388123}" dt="2023-11-15T10:51:02.229" v="6242" actId="1076"/>
          <ac:spMkLst>
            <pc:docMk/>
            <pc:sldMk cId="1212015174" sldId="267"/>
            <ac:spMk id="6" creationId="{61DE7A86-CB82-CA08-3DCE-64EBB7580993}"/>
          </ac:spMkLst>
        </pc:spChg>
        <pc:spChg chg="add del">
          <ac:chgData name="Michelle Hill (1708278)" userId="39575de5-cc58-4446-abff-7734546c6fbb" providerId="ADAL" clId="{CDB438F0-6283-4730-A3CD-C8F3EA388123}" dt="2023-11-13T14:56:43.512" v="2668" actId="26606"/>
          <ac:spMkLst>
            <pc:docMk/>
            <pc:sldMk cId="1212015174" sldId="267"/>
            <ac:spMk id="7" creationId="{52C0B2E1-0268-42EC-ABD3-94F81A05BCBD}"/>
          </ac:spMkLst>
        </pc:spChg>
        <pc:spChg chg="add del">
          <ac:chgData name="Michelle Hill (1708278)" userId="39575de5-cc58-4446-abff-7734546c6fbb" providerId="ADAL" clId="{CDB438F0-6283-4730-A3CD-C8F3EA388123}" dt="2023-11-13T14:56:11.076" v="2653" actId="26606"/>
          <ac:spMkLst>
            <pc:docMk/>
            <pc:sldMk cId="1212015174" sldId="267"/>
            <ac:spMk id="8" creationId="{25C8D2C1-DA83-420D-9635-D52CE066B5DA}"/>
          </ac:spMkLst>
        </pc:spChg>
        <pc:spChg chg="add del">
          <ac:chgData name="Michelle Hill (1708278)" userId="39575de5-cc58-4446-abff-7734546c6fbb" providerId="ADAL" clId="{CDB438F0-6283-4730-A3CD-C8F3EA388123}" dt="2023-11-13T14:56:43.512" v="2668" actId="26606"/>
          <ac:spMkLst>
            <pc:docMk/>
            <pc:sldMk cId="1212015174" sldId="267"/>
            <ac:spMk id="9" creationId="{7D2256B4-48EA-40FC-BBC0-AA1EE6E0080C}"/>
          </ac:spMkLst>
        </pc:spChg>
        <pc:spChg chg="add del">
          <ac:chgData name="Michelle Hill (1708278)" userId="39575de5-cc58-4446-abff-7734546c6fbb" providerId="ADAL" clId="{CDB438F0-6283-4730-A3CD-C8F3EA388123}" dt="2023-11-13T14:56:11.076" v="2653" actId="26606"/>
          <ac:spMkLst>
            <pc:docMk/>
            <pc:sldMk cId="1212015174" sldId="267"/>
            <ac:spMk id="10" creationId="{434F74C9-6A0B-409E-AD1C-45B58BE91BB8}"/>
          </ac:spMkLst>
        </pc:spChg>
        <pc:spChg chg="add del">
          <ac:chgData name="Michelle Hill (1708278)" userId="39575de5-cc58-4446-abff-7734546c6fbb" providerId="ADAL" clId="{CDB438F0-6283-4730-A3CD-C8F3EA388123}" dt="2023-11-13T14:56:43.512" v="2668" actId="26606"/>
          <ac:spMkLst>
            <pc:docMk/>
            <pc:sldMk cId="1212015174" sldId="267"/>
            <ac:spMk id="13" creationId="{8C6E698C-8155-4B8B-BDC9-B7299772B509}"/>
          </ac:spMkLst>
        </pc:spChg>
        <pc:spChg chg="add del">
          <ac:chgData name="Michelle Hill (1708278)" userId="39575de5-cc58-4446-abff-7734546c6fbb" providerId="ADAL" clId="{CDB438F0-6283-4730-A3CD-C8F3EA388123}" dt="2023-11-13T14:56:11.076" v="2653" actId="26606"/>
          <ac:spMkLst>
            <pc:docMk/>
            <pc:sldMk cId="1212015174" sldId="267"/>
            <ac:spMk id="16" creationId="{1C520CBD-F82E-44E4-BDA5-128716AD79C8}"/>
          </ac:spMkLst>
        </pc:spChg>
        <pc:spChg chg="add del">
          <ac:chgData name="Michelle Hill (1708278)" userId="39575de5-cc58-4446-abff-7734546c6fbb" providerId="ADAL" clId="{CDB438F0-6283-4730-A3CD-C8F3EA388123}" dt="2023-11-13T14:56:43.512" v="2668" actId="26606"/>
          <ac:spMkLst>
            <pc:docMk/>
            <pc:sldMk cId="1212015174" sldId="267"/>
            <ac:spMk id="17" creationId="{8A549DE7-671D-4575-AF43-858FD99981CF}"/>
          </ac:spMkLst>
        </pc:spChg>
        <pc:spChg chg="add del">
          <ac:chgData name="Michelle Hill (1708278)" userId="39575de5-cc58-4446-abff-7734546c6fbb" providerId="ADAL" clId="{CDB438F0-6283-4730-A3CD-C8F3EA388123}" dt="2023-11-13T14:56:11.076" v="2653" actId="26606"/>
          <ac:spMkLst>
            <pc:docMk/>
            <pc:sldMk cId="1212015174" sldId="267"/>
            <ac:spMk id="18" creationId="{4618AE32-A526-42FC-A854-732740BD38DA}"/>
          </ac:spMkLst>
        </pc:spChg>
        <pc:spChg chg="add del">
          <ac:chgData name="Michelle Hill (1708278)" userId="39575de5-cc58-4446-abff-7734546c6fbb" providerId="ADAL" clId="{CDB438F0-6283-4730-A3CD-C8F3EA388123}" dt="2023-11-13T14:56:43.512" v="2668" actId="26606"/>
          <ac:spMkLst>
            <pc:docMk/>
            <pc:sldMk cId="1212015174" sldId="267"/>
            <ac:spMk id="19" creationId="{C22D9B36-9BE7-472B-8808-7E0D6810738F}"/>
          </ac:spMkLst>
        </pc:spChg>
        <pc:spChg chg="add del">
          <ac:chgData name="Michelle Hill (1708278)" userId="39575de5-cc58-4446-abff-7734546c6fbb" providerId="ADAL" clId="{CDB438F0-6283-4730-A3CD-C8F3EA388123}" dt="2023-11-13T14:56:46" v="2670" actId="26606"/>
          <ac:spMkLst>
            <pc:docMk/>
            <pc:sldMk cId="1212015174" sldId="267"/>
            <ac:spMk id="21" creationId="{25C8D2C1-DA83-420D-9635-D52CE066B5DA}"/>
          </ac:spMkLst>
        </pc:spChg>
        <pc:spChg chg="add del">
          <ac:chgData name="Michelle Hill (1708278)" userId="39575de5-cc58-4446-abff-7734546c6fbb" providerId="ADAL" clId="{CDB438F0-6283-4730-A3CD-C8F3EA388123}" dt="2023-11-13T14:56:46" v="2670" actId="26606"/>
          <ac:spMkLst>
            <pc:docMk/>
            <pc:sldMk cId="1212015174" sldId="267"/>
            <ac:spMk id="22" creationId="{434F74C9-6A0B-409E-AD1C-45B58BE91BB8}"/>
          </ac:spMkLst>
        </pc:spChg>
        <pc:spChg chg="add del">
          <ac:chgData name="Michelle Hill (1708278)" userId="39575de5-cc58-4446-abff-7734546c6fbb" providerId="ADAL" clId="{CDB438F0-6283-4730-A3CD-C8F3EA388123}" dt="2023-11-13T14:56:46" v="2670" actId="26606"/>
          <ac:spMkLst>
            <pc:docMk/>
            <pc:sldMk cId="1212015174" sldId="267"/>
            <ac:spMk id="25" creationId="{B76D919A-FC3E-4B4E-BAF0-ED6CFB8DC4AE}"/>
          </ac:spMkLst>
        </pc:spChg>
        <pc:spChg chg="add del">
          <ac:chgData name="Michelle Hill (1708278)" userId="39575de5-cc58-4446-abff-7734546c6fbb" providerId="ADAL" clId="{CDB438F0-6283-4730-A3CD-C8F3EA388123}" dt="2023-11-13T14:56:46" v="2670" actId="26606"/>
          <ac:spMkLst>
            <pc:docMk/>
            <pc:sldMk cId="1212015174" sldId="267"/>
            <ac:spMk id="26" creationId="{8F66ACBD-1C82-4782-AA7C-05504DD7DE77}"/>
          </ac:spMkLst>
        </pc:spChg>
        <pc:spChg chg="add del">
          <ac:chgData name="Michelle Hill (1708278)" userId="39575de5-cc58-4446-abff-7734546c6fbb" providerId="ADAL" clId="{CDB438F0-6283-4730-A3CD-C8F3EA388123}" dt="2023-11-13T14:57:13.934" v="2673" actId="26606"/>
          <ac:spMkLst>
            <pc:docMk/>
            <pc:sldMk cId="1212015174" sldId="267"/>
            <ac:spMk id="28" creationId="{52C0B2E1-0268-42EC-ABD3-94F81A05BCBD}"/>
          </ac:spMkLst>
        </pc:spChg>
        <pc:spChg chg="add del">
          <ac:chgData name="Michelle Hill (1708278)" userId="39575de5-cc58-4446-abff-7734546c6fbb" providerId="ADAL" clId="{CDB438F0-6283-4730-A3CD-C8F3EA388123}" dt="2023-11-13T14:57:13.934" v="2673" actId="26606"/>
          <ac:spMkLst>
            <pc:docMk/>
            <pc:sldMk cId="1212015174" sldId="267"/>
            <ac:spMk id="29" creationId="{7D2256B4-48EA-40FC-BBC0-AA1EE6E0080C}"/>
          </ac:spMkLst>
        </pc:spChg>
        <pc:spChg chg="add del">
          <ac:chgData name="Michelle Hill (1708278)" userId="39575de5-cc58-4446-abff-7734546c6fbb" providerId="ADAL" clId="{CDB438F0-6283-4730-A3CD-C8F3EA388123}" dt="2023-11-13T14:57:13.934" v="2673" actId="26606"/>
          <ac:spMkLst>
            <pc:docMk/>
            <pc:sldMk cId="1212015174" sldId="267"/>
            <ac:spMk id="31" creationId="{8C6E698C-8155-4B8B-BDC9-B7299772B509}"/>
          </ac:spMkLst>
        </pc:spChg>
        <pc:spChg chg="add del">
          <ac:chgData name="Michelle Hill (1708278)" userId="39575de5-cc58-4446-abff-7734546c6fbb" providerId="ADAL" clId="{CDB438F0-6283-4730-A3CD-C8F3EA388123}" dt="2023-11-13T14:57:13.934" v="2673" actId="26606"/>
          <ac:spMkLst>
            <pc:docMk/>
            <pc:sldMk cId="1212015174" sldId="267"/>
            <ac:spMk id="33" creationId="{8A549DE7-671D-4575-AF43-858FD99981CF}"/>
          </ac:spMkLst>
        </pc:spChg>
        <pc:spChg chg="add del">
          <ac:chgData name="Michelle Hill (1708278)" userId="39575de5-cc58-4446-abff-7734546c6fbb" providerId="ADAL" clId="{CDB438F0-6283-4730-A3CD-C8F3EA388123}" dt="2023-11-13T14:57:13.934" v="2673" actId="26606"/>
          <ac:spMkLst>
            <pc:docMk/>
            <pc:sldMk cId="1212015174" sldId="267"/>
            <ac:spMk id="34" creationId="{C22D9B36-9BE7-472B-8808-7E0D6810738F}"/>
          </ac:spMkLst>
        </pc:spChg>
        <pc:spChg chg="add del">
          <ac:chgData name="Michelle Hill (1708278)" userId="39575de5-cc58-4446-abff-7734546c6fbb" providerId="ADAL" clId="{CDB438F0-6283-4730-A3CD-C8F3EA388123}" dt="2023-11-15T10:47:25.698" v="6195" actId="26606"/>
          <ac:spMkLst>
            <pc:docMk/>
            <pc:sldMk cId="1212015174" sldId="267"/>
            <ac:spMk id="36" creationId="{25C8D2C1-DA83-420D-9635-D52CE066B5DA}"/>
          </ac:spMkLst>
        </pc:spChg>
        <pc:spChg chg="add del">
          <ac:chgData name="Michelle Hill (1708278)" userId="39575de5-cc58-4446-abff-7734546c6fbb" providerId="ADAL" clId="{CDB438F0-6283-4730-A3CD-C8F3EA388123}" dt="2023-11-15T10:47:25.698" v="6195" actId="26606"/>
          <ac:spMkLst>
            <pc:docMk/>
            <pc:sldMk cId="1212015174" sldId="267"/>
            <ac:spMk id="37" creationId="{434F74C9-6A0B-409E-AD1C-45B58BE91BB8}"/>
          </ac:spMkLst>
        </pc:spChg>
        <pc:spChg chg="add del">
          <ac:chgData name="Michelle Hill (1708278)" userId="39575de5-cc58-4446-abff-7734546c6fbb" providerId="ADAL" clId="{CDB438F0-6283-4730-A3CD-C8F3EA388123}" dt="2023-11-15T10:47:25.698" v="6195" actId="26606"/>
          <ac:spMkLst>
            <pc:docMk/>
            <pc:sldMk cId="1212015174" sldId="267"/>
            <ac:spMk id="39" creationId="{F452A527-3631-41ED-858D-3777A7D1496A}"/>
          </ac:spMkLst>
        </pc:spChg>
        <pc:spChg chg="add del">
          <ac:chgData name="Michelle Hill (1708278)" userId="39575de5-cc58-4446-abff-7734546c6fbb" providerId="ADAL" clId="{CDB438F0-6283-4730-A3CD-C8F3EA388123}" dt="2023-11-15T10:47:59.450" v="6197" actId="26606"/>
          <ac:spMkLst>
            <pc:docMk/>
            <pc:sldMk cId="1212015174" sldId="267"/>
            <ac:spMk id="46" creationId="{CF6BB2E5-F5C5-4876-9282-B0246E035740}"/>
          </ac:spMkLst>
        </pc:spChg>
        <pc:spChg chg="add del">
          <ac:chgData name="Michelle Hill (1708278)" userId="39575de5-cc58-4446-abff-7734546c6fbb" providerId="ADAL" clId="{CDB438F0-6283-4730-A3CD-C8F3EA388123}" dt="2023-11-15T10:47:59.450" v="6197" actId="26606"/>
          <ac:spMkLst>
            <pc:docMk/>
            <pc:sldMk cId="1212015174" sldId="267"/>
            <ac:spMk id="48" creationId="{6E53EAE7-3851-4CE7-BE81-EF90F19EF019}"/>
          </ac:spMkLst>
        </pc:spChg>
        <pc:spChg chg="add del">
          <ac:chgData name="Michelle Hill (1708278)" userId="39575de5-cc58-4446-abff-7734546c6fbb" providerId="ADAL" clId="{CDB438F0-6283-4730-A3CD-C8F3EA388123}" dt="2023-11-15T10:47:59.450" v="6197" actId="26606"/>
          <ac:spMkLst>
            <pc:docMk/>
            <pc:sldMk cId="1212015174" sldId="267"/>
            <ac:spMk id="52" creationId="{2F16E17D-C071-4109-AF3D-779A0E87C118}"/>
          </ac:spMkLst>
        </pc:spChg>
        <pc:spChg chg="add del">
          <ac:chgData name="Michelle Hill (1708278)" userId="39575de5-cc58-4446-abff-7734546c6fbb" providerId="ADAL" clId="{CDB438F0-6283-4730-A3CD-C8F3EA388123}" dt="2023-11-15T10:47:59.450" v="6197" actId="26606"/>
          <ac:spMkLst>
            <pc:docMk/>
            <pc:sldMk cId="1212015174" sldId="267"/>
            <ac:spMk id="56" creationId="{D08C849D-BD09-4FFA-9C7E-F9AF303F0102}"/>
          </ac:spMkLst>
        </pc:spChg>
        <pc:spChg chg="add del">
          <ac:chgData name="Michelle Hill (1708278)" userId="39575de5-cc58-4446-abff-7734546c6fbb" providerId="ADAL" clId="{CDB438F0-6283-4730-A3CD-C8F3EA388123}" dt="2023-11-15T10:47:59.450" v="6197" actId="26606"/>
          <ac:spMkLst>
            <pc:docMk/>
            <pc:sldMk cId="1212015174" sldId="267"/>
            <ac:spMk id="58" creationId="{7912AEB4-DC8F-4D04-81FE-AFCD2E1D6B80}"/>
          </ac:spMkLst>
        </pc:spChg>
        <pc:spChg chg="add del">
          <ac:chgData name="Michelle Hill (1708278)" userId="39575de5-cc58-4446-abff-7734546c6fbb" providerId="ADAL" clId="{CDB438F0-6283-4730-A3CD-C8F3EA388123}" dt="2023-11-15T10:48:25.142" v="6201" actId="26606"/>
          <ac:spMkLst>
            <pc:docMk/>
            <pc:sldMk cId="1212015174" sldId="267"/>
            <ac:spMk id="63" creationId="{4E4490D0-3672-446A-AC12-B4830333BDDD}"/>
          </ac:spMkLst>
        </pc:spChg>
        <pc:spChg chg="add del">
          <ac:chgData name="Michelle Hill (1708278)" userId="39575de5-cc58-4446-abff-7734546c6fbb" providerId="ADAL" clId="{CDB438F0-6283-4730-A3CD-C8F3EA388123}" dt="2023-11-15T10:48:25.142" v="6201" actId="26606"/>
          <ac:spMkLst>
            <pc:docMk/>
            <pc:sldMk cId="1212015174" sldId="267"/>
            <ac:spMk id="65" creationId="{39CB82C2-DF65-4EC1-8280-F201D50F570B}"/>
          </ac:spMkLst>
        </pc:spChg>
        <pc:spChg chg="add del">
          <ac:chgData name="Michelle Hill (1708278)" userId="39575de5-cc58-4446-abff-7734546c6fbb" providerId="ADAL" clId="{CDB438F0-6283-4730-A3CD-C8F3EA388123}" dt="2023-11-15T10:48:25.142" v="6201" actId="26606"/>
          <ac:spMkLst>
            <pc:docMk/>
            <pc:sldMk cId="1212015174" sldId="267"/>
            <ac:spMk id="69" creationId="{EB1836F0-F9E0-4D93-9BDD-7EEC6EA05F7B}"/>
          </ac:spMkLst>
        </pc:spChg>
        <pc:spChg chg="add del">
          <ac:chgData name="Michelle Hill (1708278)" userId="39575de5-cc58-4446-abff-7734546c6fbb" providerId="ADAL" clId="{CDB438F0-6283-4730-A3CD-C8F3EA388123}" dt="2023-11-15T10:48:25.142" v="6201" actId="26606"/>
          <ac:spMkLst>
            <pc:docMk/>
            <pc:sldMk cId="1212015174" sldId="267"/>
            <ac:spMk id="73" creationId="{6D2F28D1-82F9-40FE-935C-85ECF7660D2D}"/>
          </ac:spMkLst>
        </pc:spChg>
        <pc:spChg chg="add del">
          <ac:chgData name="Michelle Hill (1708278)" userId="39575de5-cc58-4446-abff-7734546c6fbb" providerId="ADAL" clId="{CDB438F0-6283-4730-A3CD-C8F3EA388123}" dt="2023-11-15T10:48:25.142" v="6201" actId="26606"/>
          <ac:spMkLst>
            <pc:docMk/>
            <pc:sldMk cId="1212015174" sldId="267"/>
            <ac:spMk id="75" creationId="{4B670E93-2F53-48FC-AB6C-E99E22D17F31}"/>
          </ac:spMkLst>
        </pc:spChg>
        <pc:spChg chg="add del">
          <ac:chgData name="Michelle Hill (1708278)" userId="39575de5-cc58-4446-abff-7734546c6fbb" providerId="ADAL" clId="{CDB438F0-6283-4730-A3CD-C8F3EA388123}" dt="2023-11-15T10:48:25.124" v="6200" actId="26606"/>
          <ac:spMkLst>
            <pc:docMk/>
            <pc:sldMk cId="1212015174" sldId="267"/>
            <ac:spMk id="80" creationId="{25C8D2C1-DA83-420D-9635-D52CE066B5DA}"/>
          </ac:spMkLst>
        </pc:spChg>
        <pc:spChg chg="add del">
          <ac:chgData name="Michelle Hill (1708278)" userId="39575de5-cc58-4446-abff-7734546c6fbb" providerId="ADAL" clId="{CDB438F0-6283-4730-A3CD-C8F3EA388123}" dt="2023-11-15T10:48:25.124" v="6200" actId="26606"/>
          <ac:spMkLst>
            <pc:docMk/>
            <pc:sldMk cId="1212015174" sldId="267"/>
            <ac:spMk id="82" creationId="{434F74C9-6A0B-409E-AD1C-45B58BE91BB8}"/>
          </ac:spMkLst>
        </pc:spChg>
        <pc:spChg chg="add del">
          <ac:chgData name="Michelle Hill (1708278)" userId="39575de5-cc58-4446-abff-7734546c6fbb" providerId="ADAL" clId="{CDB438F0-6283-4730-A3CD-C8F3EA388123}" dt="2023-11-15T10:48:25.124" v="6200" actId="26606"/>
          <ac:spMkLst>
            <pc:docMk/>
            <pc:sldMk cId="1212015174" sldId="267"/>
            <ac:spMk id="86" creationId="{53BC4302-D5E9-4B73-90DF-0E59420C5486}"/>
          </ac:spMkLst>
        </pc:spChg>
        <pc:spChg chg="add del">
          <ac:chgData name="Michelle Hill (1708278)" userId="39575de5-cc58-4446-abff-7734546c6fbb" providerId="ADAL" clId="{CDB438F0-6283-4730-A3CD-C8F3EA388123}" dt="2023-11-15T10:48:25.124" v="6200" actId="26606"/>
          <ac:spMkLst>
            <pc:docMk/>
            <pc:sldMk cId="1212015174" sldId="267"/>
            <ac:spMk id="90" creationId="{C6A079E0-A41F-45CB-BF11-D9A4A0D360AA}"/>
          </ac:spMkLst>
        </pc:spChg>
        <pc:spChg chg="add del">
          <ac:chgData name="Michelle Hill (1708278)" userId="39575de5-cc58-4446-abff-7734546c6fbb" providerId="ADAL" clId="{CDB438F0-6283-4730-A3CD-C8F3EA388123}" dt="2023-11-15T10:48:25.124" v="6200" actId="26606"/>
          <ac:spMkLst>
            <pc:docMk/>
            <pc:sldMk cId="1212015174" sldId="267"/>
            <ac:spMk id="92" creationId="{7AE33E00-3003-48DB-A4B0-A9680C702352}"/>
          </ac:spMkLst>
        </pc:spChg>
        <pc:spChg chg="add">
          <ac:chgData name="Michelle Hill (1708278)" userId="39575de5-cc58-4446-abff-7734546c6fbb" providerId="ADAL" clId="{CDB438F0-6283-4730-A3CD-C8F3EA388123}" dt="2023-11-15T10:48:25.142" v="6201" actId="26606"/>
          <ac:spMkLst>
            <pc:docMk/>
            <pc:sldMk cId="1212015174" sldId="267"/>
            <ac:spMk id="94" creationId="{4E4490D0-3672-446A-AC12-B4830333BDDD}"/>
          </ac:spMkLst>
        </pc:spChg>
        <pc:spChg chg="add">
          <ac:chgData name="Michelle Hill (1708278)" userId="39575de5-cc58-4446-abff-7734546c6fbb" providerId="ADAL" clId="{CDB438F0-6283-4730-A3CD-C8F3EA388123}" dt="2023-11-15T10:48:25.142" v="6201" actId="26606"/>
          <ac:spMkLst>
            <pc:docMk/>
            <pc:sldMk cId="1212015174" sldId="267"/>
            <ac:spMk id="95" creationId="{39CB82C2-DF65-4EC1-8280-F201D50F570B}"/>
          </ac:spMkLst>
        </pc:spChg>
        <pc:spChg chg="add">
          <ac:chgData name="Michelle Hill (1708278)" userId="39575de5-cc58-4446-abff-7734546c6fbb" providerId="ADAL" clId="{CDB438F0-6283-4730-A3CD-C8F3EA388123}" dt="2023-11-15T10:48:25.142" v="6201" actId="26606"/>
          <ac:spMkLst>
            <pc:docMk/>
            <pc:sldMk cId="1212015174" sldId="267"/>
            <ac:spMk id="97" creationId="{5AE6C737-FF55-4064-94B7-0B21D2EB6045}"/>
          </ac:spMkLst>
        </pc:spChg>
        <pc:spChg chg="add">
          <ac:chgData name="Michelle Hill (1708278)" userId="39575de5-cc58-4446-abff-7734546c6fbb" providerId="ADAL" clId="{CDB438F0-6283-4730-A3CD-C8F3EA388123}" dt="2023-11-15T10:48:25.142" v="6201" actId="26606"/>
          <ac:spMkLst>
            <pc:docMk/>
            <pc:sldMk cId="1212015174" sldId="267"/>
            <ac:spMk id="99" creationId="{D8218D9F-38B6-4AE0-9051-5434D19A5277}"/>
          </ac:spMkLst>
        </pc:spChg>
        <pc:spChg chg="add">
          <ac:chgData name="Michelle Hill (1708278)" userId="39575de5-cc58-4446-abff-7734546c6fbb" providerId="ADAL" clId="{CDB438F0-6283-4730-A3CD-C8F3EA388123}" dt="2023-11-15T10:48:25.142" v="6201" actId="26606"/>
          <ac:spMkLst>
            <pc:docMk/>
            <pc:sldMk cId="1212015174" sldId="267"/>
            <ac:spMk id="100" creationId="{2D3DCA99-84AF-487A-BF72-91C5FA6B0B70}"/>
          </ac:spMkLst>
        </pc:spChg>
        <pc:picChg chg="add del">
          <ac:chgData name="Michelle Hill (1708278)" userId="39575de5-cc58-4446-abff-7734546c6fbb" providerId="ADAL" clId="{CDB438F0-6283-4730-A3CD-C8F3EA388123}" dt="2023-11-13T14:56:11.076" v="2653" actId="26606"/>
          <ac:picMkLst>
            <pc:docMk/>
            <pc:sldMk cId="1212015174" sldId="267"/>
            <ac:picMk id="4" creationId="{2F323FFA-69B6-7922-88EF-E531669CF078}"/>
          </ac:picMkLst>
        </pc:picChg>
        <pc:picChg chg="add mod modCrop">
          <ac:chgData name="Michelle Hill (1708278)" userId="39575de5-cc58-4446-abff-7734546c6fbb" providerId="ADAL" clId="{CDB438F0-6283-4730-A3CD-C8F3EA388123}" dt="2023-11-15T10:48:25.142" v="6201" actId="26606"/>
          <ac:picMkLst>
            <pc:docMk/>
            <pc:sldMk cId="1212015174" sldId="267"/>
            <ac:picMk id="5" creationId="{C833BFA6-E315-1456-45E8-A6BD954AD978}"/>
          </ac:picMkLst>
        </pc:picChg>
        <pc:picChg chg="add del">
          <ac:chgData name="Michelle Hill (1708278)" userId="39575de5-cc58-4446-abff-7734546c6fbb" providerId="ADAL" clId="{CDB438F0-6283-4730-A3CD-C8F3EA388123}" dt="2023-11-13T14:56:46" v="2670" actId="26606"/>
          <ac:picMkLst>
            <pc:docMk/>
            <pc:sldMk cId="1212015174" sldId="267"/>
            <ac:picMk id="24" creationId="{532169FE-45EF-7DB7-867A-4AB6904BB9EB}"/>
          </ac:picMkLst>
        </pc:picChg>
        <pc:picChg chg="add del mod ord">
          <ac:chgData name="Michelle Hill (1708278)" userId="39575de5-cc58-4446-abff-7734546c6fbb" providerId="ADAL" clId="{CDB438F0-6283-4730-A3CD-C8F3EA388123}" dt="2023-11-15T10:47:45.757" v="6196" actId="478"/>
          <ac:picMkLst>
            <pc:docMk/>
            <pc:sldMk cId="1212015174" sldId="267"/>
            <ac:picMk id="40" creationId="{49E92CBE-7C68-9999-B7BC-5A6903D7C3E4}"/>
          </ac:picMkLst>
        </pc:picChg>
        <pc:cxnChg chg="add del">
          <ac:chgData name="Michelle Hill (1708278)" userId="39575de5-cc58-4446-abff-7734546c6fbb" providerId="ADAL" clId="{CDB438F0-6283-4730-A3CD-C8F3EA388123}" dt="2023-11-13T14:56:43.512" v="2668" actId="26606"/>
          <ac:cxnSpMkLst>
            <pc:docMk/>
            <pc:sldMk cId="1212015174" sldId="267"/>
            <ac:cxnSpMk id="11" creationId="{3D44BCCA-102D-4A9D-B1E4-2450CAF0B05E}"/>
          </ac:cxnSpMkLst>
        </pc:cxnChg>
        <pc:cxnChg chg="add del">
          <ac:chgData name="Michelle Hill (1708278)" userId="39575de5-cc58-4446-abff-7734546c6fbb" providerId="ADAL" clId="{CDB438F0-6283-4730-A3CD-C8F3EA388123}" dt="2023-11-13T14:56:11.076" v="2653" actId="26606"/>
          <ac:cxnSpMkLst>
            <pc:docMk/>
            <pc:sldMk cId="1212015174" sldId="267"/>
            <ac:cxnSpMk id="12" creationId="{F5486A9D-1265-4B57-91E6-68E666B978BC}"/>
          </ac:cxnSpMkLst>
        </pc:cxnChg>
        <pc:cxnChg chg="add del">
          <ac:chgData name="Michelle Hill (1708278)" userId="39575de5-cc58-4446-abff-7734546c6fbb" providerId="ADAL" clId="{CDB438F0-6283-4730-A3CD-C8F3EA388123}" dt="2023-11-13T14:56:11.076" v="2653" actId="26606"/>
          <ac:cxnSpMkLst>
            <pc:docMk/>
            <pc:sldMk cId="1212015174" sldId="267"/>
            <ac:cxnSpMk id="14" creationId="{77AB95BF-57D0-4E49-9EF2-408B47C8D40D}"/>
          </ac:cxnSpMkLst>
        </pc:cxnChg>
        <pc:cxnChg chg="add del">
          <ac:chgData name="Michelle Hill (1708278)" userId="39575de5-cc58-4446-abff-7734546c6fbb" providerId="ADAL" clId="{CDB438F0-6283-4730-A3CD-C8F3EA388123}" dt="2023-11-13T14:56:43.512" v="2668" actId="26606"/>
          <ac:cxnSpMkLst>
            <pc:docMk/>
            <pc:sldMk cId="1212015174" sldId="267"/>
            <ac:cxnSpMk id="15" creationId="{09525C9A-1972-4836-BA7A-706C946EF4DA}"/>
          </ac:cxnSpMkLst>
        </pc:cxnChg>
        <pc:cxnChg chg="add del">
          <ac:chgData name="Michelle Hill (1708278)" userId="39575de5-cc58-4446-abff-7734546c6fbb" providerId="ADAL" clId="{CDB438F0-6283-4730-A3CD-C8F3EA388123}" dt="2023-11-13T14:56:46" v="2670" actId="26606"/>
          <ac:cxnSpMkLst>
            <pc:docMk/>
            <pc:sldMk cId="1212015174" sldId="267"/>
            <ac:cxnSpMk id="23" creationId="{F5486A9D-1265-4B57-91E6-68E666B978BC}"/>
          </ac:cxnSpMkLst>
        </pc:cxnChg>
        <pc:cxnChg chg="add del">
          <ac:chgData name="Michelle Hill (1708278)" userId="39575de5-cc58-4446-abff-7734546c6fbb" providerId="ADAL" clId="{CDB438F0-6283-4730-A3CD-C8F3EA388123}" dt="2023-11-13T14:57:13.934" v="2673" actId="26606"/>
          <ac:cxnSpMkLst>
            <pc:docMk/>
            <pc:sldMk cId="1212015174" sldId="267"/>
            <ac:cxnSpMk id="30" creationId="{3D44BCCA-102D-4A9D-B1E4-2450CAF0B05E}"/>
          </ac:cxnSpMkLst>
        </pc:cxnChg>
        <pc:cxnChg chg="add del">
          <ac:chgData name="Michelle Hill (1708278)" userId="39575de5-cc58-4446-abff-7734546c6fbb" providerId="ADAL" clId="{CDB438F0-6283-4730-A3CD-C8F3EA388123}" dt="2023-11-13T14:57:13.934" v="2673" actId="26606"/>
          <ac:cxnSpMkLst>
            <pc:docMk/>
            <pc:sldMk cId="1212015174" sldId="267"/>
            <ac:cxnSpMk id="32" creationId="{09525C9A-1972-4836-BA7A-706C946EF4DA}"/>
          </ac:cxnSpMkLst>
        </pc:cxnChg>
        <pc:cxnChg chg="add del">
          <ac:chgData name="Michelle Hill (1708278)" userId="39575de5-cc58-4446-abff-7734546c6fbb" providerId="ADAL" clId="{CDB438F0-6283-4730-A3CD-C8F3EA388123}" dt="2023-11-15T10:47:25.698" v="6195" actId="26606"/>
          <ac:cxnSpMkLst>
            <pc:docMk/>
            <pc:sldMk cId="1212015174" sldId="267"/>
            <ac:cxnSpMk id="38" creationId="{F5486A9D-1265-4B57-91E6-68E666B978BC}"/>
          </ac:cxnSpMkLst>
        </pc:cxnChg>
        <pc:cxnChg chg="add del">
          <ac:chgData name="Michelle Hill (1708278)" userId="39575de5-cc58-4446-abff-7734546c6fbb" providerId="ADAL" clId="{CDB438F0-6283-4730-A3CD-C8F3EA388123}" dt="2023-11-15T10:47:25.698" v="6195" actId="26606"/>
          <ac:cxnSpMkLst>
            <pc:docMk/>
            <pc:sldMk cId="1212015174" sldId="267"/>
            <ac:cxnSpMk id="41" creationId="{D28A9C89-B313-458F-9C85-515930A51A93}"/>
          </ac:cxnSpMkLst>
        </pc:cxnChg>
        <pc:cxnChg chg="add del">
          <ac:chgData name="Michelle Hill (1708278)" userId="39575de5-cc58-4446-abff-7734546c6fbb" providerId="ADAL" clId="{CDB438F0-6283-4730-A3CD-C8F3EA388123}" dt="2023-11-15T10:47:59.450" v="6197" actId="26606"/>
          <ac:cxnSpMkLst>
            <pc:docMk/>
            <pc:sldMk cId="1212015174" sldId="267"/>
            <ac:cxnSpMk id="50" creationId="{5C5EFB6A-0AF1-46B2-B103-4AA6C7B31025}"/>
          </ac:cxnSpMkLst>
        </pc:cxnChg>
        <pc:cxnChg chg="add del">
          <ac:chgData name="Michelle Hill (1708278)" userId="39575de5-cc58-4446-abff-7734546c6fbb" providerId="ADAL" clId="{CDB438F0-6283-4730-A3CD-C8F3EA388123}" dt="2023-11-15T10:47:59.450" v="6197" actId="26606"/>
          <ac:cxnSpMkLst>
            <pc:docMk/>
            <pc:sldMk cId="1212015174" sldId="267"/>
            <ac:cxnSpMk id="54" creationId="{0E4E35E5-549B-4C6F-AC59-8ECD9905C80A}"/>
          </ac:cxnSpMkLst>
        </pc:cxnChg>
        <pc:cxnChg chg="add del">
          <ac:chgData name="Michelle Hill (1708278)" userId="39575de5-cc58-4446-abff-7734546c6fbb" providerId="ADAL" clId="{CDB438F0-6283-4730-A3CD-C8F3EA388123}" dt="2023-11-15T10:48:25.142" v="6201" actId="26606"/>
          <ac:cxnSpMkLst>
            <pc:docMk/>
            <pc:sldMk cId="1212015174" sldId="267"/>
            <ac:cxnSpMk id="67" creationId="{7E1D4427-852B-4B37-8E76-0E9F1810BA2A}"/>
          </ac:cxnSpMkLst>
        </pc:cxnChg>
        <pc:cxnChg chg="add del">
          <ac:chgData name="Michelle Hill (1708278)" userId="39575de5-cc58-4446-abff-7734546c6fbb" providerId="ADAL" clId="{CDB438F0-6283-4730-A3CD-C8F3EA388123}" dt="2023-11-15T10:48:25.142" v="6201" actId="26606"/>
          <ac:cxnSpMkLst>
            <pc:docMk/>
            <pc:sldMk cId="1212015174" sldId="267"/>
            <ac:cxnSpMk id="71" creationId="{7A49EFD3-A806-4D59-99F1-AA9AFAE4EF71}"/>
          </ac:cxnSpMkLst>
        </pc:cxnChg>
        <pc:cxnChg chg="add del">
          <ac:chgData name="Michelle Hill (1708278)" userId="39575de5-cc58-4446-abff-7734546c6fbb" providerId="ADAL" clId="{CDB438F0-6283-4730-A3CD-C8F3EA388123}" dt="2023-11-15T10:48:25.124" v="6200" actId="26606"/>
          <ac:cxnSpMkLst>
            <pc:docMk/>
            <pc:sldMk cId="1212015174" sldId="267"/>
            <ac:cxnSpMk id="84" creationId="{F5486A9D-1265-4B57-91E6-68E666B978BC}"/>
          </ac:cxnSpMkLst>
        </pc:cxnChg>
        <pc:cxnChg chg="add del">
          <ac:chgData name="Michelle Hill (1708278)" userId="39575de5-cc58-4446-abff-7734546c6fbb" providerId="ADAL" clId="{CDB438F0-6283-4730-A3CD-C8F3EA388123}" dt="2023-11-15T10:48:25.124" v="6200" actId="26606"/>
          <ac:cxnSpMkLst>
            <pc:docMk/>
            <pc:sldMk cId="1212015174" sldId="267"/>
            <ac:cxnSpMk id="88" creationId="{DD872585-8CA1-47B2-B4DE-04142A143D7A}"/>
          </ac:cxnSpMkLst>
        </pc:cxnChg>
        <pc:cxnChg chg="add">
          <ac:chgData name="Michelle Hill (1708278)" userId="39575de5-cc58-4446-abff-7734546c6fbb" providerId="ADAL" clId="{CDB438F0-6283-4730-A3CD-C8F3EA388123}" dt="2023-11-15T10:48:25.142" v="6201" actId="26606"/>
          <ac:cxnSpMkLst>
            <pc:docMk/>
            <pc:sldMk cId="1212015174" sldId="267"/>
            <ac:cxnSpMk id="96" creationId="{7E1D4427-852B-4B37-8E76-0E9F1810BA2A}"/>
          </ac:cxnSpMkLst>
        </pc:cxnChg>
        <pc:cxnChg chg="add">
          <ac:chgData name="Michelle Hill (1708278)" userId="39575de5-cc58-4446-abff-7734546c6fbb" providerId="ADAL" clId="{CDB438F0-6283-4730-A3CD-C8F3EA388123}" dt="2023-11-15T10:48:25.142" v="6201" actId="26606"/>
          <ac:cxnSpMkLst>
            <pc:docMk/>
            <pc:sldMk cId="1212015174" sldId="267"/>
            <ac:cxnSpMk id="98" creationId="{6B5B1DD8-6224-4137-8621-32982B00F9FC}"/>
          </ac:cxnSpMkLst>
        </pc:cxnChg>
      </pc:sldChg>
      <pc:sldChg chg="addSp modSp new mod">
        <pc:chgData name="Michelle Hill (1708278)" userId="39575de5-cc58-4446-abff-7734546c6fbb" providerId="ADAL" clId="{CDB438F0-6283-4730-A3CD-C8F3EA388123}" dt="2023-11-14T10:19:41.445" v="6000" actId="20577"/>
        <pc:sldMkLst>
          <pc:docMk/>
          <pc:sldMk cId="2555704823" sldId="268"/>
        </pc:sldMkLst>
        <pc:spChg chg="mod">
          <ac:chgData name="Michelle Hill (1708278)" userId="39575de5-cc58-4446-abff-7734546c6fbb" providerId="ADAL" clId="{CDB438F0-6283-4730-A3CD-C8F3EA388123}" dt="2023-11-13T14:59:23.556" v="2701" actId="20577"/>
          <ac:spMkLst>
            <pc:docMk/>
            <pc:sldMk cId="2555704823" sldId="268"/>
            <ac:spMk id="2" creationId="{8B6A79FD-9B8B-C315-8AE7-86FA9AF920AD}"/>
          </ac:spMkLst>
        </pc:spChg>
        <pc:spChg chg="add mod">
          <ac:chgData name="Michelle Hill (1708278)" userId="39575de5-cc58-4446-abff-7734546c6fbb" providerId="ADAL" clId="{CDB438F0-6283-4730-A3CD-C8F3EA388123}" dt="2023-11-14T10:19:41.445" v="6000" actId="20577"/>
          <ac:spMkLst>
            <pc:docMk/>
            <pc:sldMk cId="2555704823" sldId="268"/>
            <ac:spMk id="3" creationId="{9F596E64-9308-7F73-E875-4B124006EC56}"/>
          </ac:spMkLst>
        </pc:spChg>
      </pc:sldChg>
      <pc:sldChg chg="addSp delSp modSp new mod modClrScheme modAnim chgLayout">
        <pc:chgData name="Michelle Hill (1708278)" userId="39575de5-cc58-4446-abff-7734546c6fbb" providerId="ADAL" clId="{CDB438F0-6283-4730-A3CD-C8F3EA388123}" dt="2023-11-14T13:48:20.818" v="6173" actId="14100"/>
        <pc:sldMkLst>
          <pc:docMk/>
          <pc:sldMk cId="602710253" sldId="269"/>
        </pc:sldMkLst>
        <pc:spChg chg="add mod">
          <ac:chgData name="Michelle Hill (1708278)" userId="39575de5-cc58-4446-abff-7734546c6fbb" providerId="ADAL" clId="{CDB438F0-6283-4730-A3CD-C8F3EA388123}" dt="2023-11-14T10:20:38.316" v="6002" actId="113"/>
          <ac:spMkLst>
            <pc:docMk/>
            <pc:sldMk cId="602710253" sldId="269"/>
            <ac:spMk id="2" creationId="{9CF4CBC6-87D0-2F71-BFCF-F17CC48DC7E1}"/>
          </ac:spMkLst>
        </pc:spChg>
        <pc:spChg chg="add mod">
          <ac:chgData name="Michelle Hill (1708278)" userId="39575de5-cc58-4446-abff-7734546c6fbb" providerId="ADAL" clId="{CDB438F0-6283-4730-A3CD-C8F3EA388123}" dt="2023-11-14T13:48:20.818" v="6173" actId="14100"/>
          <ac:spMkLst>
            <pc:docMk/>
            <pc:sldMk cId="602710253" sldId="269"/>
            <ac:spMk id="4" creationId="{D0FB11FE-0183-88B6-C84B-12ABE99481EA}"/>
          </ac:spMkLst>
        </pc:spChg>
        <pc:spChg chg="add del mod">
          <ac:chgData name="Michelle Hill (1708278)" userId="39575de5-cc58-4446-abff-7734546c6fbb" providerId="ADAL" clId="{CDB438F0-6283-4730-A3CD-C8F3EA388123}" dt="2023-11-14T13:48:12.409" v="6172" actId="14100"/>
          <ac:spMkLst>
            <pc:docMk/>
            <pc:sldMk cId="602710253" sldId="269"/>
            <ac:spMk id="6" creationId="{73832457-8A10-A909-F565-52D4865C6872}"/>
          </ac:spMkLst>
        </pc:spChg>
        <pc:graphicFrameChg chg="add del modGraphic">
          <ac:chgData name="Michelle Hill (1708278)" userId="39575de5-cc58-4446-abff-7734546c6fbb" providerId="ADAL" clId="{CDB438F0-6283-4730-A3CD-C8F3EA388123}" dt="2023-11-13T21:38:16.247" v="3502" actId="1032"/>
          <ac:graphicFrameMkLst>
            <pc:docMk/>
            <pc:sldMk cId="602710253" sldId="269"/>
            <ac:graphicFrameMk id="7" creationId="{B32D6121-27B4-320D-6303-A1C25A12F02A}"/>
          </ac:graphicFrameMkLst>
        </pc:graphicFrameChg>
        <pc:graphicFrameChg chg="add del mod">
          <ac:chgData name="Michelle Hill (1708278)" userId="39575de5-cc58-4446-abff-7734546c6fbb" providerId="ADAL" clId="{CDB438F0-6283-4730-A3CD-C8F3EA388123}" dt="2023-11-13T21:38:34.564" v="3507" actId="12084"/>
          <ac:graphicFrameMkLst>
            <pc:docMk/>
            <pc:sldMk cId="602710253" sldId="269"/>
            <ac:graphicFrameMk id="8" creationId="{43E90E7E-6B80-A7F5-A879-F1956684585E}"/>
          </ac:graphicFrameMkLst>
        </pc:graphicFrameChg>
      </pc:sldChg>
      <pc:sldChg chg="modSp new mod">
        <pc:chgData name="Michelle Hill (1708278)" userId="39575de5-cc58-4446-abff-7734546c6fbb" providerId="ADAL" clId="{CDB438F0-6283-4730-A3CD-C8F3EA388123}" dt="2023-11-14T10:21:15.470" v="6005" actId="2710"/>
        <pc:sldMkLst>
          <pc:docMk/>
          <pc:sldMk cId="2630706960" sldId="270"/>
        </pc:sldMkLst>
        <pc:spChg chg="mod">
          <ac:chgData name="Michelle Hill (1708278)" userId="39575de5-cc58-4446-abff-7734546c6fbb" providerId="ADAL" clId="{CDB438F0-6283-4730-A3CD-C8F3EA388123}" dt="2023-11-14T09:41:41.942" v="4436" actId="20577"/>
          <ac:spMkLst>
            <pc:docMk/>
            <pc:sldMk cId="2630706960" sldId="270"/>
            <ac:spMk id="2" creationId="{3F9522F8-ED95-BE68-B824-80B56FCA109D}"/>
          </ac:spMkLst>
        </pc:spChg>
        <pc:spChg chg="mod">
          <ac:chgData name="Michelle Hill (1708278)" userId="39575de5-cc58-4446-abff-7734546c6fbb" providerId="ADAL" clId="{CDB438F0-6283-4730-A3CD-C8F3EA388123}" dt="2023-11-14T10:21:15.470" v="6005" actId="2710"/>
          <ac:spMkLst>
            <pc:docMk/>
            <pc:sldMk cId="2630706960" sldId="270"/>
            <ac:spMk id="3" creationId="{BD904276-09EC-420D-BACB-A5A54F8487DF}"/>
          </ac:spMkLst>
        </pc:spChg>
      </pc:sldChg>
      <pc:sldChg chg="addSp delSp modSp new mod modClrScheme chgLayout">
        <pc:chgData name="Michelle Hill (1708278)" userId="39575de5-cc58-4446-abff-7734546c6fbb" providerId="ADAL" clId="{CDB438F0-6283-4730-A3CD-C8F3EA388123}" dt="2023-11-14T10:26:29.961" v="6060" actId="20577"/>
        <pc:sldMkLst>
          <pc:docMk/>
          <pc:sldMk cId="1240273697" sldId="271"/>
        </pc:sldMkLst>
        <pc:spChg chg="del">
          <ac:chgData name="Michelle Hill (1708278)" userId="39575de5-cc58-4446-abff-7734546c6fbb" providerId="ADAL" clId="{CDB438F0-6283-4730-A3CD-C8F3EA388123}" dt="2023-11-14T10:14:40.975" v="5790" actId="700"/>
          <ac:spMkLst>
            <pc:docMk/>
            <pc:sldMk cId="1240273697" sldId="271"/>
            <ac:spMk id="2" creationId="{BAE61035-A4DC-A4D9-427E-E65777A8DE9B}"/>
          </ac:spMkLst>
        </pc:spChg>
        <pc:spChg chg="add del mod">
          <ac:chgData name="Michelle Hill (1708278)" userId="39575de5-cc58-4446-abff-7734546c6fbb" providerId="ADAL" clId="{CDB438F0-6283-4730-A3CD-C8F3EA388123}" dt="2023-11-14T10:14:53.025" v="5793"/>
          <ac:spMkLst>
            <pc:docMk/>
            <pc:sldMk cId="1240273697" sldId="271"/>
            <ac:spMk id="3" creationId="{DAF1971E-3FF7-CFEA-2B8C-6DC158DE1D78}"/>
          </ac:spMkLst>
        </pc:spChg>
        <pc:spChg chg="add mod">
          <ac:chgData name="Michelle Hill (1708278)" userId="39575de5-cc58-4446-abff-7734546c6fbb" providerId="ADAL" clId="{CDB438F0-6283-4730-A3CD-C8F3EA388123}" dt="2023-11-14T10:26:29.961" v="6060" actId="20577"/>
          <ac:spMkLst>
            <pc:docMk/>
            <pc:sldMk cId="1240273697" sldId="271"/>
            <ac:spMk id="5" creationId="{90C4EB1E-E39B-94C6-D5D4-52011598DC5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C8D0807-4B28-4E2F-8CD7-0A801801D651}" type="doc">
      <dgm:prSet loTypeId="urn:microsoft.com/office/officeart/2005/8/layout/vList2" loCatId="list" qsTypeId="urn:microsoft.com/office/officeart/2005/8/quickstyle/3d1" qsCatId="3D" csTypeId="urn:microsoft.com/office/officeart/2005/8/colors/accent1_2" csCatId="accent1" phldr="1"/>
      <dgm:spPr/>
      <dgm:t>
        <a:bodyPr/>
        <a:lstStyle/>
        <a:p>
          <a:endParaRPr lang="en-GB"/>
        </a:p>
      </dgm:t>
    </dgm:pt>
    <dgm:pt modelId="{B7738693-F31F-436C-92A9-1D7E099CC609}">
      <dgm:prSet/>
      <dgm:spPr/>
      <dgm:t>
        <a:bodyPr/>
        <a:lstStyle/>
        <a:p>
          <a:r>
            <a:rPr lang="en-GB" b="0" i="0" dirty="0"/>
            <a:t> To show </a:t>
          </a:r>
          <a:r>
            <a:rPr lang="en-GB" dirty="0"/>
            <a:t>the</a:t>
          </a:r>
          <a:r>
            <a:rPr lang="en-GB" b="0" i="0" dirty="0"/>
            <a:t> reader/marker that </a:t>
          </a:r>
          <a:r>
            <a:rPr lang="en-GB" dirty="0"/>
            <a:t>you have</a:t>
          </a:r>
          <a:r>
            <a:rPr lang="en-GB" b="0" i="0" dirty="0"/>
            <a:t> conducted research around the topics discussed by listing the sources that you used to get your information </a:t>
          </a:r>
        </a:p>
      </dgm:t>
    </dgm:pt>
    <dgm:pt modelId="{90EB861C-0B1A-4A9D-9DED-2A718B661DEF}" type="parTrans" cxnId="{7A563919-09AE-4130-916E-315D11EEE1CB}">
      <dgm:prSet/>
      <dgm:spPr/>
      <dgm:t>
        <a:bodyPr/>
        <a:lstStyle/>
        <a:p>
          <a:endParaRPr lang="en-GB"/>
        </a:p>
      </dgm:t>
    </dgm:pt>
    <dgm:pt modelId="{085E90CD-F96E-4482-8C74-3B6F7EDBD3E6}" type="sibTrans" cxnId="{7A563919-09AE-4130-916E-315D11EEE1CB}">
      <dgm:prSet/>
      <dgm:spPr/>
      <dgm:t>
        <a:bodyPr/>
        <a:lstStyle/>
        <a:p>
          <a:endParaRPr lang="en-GB"/>
        </a:p>
      </dgm:t>
    </dgm:pt>
    <dgm:pt modelId="{59C0BD61-B6C0-4DB9-8720-B5EB593AE1F2}" type="pres">
      <dgm:prSet presAssocID="{BC8D0807-4B28-4E2F-8CD7-0A801801D651}" presName="linear" presStyleCnt="0">
        <dgm:presLayoutVars>
          <dgm:animLvl val="lvl"/>
          <dgm:resizeHandles val="exact"/>
        </dgm:presLayoutVars>
      </dgm:prSet>
      <dgm:spPr/>
    </dgm:pt>
    <dgm:pt modelId="{0E7772FB-3CEB-466A-815B-ED2B883FCC03}" type="pres">
      <dgm:prSet presAssocID="{B7738693-F31F-436C-92A9-1D7E099CC609}" presName="parentText" presStyleLbl="node1" presStyleIdx="0" presStyleCnt="1" custLinFactNeighborX="0" custLinFactNeighborY="-47888">
        <dgm:presLayoutVars>
          <dgm:chMax val="0"/>
          <dgm:bulletEnabled val="1"/>
        </dgm:presLayoutVars>
      </dgm:prSet>
      <dgm:spPr/>
    </dgm:pt>
  </dgm:ptLst>
  <dgm:cxnLst>
    <dgm:cxn modelId="{518CE207-0658-41E6-A62E-0955FA0DFC3A}" type="presOf" srcId="{B7738693-F31F-436C-92A9-1D7E099CC609}" destId="{0E7772FB-3CEB-466A-815B-ED2B883FCC03}" srcOrd="0" destOrd="0" presId="urn:microsoft.com/office/officeart/2005/8/layout/vList2"/>
    <dgm:cxn modelId="{7A563919-09AE-4130-916E-315D11EEE1CB}" srcId="{BC8D0807-4B28-4E2F-8CD7-0A801801D651}" destId="{B7738693-F31F-436C-92A9-1D7E099CC609}" srcOrd="0" destOrd="0" parTransId="{90EB861C-0B1A-4A9D-9DED-2A718B661DEF}" sibTransId="{085E90CD-F96E-4482-8C74-3B6F7EDBD3E6}"/>
    <dgm:cxn modelId="{99B42B9C-9B1F-44B0-955B-6BAA0FE7E4C5}" type="presOf" srcId="{BC8D0807-4B28-4E2F-8CD7-0A801801D651}" destId="{59C0BD61-B6C0-4DB9-8720-B5EB593AE1F2}" srcOrd="0" destOrd="0" presId="urn:microsoft.com/office/officeart/2005/8/layout/vList2"/>
    <dgm:cxn modelId="{752EF2C8-1975-470F-8CBA-8DB5FBD81B50}" type="presParOf" srcId="{59C0BD61-B6C0-4DB9-8720-B5EB593AE1F2}" destId="{0E7772FB-3CEB-466A-815B-ED2B883FCC03}"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B42AD54-5B3C-4EA4-AEF9-B6DD1805C878}" type="doc">
      <dgm:prSet loTypeId="urn:microsoft.com/office/officeart/2005/8/layout/vList2" loCatId="list" qsTypeId="urn:microsoft.com/office/officeart/2005/8/quickstyle/3d1" qsCatId="3D" csTypeId="urn:microsoft.com/office/officeart/2005/8/colors/accent1_2" csCatId="accent1" phldr="1"/>
      <dgm:spPr/>
      <dgm:t>
        <a:bodyPr/>
        <a:lstStyle/>
        <a:p>
          <a:endParaRPr lang="en-GB"/>
        </a:p>
      </dgm:t>
    </dgm:pt>
    <dgm:pt modelId="{4DBE62EF-18B5-4240-87C6-0F0677A9D7FF}">
      <dgm:prSet custT="1"/>
      <dgm:spPr/>
      <dgm:t>
        <a:bodyPr/>
        <a:lstStyle/>
        <a:p>
          <a:pPr>
            <a:buFont typeface="Times New Roman" panose="02020603050405020304" pitchFamily="18" charset="0"/>
            <a:buChar char="•"/>
          </a:pPr>
          <a:r>
            <a:rPr lang="en-GB" sz="2800" dirty="0"/>
            <a:t>It adds a level of credibility to your work/arguments (this can vary depending on the type of reference used, website vs Journal article)</a:t>
          </a:r>
        </a:p>
      </dgm:t>
    </dgm:pt>
    <dgm:pt modelId="{0D5E96F3-630C-4B5E-A624-52696342E0DC}" type="parTrans" cxnId="{1DD318F2-394F-4D40-940A-C121596982B6}">
      <dgm:prSet/>
      <dgm:spPr/>
      <dgm:t>
        <a:bodyPr/>
        <a:lstStyle/>
        <a:p>
          <a:endParaRPr lang="en-GB"/>
        </a:p>
      </dgm:t>
    </dgm:pt>
    <dgm:pt modelId="{E70C0CC9-D02B-473A-A38C-74BDF9D82592}" type="sibTrans" cxnId="{1DD318F2-394F-4D40-940A-C121596982B6}">
      <dgm:prSet/>
      <dgm:spPr/>
      <dgm:t>
        <a:bodyPr/>
        <a:lstStyle/>
        <a:p>
          <a:endParaRPr lang="en-GB"/>
        </a:p>
      </dgm:t>
    </dgm:pt>
    <dgm:pt modelId="{34B80A81-EFA8-45A9-9672-45613D9E6260}" type="pres">
      <dgm:prSet presAssocID="{8B42AD54-5B3C-4EA4-AEF9-B6DD1805C878}" presName="linear" presStyleCnt="0">
        <dgm:presLayoutVars>
          <dgm:animLvl val="lvl"/>
          <dgm:resizeHandles val="exact"/>
        </dgm:presLayoutVars>
      </dgm:prSet>
      <dgm:spPr/>
    </dgm:pt>
    <dgm:pt modelId="{5AC1E779-DA30-4FD8-9F54-854CD7822CA0}" type="pres">
      <dgm:prSet presAssocID="{4DBE62EF-18B5-4240-87C6-0F0677A9D7FF}" presName="parentText" presStyleLbl="node1" presStyleIdx="0" presStyleCnt="1" custLinFactNeighborX="0" custLinFactNeighborY="-17116">
        <dgm:presLayoutVars>
          <dgm:chMax val="0"/>
          <dgm:bulletEnabled val="1"/>
        </dgm:presLayoutVars>
      </dgm:prSet>
      <dgm:spPr/>
    </dgm:pt>
  </dgm:ptLst>
  <dgm:cxnLst>
    <dgm:cxn modelId="{058E3B22-54EB-4FF0-B0CF-286329399A5F}" type="presOf" srcId="{8B42AD54-5B3C-4EA4-AEF9-B6DD1805C878}" destId="{34B80A81-EFA8-45A9-9672-45613D9E6260}" srcOrd="0" destOrd="0" presId="urn:microsoft.com/office/officeart/2005/8/layout/vList2"/>
    <dgm:cxn modelId="{60025D40-43A6-420D-A13A-5D6E7143CB8F}" type="presOf" srcId="{4DBE62EF-18B5-4240-87C6-0F0677A9D7FF}" destId="{5AC1E779-DA30-4FD8-9F54-854CD7822CA0}" srcOrd="0" destOrd="0" presId="urn:microsoft.com/office/officeart/2005/8/layout/vList2"/>
    <dgm:cxn modelId="{1DD318F2-394F-4D40-940A-C121596982B6}" srcId="{8B42AD54-5B3C-4EA4-AEF9-B6DD1805C878}" destId="{4DBE62EF-18B5-4240-87C6-0F0677A9D7FF}" srcOrd="0" destOrd="0" parTransId="{0D5E96F3-630C-4B5E-A624-52696342E0DC}" sibTransId="{E70C0CC9-D02B-473A-A38C-74BDF9D82592}"/>
    <dgm:cxn modelId="{C9B8044B-F148-48E7-B25B-5544C0BA2893}" type="presParOf" srcId="{34B80A81-EFA8-45A9-9672-45613D9E6260}" destId="{5AC1E779-DA30-4FD8-9F54-854CD7822CA0}"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C13C7EB-B4B8-42BF-B164-14799662579F}" type="doc">
      <dgm:prSet loTypeId="urn:microsoft.com/office/officeart/2005/8/layout/vList2" loCatId="list" qsTypeId="urn:microsoft.com/office/officeart/2005/8/quickstyle/3d1" qsCatId="3D" csTypeId="urn:microsoft.com/office/officeart/2005/8/colors/accent1_2" csCatId="accent1" phldr="1"/>
      <dgm:spPr/>
      <dgm:t>
        <a:bodyPr/>
        <a:lstStyle/>
        <a:p>
          <a:endParaRPr lang="en-GB"/>
        </a:p>
      </dgm:t>
    </dgm:pt>
    <dgm:pt modelId="{DE4EFA17-76EB-4731-98AA-4066F6CEB0DC}">
      <dgm:prSet custT="1"/>
      <dgm:spPr/>
      <dgm:t>
        <a:bodyPr/>
        <a:lstStyle/>
        <a:p>
          <a:r>
            <a:rPr lang="en-GB" sz="2800" b="0" i="0" dirty="0"/>
            <a:t>Provides evidence that your writing is based on knowledge and not just your own thoughts/opinions </a:t>
          </a:r>
          <a:endParaRPr lang="en-GB" sz="2800" dirty="0"/>
        </a:p>
      </dgm:t>
    </dgm:pt>
    <dgm:pt modelId="{BCBA4C9C-9362-42F7-94E4-3ADE3AAAB3A9}" type="parTrans" cxnId="{676FABC8-45DF-4EFF-B150-B3982ED1798B}">
      <dgm:prSet/>
      <dgm:spPr/>
      <dgm:t>
        <a:bodyPr/>
        <a:lstStyle/>
        <a:p>
          <a:endParaRPr lang="en-GB"/>
        </a:p>
      </dgm:t>
    </dgm:pt>
    <dgm:pt modelId="{6A49F797-6428-4ED4-A1C9-A29A6DB0EF57}" type="sibTrans" cxnId="{676FABC8-45DF-4EFF-B150-B3982ED1798B}">
      <dgm:prSet/>
      <dgm:spPr/>
      <dgm:t>
        <a:bodyPr/>
        <a:lstStyle/>
        <a:p>
          <a:endParaRPr lang="en-GB"/>
        </a:p>
      </dgm:t>
    </dgm:pt>
    <dgm:pt modelId="{D69D2B44-BC90-4A29-B035-49E9C5AAF510}" type="pres">
      <dgm:prSet presAssocID="{5C13C7EB-B4B8-42BF-B164-14799662579F}" presName="linear" presStyleCnt="0">
        <dgm:presLayoutVars>
          <dgm:animLvl val="lvl"/>
          <dgm:resizeHandles val="exact"/>
        </dgm:presLayoutVars>
      </dgm:prSet>
      <dgm:spPr/>
    </dgm:pt>
    <dgm:pt modelId="{CD0494DB-D902-49CB-A04A-AD7705CE46A4}" type="pres">
      <dgm:prSet presAssocID="{DE4EFA17-76EB-4731-98AA-4066F6CEB0DC}" presName="parentText" presStyleLbl="node1" presStyleIdx="0" presStyleCnt="1" custLinFactNeighborX="0" custLinFactNeighborY="24787">
        <dgm:presLayoutVars>
          <dgm:chMax val="0"/>
          <dgm:bulletEnabled val="1"/>
        </dgm:presLayoutVars>
      </dgm:prSet>
      <dgm:spPr/>
    </dgm:pt>
  </dgm:ptLst>
  <dgm:cxnLst>
    <dgm:cxn modelId="{7A6456A1-8C69-431C-95E6-30118EACF959}" type="presOf" srcId="{DE4EFA17-76EB-4731-98AA-4066F6CEB0DC}" destId="{CD0494DB-D902-49CB-A04A-AD7705CE46A4}" srcOrd="0" destOrd="0" presId="urn:microsoft.com/office/officeart/2005/8/layout/vList2"/>
    <dgm:cxn modelId="{A3A354C7-4CF3-4AA8-AFF4-C654AC75A1C0}" type="presOf" srcId="{5C13C7EB-B4B8-42BF-B164-14799662579F}" destId="{D69D2B44-BC90-4A29-B035-49E9C5AAF510}" srcOrd="0" destOrd="0" presId="urn:microsoft.com/office/officeart/2005/8/layout/vList2"/>
    <dgm:cxn modelId="{676FABC8-45DF-4EFF-B150-B3982ED1798B}" srcId="{5C13C7EB-B4B8-42BF-B164-14799662579F}" destId="{DE4EFA17-76EB-4731-98AA-4066F6CEB0DC}" srcOrd="0" destOrd="0" parTransId="{BCBA4C9C-9362-42F7-94E4-3ADE3AAAB3A9}" sibTransId="{6A49F797-6428-4ED4-A1C9-A29A6DB0EF57}"/>
    <dgm:cxn modelId="{FE0245B2-B7D5-4582-9CBB-8A8F3E7D3FFB}" type="presParOf" srcId="{D69D2B44-BC90-4A29-B035-49E9C5AAF510}" destId="{CD0494DB-D902-49CB-A04A-AD7705CE46A4}" srcOrd="0" destOrd="0" presId="urn:microsoft.com/office/officeart/2005/8/layout/vList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1148358-2610-45C2-BA0B-62D22499E77C}" type="doc">
      <dgm:prSet loTypeId="urn:microsoft.com/office/officeart/2005/8/layout/vList2" loCatId="list" qsTypeId="urn:microsoft.com/office/officeart/2005/8/quickstyle/3d1" qsCatId="3D" csTypeId="urn:microsoft.com/office/officeart/2005/8/colors/accent1_2" csCatId="accent1" phldr="1"/>
      <dgm:spPr/>
      <dgm:t>
        <a:bodyPr/>
        <a:lstStyle/>
        <a:p>
          <a:endParaRPr lang="en-GB"/>
        </a:p>
      </dgm:t>
    </dgm:pt>
    <dgm:pt modelId="{A8DF0A7F-BF26-491D-814E-B0A87D4E1CF0}">
      <dgm:prSet custT="1"/>
      <dgm:spPr/>
      <dgm:t>
        <a:bodyPr/>
        <a:lstStyle/>
        <a:p>
          <a:pPr>
            <a:buFont typeface="Times New Roman" panose="02020603050405020304" pitchFamily="18" charset="0"/>
            <a:buChar char="•"/>
          </a:pPr>
          <a:r>
            <a:rPr lang="en-GB" sz="2800" dirty="0"/>
            <a:t>To be a responsible student by giving credit to other researchers/authors and acknowledging their ideas</a:t>
          </a:r>
        </a:p>
      </dgm:t>
    </dgm:pt>
    <dgm:pt modelId="{F7BDAB8E-3AD1-462E-AD51-8EE3785B9036}" type="parTrans" cxnId="{FDBB90AD-FD57-4C54-975D-2D2097776459}">
      <dgm:prSet/>
      <dgm:spPr/>
      <dgm:t>
        <a:bodyPr/>
        <a:lstStyle/>
        <a:p>
          <a:endParaRPr lang="en-GB"/>
        </a:p>
      </dgm:t>
    </dgm:pt>
    <dgm:pt modelId="{2A723035-CA75-4887-82D3-E47D16C7BDE3}" type="sibTrans" cxnId="{FDBB90AD-FD57-4C54-975D-2D2097776459}">
      <dgm:prSet/>
      <dgm:spPr/>
      <dgm:t>
        <a:bodyPr/>
        <a:lstStyle/>
        <a:p>
          <a:endParaRPr lang="en-GB"/>
        </a:p>
      </dgm:t>
    </dgm:pt>
    <dgm:pt modelId="{8C1D2CE7-09DD-4121-8115-AA1D8B6E5337}" type="pres">
      <dgm:prSet presAssocID="{B1148358-2610-45C2-BA0B-62D22499E77C}" presName="linear" presStyleCnt="0">
        <dgm:presLayoutVars>
          <dgm:animLvl val="lvl"/>
          <dgm:resizeHandles val="exact"/>
        </dgm:presLayoutVars>
      </dgm:prSet>
      <dgm:spPr/>
    </dgm:pt>
    <dgm:pt modelId="{FBFBF35C-B170-4208-B976-015D6E4E3932}" type="pres">
      <dgm:prSet presAssocID="{A8DF0A7F-BF26-491D-814E-B0A87D4E1CF0}" presName="parentText" presStyleLbl="node1" presStyleIdx="0" presStyleCnt="1" custScaleY="133066" custLinFactNeighborX="-1148" custLinFactNeighborY="-74054">
        <dgm:presLayoutVars>
          <dgm:chMax val="0"/>
          <dgm:bulletEnabled val="1"/>
        </dgm:presLayoutVars>
      </dgm:prSet>
      <dgm:spPr/>
    </dgm:pt>
  </dgm:ptLst>
  <dgm:cxnLst>
    <dgm:cxn modelId="{FDBB90AD-FD57-4C54-975D-2D2097776459}" srcId="{B1148358-2610-45C2-BA0B-62D22499E77C}" destId="{A8DF0A7F-BF26-491D-814E-B0A87D4E1CF0}" srcOrd="0" destOrd="0" parTransId="{F7BDAB8E-3AD1-462E-AD51-8EE3785B9036}" sibTransId="{2A723035-CA75-4887-82D3-E47D16C7BDE3}"/>
    <dgm:cxn modelId="{42EC4DDC-0BF5-4485-80E8-382AA23EB4C3}" type="presOf" srcId="{A8DF0A7F-BF26-491D-814E-B0A87D4E1CF0}" destId="{FBFBF35C-B170-4208-B976-015D6E4E3932}" srcOrd="0" destOrd="0" presId="urn:microsoft.com/office/officeart/2005/8/layout/vList2"/>
    <dgm:cxn modelId="{C5446EFF-F27B-459A-881E-FE4F3A91AC4C}" type="presOf" srcId="{B1148358-2610-45C2-BA0B-62D22499E77C}" destId="{8C1D2CE7-09DD-4121-8115-AA1D8B6E5337}" srcOrd="0" destOrd="0" presId="urn:microsoft.com/office/officeart/2005/8/layout/vList2"/>
    <dgm:cxn modelId="{E5669F2A-F811-4401-B698-4D677CD3BB66}" type="presParOf" srcId="{8C1D2CE7-09DD-4121-8115-AA1D8B6E5337}" destId="{FBFBF35C-B170-4208-B976-015D6E4E3932}"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D5D6030-D65E-4864-8729-6C609F07EFC1}" type="doc">
      <dgm:prSet loTypeId="urn:microsoft.com/office/officeart/2005/8/layout/vList2" loCatId="list" qsTypeId="urn:microsoft.com/office/officeart/2005/8/quickstyle/3d1" qsCatId="3D" csTypeId="urn:microsoft.com/office/officeart/2005/8/colors/accent1_2" csCatId="accent1" phldr="1"/>
      <dgm:spPr/>
      <dgm:t>
        <a:bodyPr/>
        <a:lstStyle/>
        <a:p>
          <a:endParaRPr lang="en-GB"/>
        </a:p>
      </dgm:t>
    </dgm:pt>
    <dgm:pt modelId="{F947B971-33D9-4560-82F0-3C2DA64038A3}">
      <dgm:prSet custT="1"/>
      <dgm:spPr/>
      <dgm:t>
        <a:bodyPr/>
        <a:lstStyle/>
        <a:p>
          <a:r>
            <a:rPr lang="en-GB" sz="2800" dirty="0"/>
            <a:t>Aid in avoiding plagiarism (using/copying the work of others and not acknowledging the true author by passing work off as your own idea) </a:t>
          </a:r>
        </a:p>
      </dgm:t>
    </dgm:pt>
    <dgm:pt modelId="{612F75F6-1F7D-4DA3-9FAF-5732631AB308}" type="parTrans" cxnId="{EE8CEB3E-5A1E-4047-9B3D-DC248D7A273B}">
      <dgm:prSet/>
      <dgm:spPr/>
      <dgm:t>
        <a:bodyPr/>
        <a:lstStyle/>
        <a:p>
          <a:endParaRPr lang="en-GB"/>
        </a:p>
      </dgm:t>
    </dgm:pt>
    <dgm:pt modelId="{BA10C689-D0AE-4B98-A586-3FB970EE3876}" type="sibTrans" cxnId="{EE8CEB3E-5A1E-4047-9B3D-DC248D7A273B}">
      <dgm:prSet/>
      <dgm:spPr/>
      <dgm:t>
        <a:bodyPr/>
        <a:lstStyle/>
        <a:p>
          <a:endParaRPr lang="en-GB"/>
        </a:p>
      </dgm:t>
    </dgm:pt>
    <dgm:pt modelId="{CD36805B-EFF5-4847-8D7A-A42148A5AD39}" type="pres">
      <dgm:prSet presAssocID="{6D5D6030-D65E-4864-8729-6C609F07EFC1}" presName="linear" presStyleCnt="0">
        <dgm:presLayoutVars>
          <dgm:animLvl val="lvl"/>
          <dgm:resizeHandles val="exact"/>
        </dgm:presLayoutVars>
      </dgm:prSet>
      <dgm:spPr/>
    </dgm:pt>
    <dgm:pt modelId="{CC163E88-206E-43FD-976B-0F4927907055}" type="pres">
      <dgm:prSet presAssocID="{F947B971-33D9-4560-82F0-3C2DA64038A3}" presName="parentText" presStyleLbl="node1" presStyleIdx="0" presStyleCnt="1" custScaleY="124613" custLinFactNeighborY="-8770">
        <dgm:presLayoutVars>
          <dgm:chMax val="0"/>
          <dgm:bulletEnabled val="1"/>
        </dgm:presLayoutVars>
      </dgm:prSet>
      <dgm:spPr/>
    </dgm:pt>
  </dgm:ptLst>
  <dgm:cxnLst>
    <dgm:cxn modelId="{80C2A10B-FECF-49A6-8A7E-945F03734EFE}" type="presOf" srcId="{F947B971-33D9-4560-82F0-3C2DA64038A3}" destId="{CC163E88-206E-43FD-976B-0F4927907055}" srcOrd="0" destOrd="0" presId="urn:microsoft.com/office/officeart/2005/8/layout/vList2"/>
    <dgm:cxn modelId="{EE8CEB3E-5A1E-4047-9B3D-DC248D7A273B}" srcId="{6D5D6030-D65E-4864-8729-6C609F07EFC1}" destId="{F947B971-33D9-4560-82F0-3C2DA64038A3}" srcOrd="0" destOrd="0" parTransId="{612F75F6-1F7D-4DA3-9FAF-5732631AB308}" sibTransId="{BA10C689-D0AE-4B98-A586-3FB970EE3876}"/>
    <dgm:cxn modelId="{21D022D2-019E-4E93-803E-54F6B222D5C5}" type="presOf" srcId="{6D5D6030-D65E-4864-8729-6C609F07EFC1}" destId="{CD36805B-EFF5-4847-8D7A-A42148A5AD39}" srcOrd="0" destOrd="0" presId="urn:microsoft.com/office/officeart/2005/8/layout/vList2"/>
    <dgm:cxn modelId="{26624688-AF71-43F8-BFAF-0F1A2396D841}" type="presParOf" srcId="{CD36805B-EFF5-4847-8D7A-A42148A5AD39}" destId="{CC163E88-206E-43FD-976B-0F4927907055}"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4B00F88-9F4E-40CC-A232-B2EAC4F4B1B4}" type="doc">
      <dgm:prSet loTypeId="urn:microsoft.com/office/officeart/2005/8/layout/vList2" loCatId="list" qsTypeId="urn:microsoft.com/office/officeart/2005/8/quickstyle/3d1" qsCatId="3D" csTypeId="urn:microsoft.com/office/officeart/2005/8/colors/accent1_2" csCatId="accent1" phldr="1"/>
      <dgm:spPr/>
      <dgm:t>
        <a:bodyPr/>
        <a:lstStyle/>
        <a:p>
          <a:endParaRPr lang="en-GB"/>
        </a:p>
      </dgm:t>
    </dgm:pt>
    <dgm:pt modelId="{E0E36985-6076-4FF9-BA3A-FADE1A81DDB9}">
      <dgm:prSet custT="1"/>
      <dgm:spPr/>
      <dgm:t>
        <a:bodyPr/>
        <a:lstStyle/>
        <a:p>
          <a:r>
            <a:rPr lang="en-GB" sz="2800" dirty="0"/>
            <a:t>Allows your reader to track down/view in full, the sources that you have used</a:t>
          </a:r>
        </a:p>
      </dgm:t>
    </dgm:pt>
    <dgm:pt modelId="{02DDB664-ECB7-476F-B2CC-07A7C981D8E1}" type="parTrans" cxnId="{652C4F05-DB53-46C5-88CC-2EC980406275}">
      <dgm:prSet/>
      <dgm:spPr/>
      <dgm:t>
        <a:bodyPr/>
        <a:lstStyle/>
        <a:p>
          <a:endParaRPr lang="en-GB"/>
        </a:p>
      </dgm:t>
    </dgm:pt>
    <dgm:pt modelId="{3C732E1E-762A-44AA-A920-1B8F409E9C62}" type="sibTrans" cxnId="{652C4F05-DB53-46C5-88CC-2EC980406275}">
      <dgm:prSet/>
      <dgm:spPr/>
      <dgm:t>
        <a:bodyPr/>
        <a:lstStyle/>
        <a:p>
          <a:endParaRPr lang="en-GB"/>
        </a:p>
      </dgm:t>
    </dgm:pt>
    <dgm:pt modelId="{875C4322-090C-4B41-9FB0-83472A1238EE}" type="pres">
      <dgm:prSet presAssocID="{74B00F88-9F4E-40CC-A232-B2EAC4F4B1B4}" presName="linear" presStyleCnt="0">
        <dgm:presLayoutVars>
          <dgm:animLvl val="lvl"/>
          <dgm:resizeHandles val="exact"/>
        </dgm:presLayoutVars>
      </dgm:prSet>
      <dgm:spPr/>
    </dgm:pt>
    <dgm:pt modelId="{A9A12C2D-88D0-4555-ABE6-5FCF55A7B371}" type="pres">
      <dgm:prSet presAssocID="{E0E36985-6076-4FF9-BA3A-FADE1A81DDB9}" presName="parentText" presStyleLbl="node1" presStyleIdx="0" presStyleCnt="1" custLinFactNeighborY="-16620">
        <dgm:presLayoutVars>
          <dgm:chMax val="0"/>
          <dgm:bulletEnabled val="1"/>
        </dgm:presLayoutVars>
      </dgm:prSet>
      <dgm:spPr/>
    </dgm:pt>
  </dgm:ptLst>
  <dgm:cxnLst>
    <dgm:cxn modelId="{652C4F05-DB53-46C5-88CC-2EC980406275}" srcId="{74B00F88-9F4E-40CC-A232-B2EAC4F4B1B4}" destId="{E0E36985-6076-4FF9-BA3A-FADE1A81DDB9}" srcOrd="0" destOrd="0" parTransId="{02DDB664-ECB7-476F-B2CC-07A7C981D8E1}" sibTransId="{3C732E1E-762A-44AA-A920-1B8F409E9C62}"/>
    <dgm:cxn modelId="{DDB08C22-C5EF-4055-A4A7-2AF878D09216}" type="presOf" srcId="{E0E36985-6076-4FF9-BA3A-FADE1A81DDB9}" destId="{A9A12C2D-88D0-4555-ABE6-5FCF55A7B371}" srcOrd="0" destOrd="0" presId="urn:microsoft.com/office/officeart/2005/8/layout/vList2"/>
    <dgm:cxn modelId="{2F7B01B0-B5C1-4DF2-AC5A-0629B3654C38}" type="presOf" srcId="{74B00F88-9F4E-40CC-A232-B2EAC4F4B1B4}" destId="{875C4322-090C-4B41-9FB0-83472A1238EE}" srcOrd="0" destOrd="0" presId="urn:microsoft.com/office/officeart/2005/8/layout/vList2"/>
    <dgm:cxn modelId="{FF151119-4E60-4B80-AB26-C97AF2EAFC36}" type="presParOf" srcId="{875C4322-090C-4B41-9FB0-83472A1238EE}" destId="{A9A12C2D-88D0-4555-ABE6-5FCF55A7B371}" srcOrd="0" destOrd="0" presId="urn:microsoft.com/office/officeart/2005/8/layout/vList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B449007-B02A-4FC7-9936-E60C5EA818F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EDFBF8F2-B1D8-403D-87BE-499BAE48123A}">
      <dgm:prSet/>
      <dgm:spPr/>
      <dgm:t>
        <a:bodyPr/>
        <a:lstStyle/>
        <a:p>
          <a:r>
            <a:rPr lang="en-GB" dirty="0"/>
            <a:t>During a lesson, a student became increasingly frustrated, to calm the student down </a:t>
          </a:r>
          <a:r>
            <a:rPr lang="en-GB" baseline="0" dirty="0">
              <a:solidFill>
                <a:schemeClr val="bg1"/>
              </a:solidFill>
            </a:rPr>
            <a:t>I used effective communication which can include actions such as, validation of their feelings, active listening and open body language</a:t>
          </a:r>
          <a:r>
            <a:rPr lang="en-GB" dirty="0"/>
            <a:t>. </a:t>
          </a:r>
        </a:p>
      </dgm:t>
    </dgm:pt>
    <dgm:pt modelId="{52293B12-8A28-4CD8-B5F3-8880F9EBB155}" type="parTrans" cxnId="{CDF994B2-1901-4295-B9EA-5228EC6337E7}">
      <dgm:prSet/>
      <dgm:spPr/>
      <dgm:t>
        <a:bodyPr/>
        <a:lstStyle/>
        <a:p>
          <a:endParaRPr lang="en-GB"/>
        </a:p>
      </dgm:t>
    </dgm:pt>
    <dgm:pt modelId="{95247875-8843-42E8-8450-06F4F66FBD83}" type="sibTrans" cxnId="{CDF994B2-1901-4295-B9EA-5228EC6337E7}">
      <dgm:prSet/>
      <dgm:spPr/>
      <dgm:t>
        <a:bodyPr/>
        <a:lstStyle/>
        <a:p>
          <a:endParaRPr lang="en-GB"/>
        </a:p>
      </dgm:t>
    </dgm:pt>
    <dgm:pt modelId="{DFFCBCE9-485D-461F-BF7F-F267ED27EC39}" type="pres">
      <dgm:prSet presAssocID="{6B449007-B02A-4FC7-9936-E60C5EA818F1}" presName="linear" presStyleCnt="0">
        <dgm:presLayoutVars>
          <dgm:animLvl val="lvl"/>
          <dgm:resizeHandles val="exact"/>
        </dgm:presLayoutVars>
      </dgm:prSet>
      <dgm:spPr/>
    </dgm:pt>
    <dgm:pt modelId="{9959C06B-0F72-42A7-B323-AEB0D5CCF0DC}" type="pres">
      <dgm:prSet presAssocID="{EDFBF8F2-B1D8-403D-87BE-499BAE48123A}" presName="parentText" presStyleLbl="node1" presStyleIdx="0" presStyleCnt="1" custLinFactNeighborX="1748" custLinFactNeighborY="1870">
        <dgm:presLayoutVars>
          <dgm:chMax val="0"/>
          <dgm:bulletEnabled val="1"/>
        </dgm:presLayoutVars>
      </dgm:prSet>
      <dgm:spPr/>
    </dgm:pt>
  </dgm:ptLst>
  <dgm:cxnLst>
    <dgm:cxn modelId="{2221D31E-1623-4A01-80F4-4716F0A13768}" type="presOf" srcId="{6B449007-B02A-4FC7-9936-E60C5EA818F1}" destId="{DFFCBCE9-485D-461F-BF7F-F267ED27EC39}" srcOrd="0" destOrd="0" presId="urn:microsoft.com/office/officeart/2005/8/layout/vList2"/>
    <dgm:cxn modelId="{CDF994B2-1901-4295-B9EA-5228EC6337E7}" srcId="{6B449007-B02A-4FC7-9936-E60C5EA818F1}" destId="{EDFBF8F2-B1D8-403D-87BE-499BAE48123A}" srcOrd="0" destOrd="0" parTransId="{52293B12-8A28-4CD8-B5F3-8880F9EBB155}" sibTransId="{95247875-8843-42E8-8450-06F4F66FBD83}"/>
    <dgm:cxn modelId="{074DB4D3-F9B5-4C12-8EF0-FCB254CBF4E8}" type="presOf" srcId="{EDFBF8F2-B1D8-403D-87BE-499BAE48123A}" destId="{9959C06B-0F72-42A7-B323-AEB0D5CCF0DC}" srcOrd="0" destOrd="0" presId="urn:microsoft.com/office/officeart/2005/8/layout/vList2"/>
    <dgm:cxn modelId="{0F8EBFAD-327B-4986-B053-A856F51EA5C2}" type="presParOf" srcId="{DFFCBCE9-485D-461F-BF7F-F267ED27EC39}" destId="{9959C06B-0F72-42A7-B323-AEB0D5CCF0DC}"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9B561B3-F626-495C-A656-BC5381519ED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2282EE15-42A6-4A90-A2E9-4D8CBC378E79}">
      <dgm:prSet/>
      <dgm:spPr/>
      <dgm:t>
        <a:bodyPr/>
        <a:lstStyle/>
        <a:p>
          <a:r>
            <a:rPr lang="en-GB" dirty="0"/>
            <a:t>During a lesson, a student became increasingly frustrated, to calm the student down I used effective communication skills which can include actions such as, Validation of their feelings (Salaman, 2023) active listening and open body language (Prozesky, 2000). Salaman (2023) argues that validation of one's feelings is especially useful in defusing feelings of frustration.</a:t>
          </a:r>
        </a:p>
      </dgm:t>
    </dgm:pt>
    <dgm:pt modelId="{0ACECED9-59A8-482E-9E19-31B006FE5738}" type="parTrans" cxnId="{C39CBB6C-671B-4799-8683-FAEF4FC412F4}">
      <dgm:prSet/>
      <dgm:spPr/>
      <dgm:t>
        <a:bodyPr/>
        <a:lstStyle/>
        <a:p>
          <a:endParaRPr lang="en-GB"/>
        </a:p>
      </dgm:t>
    </dgm:pt>
    <dgm:pt modelId="{B63D06D7-58E5-405F-B00C-8C4045CF7210}" type="sibTrans" cxnId="{C39CBB6C-671B-4799-8683-FAEF4FC412F4}">
      <dgm:prSet/>
      <dgm:spPr/>
      <dgm:t>
        <a:bodyPr/>
        <a:lstStyle/>
        <a:p>
          <a:endParaRPr lang="en-GB"/>
        </a:p>
      </dgm:t>
    </dgm:pt>
    <dgm:pt modelId="{6B572106-8522-4F9B-9953-C3F7E02F8266}" type="pres">
      <dgm:prSet presAssocID="{59B561B3-F626-495C-A656-BC5381519ED3}" presName="linear" presStyleCnt="0">
        <dgm:presLayoutVars>
          <dgm:animLvl val="lvl"/>
          <dgm:resizeHandles val="exact"/>
        </dgm:presLayoutVars>
      </dgm:prSet>
      <dgm:spPr/>
    </dgm:pt>
    <dgm:pt modelId="{675710B5-2EF5-44B3-8E1B-B58B84554289}" type="pres">
      <dgm:prSet presAssocID="{2282EE15-42A6-4A90-A2E9-4D8CBC378E79}" presName="parentText" presStyleLbl="node1" presStyleIdx="0" presStyleCnt="1" custLinFactNeighborX="-2872" custLinFactNeighborY="-2438">
        <dgm:presLayoutVars>
          <dgm:chMax val="0"/>
          <dgm:bulletEnabled val="1"/>
        </dgm:presLayoutVars>
      </dgm:prSet>
      <dgm:spPr/>
    </dgm:pt>
  </dgm:ptLst>
  <dgm:cxnLst>
    <dgm:cxn modelId="{C39CBB6C-671B-4799-8683-FAEF4FC412F4}" srcId="{59B561B3-F626-495C-A656-BC5381519ED3}" destId="{2282EE15-42A6-4A90-A2E9-4D8CBC378E79}" srcOrd="0" destOrd="0" parTransId="{0ACECED9-59A8-482E-9E19-31B006FE5738}" sibTransId="{B63D06D7-58E5-405F-B00C-8C4045CF7210}"/>
    <dgm:cxn modelId="{C34983EF-2061-4CB2-BFDD-58EB3BB18638}" type="presOf" srcId="{59B561B3-F626-495C-A656-BC5381519ED3}" destId="{6B572106-8522-4F9B-9953-C3F7E02F8266}" srcOrd="0" destOrd="0" presId="urn:microsoft.com/office/officeart/2005/8/layout/vList2"/>
    <dgm:cxn modelId="{AE874BFA-9162-484B-87C9-487D3D22AB51}" type="presOf" srcId="{2282EE15-42A6-4A90-A2E9-4D8CBC378E79}" destId="{675710B5-2EF5-44B3-8E1B-B58B84554289}" srcOrd="0" destOrd="0" presId="urn:microsoft.com/office/officeart/2005/8/layout/vList2"/>
    <dgm:cxn modelId="{63E9B2D8-03B2-48F5-9873-E89039B62F63}" type="presParOf" srcId="{6B572106-8522-4F9B-9953-C3F7E02F8266}" destId="{675710B5-2EF5-44B3-8E1B-B58B84554289}"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7772FB-3CEB-466A-815B-ED2B883FCC03}">
      <dsp:nvSpPr>
        <dsp:cNvPr id="0" name=""/>
        <dsp:cNvSpPr/>
      </dsp:nvSpPr>
      <dsp:spPr>
        <a:xfrm>
          <a:off x="0" y="0"/>
          <a:ext cx="11701670" cy="1153620"/>
        </a:xfrm>
        <a:prstGeom prst="roundRect">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b="0" i="0" kern="1200" dirty="0"/>
            <a:t> To show </a:t>
          </a:r>
          <a:r>
            <a:rPr lang="en-GB" sz="2900" kern="1200" dirty="0"/>
            <a:t>the</a:t>
          </a:r>
          <a:r>
            <a:rPr lang="en-GB" sz="2900" b="0" i="0" kern="1200" dirty="0"/>
            <a:t> reader/marker that </a:t>
          </a:r>
          <a:r>
            <a:rPr lang="en-GB" sz="2900" kern="1200" dirty="0"/>
            <a:t>you have</a:t>
          </a:r>
          <a:r>
            <a:rPr lang="en-GB" sz="2900" b="0" i="0" kern="1200" dirty="0"/>
            <a:t> conducted research around the topics discussed by listing the sources that you used to get your information </a:t>
          </a:r>
        </a:p>
      </dsp:txBody>
      <dsp:txXfrm>
        <a:off x="56315" y="56315"/>
        <a:ext cx="11589040" cy="10409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C1E779-DA30-4FD8-9F54-854CD7822CA0}">
      <dsp:nvSpPr>
        <dsp:cNvPr id="0" name=""/>
        <dsp:cNvSpPr/>
      </dsp:nvSpPr>
      <dsp:spPr>
        <a:xfrm>
          <a:off x="0" y="0"/>
          <a:ext cx="11701670" cy="1216800"/>
        </a:xfrm>
        <a:prstGeom prst="roundRect">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Font typeface="Times New Roman" panose="02020603050405020304" pitchFamily="18" charset="0"/>
            <a:buNone/>
          </a:pPr>
          <a:r>
            <a:rPr lang="en-GB" sz="2800" kern="1200" dirty="0"/>
            <a:t>It adds a level of credibility to your work/arguments (this can vary depending on the type of reference used, website vs Journal article)</a:t>
          </a:r>
        </a:p>
      </dsp:txBody>
      <dsp:txXfrm>
        <a:off x="59399" y="59399"/>
        <a:ext cx="11582872" cy="10980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0494DB-D902-49CB-A04A-AD7705CE46A4}">
      <dsp:nvSpPr>
        <dsp:cNvPr id="0" name=""/>
        <dsp:cNvSpPr/>
      </dsp:nvSpPr>
      <dsp:spPr>
        <a:xfrm>
          <a:off x="0" y="365"/>
          <a:ext cx="11688419" cy="1026675"/>
        </a:xfrm>
        <a:prstGeom prst="roundRect">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0" i="0" kern="1200" dirty="0"/>
            <a:t>Provides evidence that your writing is based on knowledge and not just your own thoughts/opinions </a:t>
          </a:r>
          <a:endParaRPr lang="en-GB" sz="2800" kern="1200" dirty="0"/>
        </a:p>
      </dsp:txBody>
      <dsp:txXfrm>
        <a:off x="50118" y="50483"/>
        <a:ext cx="11588183" cy="92643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FBF35C-B170-4208-B976-015D6E4E3932}">
      <dsp:nvSpPr>
        <dsp:cNvPr id="0" name=""/>
        <dsp:cNvSpPr/>
      </dsp:nvSpPr>
      <dsp:spPr>
        <a:xfrm>
          <a:off x="0" y="262789"/>
          <a:ext cx="11540401" cy="1619147"/>
        </a:xfrm>
        <a:prstGeom prst="roundRect">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Font typeface="Times New Roman" panose="02020603050405020304" pitchFamily="18" charset="0"/>
            <a:buNone/>
          </a:pPr>
          <a:r>
            <a:rPr lang="en-GB" sz="2800" kern="1200" dirty="0"/>
            <a:t>To be a responsible student by giving credit to other researchers/authors and acknowledging their ideas</a:t>
          </a:r>
        </a:p>
      </dsp:txBody>
      <dsp:txXfrm>
        <a:off x="79040" y="341829"/>
        <a:ext cx="11382321" cy="146106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163E88-206E-43FD-976B-0F4927907055}">
      <dsp:nvSpPr>
        <dsp:cNvPr id="0" name=""/>
        <dsp:cNvSpPr/>
      </dsp:nvSpPr>
      <dsp:spPr>
        <a:xfrm>
          <a:off x="0" y="42915"/>
          <a:ext cx="11540400" cy="1516290"/>
        </a:xfrm>
        <a:prstGeom prst="roundRect">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Aid in avoiding plagiarism (using/copying the work of others and not acknowledging the true author by passing work off as your own idea) </a:t>
          </a:r>
        </a:p>
      </dsp:txBody>
      <dsp:txXfrm>
        <a:off x="74019" y="116934"/>
        <a:ext cx="11392362" cy="136825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A12C2D-88D0-4555-ABE6-5FCF55A7B371}">
      <dsp:nvSpPr>
        <dsp:cNvPr id="0" name=""/>
        <dsp:cNvSpPr/>
      </dsp:nvSpPr>
      <dsp:spPr>
        <a:xfrm>
          <a:off x="0" y="4376"/>
          <a:ext cx="11540400" cy="1216800"/>
        </a:xfrm>
        <a:prstGeom prst="roundRect">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Allows your reader to track down/view in full, the sources that you have used</a:t>
          </a:r>
        </a:p>
      </dsp:txBody>
      <dsp:txXfrm>
        <a:off x="59399" y="63775"/>
        <a:ext cx="11421602" cy="109800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59C06B-0F72-42A7-B323-AEB0D5CCF0DC}">
      <dsp:nvSpPr>
        <dsp:cNvPr id="0" name=""/>
        <dsp:cNvSpPr/>
      </dsp:nvSpPr>
      <dsp:spPr>
        <a:xfrm>
          <a:off x="0" y="273552"/>
          <a:ext cx="11780060" cy="153971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During a lesson, a student became increasingly frustrated, to calm the student down </a:t>
          </a:r>
          <a:r>
            <a:rPr lang="en-GB" sz="2800" kern="1200" baseline="0" dirty="0">
              <a:solidFill>
                <a:schemeClr val="bg1"/>
              </a:solidFill>
            </a:rPr>
            <a:t>I used effective communication which can include actions such as, validation of their feelings, active listening and open body language</a:t>
          </a:r>
          <a:r>
            <a:rPr lang="en-GB" sz="2800" kern="1200" dirty="0"/>
            <a:t>. </a:t>
          </a:r>
        </a:p>
      </dsp:txBody>
      <dsp:txXfrm>
        <a:off x="75163" y="348715"/>
        <a:ext cx="11629734" cy="138939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5710B5-2EF5-44B3-8E1B-B58B84554289}">
      <dsp:nvSpPr>
        <dsp:cNvPr id="0" name=""/>
        <dsp:cNvSpPr/>
      </dsp:nvSpPr>
      <dsp:spPr>
        <a:xfrm>
          <a:off x="0" y="74547"/>
          <a:ext cx="11368122" cy="23376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During a lesson, a student became increasingly frustrated, to calm the student down I used effective communication skills which can include actions such as, Validation of their feelings (Salaman, 2023) active listening and open body language (Prozesky, 2000). Salaman (2023) argues that validation of one's feelings is especially useful in defusing feelings of frustration.</a:t>
          </a:r>
        </a:p>
      </dsp:txBody>
      <dsp:txXfrm>
        <a:off x="114115" y="188662"/>
        <a:ext cx="11139892" cy="210943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A2E547D-1406-4A6F-8F93-E441204CE6E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76667F8A-B889-49B3-AC77-5DDF11A08AF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3AD0FCCC-2E12-4981-A7DB-5BC53ABEBD0D}" type="datetime1">
              <a:rPr lang="en-GB" smtClean="0"/>
              <a:t>12/11/2023</a:t>
            </a:fld>
            <a:endParaRPr lang="en-GB"/>
          </a:p>
        </p:txBody>
      </p:sp>
      <p:sp>
        <p:nvSpPr>
          <p:cNvPr id="4" name="Footer Placeholder 3">
            <a:extLst>
              <a:ext uri="{FF2B5EF4-FFF2-40B4-BE49-F238E27FC236}">
                <a16:creationId xmlns:a16="http://schemas.microsoft.com/office/drawing/2014/main" id="{567AFD4F-C0E7-421C-AF77-6F9CC963C9C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1074AB9F-6726-4FB1-8769-82E23336CEB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AD529299-61FF-4B93-ADA6-2FD5975D62F6}" type="slidenum">
              <a:rPr lang="en-GB" smtClean="0"/>
              <a:t>‹#›</a:t>
            </a:fld>
            <a:endParaRPr lang="en-GB"/>
          </a:p>
        </p:txBody>
      </p:sp>
    </p:spTree>
    <p:extLst>
      <p:ext uri="{BB962C8B-B14F-4D97-AF65-F5344CB8AC3E}">
        <p14:creationId xmlns:p14="http://schemas.microsoft.com/office/powerpoint/2010/main" val="14162700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75236411-0800-4060-B85C-4293B9676E65}" type="datetime1">
              <a:rPr lang="en-GB" noProof="0" smtClean="0"/>
              <a:t>12/11/2023</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BC849E9A-41F7-4779-A581-48A7C374A227}" type="slidenum">
              <a:rPr lang="en-GB" noProof="0" smtClean="0"/>
              <a:t>‹#›</a:t>
            </a:fld>
            <a:endParaRPr lang="en-GB" noProof="0"/>
          </a:p>
        </p:txBody>
      </p:sp>
    </p:spTree>
    <p:extLst>
      <p:ext uri="{BB962C8B-B14F-4D97-AF65-F5344CB8AC3E}">
        <p14:creationId xmlns:p14="http://schemas.microsoft.com/office/powerpoint/2010/main" val="115551888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C849E9A-41F7-4779-A581-48A7C374A227}" type="slidenum">
              <a:rPr lang="en-GB" smtClean="0"/>
              <a:t>1</a:t>
            </a:fld>
            <a:endParaRPr lang="en-GB"/>
          </a:p>
        </p:txBody>
      </p:sp>
    </p:spTree>
    <p:extLst>
      <p:ext uri="{BB962C8B-B14F-4D97-AF65-F5344CB8AC3E}">
        <p14:creationId xmlns:p14="http://schemas.microsoft.com/office/powerpoint/2010/main" val="19903811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rtl="0"/>
            <a:fld id="{0DA46EA2-BC22-4B86-B67A-CF6EDC0DD9F0}" type="datetime1">
              <a:rPr lang="en-GB" noProof="0" smtClean="0"/>
              <a:t>12/11/2023</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A6AF1B4E-90EC-4A51-B6E5-B702C054ECB0}" type="slidenum">
              <a:rPr lang="en-GB" noProof="0" smtClean="0"/>
              <a:t>‹#›</a:t>
            </a:fld>
            <a:endParaRPr lang="en-GB" noProof="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351743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AC42D220-FC57-4072-9A33-9D6BF23F4F82}" type="datetime1">
              <a:rPr lang="en-GB" noProof="0" smtClean="0"/>
              <a:t>12/11/2023</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A6AF1B4E-90EC-4A51-B6E5-B702C054ECB0}" type="slidenum">
              <a:rPr lang="en-GB" noProof="0" smtClean="0"/>
              <a:t>‹#›</a:t>
            </a:fld>
            <a:endParaRPr lang="en-GB" noProof="0"/>
          </a:p>
        </p:txBody>
      </p:sp>
    </p:spTree>
    <p:extLst>
      <p:ext uri="{BB962C8B-B14F-4D97-AF65-F5344CB8AC3E}">
        <p14:creationId xmlns:p14="http://schemas.microsoft.com/office/powerpoint/2010/main" val="9121871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61135F4B-DFF3-43A8-8F63-B80094325107}" type="datetime1">
              <a:rPr lang="en-GB" noProof="0" smtClean="0"/>
              <a:t>12/11/2023</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A6AF1B4E-90EC-4A51-B6E5-B702C054ECB0}" type="slidenum">
              <a:rPr lang="en-GB" noProof="0" smtClean="0"/>
              <a:t>‹#›</a:t>
            </a:fld>
            <a:endParaRPr lang="en-GB" noProof="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41440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rtl="0"/>
            <a:fld id="{2580273E-081F-4132-AAA7-2041DF64BFA8}" type="datetime1">
              <a:rPr lang="en-GB" noProof="0" smtClean="0"/>
              <a:t>12/11/2023</a:t>
            </a:fld>
            <a:endParaRPr lang="en-GB" noProof="0"/>
          </a:p>
        </p:txBody>
      </p:sp>
      <p:sp>
        <p:nvSpPr>
          <p:cNvPr id="6" name="Footer Placeholder 5"/>
          <p:cNvSpPr>
            <a:spLocks noGrp="1"/>
          </p:cNvSpPr>
          <p:nvPr>
            <p:ph type="ftr" sz="quarter" idx="11"/>
          </p:nvPr>
        </p:nvSpPr>
        <p:spPr/>
        <p:txBody>
          <a:bodyPr/>
          <a:lstStyle/>
          <a:p>
            <a:pPr rtl="0"/>
            <a:endParaRPr lang="en-GB" noProof="0"/>
          </a:p>
        </p:txBody>
      </p:sp>
      <p:sp>
        <p:nvSpPr>
          <p:cNvPr id="7" name="Slide Number Placeholder 6"/>
          <p:cNvSpPr>
            <a:spLocks noGrp="1"/>
          </p:cNvSpPr>
          <p:nvPr>
            <p:ph type="sldNum" sz="quarter" idx="12"/>
          </p:nvPr>
        </p:nvSpPr>
        <p:spPr/>
        <p:txBody>
          <a:bodyPr/>
          <a:lstStyle/>
          <a:p>
            <a:pPr rtl="0"/>
            <a:fld id="{A6AF1B4E-90EC-4A51-B6E5-B702C054ECB0}" type="slidenum">
              <a:rPr lang="en-GB" noProof="0" smtClean="0"/>
              <a:t>‹#›</a:t>
            </a:fld>
            <a:endParaRPr lang="en-GB" noProof="0"/>
          </a:p>
        </p:txBody>
      </p:sp>
    </p:spTree>
    <p:extLst>
      <p:ext uri="{BB962C8B-B14F-4D97-AF65-F5344CB8AC3E}">
        <p14:creationId xmlns:p14="http://schemas.microsoft.com/office/powerpoint/2010/main" val="11552719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rtl="0"/>
            <a:fld id="{3712B822-7BB5-46D8-81A8-C2F8E1142EA2}" type="datetime1">
              <a:rPr lang="en-GB" noProof="0" smtClean="0"/>
              <a:t>12/11/2023</a:t>
            </a:fld>
            <a:endParaRPr lang="en-GB" noProof="0"/>
          </a:p>
        </p:txBody>
      </p:sp>
      <p:sp>
        <p:nvSpPr>
          <p:cNvPr id="8" name="Footer Placeholder 7"/>
          <p:cNvSpPr>
            <a:spLocks noGrp="1"/>
          </p:cNvSpPr>
          <p:nvPr>
            <p:ph type="ftr" sz="quarter" idx="11"/>
          </p:nvPr>
        </p:nvSpPr>
        <p:spPr/>
        <p:txBody>
          <a:bodyPr/>
          <a:lstStyle/>
          <a:p>
            <a:pPr rtl="0"/>
            <a:endParaRPr lang="en-GB" noProof="0"/>
          </a:p>
        </p:txBody>
      </p:sp>
      <p:sp>
        <p:nvSpPr>
          <p:cNvPr id="9" name="Slide Number Placeholder 8"/>
          <p:cNvSpPr>
            <a:spLocks noGrp="1"/>
          </p:cNvSpPr>
          <p:nvPr>
            <p:ph type="sldNum" sz="quarter" idx="12"/>
          </p:nvPr>
        </p:nvSpPr>
        <p:spPr/>
        <p:txBody>
          <a:bodyPr/>
          <a:lstStyle/>
          <a:p>
            <a:pPr rtl="0"/>
            <a:fld id="{A6AF1B4E-90EC-4A51-B6E5-B702C054ECB0}" type="slidenum">
              <a:rPr lang="en-GB" noProof="0" smtClean="0"/>
              <a:t>‹#›</a:t>
            </a:fld>
            <a:endParaRPr lang="en-GB" noProof="0"/>
          </a:p>
        </p:txBody>
      </p:sp>
    </p:spTree>
    <p:extLst>
      <p:ext uri="{BB962C8B-B14F-4D97-AF65-F5344CB8AC3E}">
        <p14:creationId xmlns:p14="http://schemas.microsoft.com/office/powerpoint/2010/main" val="16539357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rtl="0"/>
            <a:fld id="{F9638FF8-C1E4-4B17-83BF-87DD6B1C203A}" type="datetime1">
              <a:rPr lang="en-GB" noProof="0" smtClean="0"/>
              <a:t>12/11/2023</a:t>
            </a:fld>
            <a:endParaRPr lang="en-GB" noProof="0"/>
          </a:p>
        </p:txBody>
      </p:sp>
      <p:sp>
        <p:nvSpPr>
          <p:cNvPr id="4" name="Footer Placeholder 3"/>
          <p:cNvSpPr>
            <a:spLocks noGrp="1"/>
          </p:cNvSpPr>
          <p:nvPr>
            <p:ph type="ftr" sz="quarter" idx="11"/>
          </p:nvPr>
        </p:nvSpPr>
        <p:spPr/>
        <p:txBody>
          <a:bodyPr/>
          <a:lstStyle/>
          <a:p>
            <a:pPr rtl="0"/>
            <a:endParaRPr lang="en-GB" noProof="0"/>
          </a:p>
        </p:txBody>
      </p:sp>
      <p:sp>
        <p:nvSpPr>
          <p:cNvPr id="5" name="Slide Number Placeholder 4"/>
          <p:cNvSpPr>
            <a:spLocks noGrp="1"/>
          </p:cNvSpPr>
          <p:nvPr>
            <p:ph type="sldNum" sz="quarter" idx="12"/>
          </p:nvPr>
        </p:nvSpPr>
        <p:spPr/>
        <p:txBody>
          <a:bodyPr/>
          <a:lstStyle/>
          <a:p>
            <a:pPr rtl="0"/>
            <a:fld id="{A6AF1B4E-90EC-4A51-B6E5-B702C054ECB0}" type="slidenum">
              <a:rPr lang="en-GB" noProof="0" smtClean="0"/>
              <a:t>‹#›</a:t>
            </a:fld>
            <a:endParaRPr lang="en-GB" noProof="0"/>
          </a:p>
        </p:txBody>
      </p:sp>
    </p:spTree>
    <p:extLst>
      <p:ext uri="{BB962C8B-B14F-4D97-AF65-F5344CB8AC3E}">
        <p14:creationId xmlns:p14="http://schemas.microsoft.com/office/powerpoint/2010/main" val="40683014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pPr rtl="0"/>
            <a:fld id="{718D55AB-162F-41E1-92EA-78CFBA58556C}" type="datetime1">
              <a:rPr lang="en-GB" noProof="0" smtClean="0"/>
              <a:t>12/11/2023</a:t>
            </a:fld>
            <a:endParaRPr lang="en-GB" noProof="0"/>
          </a:p>
        </p:txBody>
      </p:sp>
      <p:sp>
        <p:nvSpPr>
          <p:cNvPr id="8" name="Footer Placeholder 7"/>
          <p:cNvSpPr>
            <a:spLocks noGrp="1"/>
          </p:cNvSpPr>
          <p:nvPr>
            <p:ph type="ftr" sz="quarter" idx="11"/>
          </p:nvPr>
        </p:nvSpPr>
        <p:spPr/>
        <p:txBody>
          <a:bodyPr/>
          <a:lstStyle>
            <a:lvl1pPr>
              <a:defRPr>
                <a:solidFill>
                  <a:srgbClr val="FFFFFF"/>
                </a:solidFill>
              </a:defRPr>
            </a:lvl1pPr>
          </a:lstStyle>
          <a:p>
            <a:pPr rtl="0"/>
            <a:endParaRPr lang="en-GB" noProof="0"/>
          </a:p>
        </p:txBody>
      </p:sp>
      <p:sp>
        <p:nvSpPr>
          <p:cNvPr id="9" name="Slide Number Placeholder 8"/>
          <p:cNvSpPr>
            <a:spLocks noGrp="1"/>
          </p:cNvSpPr>
          <p:nvPr>
            <p:ph type="sldNum" sz="quarter" idx="12"/>
          </p:nvPr>
        </p:nvSpPr>
        <p:spPr/>
        <p:txBody>
          <a:bodyPr/>
          <a:lstStyle/>
          <a:p>
            <a:pPr rtl="0"/>
            <a:fld id="{A6AF1B4E-90EC-4A51-B6E5-B702C054ECB0}" type="slidenum">
              <a:rPr lang="en-GB" noProof="0" smtClean="0"/>
              <a:t>‹#›</a:t>
            </a:fld>
            <a:endParaRPr lang="en-GB" noProof="0"/>
          </a:p>
        </p:txBody>
      </p:sp>
    </p:spTree>
    <p:extLst>
      <p:ext uri="{BB962C8B-B14F-4D97-AF65-F5344CB8AC3E}">
        <p14:creationId xmlns:p14="http://schemas.microsoft.com/office/powerpoint/2010/main" val="32014406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pPr rtl="0"/>
            <a:fld id="{C57EE2B0-1855-4554-A66F-5F6294FEA40F}" type="datetime1">
              <a:rPr lang="en-GB" noProof="0" smtClean="0"/>
              <a:t>12/11/2023</a:t>
            </a:fld>
            <a:endParaRPr lang="en-GB" noProof="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pPr rtl="0"/>
            <a:endParaRPr lang="en-GB" noProof="0"/>
          </a:p>
        </p:txBody>
      </p:sp>
      <p:sp>
        <p:nvSpPr>
          <p:cNvPr id="7" name="Slide Number Placeholder 6"/>
          <p:cNvSpPr>
            <a:spLocks noGrp="1"/>
          </p:cNvSpPr>
          <p:nvPr>
            <p:ph type="sldNum" sz="quarter" idx="12"/>
          </p:nvPr>
        </p:nvSpPr>
        <p:spPr/>
        <p:txBody>
          <a:bodyPr/>
          <a:lstStyle>
            <a:lvl1pPr>
              <a:defRPr>
                <a:solidFill>
                  <a:schemeClr val="tx2"/>
                </a:solidFill>
              </a:defRPr>
            </a:lvl1pPr>
          </a:lstStyle>
          <a:p>
            <a:pPr rtl="0"/>
            <a:fld id="{A6AF1B4E-90EC-4A51-B6E5-B702C054ECB0}" type="slidenum">
              <a:rPr lang="en-GB" noProof="0" smtClean="0"/>
              <a:t>‹#›</a:t>
            </a:fld>
            <a:endParaRPr lang="en-GB" noProof="0"/>
          </a:p>
        </p:txBody>
      </p:sp>
    </p:spTree>
    <p:extLst>
      <p:ext uri="{BB962C8B-B14F-4D97-AF65-F5344CB8AC3E}">
        <p14:creationId xmlns:p14="http://schemas.microsoft.com/office/powerpoint/2010/main" val="40859486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1FC7731B-A4B6-4E5F-A2C6-741933B2A734}" type="datetime1">
              <a:rPr lang="en-GB" noProof="0" smtClean="0"/>
              <a:t>12/11/2023</a:t>
            </a:fld>
            <a:endParaRPr lang="en-GB" noProof="0"/>
          </a:p>
        </p:txBody>
      </p:sp>
      <p:sp>
        <p:nvSpPr>
          <p:cNvPr id="6" name="Footer Placeholder 5"/>
          <p:cNvSpPr>
            <a:spLocks noGrp="1"/>
          </p:cNvSpPr>
          <p:nvPr>
            <p:ph type="ftr" sz="quarter" idx="11"/>
          </p:nvPr>
        </p:nvSpPr>
        <p:spPr/>
        <p:txBody>
          <a:bodyPr/>
          <a:lstStyle/>
          <a:p>
            <a:pPr rtl="0"/>
            <a:endParaRPr lang="en-GB" noProof="0"/>
          </a:p>
        </p:txBody>
      </p:sp>
      <p:sp>
        <p:nvSpPr>
          <p:cNvPr id="7" name="Slide Number Placeholder 6"/>
          <p:cNvSpPr>
            <a:spLocks noGrp="1"/>
          </p:cNvSpPr>
          <p:nvPr>
            <p:ph type="sldNum" sz="quarter" idx="12"/>
          </p:nvPr>
        </p:nvSpPr>
        <p:spPr/>
        <p:txBody>
          <a:bodyPr/>
          <a:lstStyle/>
          <a:p>
            <a:pPr rtl="0"/>
            <a:fld id="{A6AF1B4E-90EC-4A51-B6E5-B702C054ECB0}" type="slidenum">
              <a:rPr lang="en-GB" noProof="0" smtClean="0"/>
              <a:t>‹#›</a:t>
            </a:fld>
            <a:endParaRPr lang="en-GB" noProof="0"/>
          </a:p>
        </p:txBody>
      </p:sp>
    </p:spTree>
    <p:extLst>
      <p:ext uri="{BB962C8B-B14F-4D97-AF65-F5344CB8AC3E}">
        <p14:creationId xmlns:p14="http://schemas.microsoft.com/office/powerpoint/2010/main" val="401291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9AA7EB1F-2CD4-4980-9972-FC789747793F}" type="datetime1">
              <a:rPr lang="en-GB" noProof="0" smtClean="0"/>
              <a:t>12/11/2023</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A6AF1B4E-90EC-4A51-B6E5-B702C054ECB0}" type="slidenum">
              <a:rPr lang="en-GB" noProof="0" smtClean="0"/>
              <a:t>‹#›</a:t>
            </a:fld>
            <a:endParaRPr lang="en-GB" noProof="0"/>
          </a:p>
        </p:txBody>
      </p:sp>
    </p:spTree>
    <p:extLst>
      <p:ext uri="{BB962C8B-B14F-4D97-AF65-F5344CB8AC3E}">
        <p14:creationId xmlns:p14="http://schemas.microsoft.com/office/powerpoint/2010/main" val="39430592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0D9B7C8B-22DC-40E3-A258-9F0368522948}" type="datetime1">
              <a:rPr lang="en-GB" noProof="0" smtClean="0"/>
              <a:t>12/11/2023</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A6AF1B4E-90EC-4A51-B6E5-B702C054ECB0}" type="slidenum">
              <a:rPr lang="en-GB" noProof="0" smtClean="0"/>
              <a:t>‹#›</a:t>
            </a:fld>
            <a:endParaRPr lang="en-GB" noProof="0"/>
          </a:p>
        </p:txBody>
      </p:sp>
    </p:spTree>
    <p:extLst>
      <p:ext uri="{BB962C8B-B14F-4D97-AF65-F5344CB8AC3E}">
        <p14:creationId xmlns:p14="http://schemas.microsoft.com/office/powerpoint/2010/main" val="648731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pPr rtl="0"/>
            <a:fld id="{65FCB083-E03F-48DC-9F00-148E3F90DBDB}" type="datetime1">
              <a:rPr lang="en-GB" noProof="0" smtClean="0"/>
              <a:t>12/11/2023</a:t>
            </a:fld>
            <a:endParaRPr lang="en-GB" noProof="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pPr rtl="0"/>
            <a:endParaRPr lang="en-GB" noProof="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pPr rtl="0"/>
            <a:fld id="{A6AF1B4E-90EC-4A51-B6E5-B702C054ECB0}" type="slidenum">
              <a:rPr lang="en-GB" noProof="0" smtClean="0"/>
              <a:t>‹#›</a:t>
            </a:fld>
            <a:endParaRPr lang="en-GB" noProof="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6198705"/>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svg"/><Relationship Id="rId5" Type="http://schemas.openxmlformats.org/officeDocument/2006/relationships/image" Target="../media/image4.png"/><Relationship Id="rId10" Type="http://schemas.openxmlformats.org/officeDocument/2006/relationships/image" Target="../media/image9.svg"/><Relationship Id="rId4" Type="http://schemas.openxmlformats.org/officeDocument/2006/relationships/image" Target="../media/image3.sv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2.xml"/><Relationship Id="rId13" Type="http://schemas.openxmlformats.org/officeDocument/2006/relationships/diagramLayout" Target="../diagrams/layout3.xml"/><Relationship Id="rId3" Type="http://schemas.openxmlformats.org/officeDocument/2006/relationships/diagramLayout" Target="../diagrams/layout1.xml"/><Relationship Id="rId7" Type="http://schemas.openxmlformats.org/officeDocument/2006/relationships/diagramData" Target="../diagrams/data2.xml"/><Relationship Id="rId12" Type="http://schemas.openxmlformats.org/officeDocument/2006/relationships/diagramData" Target="../diagrams/data3.xml"/><Relationship Id="rId2" Type="http://schemas.openxmlformats.org/officeDocument/2006/relationships/diagramData" Target="../diagrams/data1.xml"/><Relationship Id="rId16" Type="http://schemas.microsoft.com/office/2007/relationships/diagramDrawing" Target="../diagrams/drawing3.xml"/><Relationship Id="rId1" Type="http://schemas.openxmlformats.org/officeDocument/2006/relationships/slideLayout" Target="../slideLayouts/slideLayout6.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5" Type="http://schemas.openxmlformats.org/officeDocument/2006/relationships/diagramColors" Target="../diagrams/colors3.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 Id="rId1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5.xml"/><Relationship Id="rId13" Type="http://schemas.openxmlformats.org/officeDocument/2006/relationships/diagramLayout" Target="../diagrams/layout6.xml"/><Relationship Id="rId3" Type="http://schemas.openxmlformats.org/officeDocument/2006/relationships/diagramLayout" Target="../diagrams/layout4.xml"/><Relationship Id="rId7" Type="http://schemas.openxmlformats.org/officeDocument/2006/relationships/diagramData" Target="../diagrams/data5.xml"/><Relationship Id="rId12" Type="http://schemas.openxmlformats.org/officeDocument/2006/relationships/diagramData" Target="../diagrams/data6.xml"/><Relationship Id="rId2" Type="http://schemas.openxmlformats.org/officeDocument/2006/relationships/diagramData" Target="../diagrams/data4.xml"/><Relationship Id="rId16" Type="http://schemas.microsoft.com/office/2007/relationships/diagramDrawing" Target="../diagrams/drawing6.xml"/><Relationship Id="rId1" Type="http://schemas.openxmlformats.org/officeDocument/2006/relationships/slideLayout" Target="../slideLayouts/slideLayout7.xml"/><Relationship Id="rId6" Type="http://schemas.microsoft.com/office/2007/relationships/diagramDrawing" Target="../diagrams/drawing4.xml"/><Relationship Id="rId11" Type="http://schemas.microsoft.com/office/2007/relationships/diagramDrawing" Target="../diagrams/drawing5.xml"/><Relationship Id="rId5" Type="http://schemas.openxmlformats.org/officeDocument/2006/relationships/diagramColors" Target="../diagrams/colors4.xml"/><Relationship Id="rId15" Type="http://schemas.openxmlformats.org/officeDocument/2006/relationships/diagramColors" Target="../diagrams/colors6.xml"/><Relationship Id="rId10" Type="http://schemas.openxmlformats.org/officeDocument/2006/relationships/diagramColors" Target="../diagrams/colors5.xml"/><Relationship Id="rId4" Type="http://schemas.openxmlformats.org/officeDocument/2006/relationships/diagramQuickStyle" Target="../diagrams/quickStyle4.xml"/><Relationship Id="rId9" Type="http://schemas.openxmlformats.org/officeDocument/2006/relationships/diagramQuickStyle" Target="../diagrams/quickStyle5.xml"/><Relationship Id="rId14" Type="http://schemas.openxmlformats.org/officeDocument/2006/relationships/diagramQuickStyle" Target="../diagrams/quickStyl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8.xml"/><Relationship Id="rId3" Type="http://schemas.openxmlformats.org/officeDocument/2006/relationships/diagramLayout" Target="../diagrams/layout7.xml"/><Relationship Id="rId7" Type="http://schemas.openxmlformats.org/officeDocument/2006/relationships/diagramData" Target="../diagrams/data8.xml"/><Relationship Id="rId2" Type="http://schemas.openxmlformats.org/officeDocument/2006/relationships/diagramData" Target="../diagrams/data7.xml"/><Relationship Id="rId1" Type="http://schemas.openxmlformats.org/officeDocument/2006/relationships/slideLayout" Target="../slideLayouts/slideLayout7.xml"/><Relationship Id="rId6" Type="http://schemas.microsoft.com/office/2007/relationships/diagramDrawing" Target="../diagrams/drawing7.xml"/><Relationship Id="rId11" Type="http://schemas.microsoft.com/office/2007/relationships/diagramDrawing" Target="../diagrams/drawing8.xml"/><Relationship Id="rId5" Type="http://schemas.openxmlformats.org/officeDocument/2006/relationships/diagramColors" Target="../diagrams/colors7.xml"/><Relationship Id="rId10" Type="http://schemas.openxmlformats.org/officeDocument/2006/relationships/diagramColors" Target="../diagrams/colors8.xml"/><Relationship Id="rId4" Type="http://schemas.openxmlformats.org/officeDocument/2006/relationships/diagramQuickStyle" Target="../diagrams/quickStyle7.xml"/><Relationship Id="rId9" Type="http://schemas.openxmlformats.org/officeDocument/2006/relationships/diagramQuickStyle" Target="../diagrams/quickStyle8.xml"/></Relationships>
</file>

<file path=ppt/slides/_rels/slide10.xml.rels><?xml version="1.0" encoding="UTF-8" standalone="yes"?>
<Relationships xmlns="http://schemas.openxmlformats.org/package/2006/relationships"><Relationship Id="rId2" Type="http://schemas.openxmlformats.org/officeDocument/2006/relationships/hyperlink" Target="https://www.health.harvard.edu/blog/validation-defusing-intense-emotions-202308142961" TargetMode="Externa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s://www.tandfonline.com/doi/full/10.1080/2040610X.2023.2187605" TargetMode="External"/><Relationship Id="rId2" Type="http://schemas.openxmlformats.org/officeDocument/2006/relationships/hyperlink" Target="https://www.thetimes.co.uk/article/french-police-thwart-600-000-champagne-heist-lrx56c69j"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hyperlink" Target="https://www.tandfonline.com/doi/full/10.1080/2040610X.2023.2187605" TargetMode="External"/><Relationship Id="rId2" Type="http://schemas.openxmlformats.org/officeDocument/2006/relationships/hyperlink" Target="https://www.thetimes.co.uk/article/french-police-thwart-600-000-champagne-heist-lrx56c69j" TargetMode="External"/><Relationship Id="rId1" Type="http://schemas.openxmlformats.org/officeDocument/2006/relationships/slideLayout" Target="../slideLayouts/slideLayout6.xml"/><Relationship Id="rId5" Type="http://schemas.openxmlformats.org/officeDocument/2006/relationships/hyperlink" Target="https://libguides.mit.edu/citing#:~:text=To%20show%20your%20reader%20you,ideas%20used%20by%20other%20authors" TargetMode="External"/><Relationship Id="rId4" Type="http://schemas.openxmlformats.org/officeDocument/2006/relationships/hyperlink" Target="https://www.imperial.ac.uk/media/imperial-college/administration-and-support-services/library/public/IMPP10649-Harvard-Guide-230822-WEB.pdf"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health.harvard.edu/blog/validation-defusing-intense-emotions-202308142961" TargetMode="External"/><Relationship Id="rId2" Type="http://schemas.openxmlformats.org/officeDocument/2006/relationships/hyperlink" Target="https://www.ncbi.nlm.nih.gov/pmc/articles/PMC1705977/"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1AC0E-7195-4ACF-AA0A-5E2923A987F7}"/>
              </a:ext>
            </a:extLst>
          </p:cNvPr>
          <p:cNvSpPr>
            <a:spLocks noGrp="1"/>
          </p:cNvSpPr>
          <p:nvPr>
            <p:ph type="ctrTitle"/>
          </p:nvPr>
        </p:nvSpPr>
        <p:spPr>
          <a:xfrm>
            <a:off x="2589213" y="4775200"/>
            <a:ext cx="8915399" cy="823448"/>
          </a:xfrm>
        </p:spPr>
        <p:txBody>
          <a:bodyPr rtlCol="0">
            <a:normAutofit/>
          </a:bodyPr>
          <a:lstStyle/>
          <a:p>
            <a:pPr rtl="0"/>
            <a:r>
              <a:rPr lang="en-GB" sz="4400">
                <a:latin typeface="Franklin Gothic Book" panose="020B0503020102020204" pitchFamily="34" charset="0"/>
                <a:cs typeface="Segoe UI" panose="020B0502040204020203" pitchFamily="34" charset="0"/>
              </a:rPr>
              <a:t>Harvard referencing </a:t>
            </a:r>
          </a:p>
        </p:txBody>
      </p:sp>
      <p:sp>
        <p:nvSpPr>
          <p:cNvPr id="3" name="Subtitle 2">
            <a:extLst>
              <a:ext uri="{FF2B5EF4-FFF2-40B4-BE49-F238E27FC236}">
                <a16:creationId xmlns:a16="http://schemas.microsoft.com/office/drawing/2014/main" id="{814253EE-4FA2-4843-BE27-C7D5B08FFB81}"/>
              </a:ext>
            </a:extLst>
          </p:cNvPr>
          <p:cNvSpPr>
            <a:spLocks noGrp="1"/>
          </p:cNvSpPr>
          <p:nvPr>
            <p:ph type="subTitle" idx="1"/>
          </p:nvPr>
        </p:nvSpPr>
        <p:spPr>
          <a:xfrm>
            <a:off x="2589213" y="5598647"/>
            <a:ext cx="8915399" cy="522754"/>
          </a:xfrm>
        </p:spPr>
        <p:txBody>
          <a:bodyPr rtlCol="0">
            <a:normAutofit/>
          </a:bodyPr>
          <a:lstStyle/>
          <a:p>
            <a:pPr rtl="0"/>
            <a:r>
              <a:rPr lang="en-GB">
                <a:latin typeface="Franklin Gothic Book" panose="020B0503020102020204" pitchFamily="34" charset="0"/>
              </a:rPr>
              <a:t>Michelle Hill </a:t>
            </a:r>
          </a:p>
        </p:txBody>
      </p:sp>
      <p:pic>
        <p:nvPicPr>
          <p:cNvPr id="7" name="Graphic 6" descr="Blackboard">
            <a:extLst>
              <a:ext uri="{FF2B5EF4-FFF2-40B4-BE49-F238E27FC236}">
                <a16:creationId xmlns:a16="http://schemas.microsoft.com/office/drawing/2014/main" id="{2696A1A4-8E43-47F6-A6DC-A9ADAB053D8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245376" y="798750"/>
            <a:ext cx="1517904" cy="1517904"/>
          </a:xfrm>
          <a:prstGeom prst="rect">
            <a:avLst/>
          </a:prstGeom>
        </p:spPr>
      </p:pic>
      <p:pic>
        <p:nvPicPr>
          <p:cNvPr id="11" name="Graphic 10" descr="Books on Shelf">
            <a:extLst>
              <a:ext uri="{FF2B5EF4-FFF2-40B4-BE49-F238E27FC236}">
                <a16:creationId xmlns:a16="http://schemas.microsoft.com/office/drawing/2014/main" id="{18A239E6-97C0-4A74-8E7A-C9FD39A8C92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245376" y="2805101"/>
            <a:ext cx="1517904" cy="1517904"/>
          </a:xfrm>
          <a:prstGeom prst="rect">
            <a:avLst/>
          </a:prstGeom>
        </p:spPr>
      </p:pic>
      <p:pic>
        <p:nvPicPr>
          <p:cNvPr id="5" name="Graphic 4" descr="Chat">
            <a:extLst>
              <a:ext uri="{FF2B5EF4-FFF2-40B4-BE49-F238E27FC236}">
                <a16:creationId xmlns:a16="http://schemas.microsoft.com/office/drawing/2014/main" id="{EB71843F-0A0B-4317-B205-4B0A0B97C0FD}"/>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779131" y="1319345"/>
            <a:ext cx="2483065" cy="2483065"/>
          </a:xfrm>
          <a:prstGeom prst="rect">
            <a:avLst/>
          </a:prstGeom>
        </p:spPr>
      </p:pic>
      <p:pic>
        <p:nvPicPr>
          <p:cNvPr id="9" name="Graphic 8" descr="Open Book">
            <a:extLst>
              <a:ext uri="{FF2B5EF4-FFF2-40B4-BE49-F238E27FC236}">
                <a16:creationId xmlns:a16="http://schemas.microsoft.com/office/drawing/2014/main" id="{93E427C7-0218-4592-82DA-2431E4BF8756}"/>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808185" y="1319346"/>
            <a:ext cx="2483064" cy="2483064"/>
          </a:xfrm>
          <a:prstGeom prst="rect">
            <a:avLst/>
          </a:prstGeom>
        </p:spPr>
      </p:pic>
    </p:spTree>
    <p:extLst>
      <p:ext uri="{BB962C8B-B14F-4D97-AF65-F5344CB8AC3E}">
        <p14:creationId xmlns:p14="http://schemas.microsoft.com/office/powerpoint/2010/main" val="3223989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658F5-041A-5724-10FD-49EF4ED48BC8}"/>
              </a:ext>
            </a:extLst>
          </p:cNvPr>
          <p:cNvSpPr>
            <a:spLocks noGrp="1"/>
          </p:cNvSpPr>
          <p:nvPr>
            <p:ph type="title"/>
          </p:nvPr>
        </p:nvSpPr>
        <p:spPr>
          <a:xfrm>
            <a:off x="762000" y="298864"/>
            <a:ext cx="10515600" cy="1325563"/>
          </a:xfrm>
        </p:spPr>
        <p:txBody>
          <a:bodyPr/>
          <a:lstStyle/>
          <a:p>
            <a:r>
              <a:rPr lang="en-GB" dirty="0"/>
              <a:t>Aim of lesson 	</a:t>
            </a:r>
          </a:p>
        </p:txBody>
      </p:sp>
      <p:sp>
        <p:nvSpPr>
          <p:cNvPr id="3" name="Content Placeholder 2">
            <a:extLst>
              <a:ext uri="{FF2B5EF4-FFF2-40B4-BE49-F238E27FC236}">
                <a16:creationId xmlns:a16="http://schemas.microsoft.com/office/drawing/2014/main" id="{36433B06-A726-B298-10DF-EECC3D87A905}"/>
              </a:ext>
            </a:extLst>
          </p:cNvPr>
          <p:cNvSpPr>
            <a:spLocks noGrp="1"/>
          </p:cNvSpPr>
          <p:nvPr>
            <p:ph idx="1"/>
          </p:nvPr>
        </p:nvSpPr>
        <p:spPr>
          <a:xfrm>
            <a:off x="583096" y="2160104"/>
            <a:ext cx="11608904" cy="3708990"/>
          </a:xfrm>
        </p:spPr>
        <p:txBody>
          <a:bodyPr>
            <a:normAutofit/>
          </a:bodyPr>
          <a:lstStyle/>
          <a:p>
            <a:pPr>
              <a:lnSpc>
                <a:spcPct val="200000"/>
              </a:lnSpc>
              <a:buFont typeface="Wingdings" panose="05000000000000000000" pitchFamily="2" charset="2"/>
              <a:buChar char="v"/>
            </a:pPr>
            <a:r>
              <a:rPr lang="en-GB" sz="3200" dirty="0"/>
              <a:t>To explore Harvard referencing – why we need to use it</a:t>
            </a:r>
          </a:p>
          <a:p>
            <a:pPr>
              <a:lnSpc>
                <a:spcPct val="200000"/>
              </a:lnSpc>
              <a:buFont typeface="Wingdings" panose="05000000000000000000" pitchFamily="2" charset="2"/>
              <a:buChar char="v"/>
            </a:pPr>
            <a:r>
              <a:rPr lang="en-GB" sz="3200" dirty="0"/>
              <a:t>How and when to apply a reference</a:t>
            </a:r>
          </a:p>
        </p:txBody>
      </p:sp>
    </p:spTree>
    <p:extLst>
      <p:ext uri="{BB962C8B-B14F-4D97-AF65-F5344CB8AC3E}">
        <p14:creationId xmlns:p14="http://schemas.microsoft.com/office/powerpoint/2010/main" val="300474499"/>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246F9-9435-DA67-AF81-0E324D559410}"/>
              </a:ext>
            </a:extLst>
          </p:cNvPr>
          <p:cNvSpPr>
            <a:spLocks noGrp="1"/>
          </p:cNvSpPr>
          <p:nvPr>
            <p:ph type="title"/>
          </p:nvPr>
        </p:nvSpPr>
        <p:spPr/>
        <p:txBody>
          <a:bodyPr/>
          <a:lstStyle/>
          <a:p>
            <a:r>
              <a:rPr lang="en-GB" dirty="0"/>
              <a:t>Learning outcomes </a:t>
            </a:r>
          </a:p>
        </p:txBody>
      </p:sp>
      <p:sp>
        <p:nvSpPr>
          <p:cNvPr id="3" name="Content Placeholder 2">
            <a:extLst>
              <a:ext uri="{FF2B5EF4-FFF2-40B4-BE49-F238E27FC236}">
                <a16:creationId xmlns:a16="http://schemas.microsoft.com/office/drawing/2014/main" id="{6ADC1D32-5044-8C13-8DE4-C852E0F55F24}"/>
              </a:ext>
            </a:extLst>
          </p:cNvPr>
          <p:cNvSpPr>
            <a:spLocks noGrp="1"/>
          </p:cNvSpPr>
          <p:nvPr>
            <p:ph idx="1"/>
          </p:nvPr>
        </p:nvSpPr>
        <p:spPr>
          <a:xfrm>
            <a:off x="781878" y="2292626"/>
            <a:ext cx="10959548" cy="3576468"/>
          </a:xfrm>
        </p:spPr>
        <p:txBody>
          <a:bodyPr/>
          <a:lstStyle/>
          <a:p>
            <a:pPr>
              <a:lnSpc>
                <a:spcPct val="150000"/>
              </a:lnSpc>
              <a:buFont typeface="Wingdings" panose="05000000000000000000" pitchFamily="2" charset="2"/>
              <a:buChar char="v"/>
            </a:pPr>
            <a:r>
              <a:rPr lang="en-GB" sz="3200" dirty="0"/>
              <a:t>Identify when a reference should be used</a:t>
            </a:r>
          </a:p>
          <a:p>
            <a:pPr>
              <a:lnSpc>
                <a:spcPct val="150000"/>
              </a:lnSpc>
              <a:buFont typeface="Wingdings" panose="05000000000000000000" pitchFamily="2" charset="2"/>
              <a:buChar char="v"/>
            </a:pPr>
            <a:r>
              <a:rPr lang="en-GB" sz="3200" dirty="0"/>
              <a:t>Demonstrate an ability to reference correctly in Harvard style</a:t>
            </a:r>
          </a:p>
          <a:p>
            <a:pPr marL="0" indent="0">
              <a:buNone/>
            </a:pPr>
            <a:endParaRPr lang="en-GB" dirty="0"/>
          </a:p>
        </p:txBody>
      </p:sp>
    </p:spTree>
    <p:extLst>
      <p:ext uri="{BB962C8B-B14F-4D97-AF65-F5344CB8AC3E}">
        <p14:creationId xmlns:p14="http://schemas.microsoft.com/office/powerpoint/2010/main" val="14674575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522F8-ED95-BE68-B824-80B56FCA109D}"/>
              </a:ext>
            </a:extLst>
          </p:cNvPr>
          <p:cNvSpPr>
            <a:spLocks noGrp="1"/>
          </p:cNvSpPr>
          <p:nvPr>
            <p:ph type="title"/>
          </p:nvPr>
        </p:nvSpPr>
        <p:spPr/>
        <p:txBody>
          <a:bodyPr/>
          <a:lstStyle/>
          <a:p>
            <a:r>
              <a:rPr lang="en-GB" dirty="0"/>
              <a:t>What is Harvard Referencing?</a:t>
            </a:r>
          </a:p>
        </p:txBody>
      </p:sp>
      <p:sp>
        <p:nvSpPr>
          <p:cNvPr id="3" name="Content Placeholder 2">
            <a:extLst>
              <a:ext uri="{FF2B5EF4-FFF2-40B4-BE49-F238E27FC236}">
                <a16:creationId xmlns:a16="http://schemas.microsoft.com/office/drawing/2014/main" id="{BD904276-09EC-420D-BACB-A5A54F8487DF}"/>
              </a:ext>
            </a:extLst>
          </p:cNvPr>
          <p:cNvSpPr>
            <a:spLocks noGrp="1"/>
          </p:cNvSpPr>
          <p:nvPr>
            <p:ph idx="1"/>
          </p:nvPr>
        </p:nvSpPr>
        <p:spPr/>
        <p:txBody>
          <a:bodyPr/>
          <a:lstStyle/>
          <a:p>
            <a:pPr>
              <a:buFont typeface="Wingdings" panose="05000000000000000000" pitchFamily="2" charset="2"/>
              <a:buChar char="Ø"/>
            </a:pPr>
            <a:endParaRPr lang="en-GB" dirty="0"/>
          </a:p>
          <a:p>
            <a:pPr>
              <a:buFont typeface="Wingdings" panose="05000000000000000000" pitchFamily="2" charset="2"/>
              <a:buChar char="Ø"/>
            </a:pPr>
            <a:r>
              <a:rPr lang="en-GB" sz="3200" dirty="0"/>
              <a:t>Style of referencing </a:t>
            </a:r>
          </a:p>
          <a:p>
            <a:pPr>
              <a:lnSpc>
                <a:spcPct val="200000"/>
              </a:lnSpc>
              <a:buFont typeface="Wingdings" panose="05000000000000000000" pitchFamily="2" charset="2"/>
              <a:buChar char="Ø"/>
            </a:pPr>
            <a:r>
              <a:rPr lang="en-GB" sz="3200" dirty="0"/>
              <a:t>Emphasises- Author, date </a:t>
            </a:r>
          </a:p>
        </p:txBody>
      </p:sp>
    </p:spTree>
    <p:extLst>
      <p:ext uri="{BB962C8B-B14F-4D97-AF65-F5344CB8AC3E}">
        <p14:creationId xmlns:p14="http://schemas.microsoft.com/office/powerpoint/2010/main" val="26307069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B6637-A7A1-B01D-0A0F-73A26F966FC0}"/>
              </a:ext>
            </a:extLst>
          </p:cNvPr>
          <p:cNvSpPr>
            <a:spLocks noGrp="1"/>
          </p:cNvSpPr>
          <p:nvPr>
            <p:ph type="title"/>
          </p:nvPr>
        </p:nvSpPr>
        <p:spPr>
          <a:xfrm>
            <a:off x="238539" y="286603"/>
            <a:ext cx="10917141" cy="1060155"/>
          </a:xfrm>
        </p:spPr>
        <p:txBody>
          <a:bodyPr/>
          <a:lstStyle/>
          <a:p>
            <a:pPr algn="ctr"/>
            <a:r>
              <a:rPr lang="en-GB" dirty="0"/>
              <a:t>Why do we reference?</a:t>
            </a:r>
          </a:p>
        </p:txBody>
      </p:sp>
      <p:graphicFrame>
        <p:nvGraphicFramePr>
          <p:cNvPr id="6" name="Diagram 5">
            <a:extLst>
              <a:ext uri="{FF2B5EF4-FFF2-40B4-BE49-F238E27FC236}">
                <a16:creationId xmlns:a16="http://schemas.microsoft.com/office/drawing/2014/main" id="{FAEF8700-BCDA-D590-FABD-6F1C06DEAC84}"/>
              </a:ext>
            </a:extLst>
          </p:cNvPr>
          <p:cNvGraphicFramePr/>
          <p:nvPr>
            <p:extLst>
              <p:ext uri="{D42A27DB-BD31-4B8C-83A1-F6EECF244321}">
                <p14:modId xmlns:p14="http://schemas.microsoft.com/office/powerpoint/2010/main" val="3108955937"/>
              </p:ext>
            </p:extLst>
          </p:nvPr>
        </p:nvGraphicFramePr>
        <p:xfrm>
          <a:off x="238540" y="2060714"/>
          <a:ext cx="11701670" cy="14577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0" name="Diagram 9">
            <a:extLst>
              <a:ext uri="{FF2B5EF4-FFF2-40B4-BE49-F238E27FC236}">
                <a16:creationId xmlns:a16="http://schemas.microsoft.com/office/drawing/2014/main" id="{EDF352C0-23C4-510C-4D09-FC8C5FADD9F1}"/>
              </a:ext>
            </a:extLst>
          </p:cNvPr>
          <p:cNvGraphicFramePr/>
          <p:nvPr>
            <p:extLst>
              <p:ext uri="{D42A27DB-BD31-4B8C-83A1-F6EECF244321}">
                <p14:modId xmlns:p14="http://schemas.microsoft.com/office/powerpoint/2010/main" val="2423555502"/>
              </p:ext>
            </p:extLst>
          </p:nvPr>
        </p:nvGraphicFramePr>
        <p:xfrm>
          <a:off x="238539" y="4797287"/>
          <a:ext cx="11701670" cy="145773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2" name="Diagram 11">
            <a:extLst>
              <a:ext uri="{FF2B5EF4-FFF2-40B4-BE49-F238E27FC236}">
                <a16:creationId xmlns:a16="http://schemas.microsoft.com/office/drawing/2014/main" id="{841445E6-DB69-7B5F-CDBD-84D38D2C5A14}"/>
              </a:ext>
            </a:extLst>
          </p:cNvPr>
          <p:cNvGraphicFramePr/>
          <p:nvPr>
            <p:extLst>
              <p:ext uri="{D42A27DB-BD31-4B8C-83A1-F6EECF244321}">
                <p14:modId xmlns:p14="http://schemas.microsoft.com/office/powerpoint/2010/main" val="3418184361"/>
              </p:ext>
            </p:extLst>
          </p:nvPr>
        </p:nvGraphicFramePr>
        <p:xfrm>
          <a:off x="251789" y="3518454"/>
          <a:ext cx="11688419" cy="1027041"/>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1892940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Graphic spid="10" grpId="0">
        <p:bldAsOne/>
      </p:bldGraphic>
      <p:bldGraphic spid="12"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1066C89C-7CB1-0946-E67F-58942A8C1D32}"/>
              </a:ext>
            </a:extLst>
          </p:cNvPr>
          <p:cNvGraphicFramePr>
            <a:graphicFrameLocks noGrp="1"/>
          </p:cNvGraphicFramePr>
          <p:nvPr>
            <p:ph idx="4294967295"/>
            <p:extLst>
              <p:ext uri="{D42A27DB-BD31-4B8C-83A1-F6EECF244321}">
                <p14:modId xmlns:p14="http://schemas.microsoft.com/office/powerpoint/2010/main" val="1219084684"/>
              </p:ext>
            </p:extLst>
          </p:nvPr>
        </p:nvGraphicFramePr>
        <p:xfrm>
          <a:off x="267286" y="267286"/>
          <a:ext cx="11540401" cy="39469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a:extLst>
              <a:ext uri="{FF2B5EF4-FFF2-40B4-BE49-F238E27FC236}">
                <a16:creationId xmlns:a16="http://schemas.microsoft.com/office/drawing/2014/main" id="{B70E500A-77AA-ADA7-7E75-E4E679D3F4EB}"/>
              </a:ext>
            </a:extLst>
          </p:cNvPr>
          <p:cNvGraphicFramePr/>
          <p:nvPr>
            <p:extLst>
              <p:ext uri="{D42A27DB-BD31-4B8C-83A1-F6EECF244321}">
                <p14:modId xmlns:p14="http://schemas.microsoft.com/office/powerpoint/2010/main" val="3075533406"/>
              </p:ext>
            </p:extLst>
          </p:nvPr>
        </p:nvGraphicFramePr>
        <p:xfrm>
          <a:off x="267286" y="2398644"/>
          <a:ext cx="11540400" cy="181554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1" name="Diagram 10">
            <a:extLst>
              <a:ext uri="{FF2B5EF4-FFF2-40B4-BE49-F238E27FC236}">
                <a16:creationId xmlns:a16="http://schemas.microsoft.com/office/drawing/2014/main" id="{26511733-F806-F1FE-E75F-B7FB1F15D14B}"/>
              </a:ext>
            </a:extLst>
          </p:cNvPr>
          <p:cNvGraphicFramePr/>
          <p:nvPr>
            <p:extLst>
              <p:ext uri="{D42A27DB-BD31-4B8C-83A1-F6EECF244321}">
                <p14:modId xmlns:p14="http://schemas.microsoft.com/office/powerpoint/2010/main" val="3575705517"/>
              </p:ext>
            </p:extLst>
          </p:nvPr>
        </p:nvGraphicFramePr>
        <p:xfrm>
          <a:off x="267286" y="4306957"/>
          <a:ext cx="11540400" cy="1630017"/>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4227857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Graphic spid="8" grpId="0">
        <p:bldAsOne/>
      </p:bldGraphic>
      <p:bldGraphic spid="11"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4CBC6-87D0-2F71-BFCF-F17CC48DC7E1}"/>
              </a:ext>
            </a:extLst>
          </p:cNvPr>
          <p:cNvSpPr>
            <a:spLocks noGrp="1"/>
          </p:cNvSpPr>
          <p:nvPr>
            <p:ph type="title"/>
          </p:nvPr>
        </p:nvSpPr>
        <p:spPr>
          <a:xfrm>
            <a:off x="463826" y="286603"/>
            <a:ext cx="11327838" cy="1450757"/>
          </a:xfrm>
        </p:spPr>
        <p:txBody>
          <a:bodyPr/>
          <a:lstStyle/>
          <a:p>
            <a:r>
              <a:rPr lang="en-GB" dirty="0"/>
              <a:t>So, how Can you achieve this? </a:t>
            </a:r>
            <a:br>
              <a:rPr lang="en-GB" dirty="0"/>
            </a:br>
            <a:r>
              <a:rPr lang="en-GB" dirty="0"/>
              <a:t>By giving credit where credit is due!</a:t>
            </a:r>
          </a:p>
        </p:txBody>
      </p:sp>
      <p:sp>
        <p:nvSpPr>
          <p:cNvPr id="4" name="TextBox 3">
            <a:extLst>
              <a:ext uri="{FF2B5EF4-FFF2-40B4-BE49-F238E27FC236}">
                <a16:creationId xmlns:a16="http://schemas.microsoft.com/office/drawing/2014/main" id="{D0FB11FE-0183-88B6-C84B-12ABE99481EA}"/>
              </a:ext>
            </a:extLst>
          </p:cNvPr>
          <p:cNvSpPr txBox="1"/>
          <p:nvPr/>
        </p:nvSpPr>
        <p:spPr>
          <a:xfrm>
            <a:off x="295697" y="1908569"/>
            <a:ext cx="11495967" cy="1938992"/>
          </a:xfrm>
          <a:prstGeom prst="rect">
            <a:avLst/>
          </a:prstGeom>
          <a:noFill/>
        </p:spPr>
        <p:txBody>
          <a:bodyPr wrap="square">
            <a:spAutoFit/>
          </a:bodyPr>
          <a:lstStyle/>
          <a:p>
            <a:pPr marL="342900" lvl="0" indent="-342900">
              <a:buFont typeface="Wingdings" panose="05000000000000000000" pitchFamily="2" charset="2"/>
              <a:buChar char="Ø"/>
            </a:pPr>
            <a:r>
              <a:rPr lang="en-GB" sz="2400" dirty="0"/>
              <a:t>By citing the author’s surname and date (year) of the reference within or after their idea/research is used in your text  </a:t>
            </a:r>
          </a:p>
          <a:p>
            <a:pPr lvl="0"/>
            <a:r>
              <a:rPr lang="en-GB" sz="2400" dirty="0"/>
              <a:t>     Example: </a:t>
            </a:r>
          </a:p>
          <a:p>
            <a:pPr lvl="0"/>
            <a:r>
              <a:rPr lang="en-GB" sz="2400" dirty="0"/>
              <a:t>     Thomas (2023) argues that the sky in Spain is blue. </a:t>
            </a:r>
          </a:p>
          <a:p>
            <a:pPr lvl="0"/>
            <a:r>
              <a:rPr lang="en-GB" sz="2400" dirty="0"/>
              <a:t>     In Spain, the sky is blue (Thomas, 2023). </a:t>
            </a:r>
          </a:p>
        </p:txBody>
      </p:sp>
      <p:sp>
        <p:nvSpPr>
          <p:cNvPr id="6" name="TextBox 5">
            <a:extLst>
              <a:ext uri="{FF2B5EF4-FFF2-40B4-BE49-F238E27FC236}">
                <a16:creationId xmlns:a16="http://schemas.microsoft.com/office/drawing/2014/main" id="{73832457-8A10-A909-F565-52D4865C6872}"/>
              </a:ext>
            </a:extLst>
          </p:cNvPr>
          <p:cNvSpPr txBox="1"/>
          <p:nvPr/>
        </p:nvSpPr>
        <p:spPr>
          <a:xfrm>
            <a:off x="295698" y="4018771"/>
            <a:ext cx="11759944" cy="2308324"/>
          </a:xfrm>
          <a:prstGeom prst="rect">
            <a:avLst/>
          </a:prstGeom>
          <a:noFill/>
        </p:spPr>
        <p:txBody>
          <a:bodyPr wrap="square">
            <a:spAutoFit/>
          </a:bodyPr>
          <a:lstStyle/>
          <a:p>
            <a:pPr marL="342900" lvl="0" indent="-342900" algn="just">
              <a:buFont typeface="Wingdings" panose="05000000000000000000" pitchFamily="2" charset="2"/>
              <a:buChar char="Ø"/>
            </a:pPr>
            <a:r>
              <a:rPr lang="en-GB" sz="2400" dirty="0"/>
              <a:t>Accurately and clearly provide the reference details within the bibliography or reference list which appears at the end of your essay N.B presentation can differ depending on type used.</a:t>
            </a:r>
          </a:p>
          <a:p>
            <a:pPr lvl="0" algn="just"/>
            <a:r>
              <a:rPr lang="en-GB" sz="2400" dirty="0"/>
              <a:t>     Example: website</a:t>
            </a:r>
          </a:p>
          <a:p>
            <a:pPr lvl="0" algn="just"/>
            <a:r>
              <a:rPr lang="en-GB" sz="2400" dirty="0"/>
              <a:t>     Thomas, T (2023) </a:t>
            </a:r>
            <a:r>
              <a:rPr lang="en-GB" sz="2400" i="1" dirty="0"/>
              <a:t>‘The best places to go on holiday’. </a:t>
            </a:r>
            <a:r>
              <a:rPr lang="en-GB" sz="2400" dirty="0"/>
              <a:t>Available from:                                                                    </a:t>
            </a:r>
          </a:p>
          <a:p>
            <a:pPr lvl="0" algn="just"/>
            <a:r>
              <a:rPr lang="en-GB" sz="2400" dirty="0"/>
              <a:t>     http//holidays.co.uk/497597350520 (Accessed on the 13</a:t>
            </a:r>
            <a:r>
              <a:rPr lang="en-GB" sz="2400" baseline="30000" dirty="0"/>
              <a:t>th</a:t>
            </a:r>
            <a:r>
              <a:rPr lang="en-GB" sz="2400" dirty="0"/>
              <a:t> of November 2023)</a:t>
            </a:r>
          </a:p>
        </p:txBody>
      </p:sp>
    </p:spTree>
    <p:extLst>
      <p:ext uri="{BB962C8B-B14F-4D97-AF65-F5344CB8AC3E}">
        <p14:creationId xmlns:p14="http://schemas.microsoft.com/office/powerpoint/2010/main" val="602710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36D16D1E-4205-49F5-BD2A-DA769947C1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012FD100-C039-4E03-B5E4-2EDFA7290A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4193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6" name="Straight Connector 25">
            <a:extLst>
              <a:ext uri="{FF2B5EF4-FFF2-40B4-BE49-F238E27FC236}">
                <a16:creationId xmlns:a16="http://schemas.microsoft.com/office/drawing/2014/main" id="{4418FCD2-8448-4A81-8EB4-72250F7827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17122EA-EB8D-43C9-9C0B-81284373C240}"/>
              </a:ext>
            </a:extLst>
          </p:cNvPr>
          <p:cNvSpPr>
            <a:spLocks noGrp="1"/>
          </p:cNvSpPr>
          <p:nvPr>
            <p:ph type="title"/>
          </p:nvPr>
        </p:nvSpPr>
        <p:spPr>
          <a:xfrm>
            <a:off x="569843" y="286604"/>
            <a:ext cx="11065565" cy="1224144"/>
          </a:xfrm>
        </p:spPr>
        <p:txBody>
          <a:bodyPr vert="horz" lIns="91440" tIns="45720" rIns="91440" bIns="45720" rtlCol="0" anchor="b">
            <a:normAutofit/>
          </a:bodyPr>
          <a:lstStyle/>
          <a:p>
            <a:r>
              <a:rPr lang="en-US" b="1" dirty="0"/>
              <a:t>Task: Does this need to include references?</a:t>
            </a:r>
          </a:p>
        </p:txBody>
      </p:sp>
      <p:sp>
        <p:nvSpPr>
          <p:cNvPr id="3" name="Content Placeholder 2">
            <a:extLst>
              <a:ext uri="{FF2B5EF4-FFF2-40B4-BE49-F238E27FC236}">
                <a16:creationId xmlns:a16="http://schemas.microsoft.com/office/drawing/2014/main" id="{AF389216-811B-94AE-F73D-8E18583F27CF}"/>
              </a:ext>
            </a:extLst>
          </p:cNvPr>
          <p:cNvSpPr>
            <a:spLocks/>
          </p:cNvSpPr>
          <p:nvPr/>
        </p:nvSpPr>
        <p:spPr>
          <a:xfrm>
            <a:off x="569844" y="2987495"/>
            <a:ext cx="11343860" cy="2904354"/>
          </a:xfrm>
          <a:prstGeom prst="rect">
            <a:avLst/>
          </a:prstGeom>
        </p:spPr>
        <p:txBody>
          <a:bodyPr/>
          <a:lstStyle/>
          <a:p>
            <a:pPr defTabSz="347472">
              <a:spcAft>
                <a:spcPts val="600"/>
              </a:spcAft>
            </a:pPr>
            <a:endParaRPr lang="en-GB" sz="2800" kern="1200" dirty="0">
              <a:solidFill>
                <a:schemeClr val="tx1"/>
              </a:solidFill>
            </a:endParaRPr>
          </a:p>
          <a:p>
            <a:pPr defTabSz="347472">
              <a:spcAft>
                <a:spcPts val="600"/>
              </a:spcAft>
            </a:pPr>
            <a:r>
              <a:rPr lang="en-GB" sz="2800" kern="1200" dirty="0">
                <a:solidFill>
                  <a:schemeClr val="tx1"/>
                </a:solidFill>
              </a:rPr>
              <a:t>During a lesson, a student became increasingly frustrated, to calm the student down I used effective communication which can include actions such as, validation of their feelings, active listening</a:t>
            </a:r>
            <a:r>
              <a:rPr lang="en-GB" sz="2800" dirty="0"/>
              <a:t> and </a:t>
            </a:r>
            <a:r>
              <a:rPr lang="en-GB" sz="2800" kern="1200" dirty="0">
                <a:solidFill>
                  <a:schemeClr val="tx1"/>
                </a:solidFill>
              </a:rPr>
              <a:t>open body language.</a:t>
            </a:r>
            <a:endParaRPr lang="en-GB" sz="2800" dirty="0"/>
          </a:p>
        </p:txBody>
      </p:sp>
      <p:sp>
        <p:nvSpPr>
          <p:cNvPr id="8" name="TextBox 7">
            <a:extLst>
              <a:ext uri="{FF2B5EF4-FFF2-40B4-BE49-F238E27FC236}">
                <a16:creationId xmlns:a16="http://schemas.microsoft.com/office/drawing/2014/main" id="{DA8D8495-D855-D7F0-7383-EFCC5E74D327}"/>
              </a:ext>
            </a:extLst>
          </p:cNvPr>
          <p:cNvSpPr txBox="1"/>
          <p:nvPr/>
        </p:nvSpPr>
        <p:spPr>
          <a:xfrm>
            <a:off x="1034716" y="2160104"/>
            <a:ext cx="10494675" cy="461665"/>
          </a:xfrm>
          <a:prstGeom prst="rect">
            <a:avLst/>
          </a:prstGeom>
          <a:noFill/>
        </p:spPr>
        <p:txBody>
          <a:bodyPr wrap="square" rtlCol="0">
            <a:spAutoFit/>
          </a:bodyPr>
          <a:lstStyle/>
          <a:p>
            <a:r>
              <a:rPr lang="en-GB" sz="2400" dirty="0"/>
              <a:t>Read the text below, try to find where a reference could or should be included</a:t>
            </a:r>
            <a:r>
              <a:rPr lang="en-GB" dirty="0"/>
              <a:t>.</a:t>
            </a:r>
          </a:p>
        </p:txBody>
      </p:sp>
    </p:spTree>
    <p:extLst>
      <p:ext uri="{BB962C8B-B14F-4D97-AF65-F5344CB8AC3E}">
        <p14:creationId xmlns:p14="http://schemas.microsoft.com/office/powerpoint/2010/main" val="2687749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Content Placeholder 9">
            <a:extLst>
              <a:ext uri="{FF2B5EF4-FFF2-40B4-BE49-F238E27FC236}">
                <a16:creationId xmlns:a16="http://schemas.microsoft.com/office/drawing/2014/main" id="{3D1F4923-1374-C999-0386-B928A7D2DFC8}"/>
              </a:ext>
            </a:extLst>
          </p:cNvPr>
          <p:cNvGraphicFramePr>
            <a:graphicFrameLocks noGrp="1"/>
          </p:cNvGraphicFramePr>
          <p:nvPr>
            <p:ph sz="half" idx="4294967295"/>
            <p:extLst>
              <p:ext uri="{D42A27DB-BD31-4B8C-83A1-F6EECF244321}">
                <p14:modId xmlns:p14="http://schemas.microsoft.com/office/powerpoint/2010/main" val="1357765779"/>
              </p:ext>
            </p:extLst>
          </p:nvPr>
        </p:nvGraphicFramePr>
        <p:xfrm>
          <a:off x="205969" y="291548"/>
          <a:ext cx="11780060" cy="20292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3" name="Diagram 12">
            <a:extLst>
              <a:ext uri="{FF2B5EF4-FFF2-40B4-BE49-F238E27FC236}">
                <a16:creationId xmlns:a16="http://schemas.microsoft.com/office/drawing/2014/main" id="{27F89B65-AA55-9652-DFA3-533F3CF53DE8}"/>
              </a:ext>
            </a:extLst>
          </p:cNvPr>
          <p:cNvGraphicFramePr/>
          <p:nvPr>
            <p:extLst>
              <p:ext uri="{D42A27DB-BD31-4B8C-83A1-F6EECF244321}">
                <p14:modId xmlns:p14="http://schemas.microsoft.com/office/powerpoint/2010/main" val="1708196856"/>
              </p:ext>
            </p:extLst>
          </p:nvPr>
        </p:nvGraphicFramePr>
        <p:xfrm>
          <a:off x="411938" y="3503544"/>
          <a:ext cx="11368122" cy="260073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5" name="Arrow: Down 14">
            <a:extLst>
              <a:ext uri="{FF2B5EF4-FFF2-40B4-BE49-F238E27FC236}">
                <a16:creationId xmlns:a16="http://schemas.microsoft.com/office/drawing/2014/main" id="{10976EB9-CF9D-3380-3D12-5D8B1C9457EC}"/>
              </a:ext>
            </a:extLst>
          </p:cNvPr>
          <p:cNvSpPr/>
          <p:nvPr/>
        </p:nvSpPr>
        <p:spPr>
          <a:xfrm>
            <a:off x="5286048" y="2469875"/>
            <a:ext cx="940904" cy="1033669"/>
          </a:xfrm>
          <a:prstGeom prst="downArrow">
            <a:avLst/>
          </a:prstGeom>
          <a:effectLst>
            <a:outerShdw blurRad="50800" dist="38100" dir="13500000" algn="b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07155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AsOne/>
      </p:bldGraphic>
      <p:bldGraphic spid="13" grpId="0">
        <p:bldAsOne/>
      </p:bldGraphic>
      <p:bldP spid="1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6E7B9-3591-FDCA-CD92-FE04F528C5F6}"/>
              </a:ext>
            </a:extLst>
          </p:cNvPr>
          <p:cNvSpPr>
            <a:spLocks noGrp="1"/>
          </p:cNvSpPr>
          <p:nvPr>
            <p:ph type="title"/>
          </p:nvPr>
        </p:nvSpPr>
        <p:spPr/>
        <p:txBody>
          <a:bodyPr/>
          <a:lstStyle/>
          <a:p>
            <a:r>
              <a:rPr lang="en-GB" dirty="0"/>
              <a:t>How it should appear- see handout</a:t>
            </a:r>
          </a:p>
        </p:txBody>
      </p:sp>
      <p:sp>
        <p:nvSpPr>
          <p:cNvPr id="3" name="Text Placeholder 2">
            <a:extLst>
              <a:ext uri="{FF2B5EF4-FFF2-40B4-BE49-F238E27FC236}">
                <a16:creationId xmlns:a16="http://schemas.microsoft.com/office/drawing/2014/main" id="{D508996D-0626-BAE0-1EDB-61A36ECF1B76}"/>
              </a:ext>
            </a:extLst>
          </p:cNvPr>
          <p:cNvSpPr>
            <a:spLocks noGrp="1"/>
          </p:cNvSpPr>
          <p:nvPr>
            <p:ph type="body" sz="quarter" idx="1"/>
          </p:nvPr>
        </p:nvSpPr>
        <p:spPr>
          <a:xfrm>
            <a:off x="278296" y="1846052"/>
            <a:ext cx="5756744" cy="736282"/>
          </a:xfrm>
        </p:spPr>
        <p:txBody>
          <a:bodyPr/>
          <a:lstStyle/>
          <a:p>
            <a:r>
              <a:rPr lang="en-GB" dirty="0"/>
              <a:t>In text</a:t>
            </a:r>
          </a:p>
        </p:txBody>
      </p:sp>
      <p:sp>
        <p:nvSpPr>
          <p:cNvPr id="4" name="Content Placeholder 3">
            <a:extLst>
              <a:ext uri="{FF2B5EF4-FFF2-40B4-BE49-F238E27FC236}">
                <a16:creationId xmlns:a16="http://schemas.microsoft.com/office/drawing/2014/main" id="{522020FC-ACE8-3162-C360-6877DF429DFE}"/>
              </a:ext>
            </a:extLst>
          </p:cNvPr>
          <p:cNvSpPr>
            <a:spLocks noGrp="1"/>
          </p:cNvSpPr>
          <p:nvPr>
            <p:ph sz="half" idx="2"/>
          </p:nvPr>
        </p:nvSpPr>
        <p:spPr>
          <a:xfrm>
            <a:off x="278296" y="2582334"/>
            <a:ext cx="4951012" cy="3378200"/>
          </a:xfrm>
        </p:spPr>
        <p:txBody>
          <a:bodyPr>
            <a:normAutofit fontScale="92500" lnSpcReduction="10000"/>
          </a:bodyPr>
          <a:lstStyle/>
          <a:p>
            <a:r>
              <a:rPr lang="en-GB" kern="1200" dirty="0">
                <a:solidFill>
                  <a:schemeClr val="tx1"/>
                </a:solidFill>
                <a:latin typeface="+mn-lt"/>
                <a:ea typeface="+mn-ea"/>
                <a:cs typeface="+mn-cs"/>
              </a:rPr>
              <a:t>During a lesson, a student became increasingly frustrated, to calm the student down I used effective communication skills which can include actions such as, Validation of </a:t>
            </a:r>
            <a:r>
              <a:rPr lang="en-GB" dirty="0">
                <a:solidFill>
                  <a:schemeClr val="tx1"/>
                </a:solidFill>
              </a:rPr>
              <a:t>their feelings (Salaman, 2023), </a:t>
            </a:r>
            <a:r>
              <a:rPr lang="en-GB" kern="1200" dirty="0">
                <a:solidFill>
                  <a:schemeClr val="tx1"/>
                </a:solidFill>
                <a:latin typeface="+mn-lt"/>
                <a:ea typeface="+mn-ea"/>
                <a:cs typeface="+mn-cs"/>
              </a:rPr>
              <a:t>active listening and open body language (Prozesky, </a:t>
            </a:r>
            <a:r>
              <a:rPr lang="en-GB" kern="1200">
                <a:solidFill>
                  <a:schemeClr val="tx1"/>
                </a:solidFill>
                <a:latin typeface="+mn-lt"/>
                <a:ea typeface="+mn-ea"/>
                <a:cs typeface="+mn-cs"/>
              </a:rPr>
              <a:t>2000). </a:t>
            </a:r>
            <a:r>
              <a:rPr lang="en-GB" kern="1200" dirty="0">
                <a:solidFill>
                  <a:schemeClr val="tx1"/>
                </a:solidFill>
                <a:latin typeface="+mn-lt"/>
                <a:ea typeface="+mn-ea"/>
                <a:cs typeface="+mn-cs"/>
              </a:rPr>
              <a:t>Salaman (2023) argues that validation is especially useful in defusing feelings of frustration.</a:t>
            </a:r>
            <a:endParaRPr lang="en-GB" dirty="0"/>
          </a:p>
          <a:p>
            <a:endParaRPr lang="en-GB" dirty="0"/>
          </a:p>
          <a:p>
            <a:pPr marL="0" indent="0">
              <a:buNone/>
            </a:pPr>
            <a:r>
              <a:rPr lang="en-GB" dirty="0" err="1"/>
              <a:t>Prosezky</a:t>
            </a:r>
            <a:r>
              <a:rPr lang="en-GB" dirty="0"/>
              <a:t>, D – Journal article</a:t>
            </a:r>
          </a:p>
          <a:p>
            <a:pPr marL="0" indent="0">
              <a:buNone/>
            </a:pPr>
            <a:r>
              <a:rPr lang="en-GB" dirty="0"/>
              <a:t>Salaman, M- </a:t>
            </a:r>
            <a:r>
              <a:rPr lang="en-GB" dirty="0" err="1"/>
              <a:t>Webiste</a:t>
            </a:r>
            <a:endParaRPr lang="en-GB" dirty="0"/>
          </a:p>
        </p:txBody>
      </p:sp>
      <p:sp>
        <p:nvSpPr>
          <p:cNvPr id="5" name="Text Placeholder 4">
            <a:extLst>
              <a:ext uri="{FF2B5EF4-FFF2-40B4-BE49-F238E27FC236}">
                <a16:creationId xmlns:a16="http://schemas.microsoft.com/office/drawing/2014/main" id="{744A35A4-0080-6710-9469-F9FC78BB2E96}"/>
              </a:ext>
            </a:extLst>
          </p:cNvPr>
          <p:cNvSpPr>
            <a:spLocks noGrp="1"/>
          </p:cNvSpPr>
          <p:nvPr>
            <p:ph type="body" idx="3"/>
          </p:nvPr>
        </p:nvSpPr>
        <p:spPr/>
        <p:txBody>
          <a:bodyPr/>
          <a:lstStyle/>
          <a:p>
            <a:r>
              <a:rPr lang="en-GB" dirty="0"/>
              <a:t>In bibliography</a:t>
            </a:r>
          </a:p>
        </p:txBody>
      </p:sp>
      <p:sp>
        <p:nvSpPr>
          <p:cNvPr id="6" name="Content Placeholder 5">
            <a:extLst>
              <a:ext uri="{FF2B5EF4-FFF2-40B4-BE49-F238E27FC236}">
                <a16:creationId xmlns:a16="http://schemas.microsoft.com/office/drawing/2014/main" id="{CEE1E2F8-71C7-5D1B-19BA-958B8189875F}"/>
              </a:ext>
            </a:extLst>
          </p:cNvPr>
          <p:cNvSpPr>
            <a:spLocks noGrp="1"/>
          </p:cNvSpPr>
          <p:nvPr>
            <p:ph sz="quarter" idx="4"/>
          </p:nvPr>
        </p:nvSpPr>
        <p:spPr/>
        <p:txBody>
          <a:bodyPr>
            <a:normAutofit fontScale="92500" lnSpcReduction="10000"/>
          </a:bodyPr>
          <a:lstStyle/>
          <a:p>
            <a:r>
              <a:rPr lang="en-GB" dirty="0"/>
              <a:t>Prozesky. D (2000) Communication and Effective Teaching. </a:t>
            </a:r>
            <a:r>
              <a:rPr lang="en-GB" i="1" dirty="0"/>
              <a:t>Community Eye Health. </a:t>
            </a:r>
            <a:r>
              <a:rPr lang="en-GB" dirty="0"/>
              <a:t>13(35) pp. 44-45. Available from: https://www.ncbi.nlm.nih.gov/pmc/articles/PMC1705977/ (Accessed on 13</a:t>
            </a:r>
            <a:r>
              <a:rPr lang="en-GB" baseline="30000" dirty="0"/>
              <a:t>th</a:t>
            </a:r>
            <a:r>
              <a:rPr lang="en-GB" dirty="0"/>
              <a:t> of November 2023) </a:t>
            </a:r>
          </a:p>
          <a:p>
            <a:endParaRPr lang="en-GB" dirty="0"/>
          </a:p>
          <a:p>
            <a:r>
              <a:rPr lang="en-GB" dirty="0"/>
              <a:t>Salaman, M (2023) </a:t>
            </a:r>
            <a:r>
              <a:rPr lang="en-GB" i="1" dirty="0"/>
              <a:t>Validation: Defusing intense emotions. </a:t>
            </a:r>
            <a:r>
              <a:rPr lang="en-GB" dirty="0"/>
              <a:t>Available from: </a:t>
            </a:r>
            <a:r>
              <a:rPr lang="en-GB" dirty="0">
                <a:hlinkClick r:id="rId2"/>
              </a:rPr>
              <a:t>https://www.health.harvard.edu/blog/validation-defusing-intense-emotions-202308142961</a:t>
            </a:r>
            <a:r>
              <a:rPr lang="en-GB" dirty="0"/>
              <a:t> (Accessed on the 13</a:t>
            </a:r>
            <a:r>
              <a:rPr lang="en-GB" baseline="30000" dirty="0"/>
              <a:t>th</a:t>
            </a:r>
            <a:r>
              <a:rPr lang="en-GB" dirty="0"/>
              <a:t> of November 2023)</a:t>
            </a:r>
          </a:p>
        </p:txBody>
      </p:sp>
      <p:cxnSp>
        <p:nvCxnSpPr>
          <p:cNvPr id="10" name="Straight Connector 9">
            <a:extLst>
              <a:ext uri="{FF2B5EF4-FFF2-40B4-BE49-F238E27FC236}">
                <a16:creationId xmlns:a16="http://schemas.microsoft.com/office/drawing/2014/main" id="{D2D97971-C973-9B5A-DD54-BCABADA17868}"/>
              </a:ext>
            </a:extLst>
          </p:cNvPr>
          <p:cNvCxnSpPr/>
          <p:nvPr/>
        </p:nvCxnSpPr>
        <p:spPr>
          <a:xfrm>
            <a:off x="5632174" y="2425148"/>
            <a:ext cx="0" cy="3114261"/>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0851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ED5E011-17EC-CBD0-4D4C-04F0D5FED1A3}"/>
              </a:ext>
            </a:extLst>
          </p:cNvPr>
          <p:cNvSpPr>
            <a:spLocks noGrp="1"/>
          </p:cNvSpPr>
          <p:nvPr>
            <p:ph type="title"/>
          </p:nvPr>
        </p:nvSpPr>
        <p:spPr>
          <a:xfrm>
            <a:off x="1097280" y="286603"/>
            <a:ext cx="10058400" cy="1450757"/>
          </a:xfrm>
        </p:spPr>
        <p:txBody>
          <a:bodyPr vert="horz" lIns="91440" tIns="45720" rIns="91440" bIns="45720" rtlCol="0">
            <a:normAutofit/>
          </a:bodyPr>
          <a:lstStyle/>
          <a:p>
            <a:r>
              <a:rPr lang="en-US" dirty="0"/>
              <a:t>Recap: Why do we reference?</a:t>
            </a:r>
          </a:p>
        </p:txBody>
      </p:sp>
      <p:pic>
        <p:nvPicPr>
          <p:cNvPr id="12" name="Graphic 11" descr="Questions">
            <a:extLst>
              <a:ext uri="{FF2B5EF4-FFF2-40B4-BE49-F238E27FC236}">
                <a16:creationId xmlns:a16="http://schemas.microsoft.com/office/drawing/2014/main" id="{09B59BB1-F8D7-FCF0-3454-47750791919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76432" y="2104325"/>
            <a:ext cx="3094997" cy="3094997"/>
          </a:xfrm>
          <a:prstGeom prst="rect">
            <a:avLst/>
          </a:prstGeom>
        </p:spPr>
      </p:pic>
      <p:sp>
        <p:nvSpPr>
          <p:cNvPr id="8" name="Content Placeholder 7">
            <a:extLst>
              <a:ext uri="{FF2B5EF4-FFF2-40B4-BE49-F238E27FC236}">
                <a16:creationId xmlns:a16="http://schemas.microsoft.com/office/drawing/2014/main" id="{D35783C9-B603-4A73-0375-A443F9B66112}"/>
              </a:ext>
            </a:extLst>
          </p:cNvPr>
          <p:cNvSpPr>
            <a:spLocks noGrp="1"/>
          </p:cNvSpPr>
          <p:nvPr>
            <p:ph idx="1"/>
          </p:nvPr>
        </p:nvSpPr>
        <p:spPr>
          <a:xfrm>
            <a:off x="4639733" y="1350497"/>
            <a:ext cx="7360009" cy="4851519"/>
          </a:xfrm>
        </p:spPr>
        <p:txBody>
          <a:bodyPr vert="horz" lIns="0" tIns="45720" rIns="0" bIns="45720" rtlCol="0">
            <a:normAutofit fontScale="92500" lnSpcReduction="20000"/>
          </a:bodyPr>
          <a:lstStyle/>
          <a:p>
            <a:pPr>
              <a:spcAft>
                <a:spcPts val="600"/>
              </a:spcAft>
            </a:pPr>
            <a:r>
              <a:rPr lang="en-US" dirty="0"/>
              <a:t> </a:t>
            </a:r>
          </a:p>
          <a:p>
            <a:pPr>
              <a:spcAft>
                <a:spcPts val="600"/>
              </a:spcAft>
            </a:pPr>
            <a:endParaRPr lang="en-US" dirty="0"/>
          </a:p>
          <a:p>
            <a:pPr marL="285750" indent="-285750">
              <a:spcAft>
                <a:spcPts val="600"/>
              </a:spcAft>
              <a:buFont typeface="Calibri" panose="020F0502020204030204" pitchFamily="34" charset="0"/>
              <a:buChar char="•"/>
            </a:pPr>
            <a:r>
              <a:rPr lang="en-US" sz="2800" dirty="0"/>
              <a:t>Where did you get this information from? Did you make it up?- no, a reference supports your point</a:t>
            </a:r>
          </a:p>
          <a:p>
            <a:pPr marL="285750" indent="-285750">
              <a:spcAft>
                <a:spcPts val="600"/>
              </a:spcAft>
              <a:buFont typeface="Calibri" panose="020F0502020204030204" pitchFamily="34" charset="0"/>
              <a:buChar char="•"/>
            </a:pPr>
            <a:r>
              <a:rPr lang="en-US" sz="2800" dirty="0"/>
              <a:t>How do you know this works? A source/research told you it does.</a:t>
            </a:r>
          </a:p>
          <a:p>
            <a:pPr marL="285750" indent="-285750">
              <a:spcAft>
                <a:spcPts val="600"/>
              </a:spcAft>
              <a:buFont typeface="Calibri" panose="020F0502020204030204" pitchFamily="34" charset="0"/>
              <a:buChar char="•"/>
            </a:pPr>
            <a:r>
              <a:rPr lang="en-US" sz="2800" dirty="0"/>
              <a:t>Supports your approaches/actions</a:t>
            </a:r>
          </a:p>
          <a:p>
            <a:pPr marL="285750" indent="-285750">
              <a:spcAft>
                <a:spcPts val="600"/>
              </a:spcAft>
              <a:buFont typeface="Calibri" panose="020F0502020204030204" pitchFamily="34" charset="0"/>
              <a:buChar char="•"/>
            </a:pPr>
            <a:r>
              <a:rPr lang="en-US" sz="2800" dirty="0"/>
              <a:t>References inform the reader where they can read further </a:t>
            </a:r>
          </a:p>
          <a:p>
            <a:pPr marL="285750" indent="-285750">
              <a:spcAft>
                <a:spcPts val="600"/>
              </a:spcAft>
              <a:buFont typeface="Calibri" panose="020F0502020204030204" pitchFamily="34" charset="0"/>
              <a:buChar char="•"/>
            </a:pPr>
            <a:r>
              <a:rPr lang="en-US" sz="2800" dirty="0"/>
              <a:t>Including more than one source shows an effort to read more widely around the topic – depth of knowledge</a:t>
            </a:r>
          </a:p>
        </p:txBody>
      </p:sp>
    </p:spTree>
    <p:extLst>
      <p:ext uri="{BB962C8B-B14F-4D97-AF65-F5344CB8AC3E}">
        <p14:creationId xmlns:p14="http://schemas.microsoft.com/office/powerpoint/2010/main" val="2048474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33922E7-0A1C-CC88-BA74-D5F9DE94BE1F}"/>
              </a:ext>
            </a:extLst>
          </p:cNvPr>
          <p:cNvSpPr>
            <a:spLocks noGrp="1"/>
          </p:cNvSpPr>
          <p:nvPr>
            <p:ph type="title"/>
          </p:nvPr>
        </p:nvSpPr>
        <p:spPr>
          <a:xfrm>
            <a:off x="1097280" y="286603"/>
            <a:ext cx="10058400" cy="881015"/>
          </a:xfrm>
        </p:spPr>
        <p:txBody>
          <a:bodyPr/>
          <a:lstStyle/>
          <a:p>
            <a:r>
              <a:rPr lang="en-GB" dirty="0"/>
              <a:t>Task: Reference these 2 sources</a:t>
            </a:r>
          </a:p>
        </p:txBody>
      </p:sp>
      <p:pic>
        <p:nvPicPr>
          <p:cNvPr id="9" name="Picture 8">
            <a:extLst>
              <a:ext uri="{FF2B5EF4-FFF2-40B4-BE49-F238E27FC236}">
                <a16:creationId xmlns:a16="http://schemas.microsoft.com/office/drawing/2014/main" id="{A53A29C7-2AC2-D617-30E6-72388616A4D4}"/>
              </a:ext>
            </a:extLst>
          </p:cNvPr>
          <p:cNvPicPr>
            <a:picLocks noChangeAspect="1"/>
          </p:cNvPicPr>
          <p:nvPr/>
        </p:nvPicPr>
        <p:blipFill rotWithShape="1">
          <a:blip r:embed="rId2"/>
          <a:srcRect l="5707" t="4157" r="31618" b="9157"/>
          <a:stretch/>
        </p:blipFill>
        <p:spPr>
          <a:xfrm>
            <a:off x="135988" y="1466556"/>
            <a:ext cx="5734151" cy="4795761"/>
          </a:xfrm>
          <a:prstGeom prst="rect">
            <a:avLst/>
          </a:prstGeom>
        </p:spPr>
      </p:pic>
      <p:pic>
        <p:nvPicPr>
          <p:cNvPr id="11" name="Picture 10">
            <a:extLst>
              <a:ext uri="{FF2B5EF4-FFF2-40B4-BE49-F238E27FC236}">
                <a16:creationId xmlns:a16="http://schemas.microsoft.com/office/drawing/2014/main" id="{A5779E9D-BDF3-E5FD-D9E2-B0939B39F126}"/>
              </a:ext>
            </a:extLst>
          </p:cNvPr>
          <p:cNvPicPr>
            <a:picLocks noChangeAspect="1"/>
          </p:cNvPicPr>
          <p:nvPr/>
        </p:nvPicPr>
        <p:blipFill rotWithShape="1">
          <a:blip r:embed="rId3"/>
          <a:srcRect l="3903" t="4156" r="20198" b="32885"/>
          <a:stretch/>
        </p:blipFill>
        <p:spPr>
          <a:xfrm>
            <a:off x="5980530" y="1334034"/>
            <a:ext cx="6075482" cy="4795761"/>
          </a:xfrm>
          <a:prstGeom prst="rect">
            <a:avLst/>
          </a:prstGeom>
        </p:spPr>
      </p:pic>
    </p:spTree>
    <p:extLst>
      <p:ext uri="{BB962C8B-B14F-4D97-AF65-F5344CB8AC3E}">
        <p14:creationId xmlns:p14="http://schemas.microsoft.com/office/powerpoint/2010/main" val="28653480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13FE9996-7EAC-4679-B37D-C1045F42F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761DF1FE-5CC8-43D2-A76C-93C76EEDE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2" name="Straight Connector 21">
            <a:extLst>
              <a:ext uri="{FF2B5EF4-FFF2-40B4-BE49-F238E27FC236}">
                <a16:creationId xmlns:a16="http://schemas.microsoft.com/office/drawing/2014/main" id="{E161BEBD-A23C-409E-ABC7-73F9EDC02F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3" name="Rectangle 22">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E95CC30F-293F-3B5D-2A8D-1901B5FAEE1C}"/>
              </a:ext>
            </a:extLst>
          </p:cNvPr>
          <p:cNvSpPr txBox="1"/>
          <p:nvPr/>
        </p:nvSpPr>
        <p:spPr>
          <a:xfrm>
            <a:off x="1097280" y="1086678"/>
            <a:ext cx="10027920" cy="3471467"/>
          </a:xfrm>
          <a:prstGeom prst="rect">
            <a:avLst/>
          </a:prstGeom>
        </p:spPr>
        <p:txBody>
          <a:bodyPr vert="horz" lIns="0" tIns="45720" rIns="0" bIns="45720" rtlCol="0">
            <a:normAutofit/>
          </a:bodyPr>
          <a:lstStyle/>
          <a:p>
            <a:pPr defTabSz="914400">
              <a:lnSpc>
                <a:spcPct val="90000"/>
              </a:lnSpc>
              <a:spcAft>
                <a:spcPts val="600"/>
              </a:spcAft>
              <a:buClr>
                <a:schemeClr val="accent1"/>
              </a:buClr>
              <a:buFont typeface="Calibri" panose="020F0502020204030204" pitchFamily="34" charset="0"/>
            </a:pPr>
            <a:r>
              <a:rPr lang="en-US" sz="1500">
                <a:solidFill>
                  <a:schemeClr val="tx1">
                    <a:lumMod val="75000"/>
                    <a:lumOff val="25000"/>
                  </a:schemeClr>
                </a:solidFill>
              </a:rPr>
              <a:t>Reference 1</a:t>
            </a:r>
          </a:p>
          <a:p>
            <a:pPr defTabSz="914400">
              <a:lnSpc>
                <a:spcPct val="90000"/>
              </a:lnSpc>
              <a:spcAft>
                <a:spcPts val="600"/>
              </a:spcAft>
              <a:buClr>
                <a:schemeClr val="accent1"/>
              </a:buClr>
              <a:buFont typeface="Calibri" panose="020F0502020204030204" pitchFamily="34" charset="0"/>
            </a:pPr>
            <a:endParaRPr lang="en-US" sz="150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r>
              <a:rPr lang="en-US" sz="1500">
                <a:solidFill>
                  <a:schemeClr val="tx1">
                    <a:lumMod val="75000"/>
                    <a:lumOff val="25000"/>
                  </a:schemeClr>
                </a:solidFill>
              </a:rPr>
              <a:t>Brenner, C (2023) ‘French police thwart €600,000 Champaign heist’, </a:t>
            </a:r>
            <a:r>
              <a:rPr lang="en-US" sz="1500" i="1">
                <a:solidFill>
                  <a:schemeClr val="tx1">
                    <a:lumMod val="75000"/>
                    <a:lumOff val="25000"/>
                  </a:schemeClr>
                </a:solidFill>
              </a:rPr>
              <a:t>The Times, </a:t>
            </a:r>
            <a:r>
              <a:rPr lang="en-US" sz="1500">
                <a:solidFill>
                  <a:schemeClr val="tx1">
                    <a:lumMod val="75000"/>
                    <a:lumOff val="25000"/>
                  </a:schemeClr>
                </a:solidFill>
              </a:rPr>
              <a:t>13</a:t>
            </a:r>
            <a:r>
              <a:rPr lang="en-US" sz="1500" baseline="30000">
                <a:solidFill>
                  <a:schemeClr val="tx1">
                    <a:lumMod val="75000"/>
                    <a:lumOff val="25000"/>
                  </a:schemeClr>
                </a:solidFill>
              </a:rPr>
              <a:t>th</a:t>
            </a:r>
            <a:r>
              <a:rPr lang="en-US" sz="1500">
                <a:solidFill>
                  <a:schemeClr val="tx1">
                    <a:lumMod val="75000"/>
                    <a:lumOff val="25000"/>
                  </a:schemeClr>
                </a:solidFill>
              </a:rPr>
              <a:t> of November. Available from: </a:t>
            </a:r>
            <a:r>
              <a:rPr lang="en-US" sz="1500">
                <a:solidFill>
                  <a:schemeClr val="tx1">
                    <a:lumMod val="75000"/>
                    <a:lumOff val="25000"/>
                  </a:schemeClr>
                </a:solidFill>
                <a:hlinkClick r:id="rId2"/>
              </a:rPr>
              <a:t>https://www.thetimes.co.uk/article/french-police-thwart-600-000-champagne-heist-lrx56c69j</a:t>
            </a:r>
            <a:r>
              <a:rPr lang="en-US" sz="1500">
                <a:solidFill>
                  <a:schemeClr val="tx1">
                    <a:lumMod val="75000"/>
                    <a:lumOff val="25000"/>
                  </a:schemeClr>
                </a:solidFill>
              </a:rPr>
              <a:t> (Accessed on the 13th of November 2023)</a:t>
            </a:r>
          </a:p>
          <a:p>
            <a:pPr defTabSz="914400">
              <a:lnSpc>
                <a:spcPct val="90000"/>
              </a:lnSpc>
              <a:spcAft>
                <a:spcPts val="600"/>
              </a:spcAft>
              <a:buClr>
                <a:schemeClr val="accent1"/>
              </a:buClr>
              <a:buFont typeface="Calibri" panose="020F0502020204030204" pitchFamily="34" charset="0"/>
            </a:pPr>
            <a:endParaRPr lang="en-US" sz="150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endParaRPr lang="en-US" sz="150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r>
              <a:rPr lang="en-US" sz="1500">
                <a:solidFill>
                  <a:schemeClr val="tx1">
                    <a:lumMod val="75000"/>
                    <a:lumOff val="25000"/>
                  </a:schemeClr>
                </a:solidFill>
              </a:rPr>
              <a:t>Reference 2</a:t>
            </a:r>
          </a:p>
          <a:p>
            <a:pPr defTabSz="914400">
              <a:lnSpc>
                <a:spcPct val="90000"/>
              </a:lnSpc>
              <a:spcAft>
                <a:spcPts val="600"/>
              </a:spcAft>
              <a:buClr>
                <a:schemeClr val="accent1"/>
              </a:buClr>
              <a:buFont typeface="Calibri" panose="020F0502020204030204" pitchFamily="34" charset="0"/>
            </a:pPr>
            <a:endParaRPr lang="en-US" sz="150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r>
              <a:rPr lang="en-US" sz="1500">
                <a:solidFill>
                  <a:schemeClr val="tx1">
                    <a:lumMod val="75000"/>
                    <a:lumOff val="25000"/>
                  </a:schemeClr>
                </a:solidFill>
              </a:rPr>
              <a:t>Horrall, A (2023) ‘</a:t>
            </a:r>
            <a:r>
              <a:rPr lang="en-US" sz="1500" i="0">
                <a:solidFill>
                  <a:schemeClr val="tx1">
                    <a:lumMod val="75000"/>
                    <a:lumOff val="25000"/>
                  </a:schemeClr>
                </a:solidFill>
                <a:effectLst/>
              </a:rPr>
              <a:t>Tracing the events and impacts of the Canadian satire boom of the 1960s’, </a:t>
            </a:r>
            <a:r>
              <a:rPr lang="en-US" sz="1500" i="1">
                <a:solidFill>
                  <a:schemeClr val="tx1">
                    <a:lumMod val="75000"/>
                    <a:lumOff val="25000"/>
                  </a:schemeClr>
                </a:solidFill>
                <a:effectLst/>
              </a:rPr>
              <a:t>Comedy Studies. </a:t>
            </a:r>
            <a:r>
              <a:rPr lang="en-US" sz="1500">
                <a:solidFill>
                  <a:schemeClr val="tx1">
                    <a:lumMod val="75000"/>
                    <a:lumOff val="25000"/>
                  </a:schemeClr>
                </a:solidFill>
                <a:effectLst/>
              </a:rPr>
              <a:t>14(2). </a:t>
            </a:r>
            <a:r>
              <a:rPr lang="en-US" sz="1500">
                <a:solidFill>
                  <a:schemeClr val="tx1">
                    <a:lumMod val="75000"/>
                    <a:lumOff val="25000"/>
                  </a:schemeClr>
                </a:solidFill>
              </a:rPr>
              <a:t>pp 145-162. Available from: </a:t>
            </a:r>
            <a:r>
              <a:rPr lang="en-US" sz="1500">
                <a:solidFill>
                  <a:schemeClr val="tx1">
                    <a:lumMod val="75000"/>
                    <a:lumOff val="25000"/>
                  </a:schemeClr>
                </a:solidFill>
                <a:hlinkClick r:id="rId3"/>
              </a:rPr>
              <a:t>https://www.tandfonline.com/doi/full/10.1080/2040610X.2023.2187605</a:t>
            </a:r>
            <a:r>
              <a:rPr lang="en-US" sz="1500">
                <a:solidFill>
                  <a:schemeClr val="tx1">
                    <a:lumMod val="75000"/>
                    <a:lumOff val="25000"/>
                  </a:schemeClr>
                </a:solidFill>
              </a:rPr>
              <a:t> (Accessed on the 13th of November 2023)</a:t>
            </a:r>
          </a:p>
          <a:p>
            <a:pPr defTabSz="914400">
              <a:lnSpc>
                <a:spcPct val="90000"/>
              </a:lnSpc>
              <a:spcAft>
                <a:spcPts val="600"/>
              </a:spcAft>
              <a:buClr>
                <a:schemeClr val="accent1"/>
              </a:buClr>
              <a:buFont typeface="Calibri" panose="020F0502020204030204" pitchFamily="34" charset="0"/>
            </a:pPr>
            <a:endParaRPr lang="en-US" sz="150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endParaRPr lang="en-US" sz="1500">
              <a:solidFill>
                <a:schemeClr val="tx1">
                  <a:lumMod val="75000"/>
                  <a:lumOff val="25000"/>
                </a:schemeClr>
              </a:solidFill>
            </a:endParaRPr>
          </a:p>
        </p:txBody>
      </p:sp>
      <p:sp>
        <p:nvSpPr>
          <p:cNvPr id="25" name="Rectangle 24">
            <a:extLst>
              <a:ext uri="{FF2B5EF4-FFF2-40B4-BE49-F238E27FC236}">
                <a16:creationId xmlns:a16="http://schemas.microsoft.com/office/drawing/2014/main" id="{5E1ED12F-9F06-4B37-87B7-F98F52937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7730580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4" name="Rectangle 93">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5" name="Rectangle 94">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96" name="Straight Connector 95">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97" name="Rectangle 96">
            <a:extLst>
              <a:ext uri="{FF2B5EF4-FFF2-40B4-BE49-F238E27FC236}">
                <a16:creationId xmlns:a16="http://schemas.microsoft.com/office/drawing/2014/main" id="{5AE6C737-FF55-4064-94B7-0B21D2EB6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607317-4D1D-0D3B-341F-9A72EB595589}"/>
              </a:ext>
            </a:extLst>
          </p:cNvPr>
          <p:cNvSpPr>
            <a:spLocks noGrp="1"/>
          </p:cNvSpPr>
          <p:nvPr>
            <p:ph type="title"/>
          </p:nvPr>
        </p:nvSpPr>
        <p:spPr>
          <a:xfrm>
            <a:off x="6730000" y="639097"/>
            <a:ext cx="4813072" cy="3686015"/>
          </a:xfrm>
        </p:spPr>
        <p:txBody>
          <a:bodyPr vert="horz" lIns="91440" tIns="45720" rIns="91440" bIns="45720" rtlCol="0" anchor="b">
            <a:normAutofit/>
          </a:bodyPr>
          <a:lstStyle/>
          <a:p>
            <a:r>
              <a:rPr lang="en-US" sz="6800">
                <a:solidFill>
                  <a:schemeClr val="tx1">
                    <a:lumMod val="85000"/>
                    <a:lumOff val="15000"/>
                  </a:schemeClr>
                </a:solidFill>
              </a:rPr>
              <a:t>End of Lesson</a:t>
            </a:r>
            <a:br>
              <a:rPr lang="en-US" sz="6800">
                <a:solidFill>
                  <a:schemeClr val="tx1">
                    <a:lumMod val="85000"/>
                    <a:lumOff val="15000"/>
                  </a:schemeClr>
                </a:solidFill>
              </a:rPr>
            </a:br>
            <a:br>
              <a:rPr lang="en-US" sz="6800">
                <a:solidFill>
                  <a:schemeClr val="tx1">
                    <a:lumMod val="85000"/>
                    <a:lumOff val="15000"/>
                  </a:schemeClr>
                </a:solidFill>
              </a:rPr>
            </a:br>
            <a:r>
              <a:rPr lang="en-US" sz="6800">
                <a:solidFill>
                  <a:schemeClr val="tx1">
                    <a:lumMod val="85000"/>
                    <a:lumOff val="15000"/>
                  </a:schemeClr>
                </a:solidFill>
              </a:rPr>
              <a:t>Thank you</a:t>
            </a:r>
          </a:p>
        </p:txBody>
      </p:sp>
      <p:pic>
        <p:nvPicPr>
          <p:cNvPr id="5" name="Picture 4">
            <a:extLst>
              <a:ext uri="{FF2B5EF4-FFF2-40B4-BE49-F238E27FC236}">
                <a16:creationId xmlns:a16="http://schemas.microsoft.com/office/drawing/2014/main" id="{C833BFA6-E315-1456-45E8-A6BD954AD978}"/>
              </a:ext>
            </a:extLst>
          </p:cNvPr>
          <p:cNvPicPr>
            <a:picLocks noChangeAspect="1"/>
          </p:cNvPicPr>
          <p:nvPr/>
        </p:nvPicPr>
        <p:blipFill rotWithShape="1">
          <a:blip r:embed="rId2"/>
          <a:srcRect t="1347" r="-5" b="31038"/>
          <a:stretch/>
        </p:blipFill>
        <p:spPr>
          <a:xfrm>
            <a:off x="633999" y="705193"/>
            <a:ext cx="5462001" cy="4923932"/>
          </a:xfrm>
          <a:prstGeom prst="rect">
            <a:avLst/>
          </a:prstGeom>
        </p:spPr>
      </p:pic>
      <p:cxnSp>
        <p:nvCxnSpPr>
          <p:cNvPr id="98" name="Straight Connector 97">
            <a:extLst>
              <a:ext uri="{FF2B5EF4-FFF2-40B4-BE49-F238E27FC236}">
                <a16:creationId xmlns:a16="http://schemas.microsoft.com/office/drawing/2014/main" id="{6B5B1DD8-6224-4137-8621-32982B00F9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343400"/>
            <a:ext cx="438912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99" name="Rectangle 98">
            <a:extLst>
              <a:ext uri="{FF2B5EF4-FFF2-40B4-BE49-F238E27FC236}">
                <a16:creationId xmlns:a16="http://schemas.microsoft.com/office/drawing/2014/main" id="{D8218D9F-38B6-4AE0-9051-5434D19A5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0" name="Rectangle 99">
            <a:extLst>
              <a:ext uri="{FF2B5EF4-FFF2-40B4-BE49-F238E27FC236}">
                <a16:creationId xmlns:a16="http://schemas.microsoft.com/office/drawing/2014/main" id="{2D3DCA99-84AF-487A-BF72-91C5FA6B0B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TextBox 5">
            <a:extLst>
              <a:ext uri="{FF2B5EF4-FFF2-40B4-BE49-F238E27FC236}">
                <a16:creationId xmlns:a16="http://schemas.microsoft.com/office/drawing/2014/main" id="{61DE7A86-CB82-CA08-3DCE-64EBB7580993}"/>
              </a:ext>
            </a:extLst>
          </p:cNvPr>
          <p:cNvSpPr txBox="1"/>
          <p:nvPr/>
        </p:nvSpPr>
        <p:spPr>
          <a:xfrm>
            <a:off x="1956327" y="5405954"/>
            <a:ext cx="4848726" cy="369332"/>
          </a:xfrm>
          <a:prstGeom prst="rect">
            <a:avLst/>
          </a:prstGeom>
          <a:noFill/>
        </p:spPr>
        <p:txBody>
          <a:bodyPr wrap="square" rtlCol="0">
            <a:spAutoFit/>
          </a:bodyPr>
          <a:lstStyle/>
          <a:p>
            <a:r>
              <a:rPr lang="en-GB" dirty="0"/>
              <a:t>Session survey QR code link</a:t>
            </a:r>
          </a:p>
        </p:txBody>
      </p:sp>
    </p:spTree>
    <p:extLst>
      <p:ext uri="{BB962C8B-B14F-4D97-AF65-F5344CB8AC3E}">
        <p14:creationId xmlns:p14="http://schemas.microsoft.com/office/powerpoint/2010/main" val="1212015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A79FD-9B8B-C315-8AE7-86FA9AF920AD}"/>
              </a:ext>
            </a:extLst>
          </p:cNvPr>
          <p:cNvSpPr>
            <a:spLocks noGrp="1"/>
          </p:cNvSpPr>
          <p:nvPr>
            <p:ph type="title"/>
          </p:nvPr>
        </p:nvSpPr>
        <p:spPr/>
        <p:txBody>
          <a:bodyPr/>
          <a:lstStyle/>
          <a:p>
            <a:r>
              <a:rPr lang="en-GB" dirty="0"/>
              <a:t>Reference list</a:t>
            </a:r>
          </a:p>
        </p:txBody>
      </p:sp>
      <p:sp>
        <p:nvSpPr>
          <p:cNvPr id="3" name="TextBox 2">
            <a:extLst>
              <a:ext uri="{FF2B5EF4-FFF2-40B4-BE49-F238E27FC236}">
                <a16:creationId xmlns:a16="http://schemas.microsoft.com/office/drawing/2014/main" id="{9F596E64-9308-7F73-E875-4B124006EC56}"/>
              </a:ext>
            </a:extLst>
          </p:cNvPr>
          <p:cNvSpPr txBox="1"/>
          <p:nvPr/>
        </p:nvSpPr>
        <p:spPr>
          <a:xfrm>
            <a:off x="0" y="1948070"/>
            <a:ext cx="12192000" cy="4801314"/>
          </a:xfrm>
          <a:prstGeom prst="rect">
            <a:avLst/>
          </a:prstGeom>
          <a:noFill/>
        </p:spPr>
        <p:txBody>
          <a:bodyPr wrap="square" rtlCol="0">
            <a:spAutoFit/>
          </a:bodyPr>
          <a:lstStyle/>
          <a:p>
            <a:r>
              <a:rPr lang="en-GB" dirty="0"/>
              <a:t>Bremner, C (2023) French police thwart €600,000 Champaigne heist. </a:t>
            </a:r>
            <a:r>
              <a:rPr lang="en-GB" i="1" dirty="0"/>
              <a:t>The Times. </a:t>
            </a:r>
            <a:r>
              <a:rPr lang="en-GB" dirty="0"/>
              <a:t>13</a:t>
            </a:r>
            <a:r>
              <a:rPr lang="en-GB" baseline="30000" dirty="0"/>
              <a:t>th</a:t>
            </a:r>
            <a:r>
              <a:rPr lang="en-GB" dirty="0"/>
              <a:t> November. Available from: </a:t>
            </a:r>
            <a:r>
              <a:rPr lang="en-GB" dirty="0">
                <a:hlinkClick r:id="rId2"/>
              </a:rPr>
              <a:t>https://www.thetimes.co.uk/article/french-police-thwart-600-000-champagne-heist-lrx56c69j</a:t>
            </a:r>
            <a:r>
              <a:rPr lang="en-GB" dirty="0"/>
              <a:t> (Accessed on the 13th of November 2023)</a:t>
            </a:r>
          </a:p>
          <a:p>
            <a:endParaRPr lang="en-GB" dirty="0"/>
          </a:p>
          <a:p>
            <a:r>
              <a:rPr lang="en-GB" dirty="0"/>
              <a:t>Horrall, A (2023) </a:t>
            </a:r>
            <a:r>
              <a:rPr lang="en-GB" i="0" dirty="0">
                <a:solidFill>
                  <a:srgbClr val="333333"/>
                </a:solidFill>
                <a:effectLst/>
              </a:rPr>
              <a:t>Tracing</a:t>
            </a:r>
            <a:r>
              <a:rPr lang="en-GB" b="1" i="0" dirty="0">
                <a:solidFill>
                  <a:srgbClr val="333333"/>
                </a:solidFill>
                <a:effectLst/>
              </a:rPr>
              <a:t> </a:t>
            </a:r>
            <a:r>
              <a:rPr lang="en-GB" i="0" dirty="0">
                <a:solidFill>
                  <a:srgbClr val="333333"/>
                </a:solidFill>
                <a:effectLst/>
              </a:rPr>
              <a:t>the events and impacts of the Canadian satire boom of the 1960s. </a:t>
            </a:r>
            <a:r>
              <a:rPr lang="en-GB" i="1" dirty="0">
                <a:solidFill>
                  <a:srgbClr val="333333"/>
                </a:solidFill>
                <a:effectLst/>
              </a:rPr>
              <a:t>Comedy Studies. </a:t>
            </a:r>
            <a:r>
              <a:rPr lang="en-GB" dirty="0">
                <a:solidFill>
                  <a:srgbClr val="333333"/>
                </a:solidFill>
                <a:effectLst/>
              </a:rPr>
              <a:t>14(2) pp 145-162. Available from: </a:t>
            </a:r>
            <a:r>
              <a:rPr lang="en-GB" dirty="0">
                <a:solidFill>
                  <a:srgbClr val="333333"/>
                </a:solidFill>
                <a:effectLst/>
                <a:hlinkClick r:id="rId3"/>
              </a:rPr>
              <a:t>https://www.tandfonline.com/doi/full/10.1080/2040610X.2023.2187605</a:t>
            </a:r>
            <a:r>
              <a:rPr lang="en-GB" dirty="0">
                <a:solidFill>
                  <a:srgbClr val="333333"/>
                </a:solidFill>
                <a:effectLst/>
              </a:rPr>
              <a:t> (Accessed on the 13th of November 2023)</a:t>
            </a:r>
            <a:endParaRPr lang="en-GB" dirty="0"/>
          </a:p>
          <a:p>
            <a:endParaRPr lang="en-GB" dirty="0"/>
          </a:p>
          <a:p>
            <a:r>
              <a:rPr lang="en-GB" dirty="0"/>
              <a:t>Imperial College London (2023) </a:t>
            </a:r>
            <a:r>
              <a:rPr lang="en-GB" i="1" dirty="0"/>
              <a:t>Citing and Referencing: Harvard style. </a:t>
            </a:r>
            <a:r>
              <a:rPr lang="en-GB" dirty="0"/>
              <a:t>Available from: </a:t>
            </a:r>
            <a:r>
              <a:rPr lang="en-GB" dirty="0">
                <a:hlinkClick r:id="rId4"/>
              </a:rPr>
              <a:t>https://www.imperial.ac.uk/media/imperial-college/administration-and-support-services/library/public/IMPP10649-Harvard-Guide-230822-WEB.pdf</a:t>
            </a:r>
            <a:r>
              <a:rPr lang="en-GB" dirty="0"/>
              <a:t> (Accessed on the 13th of November 2023)</a:t>
            </a:r>
          </a:p>
          <a:p>
            <a:endParaRPr lang="en-GB" dirty="0"/>
          </a:p>
          <a:p>
            <a:r>
              <a:rPr lang="en-GB" dirty="0"/>
              <a:t>MIT Libraries (2023) </a:t>
            </a:r>
            <a:r>
              <a:rPr lang="en-GB" i="1" dirty="0"/>
              <a:t>Citing sources: Overview. </a:t>
            </a:r>
            <a:r>
              <a:rPr lang="en-GB" dirty="0"/>
              <a:t>Available from: </a:t>
            </a:r>
            <a:r>
              <a:rPr lang="en-GB" dirty="0">
                <a:hlinkClick r:id="rId5"/>
              </a:rPr>
              <a:t>https://libguides.mit.edu/citing#:~:text=To%20show%20your%20reader%20you,ideas%20used%20by%20other%20authors</a:t>
            </a:r>
            <a:r>
              <a:rPr lang="en-GB" dirty="0"/>
              <a:t> (Accessed on the 13</a:t>
            </a:r>
            <a:r>
              <a:rPr lang="en-GB" baseline="30000" dirty="0"/>
              <a:t>th</a:t>
            </a:r>
            <a:r>
              <a:rPr lang="en-GB" dirty="0"/>
              <a:t> of November 2023)</a:t>
            </a:r>
          </a:p>
          <a:p>
            <a:endParaRPr lang="en-GB" dirty="0"/>
          </a:p>
          <a:p>
            <a:endParaRPr lang="en-GB" dirty="0"/>
          </a:p>
        </p:txBody>
      </p:sp>
    </p:spTree>
    <p:extLst>
      <p:ext uri="{BB962C8B-B14F-4D97-AF65-F5344CB8AC3E}">
        <p14:creationId xmlns:p14="http://schemas.microsoft.com/office/powerpoint/2010/main" val="25557048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0C4EB1E-E39B-94C6-D5D4-52011598DC57}"/>
              </a:ext>
            </a:extLst>
          </p:cNvPr>
          <p:cNvSpPr txBox="1"/>
          <p:nvPr/>
        </p:nvSpPr>
        <p:spPr>
          <a:xfrm>
            <a:off x="159024" y="510931"/>
            <a:ext cx="11595653" cy="1754326"/>
          </a:xfrm>
          <a:prstGeom prst="rect">
            <a:avLst/>
          </a:prstGeom>
          <a:noFill/>
        </p:spPr>
        <p:txBody>
          <a:bodyPr wrap="square">
            <a:spAutoFit/>
          </a:bodyPr>
          <a:lstStyle/>
          <a:p>
            <a:r>
              <a:rPr lang="en-GB" dirty="0"/>
              <a:t>Prozesky, D (2000) Communication and Effective Teaching. </a:t>
            </a:r>
            <a:r>
              <a:rPr lang="en-GB" i="1" dirty="0"/>
              <a:t>Community Eye Health Journal. </a:t>
            </a:r>
            <a:r>
              <a:rPr lang="en-GB" dirty="0"/>
              <a:t>13(35) pp 44-45. Available from: </a:t>
            </a:r>
            <a:r>
              <a:rPr lang="en-GB" dirty="0">
                <a:hlinkClick r:id="rId2"/>
              </a:rPr>
              <a:t>https://www.ncbi.nlm.nih.gov/pmc/articles/PMC1705977/</a:t>
            </a:r>
            <a:r>
              <a:rPr lang="en-GB" dirty="0"/>
              <a:t> (Accessed on the 13</a:t>
            </a:r>
            <a:r>
              <a:rPr lang="en-GB" baseline="30000" dirty="0"/>
              <a:t>th</a:t>
            </a:r>
            <a:r>
              <a:rPr lang="en-GB" dirty="0"/>
              <a:t> of November 2023)</a:t>
            </a:r>
          </a:p>
          <a:p>
            <a:endParaRPr lang="en-GB" dirty="0"/>
          </a:p>
          <a:p>
            <a:r>
              <a:rPr lang="en-GB" dirty="0"/>
              <a:t>Salaman, M (2023) </a:t>
            </a:r>
            <a:r>
              <a:rPr lang="en-GB" i="1" dirty="0"/>
              <a:t>Validation: Defusing intense emotions. </a:t>
            </a:r>
            <a:r>
              <a:rPr lang="en-GB" dirty="0"/>
              <a:t>Available from: </a:t>
            </a:r>
            <a:r>
              <a:rPr lang="en-GB" dirty="0">
                <a:hlinkClick r:id="rId3"/>
              </a:rPr>
              <a:t>https://www.health.harvard.edu/blog/validation-defusing-intense-emotions-202308142961</a:t>
            </a:r>
            <a:r>
              <a:rPr lang="en-GB" dirty="0"/>
              <a:t> (Accessed on the 13th of November 2023)</a:t>
            </a:r>
          </a:p>
        </p:txBody>
      </p:sp>
    </p:spTree>
    <p:extLst>
      <p:ext uri="{BB962C8B-B14F-4D97-AF65-F5344CB8AC3E}">
        <p14:creationId xmlns:p14="http://schemas.microsoft.com/office/powerpoint/2010/main" val="1240273697"/>
      </p:ext>
    </p:extLst>
  </p:cSld>
  <p:clrMapOvr>
    <a:masterClrMapping/>
  </p:clrMapOvr>
</p:sld>
</file>

<file path=ppt/theme/theme1.xml><?xml version="1.0" encoding="utf-8"?>
<a:theme xmlns:a="http://schemas.openxmlformats.org/drawingml/2006/main" name="Retrospect">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CBCC568AB4B924493790A5C97E2B48C" ma:contentTypeVersion="11" ma:contentTypeDescription="Create a new document." ma:contentTypeScope="" ma:versionID="e03d0636508a4221751b03001b11d7c9">
  <xsd:schema xmlns:xsd="http://www.w3.org/2001/XMLSchema" xmlns:xs="http://www.w3.org/2001/XMLSchema" xmlns:p="http://schemas.microsoft.com/office/2006/metadata/properties" xmlns:ns3="6ce03418-4b85-46e6-9705-46dd5ee7fda4" xmlns:ns4="8e4cb740-4a10-46c5-90de-9cf76d8df684" targetNamespace="http://schemas.microsoft.com/office/2006/metadata/properties" ma:root="true" ma:fieldsID="fea6204462067c109dc5842b2422bd57" ns3:_="" ns4:_="">
    <xsd:import namespace="6ce03418-4b85-46e6-9705-46dd5ee7fda4"/>
    <xsd:import namespace="8e4cb740-4a10-46c5-90de-9cf76d8df68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ce03418-4b85-46e6-9705-46dd5ee7fd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4cb740-4a10-46c5-90de-9cf76d8df684"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AAE740D-F103-4A70-AC0F-A96340B1DA1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ce03418-4b85-46e6-9705-46dd5ee7fda4"/>
    <ds:schemaRef ds:uri="8e4cb740-4a10-46c5-90de-9cf76d8df6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24E4374-260B-494A-B21C-956E719A5D1C}">
  <ds:schemaRefs>
    <ds:schemaRef ds:uri="http://schemas.microsoft.com/sharepoint/v3/contenttype/forms"/>
  </ds:schemaRefs>
</ds:datastoreItem>
</file>

<file path=customXml/itemProps3.xml><?xml version="1.0" encoding="utf-8"?>
<ds:datastoreItem xmlns:ds="http://schemas.openxmlformats.org/officeDocument/2006/customXml" ds:itemID="{5B997A94-009F-4629-A668-323FA5AC8BAC}">
  <ds:schemaRefs>
    <ds:schemaRef ds:uri="http://schemas.openxmlformats.org/package/2006/metadata/core-properties"/>
    <ds:schemaRef ds:uri="http://purl.org/dc/terms/"/>
    <ds:schemaRef ds:uri="6ce03418-4b85-46e6-9705-46dd5ee7fda4"/>
    <ds:schemaRef ds:uri="http://schemas.microsoft.com/office/2006/documentManagement/types"/>
    <ds:schemaRef ds:uri="http://schemas.microsoft.com/office/2006/metadata/properties"/>
    <ds:schemaRef ds:uri="http://purl.org/dc/elements/1.1/"/>
    <ds:schemaRef ds:uri="8e4cb740-4a10-46c5-90de-9cf76d8df684"/>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4072</TotalTime>
  <Words>1173</Words>
  <Application>Microsoft Office PowerPoint</Application>
  <PresentationFormat>Widescreen</PresentationFormat>
  <Paragraphs>75</Paragraphs>
  <Slides>16</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Calibri Light</vt:lpstr>
      <vt:lpstr>Franklin Gothic Book</vt:lpstr>
      <vt:lpstr>Times New Roman</vt:lpstr>
      <vt:lpstr>Wingdings</vt:lpstr>
      <vt:lpstr>Retrospect</vt:lpstr>
      <vt:lpstr>Harvard referencing </vt:lpstr>
      <vt:lpstr>Aim of lesson  </vt:lpstr>
      <vt:lpstr>Learning outcomes </vt:lpstr>
      <vt:lpstr>What is Harvard Referencing?</vt:lpstr>
      <vt:lpstr>Why do we reference?</vt:lpstr>
      <vt:lpstr>PowerPoint Presentation</vt:lpstr>
      <vt:lpstr>So, how Can you achieve this?  By giving credit where credit is due!</vt:lpstr>
      <vt:lpstr>Task: Does this need to include references?</vt:lpstr>
      <vt:lpstr>PowerPoint Presentation</vt:lpstr>
      <vt:lpstr>How it should appear- see handout</vt:lpstr>
      <vt:lpstr>Recap: Why do we reference?</vt:lpstr>
      <vt:lpstr>Task: Reference these 2 sources</vt:lpstr>
      <vt:lpstr>PowerPoint Presentation</vt:lpstr>
      <vt:lpstr>End of Lesson  Thank you</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Harvard referencing </dc:title>
  <dc:creator>Michelle Hill (1708278)</dc:creator>
  <cp:lastModifiedBy>Michelle Hill (1708278)</cp:lastModifiedBy>
  <cp:revision>1</cp:revision>
  <dcterms:created xsi:type="dcterms:W3CDTF">2023-11-12T15:23:42Z</dcterms:created>
  <dcterms:modified xsi:type="dcterms:W3CDTF">2023-11-15T11:15:53Z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0x010100BCBCC568AB4B924493790A5C97E2B48C</vt:lpwstr>
  </property>
</Properties>
</file>