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ink/ink1.xml" ContentType="application/inkml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7"/>
  </p:notesMasterIdLst>
  <p:sldIdLst>
    <p:sldId id="256" r:id="rId2"/>
    <p:sldId id="459" r:id="rId3"/>
    <p:sldId id="433" r:id="rId4"/>
    <p:sldId id="460" r:id="rId5"/>
    <p:sldId id="436" r:id="rId6"/>
    <p:sldId id="437" r:id="rId7"/>
    <p:sldId id="438" r:id="rId8"/>
    <p:sldId id="435" r:id="rId9"/>
    <p:sldId id="447" r:id="rId10"/>
    <p:sldId id="448" r:id="rId11"/>
    <p:sldId id="449" r:id="rId12"/>
    <p:sldId id="450" r:id="rId13"/>
    <p:sldId id="451" r:id="rId14"/>
    <p:sldId id="446" r:id="rId15"/>
    <p:sldId id="257" r:id="rId16"/>
    <p:sldId id="422" r:id="rId17"/>
    <p:sldId id="452" r:id="rId18"/>
    <p:sldId id="412" r:id="rId19"/>
    <p:sldId id="381" r:id="rId20"/>
    <p:sldId id="389" r:id="rId21"/>
    <p:sldId id="380" r:id="rId22"/>
    <p:sldId id="424" r:id="rId23"/>
    <p:sldId id="432" r:id="rId24"/>
    <p:sldId id="423" r:id="rId25"/>
    <p:sldId id="387" r:id="rId26"/>
    <p:sldId id="461" r:id="rId27"/>
    <p:sldId id="462" r:id="rId28"/>
    <p:sldId id="463" r:id="rId29"/>
    <p:sldId id="261" r:id="rId30"/>
    <p:sldId id="263" r:id="rId31"/>
    <p:sldId id="464" r:id="rId32"/>
    <p:sldId id="378" r:id="rId33"/>
    <p:sldId id="377" r:id="rId34"/>
    <p:sldId id="259" r:id="rId35"/>
    <p:sldId id="258" r:id="rId36"/>
    <p:sldId id="455" r:id="rId37"/>
    <p:sldId id="456" r:id="rId38"/>
    <p:sldId id="457" r:id="rId39"/>
    <p:sldId id="458" r:id="rId40"/>
    <p:sldId id="465" r:id="rId41"/>
    <p:sldId id="466" r:id="rId42"/>
    <p:sldId id="443" r:id="rId43"/>
    <p:sldId id="439" r:id="rId44"/>
    <p:sldId id="444" r:id="rId45"/>
    <p:sldId id="442" r:id="rId4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156DB9-EB8D-F1A1-B40D-116BFE8A0691}" v="19" dt="2026-03-17T09:35:02.626"/>
    <p1510:client id="{30809583-3629-F55E-F664-B423E201E7E4}" v="297" dt="2026-03-17T09:58:46.422"/>
    <p1510:client id="{FD265B8D-51D4-D48A-1F07-16A5B5180848}" v="602" dt="2026-03-16T20:24:10.5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2-25T15:27:01.182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6707 5662 16383 0 0,'0'3'0'0'0,"4"5"0"0"0,0 1 0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68AD79-B755-4427-A99D-9DBBECCDCC3E}" type="datetimeFigureOut">
              <a:t>3/17/2026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975BB0-8027-4B10-AA58-4564E41B4C3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66459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safeguarding.network/content/safeguarding-resources/gangs-youth-violence" TargetMode="External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h.gov/feature-article/gang-prevention-overview-research-and-programs" TargetMode="External"/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assets.publishing.service.gov.uk/government/uploads/system/uploads/attachment_data/file/97861/gang-violence-summary.pdf" TargetMode="Externa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lordslibrary.parliament.uk/violent-crime-burglaries-and-gang-activity/" TargetMode="External"/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news/record-number-of-gang-leaders-charged-for-county-lines-offences" TargetMode="External"/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hendowmentfund.org.uk/reports/children-violence-and-vulnerability-2025/exploitation-gangs/" TargetMode="External"/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gov.uk/government/publications/home-offices-county-lines-programme-data/county-lines-programme-data" TargetMode="Externa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udiciary.uk/wp-content/uploads/2017/05/sean-mercer-sentencing-remarks-mr-justice-irwin.pdf" TargetMode="External"/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llege.police.uk/article/analysing-gang-related-music-linked-serious-violence" TargetMode="External"/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llege.police.uk/article/analysing-gang-related-music-linked-serious-violence" TargetMode="External"/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yjresourcehub.uk/wp-content/uploads/media/Child_First_Overview_and_Guide_April_2022_YJB.pdf" TargetMode="External"/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www.gov.uk/government/publications/youth-justice-strategy-for-wales-children-and-young-people-first" TargetMode="External"/><Relationship Id="rId4" Type="http://schemas.openxmlformats.org/officeDocument/2006/relationships/hyperlink" Target="https://yjresourcehub.uk/what-is-child-first/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hlinkClick r:id="rId3"/>
              </a:rPr>
              <a:t>Gangs and Youth Violence | Safeguarding Network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975BB0-8027-4B10-AA58-4564E41B4C3E}" type="slidenum">
              <a:rPr lang="en-GB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3096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/>
              <a:buChar char="•"/>
            </a:pPr>
            <a:r>
              <a:rPr lang="en-GB"/>
              <a:t>County Lines activity involves a </a:t>
            </a:r>
            <a:r>
              <a:rPr lang="en-GB" b="1"/>
              <a:t>mix of young people, vulnerable individuals, and organised offenders</a:t>
            </a:r>
            <a:r>
              <a:rPr lang="en-GB"/>
              <a:t>.</a:t>
            </a:r>
            <a:endParaRPr lang="en-GB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/>
              <a:t>Important to highlight that a single person may be both a </a:t>
            </a:r>
            <a:r>
              <a:rPr lang="en-GB" b="1"/>
              <a:t>victim and an offender</a:t>
            </a:r>
            <a:r>
              <a:rPr lang="en-GB"/>
              <a:t>, especially young people coerced into drug supply.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There are strong </a:t>
            </a:r>
            <a:r>
              <a:rPr lang="en-GB" b="1"/>
              <a:t>geographical elements</a:t>
            </a:r>
            <a:r>
              <a:rPr lang="en-GB"/>
              <a:t>, with exploitation often occurring across force boundaries.</a:t>
            </a:r>
          </a:p>
          <a:p>
            <a:r>
              <a:rPr lang="en-GB"/>
              <a:t>County Lines work relies on effective collaboration between: </a:t>
            </a:r>
            <a:endParaRPr lang="en-GB">
              <a:ea typeface="Calibri"/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GB" b="1"/>
              <a:t>Local Authorities</a:t>
            </a:r>
            <a:r>
              <a:rPr lang="en-GB"/>
              <a:t> (children’s services, social care, housing).</a:t>
            </a:r>
            <a:endParaRPr lang="en-GB">
              <a:ea typeface="Calibri"/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GB" b="1"/>
              <a:t>Regional Organised Crime Units (ROCUs)</a:t>
            </a:r>
            <a:r>
              <a:rPr lang="en-GB"/>
              <a:t>.</a:t>
            </a:r>
            <a:endParaRPr lang="en-GB">
              <a:ea typeface="Calibri"/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GB"/>
              <a:t>Health, education, youth services, and third‑sector partners.</a:t>
            </a:r>
            <a:endParaRPr lang="en-GB">
              <a:ea typeface="Calibri"/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GB" b="1"/>
              <a:t>intelligence-led approaches</a:t>
            </a:r>
            <a:r>
              <a:rPr lang="en-GB"/>
              <a:t>, using information from partners and the public.</a:t>
            </a:r>
            <a:endParaRPr lang="en-GB">
              <a:ea typeface="Calibri"/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GB"/>
              <a:t>Disruption also includes safeguarding actions, not just enforcement.</a:t>
            </a:r>
            <a:endParaRPr lang="en-GB">
              <a:ea typeface="Calibri"/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GB"/>
              <a:t>Coordinating national operations and supporting forces with specialist intelligence.</a:t>
            </a:r>
            <a:endParaRPr lang="en-GB"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r>
              <a:rPr lang="en-GB"/>
              <a:t>Under </a:t>
            </a:r>
            <a:r>
              <a:rPr lang="en-GB" b="1"/>
              <a:t>Section 47</a:t>
            </a:r>
            <a:r>
              <a:rPr lang="en-GB"/>
              <a:t>, a local authority must make inquiries if a child is </a:t>
            </a:r>
            <a:r>
              <a:rPr lang="en-GB" b="1"/>
              <a:t>suffering or likely to suffer significant harm</a:t>
            </a:r>
            <a:r>
              <a:rPr lang="en-GB"/>
              <a:t>.</a:t>
            </a:r>
            <a:endParaRPr lang="en-GB"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r>
              <a:rPr lang="en-GB"/>
              <a:t>County Lines exploitation almost always meets this threshold.</a:t>
            </a:r>
            <a:endParaRPr lang="en-GB"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r>
              <a:rPr lang="en-GB"/>
              <a:t>Reinforce that it is everyone’s responsibility to ensure that concerns are referred appropriately.</a:t>
            </a:r>
            <a:endParaRPr lang="en-GB">
              <a:ea typeface="Calibri"/>
              <a:cs typeface="Calibri"/>
            </a:endParaRPr>
          </a:p>
          <a:p>
            <a:pPr marL="171450" indent="-171450">
              <a:buFont typeface="Arial"/>
              <a:buChar char="•"/>
            </a:pPr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975BB0-8027-4B10-AA58-4564E41B4C3E}" type="slidenum">
              <a:rPr lang="en-GB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92713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hlinkClick r:id="rId3"/>
              </a:rPr>
              <a:t>https://youth.gov/feature-article/gang-prevention-overview-research-and-programs</a:t>
            </a:r>
            <a:endParaRPr lang="en-GB"/>
          </a:p>
          <a:p>
            <a:endParaRPr lang="en-GB"/>
          </a:p>
          <a:p>
            <a:r>
              <a:rPr lang="en-GB">
                <a:hlinkClick r:id="rId4"/>
              </a:rPr>
              <a:t>https://assets.publishing.service.gov.uk/government/uploads/system/uploads/attachment_data/file/97861/gang-violence-summary.pdf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1F90B3-77FD-483C-AFC6-E18738AC8159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2635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read:  https://www.telegraph.co.uk/women/womens-life/10857716/Britains-gangster-girls-The-dark-side-of-female-empowerment-The-rise-of-women-and-females-running-gangs.html</a:t>
            </a:r>
          </a:p>
          <a:p>
            <a:endParaRPr lang="en-GB"/>
          </a:p>
          <a:p>
            <a:r>
              <a:rPr lang="en-GB">
                <a:hlinkClick r:id="rId3"/>
              </a:rPr>
              <a:t>Violent crime, burglaries and gang activity - House of Lords Library</a:t>
            </a:r>
            <a:r>
              <a:rPr lang="en-GB"/>
              <a:t> 2022</a:t>
            </a:r>
          </a:p>
          <a:p>
            <a:r>
              <a:rPr lang="en-GB"/>
              <a:t>https://lordslibrary.parliament.uk/violent-crime-burglaries-and-gang-activity/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39CD75-A2FE-4FCC-AF30-CF432BA48166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5265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hlinkClick r:id="rId3"/>
              </a:rPr>
              <a:t>Record number of gang leaders charged for county lines offences - GOV.UK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D62443-AA82-4BDA-8A36-0CF5FF4F0ADC}" type="slidenum">
              <a:rPr lang="en-GB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23421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/>
              <a:t> </a:t>
            </a:r>
            <a:r>
              <a:rPr lang="en-GB">
                <a:hlinkClick r:id="rId3"/>
              </a:rPr>
              <a:t>[</a:t>
            </a:r>
            <a:r>
              <a:rPr lang="en-GB" err="1">
                <a:hlinkClick r:id="rId3"/>
              </a:rPr>
              <a:t>youthendow</a:t>
            </a:r>
            <a:r>
              <a:rPr lang="en-GB">
                <a:hlinkClick r:id="rId3"/>
              </a:rPr>
              <a:t>...und.org.uk]</a:t>
            </a:r>
            <a:endParaRPr lang="en-GB">
              <a:ea typeface="Calibri" panose="020F0502020204030204"/>
              <a:cs typeface="Calibri" panose="020F0502020204030204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/>
              <a:t> </a:t>
            </a:r>
            <a:r>
              <a:rPr lang="en-GB">
                <a:hlinkClick r:id="rId4"/>
              </a:rPr>
              <a:t>[gov.uk]</a:t>
            </a:r>
            <a:endParaRPr lang="en-GB">
              <a:ea typeface="Calibri" panose="020F0502020204030204"/>
              <a:cs typeface="Calibri" panose="020F0502020204030204"/>
            </a:endParaRPr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GB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D62443-AA82-4BDA-8A36-0CF5FF4F0ADC}" type="slidenum">
              <a:rPr lang="en-GB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6544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hlinkClick r:id="rId3"/>
              </a:rPr>
              <a:t>Sentencing remarks of Mr Justice Irwin sentencing Sean Mercer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975BB0-8027-4B10-AA58-4564E41B4C3E}" type="slidenum">
              <a:rPr lang="en-GB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50990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err="1">
                <a:hlinkClick r:id="rId3"/>
              </a:rPr>
              <a:t>Analysing</a:t>
            </a:r>
            <a:r>
              <a:rPr lang="en-US">
                <a:hlinkClick r:id="rId3"/>
              </a:rPr>
              <a:t> gang-related music linked to serious violence | College of Policing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975BB0-8027-4B10-AA58-4564E41B4C3E}" type="slidenum">
              <a:rPr lang="en-GB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35388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err="1">
                <a:hlinkClick r:id="rId3"/>
              </a:rPr>
              <a:t>Analysing</a:t>
            </a:r>
            <a:r>
              <a:rPr lang="en-US">
                <a:hlinkClick r:id="rId3"/>
              </a:rPr>
              <a:t> gang-related music linked to serious violence | College of Policing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975BB0-8027-4B10-AA58-4564E41B4C3E}" type="slidenum">
              <a:rPr lang="en-GB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65178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hlinkClick r:id="rId3"/>
              </a:rPr>
              <a:t>PowerPoint Presentation</a:t>
            </a:r>
          </a:p>
          <a:p>
            <a:r>
              <a:rPr lang="en-US">
                <a:hlinkClick r:id="rId4"/>
              </a:rPr>
              <a:t>What is Child First? - Youth Justice Resource Hub</a:t>
            </a:r>
            <a:endParaRPr lang="en-US"/>
          </a:p>
          <a:p>
            <a:endParaRPr lang="en-US"/>
          </a:p>
          <a:p>
            <a:r>
              <a:rPr lang="en-US">
                <a:hlinkClick r:id="rId5"/>
              </a:rPr>
              <a:t>[Withdrawn] Youth justice strategy for Wales: children and young people first - GOV.UK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975BB0-8027-4B10-AA58-4564E41B4C3E}" type="slidenum">
              <a:rPr lang="en-GB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0678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popcenter.asu.edu/" TargetMode="External"/><Relationship Id="rId2" Type="http://schemas.openxmlformats.org/officeDocument/2006/relationships/hyperlink" Target="https://www.blueforcelearning.com/courses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academic.oup.com/policing/article-abstract/doi/10.1093/police/paad051/7246344?redirectedFrom=fulltext&amp;login=true" TargetMode="External"/><Relationship Id="rId2" Type="http://schemas.openxmlformats.org/officeDocument/2006/relationships/hyperlink" Target="https://books.google.co.uk/books?hl=en&amp;lr=&amp;id=j8ocEAAAQBAJ&amp;oi=fnd&amp;pg=PP1&amp;ots=yKWYhxEeFF&amp;sig=j1dgkFVWQ8bWn6vhxIr0fFFX86U&amp;redir_esc=y#v=onepage&amp;q&amp;f=false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s://moodle.uwtsd.ac.uk/report/outline/index.php?id=13765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sv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hyperlink" Target="https://www.youtube.com/watch?v=o50FfXNu_18" TargetMode="Externa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hannel4.com/programmes/trapped-in-a-gang-untold" TargetMode="External"/><Relationship Id="rId2" Type="http://schemas.openxmlformats.org/officeDocument/2006/relationships/hyperlink" Target="https://www.youtube.com/watch?v=xHKccU2NYDQ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bbc.co.uk/iplayer/episode/m002svqd/forensics-the-real-csi-series-6-3-ambush-in-the-car-park" TargetMode="External"/><Relationship Id="rId4" Type="http://schemas.openxmlformats.org/officeDocument/2006/relationships/hyperlink" Target="https://www.youtube.com/watch?v=RpkVs1pFrtI" TargetMode="Externa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2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293338"/>
            <a:ext cx="9144000" cy="3274592"/>
          </a:xfrm>
        </p:spPr>
        <p:txBody>
          <a:bodyPr anchor="ctr">
            <a:normAutofit/>
          </a:bodyPr>
          <a:lstStyle/>
          <a:p>
            <a:r>
              <a:rPr lang="en-US" sz="7200"/>
              <a:t>Week 7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5514052"/>
            <a:ext cx="9144000" cy="65191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2026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B0928B-B3C6-7DB2-42DA-66FC4FB23F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A49D7C-EA32-CB3C-115E-2C756BC57C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Assignment 2 discussion</a:t>
            </a:r>
          </a:p>
          <a:p>
            <a:r>
              <a:rPr lang="en-GB"/>
              <a:t>Feedback from Assignment 1 </a:t>
            </a:r>
          </a:p>
          <a:p>
            <a:r>
              <a:rPr lang="en-GB"/>
              <a:t>Dates / times for presentations </a:t>
            </a:r>
          </a:p>
          <a:p>
            <a:r>
              <a:rPr lang="en-GB"/>
              <a:t>Gangs continued</a:t>
            </a:r>
          </a:p>
        </p:txBody>
      </p:sp>
    </p:spTree>
    <p:extLst>
      <p:ext uri="{BB962C8B-B14F-4D97-AF65-F5344CB8AC3E}">
        <p14:creationId xmlns:p14="http://schemas.microsoft.com/office/powerpoint/2010/main" val="23147914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AEC43-B393-1D1D-565D-C85B94C944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77863"/>
          </a:xfrm>
        </p:spPr>
        <p:txBody>
          <a:bodyPr>
            <a:normAutofit fontScale="90000"/>
          </a:bodyPr>
          <a:lstStyle/>
          <a:p>
            <a:r>
              <a:rPr lang="en-GB"/>
              <a:t>Assignment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675A71-9FDC-A554-0157-3A51A74D04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25575"/>
            <a:ext cx="10515600" cy="475138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/>
              <a:t>Group presentation</a:t>
            </a:r>
          </a:p>
          <a:p>
            <a:r>
              <a:rPr lang="en-GB"/>
              <a:t>Groups – Times</a:t>
            </a:r>
          </a:p>
          <a:p>
            <a:r>
              <a:rPr lang="en-GB"/>
              <a:t>Discussion on delivery preference - how to undertake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>
                <a:latin typeface="Aptos" panose="020B0004020202020204"/>
                <a:cs typeface="Segoe UI"/>
              </a:rPr>
              <a:t>Each member to answer all parts of the question 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>
                <a:latin typeface="Aptos" panose="020B0004020202020204"/>
                <a:cs typeface="Segoe UI"/>
              </a:rPr>
              <a:t>OR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>
                <a:latin typeface="Aptos" panose="020B0004020202020204"/>
                <a:cs typeface="Segoe UI"/>
              </a:rPr>
              <a:t>Divide into sections such as intro, main points, conclusion </a:t>
            </a:r>
          </a:p>
          <a:p>
            <a:r>
              <a:rPr lang="en-GB">
                <a:latin typeface="Aptos" panose="020B0004020202020204"/>
                <a:cs typeface="Segoe UI"/>
              </a:rPr>
              <a:t>Warning - Questions at the end will be asked</a:t>
            </a:r>
          </a:p>
          <a:p>
            <a:r>
              <a:rPr lang="en-GB">
                <a:latin typeface="Aptos" panose="020B0004020202020204"/>
                <a:cs typeface="Segoe UI"/>
              </a:rPr>
              <a:t>Those with DD – to discuss later</a:t>
            </a:r>
          </a:p>
          <a:p>
            <a:r>
              <a:rPr lang="en-GB">
                <a:latin typeface="Aptos" panose="020B0004020202020204"/>
                <a:cs typeface="Segoe UI"/>
              </a:rPr>
              <a:t>21/04/26 return to class – Drop-in / Presentations?</a:t>
            </a:r>
          </a:p>
          <a:p>
            <a:r>
              <a:rPr lang="en-GB">
                <a:latin typeface="Aptos" panose="020B0004020202020204"/>
                <a:cs typeface="Segoe UI"/>
              </a:rPr>
              <a:t>28/04/26 Presentations</a:t>
            </a:r>
          </a:p>
          <a:p>
            <a:r>
              <a:rPr lang="en-GB">
                <a:latin typeface="Aptos" panose="020B0004020202020204"/>
                <a:cs typeface="Segoe UI"/>
              </a:rPr>
              <a:t>Upload Presentations to Turnitin 28/04 by 12:00pm </a:t>
            </a:r>
          </a:p>
          <a:p>
            <a:endParaRPr lang="en-GB" sz="1100">
              <a:latin typeface="Segoe UI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17098245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9CFD24-0170-FD15-6444-108BF6754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Actions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49909-99B0-5FBF-386F-AB31700B7C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Upload Presentations to Turnitin 28/04 by 12:00pm </a:t>
            </a:r>
            <a:endParaRPr lang="en-US" sz="2000"/>
          </a:p>
          <a:p>
            <a:r>
              <a:rPr lang="en-GB" sz="2000">
                <a:latin typeface="Aptos"/>
                <a:cs typeface="Arial"/>
              </a:rPr>
              <a:t>Presentations must be presented using a PowerPoint</a:t>
            </a:r>
          </a:p>
          <a:p>
            <a:r>
              <a:rPr lang="en-GB" sz="2000"/>
              <a:t>Slide must include references and a reference list. </a:t>
            </a:r>
          </a:p>
          <a:p>
            <a:pPr marL="0" indent="0">
              <a:buNone/>
            </a:pPr>
            <a:endParaRPr lang="en-GB" sz="2000">
              <a:latin typeface="Aptos" panose="020B0004020202020204"/>
              <a:cs typeface="Arial"/>
            </a:endParaRPr>
          </a:p>
          <a:p>
            <a:endParaRPr lang="en-GB" sz="2000"/>
          </a:p>
        </p:txBody>
      </p:sp>
      <p:pic>
        <p:nvPicPr>
          <p:cNvPr id="5" name="Picture 4" descr="School supplies on a table">
            <a:extLst>
              <a:ext uri="{FF2B5EF4-FFF2-40B4-BE49-F238E27FC236}">
                <a16:creationId xmlns:a16="http://schemas.microsoft.com/office/drawing/2014/main" id="{5B3D6DCA-1709-FE2E-9195-08E5063474B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958" r="28647" b="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84729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E5789C-1608-4CD1-413F-2F8422CCFB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339812"/>
            <a:ext cx="5334197" cy="874161"/>
          </a:xfrm>
        </p:spPr>
        <p:txBody>
          <a:bodyPr anchor="ctr">
            <a:normAutofit/>
          </a:bodyPr>
          <a:lstStyle/>
          <a:p>
            <a:r>
              <a:rPr lang="en-GB" sz="4000"/>
              <a:t>Question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AE1E05-7049-A745-A229-57E421437A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1409623"/>
            <a:ext cx="5334197" cy="483045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400" b="1">
                <a:latin typeface="Arial"/>
                <a:cs typeface="Arial"/>
              </a:rPr>
              <a:t>Discuss what types of adverse childhood experiences are most strongly linked to later offending? </a:t>
            </a:r>
          </a:p>
          <a:p>
            <a:endParaRPr lang="en-GB" sz="1400">
              <a:latin typeface="Arial"/>
              <a:cs typeface="Arial"/>
            </a:endParaRPr>
          </a:p>
          <a:p>
            <a:r>
              <a:rPr lang="en-GB" sz="1400">
                <a:latin typeface="Arial"/>
                <a:cs typeface="Arial"/>
              </a:rPr>
              <a:t>Introduction - define ACEs and explain why they matter; could include theories – attachment/ social learning</a:t>
            </a:r>
          </a:p>
          <a:p>
            <a:r>
              <a:rPr lang="en-GB" sz="1400">
                <a:latin typeface="Arial"/>
                <a:cs typeface="Arial"/>
              </a:rPr>
              <a:t>Key ACEs most linked to offending – physical abuse, emotional abuse, neglect, domestic violence, parental substance misuse, etc.</a:t>
            </a:r>
          </a:p>
          <a:p>
            <a:r>
              <a:rPr lang="en-GB" sz="1400">
                <a:latin typeface="Arial"/>
                <a:cs typeface="Arial"/>
              </a:rPr>
              <a:t>How ACEs increase risk – trauma, modelling behaviour, lack of supervision, cognitive/emotional impacts.</a:t>
            </a:r>
          </a:p>
          <a:p>
            <a:r>
              <a:rPr lang="en-GB" sz="1400">
                <a:latin typeface="Arial"/>
                <a:cs typeface="Arial"/>
              </a:rPr>
              <a:t>Number and combination of ACEs predicting higher offending.</a:t>
            </a:r>
          </a:p>
          <a:p>
            <a:r>
              <a:rPr lang="en-GB" sz="1400">
                <a:latin typeface="Arial"/>
                <a:cs typeface="Arial"/>
              </a:rPr>
              <a:t>Protective factors – supportive adults, education, early intervention.</a:t>
            </a:r>
          </a:p>
          <a:p>
            <a:r>
              <a:rPr lang="en-GB" sz="1400">
                <a:latin typeface="Arial"/>
                <a:cs typeface="Arial"/>
              </a:rPr>
              <a:t> ACEs increase </a:t>
            </a:r>
            <a:r>
              <a:rPr lang="en-GB" sz="1400" i="1">
                <a:latin typeface="Arial"/>
                <a:cs typeface="Arial"/>
              </a:rPr>
              <a:t>risk</a:t>
            </a:r>
            <a:r>
              <a:rPr lang="en-GB" sz="1400">
                <a:latin typeface="Arial"/>
                <a:cs typeface="Arial"/>
              </a:rPr>
              <a:t> but do not guarantee offending.</a:t>
            </a:r>
          </a:p>
          <a:p>
            <a:endParaRPr lang="en-GB" sz="1400">
              <a:latin typeface="Arial"/>
              <a:cs typeface="Arial"/>
            </a:endParaRPr>
          </a:p>
        </p:txBody>
      </p:sp>
      <p:pic>
        <p:nvPicPr>
          <p:cNvPr id="5" name="Picture 4" descr="A group of yellow figures and a red figure on the other side">
            <a:extLst>
              <a:ext uri="{FF2B5EF4-FFF2-40B4-BE49-F238E27FC236}">
                <a16:creationId xmlns:a16="http://schemas.microsoft.com/office/drawing/2014/main" id="{958E7F84-99A9-4F7C-401E-1D4596CE3FF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404" r="5836" b="-3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179050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45BEEF-E351-9B01-C155-89F549D1C2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Question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64168B-1AA8-C8F8-7ED9-5BBE498F06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b="1">
                <a:latin typeface="Arial"/>
                <a:cs typeface="Arial"/>
              </a:rPr>
              <a:t>Explain to what extent does the Children First approach improve outcomes for young people? </a:t>
            </a:r>
          </a:p>
          <a:p>
            <a:r>
              <a:rPr lang="en-GB" sz="1800">
                <a:latin typeface="Arial"/>
                <a:cs typeface="Arial"/>
              </a:rPr>
              <a:t>Improved engagement and relationships with professionals</a:t>
            </a:r>
          </a:p>
          <a:p>
            <a:r>
              <a:rPr lang="en-GB" sz="1800">
                <a:latin typeface="Arial"/>
                <a:cs typeface="Arial"/>
              </a:rPr>
              <a:t>Children supported under the Child First approach report feeling heard, understood, and treated as children - strengthens trust and engagement.</a:t>
            </a:r>
          </a:p>
          <a:p>
            <a:r>
              <a:rPr lang="en-GB" sz="1800">
                <a:latin typeface="Arial"/>
                <a:cs typeface="Arial"/>
              </a:rPr>
              <a:t>Child First strategy supports children to build a pro‑social identity. Having a positive identity development reduces negative labels, encourages goal-setting, and helps children reconnect with education and community.</a:t>
            </a:r>
          </a:p>
          <a:p>
            <a:r>
              <a:rPr lang="en-GB" sz="1800">
                <a:latin typeface="Arial"/>
                <a:cs typeface="Arial"/>
              </a:rPr>
              <a:t>Child First promotes collaboration with children; Participate in decisions that affect them.</a:t>
            </a:r>
          </a:p>
          <a:p>
            <a:r>
              <a:rPr lang="en-GB" sz="1800">
                <a:latin typeface="Arial"/>
                <a:cs typeface="Arial"/>
              </a:rPr>
              <a:t>Diversion from the CJS.  Avoiding unnecessary system contact = less likely to be stigmatised, labelled, or pushed deeper into offending pathways.</a:t>
            </a:r>
          </a:p>
          <a:p>
            <a:r>
              <a:rPr lang="en-GB" sz="1800">
                <a:latin typeface="Arial"/>
                <a:cs typeface="Arial"/>
              </a:rPr>
              <a:t>Child First aligns closely with children’s rights, developmental and trauma-informed understandings.</a:t>
            </a:r>
          </a:p>
          <a:p>
            <a:endParaRPr lang="en-GB" sz="1800">
              <a:latin typeface="Arial"/>
              <a:cs typeface="Arial"/>
            </a:endParaRPr>
          </a:p>
          <a:p>
            <a:endParaRPr lang="en-GB" sz="1800">
              <a:latin typeface="Arial"/>
              <a:cs typeface="Arial"/>
            </a:endParaRPr>
          </a:p>
          <a:p>
            <a:endParaRPr lang="en-GB" sz="18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138850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75B948-A473-B0CB-D50E-3F67B5B149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Question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1D562A-66BD-FB1C-D3F9-27EF69A2EA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600" b="1">
                <a:latin typeface="Arial"/>
                <a:cs typeface="Arial"/>
              </a:rPr>
              <a:t>Analyse what factors make young people vulnerable to gang involvement? 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latin typeface="Arial"/>
                <a:cs typeface="Arial"/>
              </a:rPr>
              <a:t>Individual – ACE's, Low self-esteem and identity, behaviours, education disengagement</a:t>
            </a:r>
          </a:p>
          <a:p>
            <a:r>
              <a:rPr lang="en-GB" sz="1600">
                <a:latin typeface="Arial"/>
                <a:cs typeface="Arial"/>
              </a:rPr>
              <a:t>Family – ACE's economic family conflict lack of supervision</a:t>
            </a:r>
          </a:p>
          <a:p>
            <a:r>
              <a:rPr lang="en-GB" sz="1600">
                <a:latin typeface="Arial"/>
                <a:cs typeface="Arial"/>
              </a:rPr>
              <a:t>Peer influences – association with those engaged in anti-social behaviours, acceptance, protection</a:t>
            </a:r>
          </a:p>
          <a:p>
            <a:r>
              <a:rPr lang="en-GB" sz="1600">
                <a:latin typeface="Arial"/>
                <a:cs typeface="Arial"/>
              </a:rPr>
              <a:t>Social – media influence &amp; community factors</a:t>
            </a:r>
          </a:p>
          <a:p>
            <a:r>
              <a:rPr lang="en-GB" sz="1600">
                <a:latin typeface="Arial"/>
                <a:cs typeface="Arial"/>
              </a:rPr>
              <a:t>ACE's can be overturned</a:t>
            </a:r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87623E07-9B5D-BEB3-B80E-CD3C2F6DF17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453" r="18934" b="5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06953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C2F243-0C00-56FA-0556-168AAADB8D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Question 4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08BB15-6BD4-B7B8-6CEF-BD421D9D0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200" b="1">
                <a:latin typeface="Calibri"/>
                <a:ea typeface="Calibri"/>
                <a:cs typeface="Calibri"/>
              </a:rPr>
              <a:t>How effective are early intervention programmes in preventing youth offending? </a:t>
            </a:r>
            <a:endParaRPr lang="en-GB" sz="2200">
              <a:latin typeface="Calibri"/>
              <a:ea typeface="Calibri"/>
              <a:cs typeface="Calibri"/>
            </a:endParaRPr>
          </a:p>
          <a:p>
            <a:endParaRPr lang="en-GB" sz="2200">
              <a:latin typeface="Calibri"/>
              <a:ea typeface="Calibri"/>
              <a:cs typeface="Calibri"/>
            </a:endParaRPr>
          </a:p>
          <a:p>
            <a:r>
              <a:rPr lang="en-GB" sz="2200">
                <a:latin typeface="Calibri"/>
                <a:ea typeface="Calibri"/>
                <a:cs typeface="Calibri"/>
              </a:rPr>
              <a:t>Identify prevention</a:t>
            </a:r>
          </a:p>
          <a:p>
            <a:r>
              <a:rPr lang="en-GB" sz="2200">
                <a:latin typeface="Calibri"/>
                <a:ea typeface="Calibri"/>
                <a:cs typeface="Calibri"/>
              </a:rPr>
              <a:t>Early childhood interventions (like Sure Start) show long‑term reductions in risky behaviour</a:t>
            </a:r>
          </a:p>
          <a:p>
            <a:r>
              <a:rPr lang="en-GB" sz="2200">
                <a:latin typeface="Calibri"/>
                <a:ea typeface="Calibri"/>
                <a:cs typeface="Calibri"/>
              </a:rPr>
              <a:t>Diversion and early support can reduce reoffending – cost / availability / postcode lottery</a:t>
            </a:r>
          </a:p>
          <a:p>
            <a:r>
              <a:rPr lang="en-GB" sz="2200">
                <a:latin typeface="Calibri"/>
                <a:ea typeface="Calibri"/>
                <a:cs typeface="Calibri"/>
              </a:rPr>
              <a:t>Effectiveness drops when services are under‑resourced or inconsistent.</a:t>
            </a:r>
          </a:p>
          <a:p>
            <a:r>
              <a:rPr lang="en-GB" sz="2200">
                <a:latin typeface="Calibri"/>
                <a:ea typeface="Calibri"/>
                <a:cs typeface="Calibri"/>
              </a:rPr>
              <a:t>Parent training programmes (e.g., </a:t>
            </a:r>
            <a:r>
              <a:rPr lang="en-GB" sz="2200" i="1">
                <a:latin typeface="Calibri"/>
                <a:ea typeface="Calibri"/>
                <a:cs typeface="Calibri"/>
              </a:rPr>
              <a:t>Incredible Years, sure start</a:t>
            </a:r>
            <a:r>
              <a:rPr lang="en-GB" sz="2200">
                <a:latin typeface="Calibri"/>
                <a:ea typeface="Calibri"/>
                <a:cs typeface="Calibri"/>
              </a:rPr>
              <a:t>) show reductions in aggression and conduct problems in several UK trials.</a:t>
            </a:r>
          </a:p>
          <a:p>
            <a:r>
              <a:rPr lang="en-GB" sz="2200">
                <a:latin typeface="Calibri"/>
                <a:ea typeface="Calibri"/>
                <a:cs typeface="Calibri"/>
              </a:rPr>
              <a:t>Mentoring programmes can reduce school exclusion, a strong predictor of later offending.</a:t>
            </a:r>
          </a:p>
          <a:p>
            <a:endParaRPr lang="en-GB" sz="2200" b="1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47059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B5385-D2A8-FFF1-B681-DFB39E4F1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Assignment 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C219C6-FD97-064B-5D47-1220230235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LITERATURE SOURCES - </a:t>
            </a:r>
          </a:p>
          <a:p>
            <a:r>
              <a:rPr lang="en-GB">
                <a:ea typeface="+mn-lt"/>
                <a:cs typeface="+mn-lt"/>
                <a:hlinkClick r:id="rId2"/>
              </a:rPr>
              <a:t>Law Enforcement Courses Online | Training Courses | </a:t>
            </a:r>
            <a:r>
              <a:rPr lang="en-GB" err="1">
                <a:ea typeface="+mn-lt"/>
                <a:cs typeface="+mn-lt"/>
                <a:hlinkClick r:id="rId2"/>
              </a:rPr>
              <a:t>BlueForce</a:t>
            </a:r>
            <a:r>
              <a:rPr lang="en-GB">
                <a:ea typeface="+mn-lt"/>
                <a:cs typeface="+mn-lt"/>
                <a:hlinkClick r:id="rId2"/>
              </a:rPr>
              <a:t> Learning</a:t>
            </a:r>
            <a:endParaRPr lang="en-GB"/>
          </a:p>
          <a:p>
            <a:r>
              <a:rPr lang="en-GB" err="1">
                <a:ea typeface="+mn-lt"/>
                <a:cs typeface="+mn-lt"/>
                <a:hlinkClick r:id="rId3"/>
              </a:rPr>
              <a:t>Center</a:t>
            </a:r>
            <a:r>
              <a:rPr lang="en-GB">
                <a:ea typeface="+mn-lt"/>
                <a:cs typeface="+mn-lt"/>
                <a:hlinkClick r:id="rId3"/>
              </a:rPr>
              <a:t> for Problem-Oriented Policing | ASU </a:t>
            </a:r>
            <a:r>
              <a:rPr lang="en-GB" err="1">
                <a:ea typeface="+mn-lt"/>
                <a:cs typeface="+mn-lt"/>
                <a:hlinkClick r:id="rId3"/>
              </a:rPr>
              <a:t>Center</a:t>
            </a:r>
            <a:r>
              <a:rPr lang="en-GB">
                <a:ea typeface="+mn-lt"/>
                <a:cs typeface="+mn-lt"/>
                <a:hlinkClick r:id="rId3"/>
              </a:rPr>
              <a:t> for Problem-Oriented Policing</a:t>
            </a:r>
          </a:p>
          <a:p>
            <a:r>
              <a:rPr lang="en-GB"/>
              <a:t>Reliable sources</a:t>
            </a:r>
          </a:p>
          <a:p>
            <a:r>
              <a:rPr lang="en-GB"/>
              <a:t>Library / Google Scholar / Web = CoP; Government pages, social services, Education, Welsh government.</a:t>
            </a:r>
          </a:p>
          <a:p>
            <a:r>
              <a:rPr lang="en-GB"/>
              <a:t>No random web searchers  </a:t>
            </a:r>
          </a:p>
        </p:txBody>
      </p:sp>
    </p:spTree>
    <p:extLst>
      <p:ext uri="{BB962C8B-B14F-4D97-AF65-F5344CB8AC3E}">
        <p14:creationId xmlns:p14="http://schemas.microsoft.com/office/powerpoint/2010/main" val="34228286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A98EB-8BFD-9608-A272-9EDA725A4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413290"/>
            <a:ext cx="5334197" cy="997903"/>
          </a:xfrm>
        </p:spPr>
        <p:txBody>
          <a:bodyPr anchor="ctr">
            <a:normAutofit/>
          </a:bodyPr>
          <a:lstStyle/>
          <a:p>
            <a:r>
              <a:rPr lang="en-GB" sz="4000"/>
              <a:t>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E7F18A-338B-DB55-46CC-E2E7BE22A8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1398278"/>
            <a:ext cx="5334197" cy="484180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600">
                <a:ea typeface="+mn-lt"/>
                <a:cs typeface="+mn-lt"/>
              </a:rPr>
              <a:t>What's Wrong? - </a:t>
            </a:r>
          </a:p>
          <a:p>
            <a:r>
              <a:rPr lang="en-GB" sz="1600">
                <a:ea typeface="+mn-lt"/>
                <a:cs typeface="+mn-lt"/>
              </a:rPr>
              <a:t>Huey, Laura, Mitchell, Renee. 2021. Implementing evidence-based research: a how-to guide for police organisations. Available at: </a:t>
            </a:r>
            <a:r>
              <a:rPr lang="en-GB" sz="1600">
                <a:ea typeface="+mn-lt"/>
                <a:cs typeface="+mn-lt"/>
                <a:hlinkClick r:id="rId2"/>
              </a:rPr>
              <a:t>https://books.google.co.uk/books?hl=en&amp;lr=&amp;id=j8ocEAAAQBAJ&amp;oi=fnd&amp;pg=PP1&amp;ots=yKWYhxEeFF&amp;sig=j1dgkFVWQ8bWn6vhxIr0fFFX86U&amp;redir_esc=y#v=onepage&amp;q&amp;f=false</a:t>
            </a:r>
            <a:r>
              <a:rPr lang="en-GB" sz="1600">
                <a:ea typeface="+mn-lt"/>
                <a:cs typeface="+mn-lt"/>
              </a:rPr>
              <a:t> Accessed on 28/2/2026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Kuen, Kiseong, Lum, Cynthia and Kim, Seung Hyun. 2023. What makes police officers resist research and evidence-based policing? Examining the role of organizational and environmental factors. Available at: </a:t>
            </a:r>
            <a:r>
              <a:rPr lang="en-GB" sz="1600">
                <a:ea typeface="+mn-lt"/>
                <a:cs typeface="+mn-lt"/>
                <a:hlinkClick r:id="rId3"/>
              </a:rPr>
              <a:t>https://academic.oup.com/policing/article-abstract/doi/10.1093/police/paad051/7246344?redirectedFrom=fulltext&amp;login=true</a:t>
            </a:r>
            <a:r>
              <a:rPr lang="en-GB" sz="1600">
                <a:ea typeface="+mn-lt"/>
                <a:cs typeface="+mn-lt"/>
              </a:rPr>
              <a:t> Accessed on 25/2/2026</a:t>
            </a:r>
            <a:endParaRPr lang="en-GB" sz="1600"/>
          </a:p>
          <a:p>
            <a:endParaRPr lang="en-GB" sz="160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177EB84-A57D-A77E-5453-D569EF75147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4680" r="34367" b="6249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598256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DDBD63-77DD-E284-C9DD-71DD5138B8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Essay Writing – Evaluate: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854E0E-8970-2C06-B049-4710D19AA4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OSARA comes from problem-oriented policing. This approach asks officers to look for patterns behind crime and disorder, not only deal with one event at a time. The College of Policing explains that problem solving policing uses a clear process to see a problem, understand it, respond to it and then review the outcome of it. Research also supports this wider approach. Hinkle et al. found that problem-oriented policing reduces crime and disorder in many ways. This gives OSARA a strong base. It is not based on opinion alone. It is linked to a tested way of working in policing (College of Policing, 2020, College of Policing, 2022, Hinkle et al, 2020).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54255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006963-0058-B30A-7AB1-80DC58061A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AI Statements 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AB6AC9-8899-6D64-6782-4FAA0250F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600"/>
              <a:t>Include these within all papers</a:t>
            </a:r>
            <a:endParaRPr lang="en-US" sz="1600"/>
          </a:p>
          <a:p>
            <a:r>
              <a:rPr lang="en-GB" sz="1600"/>
              <a:t>Show Moodle page - </a:t>
            </a:r>
            <a:r>
              <a:rPr lang="en-GB" sz="1600">
                <a:ea typeface="+mn-lt"/>
                <a:cs typeface="+mn-lt"/>
                <a:hlinkClick r:id="rId2"/>
              </a:rPr>
              <a:t>BMLC4010: Activity report | Home</a:t>
            </a:r>
          </a:p>
          <a:p>
            <a:r>
              <a:rPr lang="en-GB" sz="1600" b="1"/>
              <a:t>Front Page </a:t>
            </a:r>
            <a:endParaRPr lang="en-GB" sz="1600"/>
          </a:p>
          <a:p>
            <a:r>
              <a:rPr lang="en-GB" sz="1600"/>
              <a:t>Office 360 – Word Document – Choose cover page</a:t>
            </a:r>
          </a:p>
          <a:p>
            <a:r>
              <a:rPr lang="en-GB" sz="1600"/>
              <a:t>Name / student number / title of paper</a:t>
            </a:r>
          </a:p>
          <a:p>
            <a:r>
              <a:rPr lang="en-GB" sz="1600"/>
              <a:t>Word counts are not needed</a:t>
            </a:r>
          </a:p>
          <a:p>
            <a:pPr marL="0" indent="0">
              <a:buNone/>
            </a:pPr>
            <a:r>
              <a:rPr lang="en-GB" sz="1600" b="1"/>
              <a:t>Type of assessment </a:t>
            </a:r>
          </a:p>
          <a:p>
            <a:r>
              <a:rPr lang="en-GB" sz="1600"/>
              <a:t>Report = subheadings</a:t>
            </a:r>
          </a:p>
          <a:p>
            <a:r>
              <a:rPr lang="en-GB" sz="1600"/>
              <a:t>Essay = no headings</a:t>
            </a:r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01DF2290-8DA2-E6E4-F94A-E33D44E3E16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0690" r="-3" b="-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93888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0B80AB5-04E5-2C2D-26E9-EF3A3DA3A4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96000" cy="6858000"/>
          </a:xfrm>
          <a:prstGeom prst="rect">
            <a:avLst/>
          </a:prstGeom>
          <a:solidFill>
            <a:schemeClr val="bg1">
              <a:lumMod val="95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036026-EE1A-90E0-ABC5-BC5A31E551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878" y="5014525"/>
            <a:ext cx="4572000" cy="1401183"/>
          </a:xfrm>
        </p:spPr>
        <p:txBody>
          <a:bodyPr anchor="t">
            <a:normAutofit/>
          </a:bodyPr>
          <a:lstStyle/>
          <a:p>
            <a:r>
              <a:rPr lang="en-GB" sz="3200"/>
              <a:t>Common Mistakes</a:t>
            </a:r>
          </a:p>
        </p:txBody>
      </p:sp>
      <p:pic>
        <p:nvPicPr>
          <p:cNvPr id="4" name="Picture 3" descr="A pink note with black text on it&#10;&#10;AI-generated content may be incorrect.">
            <a:extLst>
              <a:ext uri="{FF2B5EF4-FFF2-40B4-BE49-F238E27FC236}">
                <a16:creationId xmlns:a16="http://schemas.microsoft.com/office/drawing/2014/main" id="{99866C3E-BCA6-F667-6AE9-9B64281324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8778" y="781878"/>
            <a:ext cx="4217592" cy="3523235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C23E3B9-5ABF-58B3-E2B0-E9A5DAA90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3656" y="474740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995244-2E34-5F9B-3A24-B6A9F76463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11617" y="838200"/>
            <a:ext cx="4542183" cy="531591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400"/>
              <a:t>American English</a:t>
            </a:r>
          </a:p>
          <a:p>
            <a:r>
              <a:rPr lang="en-GB" sz="2400"/>
              <a:t>American terminology</a:t>
            </a:r>
          </a:p>
          <a:p>
            <a:r>
              <a:rPr lang="en-GB" sz="2400"/>
              <a:t>Support your work with reference</a:t>
            </a:r>
          </a:p>
          <a:p>
            <a:r>
              <a:rPr lang="en-GB" sz="2400"/>
              <a:t>Reference list needs to follow Harvard Referencing requirements</a:t>
            </a:r>
          </a:p>
          <a:p>
            <a:r>
              <a:rPr lang="en-GB" sz="2400"/>
              <a:t>Make sure your in-text referencing is in your ref list</a:t>
            </a:r>
          </a:p>
          <a:p>
            <a:r>
              <a:rPr lang="en-GB" sz="2400"/>
              <a:t>Proofread</a:t>
            </a:r>
          </a:p>
          <a:p>
            <a:r>
              <a:rPr lang="en-GB" sz="2400"/>
              <a:t>No I in papers</a:t>
            </a:r>
          </a:p>
          <a:p>
            <a:r>
              <a:rPr lang="en-GB" sz="2400"/>
              <a:t>Use the Harvard Referencing Handbook</a:t>
            </a:r>
          </a:p>
          <a:p>
            <a:r>
              <a:rPr lang="en-GB" sz="2400"/>
              <a:t>Reliable sources</a:t>
            </a:r>
          </a:p>
          <a:p>
            <a:endParaRPr lang="en-GB" sz="2400"/>
          </a:p>
          <a:p>
            <a:endParaRPr lang="en-GB" sz="24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9739827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DBA43C-DB0F-A8C4-B93A-2C0E07B189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Last week: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339188-5174-F9D2-A043-06236C3AC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Gang types?</a:t>
            </a:r>
          </a:p>
          <a:p>
            <a:r>
              <a:rPr lang="en-GB"/>
              <a:t>What is county lines?</a:t>
            </a:r>
          </a:p>
          <a:p>
            <a:r>
              <a:rPr lang="en-GB"/>
              <a:t>What is a gang? - </a:t>
            </a:r>
            <a:r>
              <a:rPr lang="en-GB">
                <a:highlight>
                  <a:srgbClr val="FEFEFE"/>
                </a:highlight>
              </a:rPr>
              <a:t>Section 34(5) of the Policing and Crime Act 2009</a:t>
            </a: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D35FC84-2EF2-D406-225F-E1F77A955CA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418" r="34822" b="-3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209008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DDE037-CE6B-BE9B-E258-F7240A3F0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Gangs continued.....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386500-92B3-339F-3082-5D29994D56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GB"/>
          </a:p>
          <a:p>
            <a:r>
              <a:rPr lang="en-GB"/>
              <a:t>Peer Gangs</a:t>
            </a:r>
          </a:p>
          <a:p>
            <a:r>
              <a:rPr lang="en-GB"/>
              <a:t>Urban Street Gangs</a:t>
            </a:r>
          </a:p>
          <a:p>
            <a:r>
              <a:rPr lang="en-GB"/>
              <a:t>Serious Organised Gangs</a:t>
            </a:r>
          </a:p>
          <a:p>
            <a:r>
              <a:rPr lang="en-GB">
                <a:highlight>
                  <a:srgbClr val="FEFEFE"/>
                </a:highlight>
              </a:rPr>
              <a:t>Section 34(5) of the Policing and Crime Act 2009 provides that something is ‘gang related’ if - Consists of at least three people; and has one or more characteristics that enable its members to be identified by others as a group.</a:t>
            </a:r>
            <a:endParaRPr lang="en-GB"/>
          </a:p>
          <a:p>
            <a:r>
              <a:rPr lang="en-GB">
                <a:highlight>
                  <a:srgbClr val="FEFEFE"/>
                </a:highlight>
              </a:rPr>
              <a:t>County Lines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68032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F12CD-D532-08F1-2550-9B6821246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39410"/>
          </a:xfrm>
        </p:spPr>
        <p:txBody>
          <a:bodyPr>
            <a:normAutofit/>
          </a:bodyPr>
          <a:lstStyle/>
          <a:p>
            <a:r>
              <a:rPr lang="en-GB" sz="2800">
                <a:highlight>
                  <a:srgbClr val="FEFEFE"/>
                </a:highlight>
                <a:latin typeface="Arial"/>
                <a:cs typeface="Arial"/>
              </a:rPr>
              <a:t>Gang culture</a:t>
            </a:r>
            <a:endParaRPr lang="en-US" sz="28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12A97C-370C-4B51-C94A-982DB7B1F2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277" y="1132010"/>
            <a:ext cx="10857523" cy="504495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800">
                <a:highlight>
                  <a:srgbClr val="FEFEFE"/>
                </a:highlight>
                <a:ea typeface="+mn-lt"/>
                <a:cs typeface="+mn-lt"/>
              </a:rPr>
              <a:t>Involves serious and widespread criminal offending. </a:t>
            </a:r>
            <a:endParaRPr lang="en-GB" sz="1800">
              <a:ea typeface="+mn-lt"/>
              <a:cs typeface="+mn-lt"/>
            </a:endParaRPr>
          </a:p>
          <a:p>
            <a:r>
              <a:rPr lang="en-GB" sz="1800">
                <a:highlight>
                  <a:srgbClr val="FEFEFE"/>
                </a:highlight>
                <a:ea typeface="+mn-lt"/>
                <a:cs typeface="+mn-lt"/>
              </a:rPr>
              <a:t>Gangs often have strong ties with affiliated serious organised crime offenders, based on a shared interests and links.</a:t>
            </a:r>
            <a:endParaRPr lang="en-GB" sz="1800">
              <a:ea typeface="+mn-lt"/>
              <a:cs typeface="+mn-lt"/>
            </a:endParaRPr>
          </a:p>
          <a:p>
            <a:r>
              <a:rPr lang="en-GB" sz="1800">
                <a:highlight>
                  <a:srgbClr val="FEFEFE"/>
                </a:highlight>
                <a:ea typeface="+mn-lt"/>
                <a:cs typeface="+mn-lt"/>
              </a:rPr>
              <a:t> The ties provide a pathway for individuals to be drawn into OCGs, leading to more serious offending. </a:t>
            </a:r>
            <a:endParaRPr lang="en-GB" sz="1800"/>
          </a:p>
          <a:p>
            <a:r>
              <a:rPr lang="en-GB" sz="1800">
                <a:highlight>
                  <a:srgbClr val="FEFEFE"/>
                </a:highlight>
                <a:ea typeface="+mn-lt"/>
                <a:cs typeface="+mn-lt"/>
              </a:rPr>
              <a:t>Gangs often prey on young and other vulnerable people, coercing them to become involved with crime. </a:t>
            </a:r>
            <a:endParaRPr lang="en-GB" sz="1800">
              <a:ea typeface="+mn-lt"/>
              <a:cs typeface="+mn-lt"/>
            </a:endParaRPr>
          </a:p>
          <a:p>
            <a:r>
              <a:rPr lang="en-GB" sz="1800">
                <a:highlight>
                  <a:srgbClr val="FEFEFE"/>
                </a:highlight>
                <a:ea typeface="+mn-lt"/>
                <a:cs typeface="+mn-lt"/>
              </a:rPr>
              <a:t>Violence may be threatened or used to ensure new recruits stay with the gang and carry out criminal activity to fund its existence and its hierarchy.</a:t>
            </a:r>
            <a:endParaRPr lang="en-GB" sz="1800"/>
          </a:p>
          <a:p>
            <a:r>
              <a:rPr lang="en-GB" sz="1800">
                <a:highlight>
                  <a:srgbClr val="FEFEFE"/>
                </a:highlight>
                <a:ea typeface="+mn-lt"/>
                <a:cs typeface="+mn-lt"/>
              </a:rPr>
              <a:t>County lines gangs use a range of tactics to minimise the risk of being identified and arrested, including the use of children and young and vulnerable people to service the drugs lines</a:t>
            </a:r>
            <a:endParaRPr lang="en-GB" sz="1800">
              <a:ea typeface="+mn-lt"/>
              <a:cs typeface="+mn-lt"/>
            </a:endParaRPr>
          </a:p>
          <a:p>
            <a:r>
              <a:rPr lang="en-GB" sz="1800">
                <a:highlight>
                  <a:srgbClr val="FEFEFE"/>
                </a:highlight>
                <a:ea typeface="+mn-lt"/>
                <a:cs typeface="+mn-lt"/>
              </a:rPr>
              <a:t> These young or vulnerable people are often trafficked away from their homes and can be the victims of other violent crimes CONTROL </a:t>
            </a:r>
            <a:endParaRPr lang="en-GB" sz="1800">
              <a:ea typeface="+mn-lt"/>
              <a:cs typeface="+mn-lt"/>
            </a:endParaRPr>
          </a:p>
          <a:p>
            <a:r>
              <a:rPr lang="en-GB" sz="1800">
                <a:highlight>
                  <a:srgbClr val="FEFEFE"/>
                </a:highlight>
                <a:ea typeface="+mn-lt"/>
                <a:cs typeface="+mn-lt"/>
              </a:rPr>
              <a:t>Debt bondage (by staged robberies of the houses which the drug runners are staying)</a:t>
            </a:r>
            <a:endParaRPr lang="en-GB" sz="1800">
              <a:ea typeface="+mn-lt"/>
              <a:cs typeface="+mn-lt"/>
            </a:endParaRPr>
          </a:p>
          <a:p>
            <a:r>
              <a:rPr lang="en-GB" sz="1800">
                <a:highlight>
                  <a:srgbClr val="FEFEFE"/>
                </a:highlight>
                <a:ea typeface="+mn-lt"/>
                <a:cs typeface="+mn-lt"/>
              </a:rPr>
              <a:t>general violence or sexual assault =  fear and ensure submission to the gang’s demands. </a:t>
            </a:r>
            <a:endParaRPr lang="en-GB" sz="1800">
              <a:ea typeface="+mn-lt"/>
              <a:cs typeface="+mn-lt"/>
            </a:endParaRPr>
          </a:p>
          <a:p>
            <a:r>
              <a:rPr lang="en-GB" sz="1800">
                <a:highlight>
                  <a:srgbClr val="FEFEFE"/>
                </a:highlight>
                <a:ea typeface="+mn-lt"/>
                <a:cs typeface="+mn-lt"/>
              </a:rPr>
              <a:t>Drug runners face severe penalties, including injury by stabbing and shooting, potentially including death, if they are suspected of assisting the police or a rival gang.</a:t>
            </a: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25159669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23701-2F6B-BA80-CE3A-DFCEC51E3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35842"/>
          </a:xfrm>
        </p:spPr>
        <p:txBody>
          <a:bodyPr>
            <a:normAutofit/>
          </a:bodyPr>
          <a:lstStyle/>
          <a:p>
            <a:r>
              <a:rPr lang="en-GB" sz="3600"/>
              <a:t>Recruited through Exploitation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021B0-69F8-DB3A-061C-9BE26719BF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783" y="1388304"/>
            <a:ext cx="10774017" cy="478865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>
                <a:latin typeface="Calibri"/>
                <a:ea typeface="Calibri"/>
                <a:cs typeface="Calibri"/>
              </a:rPr>
              <a:t>Young people are vulnerable</a:t>
            </a:r>
          </a:p>
          <a:p>
            <a:r>
              <a:rPr lang="en-GB" sz="1600">
                <a:latin typeface="Calibri"/>
                <a:ea typeface="Calibri"/>
                <a:cs typeface="Calibri"/>
              </a:rPr>
              <a:t>Age, trust, poverty and inability to protect themselves</a:t>
            </a:r>
          </a:p>
          <a:p>
            <a:r>
              <a:rPr lang="en-GB" sz="1600">
                <a:latin typeface="Calibri"/>
                <a:ea typeface="Calibri"/>
                <a:cs typeface="Calibri"/>
              </a:rPr>
              <a:t>Can be </a:t>
            </a:r>
            <a:r>
              <a:rPr lang="en-GB" sz="1600" b="1">
                <a:latin typeface="Calibri"/>
                <a:ea typeface="Calibri"/>
                <a:cs typeface="Calibri"/>
              </a:rPr>
              <a:t>criminal</a:t>
            </a:r>
            <a:r>
              <a:rPr lang="en-GB" sz="1600">
                <a:latin typeface="Calibri"/>
                <a:ea typeface="Calibri"/>
                <a:cs typeface="Calibri"/>
              </a:rPr>
              <a:t>, </a:t>
            </a:r>
            <a:r>
              <a:rPr lang="en-GB" sz="1600" b="1">
                <a:latin typeface="Calibri"/>
                <a:ea typeface="Calibri"/>
                <a:cs typeface="Calibri"/>
              </a:rPr>
              <a:t>sexual</a:t>
            </a:r>
            <a:r>
              <a:rPr lang="en-GB" sz="1600">
                <a:latin typeface="Calibri"/>
                <a:ea typeface="Calibri"/>
                <a:cs typeface="Calibri"/>
              </a:rPr>
              <a:t>, </a:t>
            </a:r>
            <a:r>
              <a:rPr lang="en-GB" sz="1600" b="1">
                <a:latin typeface="Calibri"/>
                <a:ea typeface="Calibri"/>
                <a:cs typeface="Calibri"/>
              </a:rPr>
              <a:t>financial</a:t>
            </a:r>
            <a:r>
              <a:rPr lang="en-GB" sz="1600">
                <a:latin typeface="Calibri"/>
                <a:ea typeface="Calibri"/>
                <a:cs typeface="Calibri"/>
              </a:rPr>
              <a:t>, </a:t>
            </a:r>
            <a:r>
              <a:rPr lang="en-GB" sz="1600" b="1">
                <a:latin typeface="Calibri"/>
                <a:ea typeface="Calibri"/>
                <a:cs typeface="Calibri"/>
              </a:rPr>
              <a:t>labour-related</a:t>
            </a:r>
            <a:r>
              <a:rPr lang="en-GB" sz="1600">
                <a:latin typeface="Calibri"/>
                <a:ea typeface="Calibri"/>
                <a:cs typeface="Calibri"/>
              </a:rPr>
              <a:t>, or </a:t>
            </a:r>
            <a:r>
              <a:rPr lang="en-GB" sz="1600" b="1">
                <a:latin typeface="Calibri"/>
                <a:ea typeface="Calibri"/>
                <a:cs typeface="Calibri"/>
              </a:rPr>
              <a:t>digital exploitation</a:t>
            </a:r>
            <a:r>
              <a:rPr lang="en-GB" sz="1600">
                <a:latin typeface="Calibri"/>
                <a:ea typeface="Calibri"/>
                <a:cs typeface="Calibri"/>
              </a:rPr>
              <a:t>.</a:t>
            </a:r>
          </a:p>
          <a:p>
            <a:r>
              <a:rPr lang="en-GB" sz="1600">
                <a:latin typeface="Calibri"/>
                <a:ea typeface="Calibri"/>
                <a:cs typeface="Calibri"/>
              </a:rPr>
              <a:t>Often involves </a:t>
            </a:r>
            <a:r>
              <a:rPr lang="en-GB" sz="1600" b="1">
                <a:latin typeface="Calibri"/>
                <a:ea typeface="Calibri"/>
                <a:cs typeface="Calibri"/>
              </a:rPr>
              <a:t>coercion</a:t>
            </a:r>
            <a:r>
              <a:rPr lang="en-GB" sz="1600">
                <a:latin typeface="Calibri"/>
                <a:ea typeface="Calibri"/>
                <a:cs typeface="Calibri"/>
              </a:rPr>
              <a:t>, </a:t>
            </a:r>
            <a:r>
              <a:rPr lang="en-GB" sz="1600" b="1">
                <a:latin typeface="Calibri"/>
                <a:ea typeface="Calibri"/>
                <a:cs typeface="Calibri"/>
              </a:rPr>
              <a:t>control</a:t>
            </a:r>
            <a:r>
              <a:rPr lang="en-GB" sz="1600">
                <a:latin typeface="Calibri"/>
                <a:ea typeface="Calibri"/>
                <a:cs typeface="Calibri"/>
              </a:rPr>
              <a:t>, </a:t>
            </a:r>
            <a:r>
              <a:rPr lang="en-GB" sz="1600" b="1">
                <a:latin typeface="Calibri"/>
                <a:ea typeface="Calibri"/>
                <a:cs typeface="Calibri"/>
              </a:rPr>
              <a:t>deception</a:t>
            </a:r>
            <a:r>
              <a:rPr lang="en-GB" sz="1600">
                <a:latin typeface="Calibri"/>
                <a:ea typeface="Calibri"/>
                <a:cs typeface="Calibri"/>
              </a:rPr>
              <a:t>, or </a:t>
            </a:r>
            <a:r>
              <a:rPr lang="en-GB" sz="1600" b="1">
                <a:latin typeface="Calibri"/>
                <a:ea typeface="Calibri"/>
                <a:cs typeface="Calibri"/>
              </a:rPr>
              <a:t>violence</a:t>
            </a:r>
            <a:r>
              <a:rPr lang="en-GB" sz="1600">
                <a:latin typeface="Calibri"/>
                <a:ea typeface="Calibri"/>
                <a:cs typeface="Calibri"/>
              </a:rPr>
              <a:t>.</a:t>
            </a:r>
          </a:p>
          <a:p>
            <a:r>
              <a:rPr lang="en-GB" sz="1600">
                <a:latin typeface="Calibri"/>
                <a:ea typeface="Calibri"/>
                <a:cs typeface="Calibri"/>
              </a:rPr>
              <a:t>Grooming young people into drug supply.</a:t>
            </a:r>
          </a:p>
          <a:p>
            <a:r>
              <a:rPr lang="en-GB" sz="1600">
                <a:latin typeface="Calibri"/>
                <a:ea typeface="Calibri"/>
                <a:cs typeface="Calibri"/>
              </a:rPr>
              <a:t>Adults with substance misuse issues being exploited for accommodation or criminal activity.</a:t>
            </a:r>
          </a:p>
          <a:p>
            <a:r>
              <a:rPr lang="en-GB" sz="1600">
                <a:latin typeface="Calibri"/>
                <a:ea typeface="Calibri"/>
                <a:cs typeface="Calibri"/>
              </a:rPr>
              <a:t>Children &amp; young people</a:t>
            </a:r>
            <a:endParaRPr lang="en-US" sz="1600">
              <a:latin typeface="Calibri"/>
              <a:ea typeface="Calibri"/>
              <a:cs typeface="Calibri"/>
            </a:endParaRPr>
          </a:p>
          <a:p>
            <a:r>
              <a:rPr lang="en-GB" sz="1600">
                <a:latin typeface="Calibri"/>
                <a:ea typeface="Calibri"/>
                <a:cs typeface="Calibri"/>
              </a:rPr>
              <a:t>People with mental ill health</a:t>
            </a:r>
            <a:endParaRPr lang="en-US" sz="1600">
              <a:latin typeface="Calibri"/>
              <a:ea typeface="Calibri"/>
              <a:cs typeface="Calibri"/>
            </a:endParaRPr>
          </a:p>
          <a:p>
            <a:r>
              <a:rPr lang="en-GB" sz="1600">
                <a:latin typeface="Calibri"/>
                <a:ea typeface="Calibri"/>
                <a:cs typeface="Calibri"/>
              </a:rPr>
              <a:t>People experiencing homelessness</a:t>
            </a:r>
            <a:endParaRPr lang="en-US" sz="1600">
              <a:latin typeface="Calibri"/>
              <a:ea typeface="Calibri"/>
              <a:cs typeface="Calibri"/>
            </a:endParaRPr>
          </a:p>
          <a:p>
            <a:r>
              <a:rPr lang="en-GB" sz="1600">
                <a:latin typeface="Calibri"/>
                <a:ea typeface="Calibri"/>
                <a:cs typeface="Calibri"/>
              </a:rPr>
              <a:t>People with learning disabilities</a:t>
            </a:r>
            <a:endParaRPr lang="en-US" sz="1600">
              <a:latin typeface="Calibri"/>
              <a:ea typeface="Calibri"/>
              <a:cs typeface="Calibri"/>
            </a:endParaRPr>
          </a:p>
          <a:p>
            <a:r>
              <a:rPr lang="en-GB" sz="1600">
                <a:latin typeface="Calibri"/>
                <a:ea typeface="Calibri"/>
                <a:cs typeface="Calibri"/>
              </a:rPr>
              <a:t>Substance dependency</a:t>
            </a:r>
            <a:endParaRPr lang="en-US" sz="1600">
              <a:latin typeface="Calibri"/>
              <a:ea typeface="Calibri"/>
              <a:cs typeface="Calibri"/>
            </a:endParaRPr>
          </a:p>
          <a:p>
            <a:r>
              <a:rPr lang="en-GB" sz="1600">
                <a:latin typeface="Calibri"/>
                <a:ea typeface="Calibri"/>
                <a:cs typeface="Calibri"/>
              </a:rPr>
              <a:t>Migrants or those without strong social networks</a:t>
            </a:r>
            <a:endParaRPr lang="en-US" sz="1600">
              <a:latin typeface="Calibri"/>
              <a:ea typeface="Calibri"/>
              <a:cs typeface="Calibri"/>
            </a:endParaRPr>
          </a:p>
          <a:p>
            <a:r>
              <a:rPr lang="en-GB" sz="1600">
                <a:latin typeface="Calibri"/>
                <a:ea typeface="Calibri"/>
                <a:cs typeface="Calibri"/>
              </a:rPr>
              <a:t>People online lacking digital awareness</a:t>
            </a:r>
            <a:endParaRPr lang="en-US" sz="1600">
              <a:latin typeface="Calibri"/>
              <a:ea typeface="Calibri"/>
              <a:cs typeface="Calibri"/>
            </a:endParaRPr>
          </a:p>
          <a:p>
            <a:r>
              <a:rPr lang="en-GB" sz="1600" b="1">
                <a:latin typeface="Calibri"/>
                <a:ea typeface="Calibri"/>
                <a:cs typeface="Calibri"/>
              </a:rPr>
              <a:t>Exploitation thrives where people feel isolated, fearful</a:t>
            </a:r>
            <a:r>
              <a:rPr lang="en-GB" sz="1600">
                <a:latin typeface="Calibri"/>
                <a:ea typeface="Calibri"/>
                <a:cs typeface="Calibri"/>
              </a:rPr>
              <a:t>, or </a:t>
            </a:r>
            <a:r>
              <a:rPr lang="en-GB" sz="1600" b="1">
                <a:latin typeface="Calibri"/>
                <a:ea typeface="Calibri"/>
                <a:cs typeface="Calibri"/>
              </a:rPr>
              <a:t>dependent</a:t>
            </a:r>
            <a:r>
              <a:rPr lang="en-GB" sz="1600">
                <a:latin typeface="Calibri"/>
                <a:ea typeface="Calibri"/>
                <a:cs typeface="Calibri"/>
              </a:rPr>
              <a:t>.</a:t>
            </a:r>
            <a:endParaRPr lang="en-US" sz="1600">
              <a:latin typeface="Calibri"/>
              <a:ea typeface="Calibri"/>
              <a:cs typeface="Calibri"/>
            </a:endParaRPr>
          </a:p>
          <a:p>
            <a:endParaRPr lang="en-GB" sz="16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/>
          </a:p>
          <a:p>
            <a:endParaRPr lang="en-GB" b="1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3210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CE775-9FDA-5214-FFCF-98BAA47195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533508"/>
          </a:xfrm>
        </p:spPr>
        <p:txBody>
          <a:bodyPr>
            <a:normAutofit fontScale="90000"/>
          </a:bodyPr>
          <a:lstStyle/>
          <a:p>
            <a:r>
              <a:rPr lang="en-GB"/>
              <a:t>Law Response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E9648-1361-58F0-328E-7D63F802D6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420" y="1072055"/>
            <a:ext cx="11520853" cy="510490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Complex nature – young people, geographical, offender/child/victim</a:t>
            </a:r>
          </a:p>
          <a:p>
            <a:r>
              <a:rPr lang="en-GB"/>
              <a:t>Multi-agency approach – LA, Regional Organised Crime</a:t>
            </a:r>
          </a:p>
          <a:p>
            <a:r>
              <a:rPr lang="en-GB"/>
              <a:t>Detect and disrupt activities – Police to agree</a:t>
            </a:r>
          </a:p>
          <a:p>
            <a:r>
              <a:rPr lang="en-GB"/>
              <a:t>NCA and NPCC – National County Lines Coordination Centre NCLCC</a:t>
            </a:r>
          </a:p>
          <a:p>
            <a:r>
              <a:rPr lang="en-GB"/>
              <a:t>Provide support to disrupt lines</a:t>
            </a:r>
          </a:p>
          <a:p>
            <a:r>
              <a:rPr lang="en-GB"/>
              <a:t>Safeguarding issues – multi-agency response</a:t>
            </a:r>
          </a:p>
          <a:p>
            <a:r>
              <a:rPr lang="en-GB"/>
              <a:t>Safeguarding referral  with a pathway process</a:t>
            </a:r>
          </a:p>
          <a:p>
            <a:r>
              <a:rPr lang="en-GB"/>
              <a:t>S47 Children Act 1989 a child is suffering or is likely to suffer significant harm </a:t>
            </a:r>
          </a:p>
        </p:txBody>
      </p:sp>
    </p:spTree>
    <p:extLst>
      <p:ext uri="{BB962C8B-B14F-4D97-AF65-F5344CB8AC3E}">
        <p14:creationId xmlns:p14="http://schemas.microsoft.com/office/powerpoint/2010/main" val="23368692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031F8-CFA6-46D4-9018-B376F7D1C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3369" y="238540"/>
            <a:ext cx="8263890" cy="1434415"/>
          </a:xfrm>
        </p:spPr>
        <p:txBody>
          <a:bodyPr anchor="b">
            <a:normAutofit/>
          </a:bodyPr>
          <a:lstStyle/>
          <a:p>
            <a:r>
              <a:rPr lang="en-GB" sz="4700"/>
              <a:t>Young People &amp; Gangs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35D10C-B553-43FF-A947-03B7CE4B91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4885" y="2079012"/>
            <a:ext cx="6343648" cy="4111476"/>
          </a:xfrm>
        </p:spPr>
        <p:txBody>
          <a:bodyPr anchor="t">
            <a:normAutofit/>
          </a:bodyPr>
          <a:lstStyle/>
          <a:p>
            <a:r>
              <a:rPr lang="en-GB" sz="1900"/>
              <a:t>An identity at a time when they are looking for one?</a:t>
            </a:r>
          </a:p>
          <a:p>
            <a:r>
              <a:rPr lang="en-GB" sz="1900"/>
              <a:t>But it is not the identity they want or need. </a:t>
            </a:r>
          </a:p>
          <a:p>
            <a:r>
              <a:rPr lang="en-GB" sz="1900"/>
              <a:t>To be a “gangster” reinforces all that is most dangerous and inadequate about their own behaviour. </a:t>
            </a:r>
          </a:p>
          <a:p>
            <a:r>
              <a:rPr lang="en-GB" sz="1900"/>
              <a:t>Attractive to young people who want respect but fear they are unworthy of it. </a:t>
            </a:r>
          </a:p>
          <a:p>
            <a:r>
              <a:rPr lang="en-GB" sz="1900"/>
              <a:t>Glamorises and normalises behaviour that is much worse.</a:t>
            </a:r>
          </a:p>
          <a:p>
            <a:r>
              <a:rPr lang="en-GB" sz="1900"/>
              <a:t>Cuts young people further off from the society around them. </a:t>
            </a:r>
          </a:p>
        </p:txBody>
      </p:sp>
      <p:pic>
        <p:nvPicPr>
          <p:cNvPr id="4" name="Picture 4" descr="A picture containing person, standing, group, people&#10;&#10;Description automatically generated">
            <a:extLst>
              <a:ext uri="{FF2B5EF4-FFF2-40B4-BE49-F238E27FC236}">
                <a16:creationId xmlns:a16="http://schemas.microsoft.com/office/drawing/2014/main" id="{3D74E5FB-ACC6-0BAF-DACC-CA008E81BC0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741" r="17243" b="-1"/>
          <a:stretch/>
        </p:blipFill>
        <p:spPr>
          <a:xfrm>
            <a:off x="7280743" y="2093976"/>
            <a:ext cx="2955798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4366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ext&#10;&#10;Description automatically generated">
            <a:extLst>
              <a:ext uri="{FF2B5EF4-FFF2-40B4-BE49-F238E27FC236}">
                <a16:creationId xmlns:a16="http://schemas.microsoft.com/office/drawing/2014/main" id="{7EEFAE76-4F7D-27DD-FD5F-1C3C32534E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201" y="672845"/>
            <a:ext cx="11126366" cy="5583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48602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AC254-BB01-4EE7-9795-3618DCB4A2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268" y="1098552"/>
            <a:ext cx="9364132" cy="499026"/>
          </a:xfrm>
        </p:spPr>
        <p:txBody>
          <a:bodyPr>
            <a:normAutofit/>
          </a:bodyPr>
          <a:lstStyle/>
          <a:p>
            <a:r>
              <a:rPr lang="en-GB" sz="2700"/>
              <a:t>Gang’s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6F90AB-E06E-4175-9AE8-76BA411921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7596" y="1950354"/>
            <a:ext cx="10645500" cy="42195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/>
              <a:t>House of Lords (2022) state Unknown figure of gangs. </a:t>
            </a:r>
          </a:p>
          <a:p>
            <a:r>
              <a:rPr lang="en-GB" sz="1800"/>
              <a:t>Children's Commissioner estimated in 2019 that there were 46,000 children involved in gangs in England &amp; 4,000 just in London. </a:t>
            </a:r>
          </a:p>
          <a:p>
            <a:r>
              <a:rPr lang="en-GB" sz="1800"/>
              <a:t>Thousands of girls and young women are associated with these gangs</a:t>
            </a:r>
          </a:p>
          <a:p>
            <a:r>
              <a:rPr lang="en-GB" sz="1800"/>
              <a:t>Official statistics do show that women are statistically far less likely to be involved in gang crime than men</a:t>
            </a:r>
          </a:p>
          <a:p>
            <a:r>
              <a:rPr lang="en-GB" sz="1800"/>
              <a:t>However, the gap is narrowing.</a:t>
            </a:r>
          </a:p>
          <a:p>
            <a:r>
              <a:rPr lang="en-GB" sz="1800"/>
              <a:t>Home Office figures from 2013 reveal that over 160,000 teenage girls or women were arrested. Almost one in three of those arrests were for violent attacks.</a:t>
            </a:r>
          </a:p>
          <a:p>
            <a:r>
              <a:rPr lang="en-GB" sz="1800"/>
              <a:t>https://www.centreforsocialjustice.org.uk/library/girls-and-gangs</a:t>
            </a:r>
          </a:p>
          <a:p>
            <a:endParaRPr lang="en-GB" sz="150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95570502-A7CE-3B20-19BE-8AA5D78B3BA3}"/>
                  </a:ext>
                </a:extLst>
              </p14:cNvPr>
              <p14:cNvContentPartPr/>
              <p14:nvPr/>
            </p14:nvContentPartPr>
            <p14:xfrm>
              <a:off x="1912055" y="2412999"/>
              <a:ext cx="14111" cy="14111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95570502-A7CE-3B20-19BE-8AA5D78B3BA3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833661" y="2379401"/>
                <a:ext cx="169332" cy="80634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63906652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32301-0002-8D29-39BC-8748F7B2F5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8025"/>
          </a:xfrm>
        </p:spPr>
        <p:txBody>
          <a:bodyPr/>
          <a:lstStyle/>
          <a:p>
            <a:r>
              <a:rPr lang="en-GB"/>
              <a:t>Figures Oct 2025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A6AC55-79E5-7EE0-2161-99050CB881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00395"/>
            <a:ext cx="10515600" cy="49765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>
                <a:solidFill>
                  <a:srgbClr val="0B0C0C"/>
                </a:solidFill>
                <a:highlight>
                  <a:srgbClr val="FFFFFF"/>
                </a:highlight>
                <a:ea typeface="+mn-lt"/>
                <a:cs typeface="+mn-lt"/>
              </a:rPr>
              <a:t>Government run County Lines Programme July 2024 to August 2025:</a:t>
            </a:r>
          </a:p>
          <a:p>
            <a:r>
              <a:rPr lang="en-GB" sz="2400">
                <a:solidFill>
                  <a:srgbClr val="0B0C0C"/>
                </a:solidFill>
                <a:highlight>
                  <a:srgbClr val="FFFFFF"/>
                </a:highlight>
                <a:ea typeface="+mn-lt"/>
                <a:cs typeface="+mn-lt"/>
              </a:rPr>
              <a:t>1,120 senior gang members have been charged and over 2,300 ‘deal lines’ closed in the 12 months since July 2024</a:t>
            </a:r>
            <a:endParaRPr lang="en-GB" sz="2400"/>
          </a:p>
          <a:p>
            <a:r>
              <a:rPr lang="en-GB" sz="2400">
                <a:solidFill>
                  <a:srgbClr val="0B0C0C"/>
                </a:solidFill>
                <a:highlight>
                  <a:srgbClr val="FFFFFF"/>
                </a:highlight>
                <a:ea typeface="+mn-lt"/>
                <a:cs typeface="+mn-lt"/>
              </a:rPr>
              <a:t>Stabbings impacted by county lines have reduced </a:t>
            </a:r>
          </a:p>
          <a:p>
            <a:r>
              <a:rPr lang="en-GB" sz="2400">
                <a:solidFill>
                  <a:srgbClr val="0B0C0C"/>
                </a:solidFill>
                <a:highlight>
                  <a:srgbClr val="FFFFFF"/>
                </a:highlight>
                <a:ea typeface="+mn-lt"/>
                <a:cs typeface="+mn-lt"/>
              </a:rPr>
              <a:t>County Lines Programme has referred over 3,200 children and vulnerable people to supportive services</a:t>
            </a:r>
            <a:endParaRPr lang="en-GB"/>
          </a:p>
          <a:p>
            <a:r>
              <a:rPr lang="en-GB" sz="2400">
                <a:solidFill>
                  <a:srgbClr val="0B0C0C"/>
                </a:solidFill>
                <a:highlight>
                  <a:srgbClr val="FFFFFF"/>
                </a:highlight>
                <a:ea typeface="+mn-lt"/>
                <a:cs typeface="+mn-lt"/>
              </a:rPr>
              <a:t>Provided over 500 of specialist support through Catch22’s county lines service</a:t>
            </a:r>
            <a:endParaRPr lang="en-GB" sz="2400">
              <a:solidFill>
                <a:srgbClr val="0B0C0C"/>
              </a:solidFill>
              <a:highlight>
                <a:srgbClr val="FFFFFF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63698920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B75BB-B2BE-348C-F353-FF5E404B53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23336"/>
          </a:xfrm>
        </p:spPr>
        <p:txBody>
          <a:bodyPr/>
          <a:lstStyle/>
          <a:p>
            <a:r>
              <a:rPr lang="en-GB"/>
              <a:t>Figures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9F25D-A302-C052-B558-ECADD8A885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2000">
                <a:latin typeface="Arial"/>
                <a:cs typeface="Arial"/>
              </a:rPr>
              <a:t>Children involved in street gangs (self‑identified) - </a:t>
            </a:r>
            <a:endParaRPr lang="en-US"/>
          </a:p>
          <a:p>
            <a:r>
              <a:rPr lang="en-GB" sz="2000">
                <a:latin typeface="Arial"/>
                <a:cs typeface="Arial"/>
              </a:rPr>
              <a:t>Youth Endowment Fund (2025), which surveyed 13–17‑year‑olds across England and Wales:</a:t>
            </a:r>
          </a:p>
          <a:p>
            <a:r>
              <a:rPr lang="en-GB" sz="2000">
                <a:latin typeface="Arial"/>
                <a:cs typeface="Arial"/>
              </a:rPr>
              <a:t>2.4% of all 13–17‑year‑olds said they had been in a “gang” in the past 12 months,</a:t>
            </a:r>
            <a:br>
              <a:rPr lang="en-GB" sz="2000">
                <a:latin typeface="Arial"/>
                <a:cs typeface="Arial"/>
              </a:rPr>
            </a:br>
            <a:r>
              <a:rPr lang="en-GB" sz="2000">
                <a:latin typeface="Arial"/>
                <a:cs typeface="Arial"/>
              </a:rPr>
              <a:t> which is equivalent to around 90,000 children.</a:t>
            </a:r>
            <a:br>
              <a:rPr lang="en-GB" sz="2000">
                <a:latin typeface="Arial"/>
                <a:cs typeface="Arial"/>
              </a:rPr>
            </a:br>
            <a:r>
              <a:rPr lang="en-GB" sz="2000">
                <a:latin typeface="Arial"/>
                <a:cs typeface="Arial"/>
              </a:rPr>
              <a:t>Children involved in County Lines / Child Criminal Exploitation (CCE)</a:t>
            </a:r>
          </a:p>
          <a:p>
            <a:r>
              <a:rPr lang="en-GB" sz="2000">
                <a:latin typeface="Arial"/>
                <a:cs typeface="Arial"/>
              </a:rPr>
              <a:t>County Lines is one of the main ways children become involved with organised drug gangs. According to the Home Office (2025).</a:t>
            </a:r>
          </a:p>
          <a:p>
            <a:r>
              <a:rPr lang="en-GB" sz="2000">
                <a:latin typeface="Arial"/>
                <a:cs typeface="Arial"/>
              </a:rPr>
              <a:t>Approximately 15,500 children were identified as at risk of, or involved in, child criminal exploitation in the year ending March 2025</a:t>
            </a:r>
          </a:p>
          <a:p>
            <a:r>
              <a:rPr lang="en-GB" sz="2000">
                <a:latin typeface="Arial"/>
                <a:cs typeface="Arial"/>
              </a:rPr>
              <a:t>The Home Office notes this is not true estimate, because many cases of exploitation are hidden.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27714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CF43CB-1CEF-E0ED-430F-7D3914ED01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63745"/>
          </a:xfrm>
        </p:spPr>
        <p:txBody>
          <a:bodyPr/>
          <a:lstStyle/>
          <a:p>
            <a:pPr>
              <a:spcBef>
                <a:spcPts val="1000"/>
              </a:spcBef>
            </a:pPr>
            <a:br>
              <a:rPr lang="en-GB" sz="2800" b="1">
                <a:highlight>
                  <a:srgbClr val="FEFEFE"/>
                </a:highlight>
                <a:latin typeface="Aptos"/>
              </a:rPr>
            </a:br>
            <a:r>
              <a:rPr lang="en-GB" sz="2800" b="1">
                <a:highlight>
                  <a:srgbClr val="FEFEFE"/>
                </a:highlight>
                <a:latin typeface="Aptos"/>
              </a:rPr>
              <a:t>Gang offending</a:t>
            </a:r>
            <a:endParaRPr lang="en-GB" sz="2800">
              <a:latin typeface="Aptos"/>
            </a:endParaRP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959F8-1226-408A-78CE-613311869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33262"/>
            <a:ext cx="10515600" cy="444370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>
                <a:highlight>
                  <a:srgbClr val="FEFEFE"/>
                </a:highlight>
              </a:rPr>
              <a:t>Gang offending</a:t>
            </a:r>
            <a:r>
              <a:rPr lang="en-GB" sz="2400">
                <a:highlight>
                  <a:srgbClr val="FEFEFE"/>
                </a:highlight>
                <a:ea typeface="+mn-lt"/>
                <a:cs typeface="+mn-lt"/>
              </a:rPr>
              <a:t> varies significantly and is not easily defined. </a:t>
            </a:r>
            <a:endParaRPr lang="en-GB" sz="2400"/>
          </a:p>
          <a:p>
            <a:r>
              <a:rPr lang="en-GB" sz="2400">
                <a:highlight>
                  <a:srgbClr val="FEFEFE"/>
                </a:highlight>
                <a:ea typeface="+mn-lt"/>
                <a:cs typeface="+mn-lt"/>
              </a:rPr>
              <a:t>Drug dealing is the root cause of a significant amount of gang offending. It provides wealth to a select group at the top of the hierarchy.</a:t>
            </a:r>
            <a:endParaRPr lang="en-GB" sz="2400"/>
          </a:p>
          <a:p>
            <a:r>
              <a:rPr lang="en-GB" sz="2400">
                <a:highlight>
                  <a:srgbClr val="FEFEFE"/>
                </a:highlight>
                <a:ea typeface="+mn-lt"/>
                <a:cs typeface="+mn-lt"/>
              </a:rPr>
              <a:t>Many gang members carry weapons – knives / firearms</a:t>
            </a:r>
          </a:p>
          <a:p>
            <a:r>
              <a:rPr lang="en-GB" sz="2400">
                <a:highlight>
                  <a:srgbClr val="FEFEFE"/>
                </a:highlight>
                <a:ea typeface="+mn-lt"/>
                <a:cs typeface="+mn-lt"/>
              </a:rPr>
              <a:t>Kidnapping</a:t>
            </a:r>
          </a:p>
          <a:p>
            <a:r>
              <a:rPr lang="en-GB" sz="2400">
                <a:highlight>
                  <a:srgbClr val="FEFEFE"/>
                </a:highlight>
                <a:ea typeface="+mn-lt"/>
                <a:cs typeface="+mn-lt"/>
              </a:rPr>
              <a:t>Assaults such as corrosive substances as weapons</a:t>
            </a:r>
          </a:p>
          <a:p>
            <a:r>
              <a:rPr lang="en-GB" sz="2400">
                <a:highlight>
                  <a:srgbClr val="FEFEFE"/>
                </a:highlight>
              </a:rPr>
              <a:t>Sexual assaults &amp; Violence against </a:t>
            </a:r>
            <a:r>
              <a:rPr lang="en-GB" sz="2400" err="1">
                <a:highlight>
                  <a:srgbClr val="FEFEFE"/>
                </a:highlight>
              </a:rPr>
              <a:t>gi</a:t>
            </a:r>
            <a:r>
              <a:rPr lang="en-GB" sz="2400">
                <a:highlight>
                  <a:srgbClr val="FEFEFE"/>
                </a:highlight>
              </a:rPr>
              <a:t>rls – control/abuse for prostitution</a:t>
            </a:r>
          </a:p>
          <a:p>
            <a:r>
              <a:rPr lang="en-GB" sz="2400">
                <a:highlight>
                  <a:srgbClr val="FEFEFE"/>
                </a:highlight>
              </a:rPr>
              <a:t>GBH / ABH</a:t>
            </a:r>
          </a:p>
          <a:p>
            <a:r>
              <a:rPr lang="en-GB" sz="2400">
                <a:highlight>
                  <a:srgbClr val="FEFEFE"/>
                </a:highlight>
              </a:rPr>
              <a:t>Human trafficking </a:t>
            </a:r>
          </a:p>
          <a:p>
            <a:r>
              <a:rPr lang="en-GB" sz="2400">
                <a:highlight>
                  <a:srgbClr val="FEFEFE"/>
                </a:highlight>
              </a:rPr>
              <a:t>Attempted murder / murder</a:t>
            </a:r>
          </a:p>
          <a:p>
            <a:endParaRPr lang="en-GB" sz="2400">
              <a:highlight>
                <a:srgbClr val="FEFEFE"/>
              </a:highlight>
            </a:endParaRPr>
          </a:p>
          <a:p>
            <a:endParaRPr lang="en-GB" sz="2400">
              <a:highlight>
                <a:srgbClr val="FEFEFE"/>
              </a:highlight>
            </a:endParaRPr>
          </a:p>
          <a:p>
            <a:endParaRPr lang="en-GB" sz="2400">
              <a:highlight>
                <a:srgbClr val="FEFEFE"/>
              </a:highlight>
            </a:endParaRPr>
          </a:p>
          <a:p>
            <a:endParaRPr lang="en-GB" sz="2400">
              <a:highlight>
                <a:srgbClr val="FEFEFE"/>
              </a:highlight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20799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text, person&#10;&#10;Description automatically generated">
            <a:extLst>
              <a:ext uri="{FF2B5EF4-FFF2-40B4-BE49-F238E27FC236}">
                <a16:creationId xmlns:a16="http://schemas.microsoft.com/office/drawing/2014/main" id="{7DE9876E-296C-D75B-F2E1-B2F18CBED1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09536" y="643467"/>
            <a:ext cx="6172926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228947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C0CCF94-9536-4A63-8FF2-E37827C927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970655A-F4C2-4D7E-BAB6-D3BFC5CAE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918174"/>
            <a:ext cx="12192000" cy="4939827"/>
          </a:xfrm>
          <a:custGeom>
            <a:avLst/>
            <a:gdLst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435843 w 12192000"/>
              <a:gd name="connsiteY143" fmla="*/ 234325 h 4939827"/>
              <a:gd name="connsiteX144" fmla="*/ 4499101 w 12192000"/>
              <a:gd name="connsiteY144" fmla="*/ 232983 h 4939827"/>
              <a:gd name="connsiteX145" fmla="*/ 4558432 w 12192000"/>
              <a:gd name="connsiteY145" fmla="*/ 269194 h 4939827"/>
              <a:gd name="connsiteX146" fmla="*/ 4635061 w 12192000"/>
              <a:gd name="connsiteY146" fmla="*/ 280682 h 4939827"/>
              <a:gd name="connsiteX147" fmla="*/ 4680829 w 12192000"/>
              <a:gd name="connsiteY147" fmla="*/ 287953 h 4939827"/>
              <a:gd name="connsiteX148" fmla="*/ 4807427 w 12192000"/>
              <a:gd name="connsiteY148" fmla="*/ 276835 h 4939827"/>
              <a:gd name="connsiteX149" fmla="*/ 5028933 w 12192000"/>
              <a:gd name="connsiteY149" fmla="*/ 183887 h 4939827"/>
              <a:gd name="connsiteX150" fmla="*/ 5093642 w 12192000"/>
              <a:gd name="connsiteY150" fmla="*/ 177214 h 4939827"/>
              <a:gd name="connsiteX151" fmla="*/ 5102642 w 12192000"/>
              <a:gd name="connsiteY151" fmla="*/ 186816 h 4939827"/>
              <a:gd name="connsiteX152" fmla="*/ 5193590 w 12192000"/>
              <a:gd name="connsiteY152" fmla="*/ 136361 h 4939827"/>
              <a:gd name="connsiteX153" fmla="*/ 5323922 w 12192000"/>
              <a:gd name="connsiteY153" fmla="*/ 146332 h 4939827"/>
              <a:gd name="connsiteX154" fmla="*/ 5421860 w 12192000"/>
              <a:gd name="connsiteY154" fmla="*/ 167298 h 4939827"/>
              <a:gd name="connsiteX155" fmla="*/ 5476948 w 12192000"/>
              <a:gd name="connsiteY155" fmla="*/ 173249 h 4939827"/>
              <a:gd name="connsiteX156" fmla="*/ 5516842 w 12192000"/>
              <a:gd name="connsiteY156" fmla="*/ 184018 h 4939827"/>
              <a:gd name="connsiteX157" fmla="*/ 5619415 w 12192000"/>
              <a:gd name="connsiteY157" fmla="*/ 176781 h 4939827"/>
              <a:gd name="connsiteX158" fmla="*/ 5789867 w 12192000"/>
              <a:gd name="connsiteY158" fmla="*/ 150304 h 4939827"/>
              <a:gd name="connsiteX159" fmla="*/ 5825953 w 12192000"/>
              <a:gd name="connsiteY159" fmla="*/ 147907 h 4939827"/>
              <a:gd name="connsiteX160" fmla="*/ 5856168 w 12192000"/>
              <a:gd name="connsiteY160" fmla="*/ 158719 h 4939827"/>
              <a:gd name="connsiteX161" fmla="*/ 5862476 w 12192000"/>
              <a:gd name="connsiteY161" fmla="*/ 172447 h 4939827"/>
              <a:gd name="connsiteX162" fmla="*/ 5882195 w 12192000"/>
              <a:gd name="connsiteY162" fmla="*/ 173195 h 4939827"/>
              <a:gd name="connsiteX163" fmla="*/ 5887271 w 12192000"/>
              <a:gd name="connsiteY163" fmla="*/ 176084 h 4939827"/>
              <a:gd name="connsiteX164" fmla="*/ 5916552 w 12192000"/>
              <a:gd name="connsiteY164" fmla="*/ 189955 h 4939827"/>
              <a:gd name="connsiteX165" fmla="*/ 5983240 w 12192000"/>
              <a:gd name="connsiteY165" fmla="*/ 152755 h 4939827"/>
              <a:gd name="connsiteX166" fmla="*/ 6061852 w 12192000"/>
              <a:gd name="connsiteY166" fmla="*/ 161953 h 4939827"/>
              <a:gd name="connsiteX167" fmla="*/ 6408386 w 12192000"/>
              <a:gd name="connsiteY167" fmla="*/ 157590 h 4939827"/>
              <a:gd name="connsiteX168" fmla="*/ 6531386 w 12192000"/>
              <a:gd name="connsiteY168" fmla="*/ 156103 h 4939827"/>
              <a:gd name="connsiteX169" fmla="*/ 6721509 w 12192000"/>
              <a:gd name="connsiteY169" fmla="*/ 54829 h 4939827"/>
              <a:gd name="connsiteX170" fmla="*/ 6947884 w 12192000"/>
              <a:gd name="connsiteY170" fmla="*/ 47587 h 4939827"/>
              <a:gd name="connsiteX171" fmla="*/ 6965101 w 12192000"/>
              <a:gd name="connsiteY171" fmla="*/ 25718 h 4939827"/>
              <a:gd name="connsiteX172" fmla="*/ 6986370 w 12192000"/>
              <a:gd name="connsiteY172" fmla="*/ 12659 h 4939827"/>
              <a:gd name="connsiteX173" fmla="*/ 6989536 w 12192000"/>
              <a:gd name="connsiteY173" fmla="*/ 14528 h 4939827"/>
              <a:gd name="connsiteX174" fmla="*/ 7015933 w 12192000"/>
              <a:gd name="connsiteY174" fmla="*/ 9653 h 4939827"/>
              <a:gd name="connsiteX175" fmla="*/ 7020592 w 12192000"/>
              <a:gd name="connsiteY175" fmla="*/ 1651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435843 w 12192000"/>
              <a:gd name="connsiteY143" fmla="*/ 234325 h 4939827"/>
              <a:gd name="connsiteX144" fmla="*/ 4558432 w 12192000"/>
              <a:gd name="connsiteY144" fmla="*/ 269194 h 4939827"/>
              <a:gd name="connsiteX145" fmla="*/ 4635061 w 12192000"/>
              <a:gd name="connsiteY145" fmla="*/ 280682 h 4939827"/>
              <a:gd name="connsiteX146" fmla="*/ 4680829 w 12192000"/>
              <a:gd name="connsiteY146" fmla="*/ 287953 h 4939827"/>
              <a:gd name="connsiteX147" fmla="*/ 4807427 w 12192000"/>
              <a:gd name="connsiteY147" fmla="*/ 276835 h 4939827"/>
              <a:gd name="connsiteX148" fmla="*/ 5028933 w 12192000"/>
              <a:gd name="connsiteY148" fmla="*/ 183887 h 4939827"/>
              <a:gd name="connsiteX149" fmla="*/ 5093642 w 12192000"/>
              <a:gd name="connsiteY149" fmla="*/ 177214 h 4939827"/>
              <a:gd name="connsiteX150" fmla="*/ 5102642 w 12192000"/>
              <a:gd name="connsiteY150" fmla="*/ 186816 h 4939827"/>
              <a:gd name="connsiteX151" fmla="*/ 5193590 w 12192000"/>
              <a:gd name="connsiteY151" fmla="*/ 136361 h 4939827"/>
              <a:gd name="connsiteX152" fmla="*/ 5323922 w 12192000"/>
              <a:gd name="connsiteY152" fmla="*/ 146332 h 4939827"/>
              <a:gd name="connsiteX153" fmla="*/ 5421860 w 12192000"/>
              <a:gd name="connsiteY153" fmla="*/ 167298 h 4939827"/>
              <a:gd name="connsiteX154" fmla="*/ 5476948 w 12192000"/>
              <a:gd name="connsiteY154" fmla="*/ 173249 h 4939827"/>
              <a:gd name="connsiteX155" fmla="*/ 5516842 w 12192000"/>
              <a:gd name="connsiteY155" fmla="*/ 184018 h 4939827"/>
              <a:gd name="connsiteX156" fmla="*/ 5619415 w 12192000"/>
              <a:gd name="connsiteY156" fmla="*/ 176781 h 4939827"/>
              <a:gd name="connsiteX157" fmla="*/ 5789867 w 12192000"/>
              <a:gd name="connsiteY157" fmla="*/ 150304 h 4939827"/>
              <a:gd name="connsiteX158" fmla="*/ 5825953 w 12192000"/>
              <a:gd name="connsiteY158" fmla="*/ 147907 h 4939827"/>
              <a:gd name="connsiteX159" fmla="*/ 5856168 w 12192000"/>
              <a:gd name="connsiteY159" fmla="*/ 158719 h 4939827"/>
              <a:gd name="connsiteX160" fmla="*/ 5862476 w 12192000"/>
              <a:gd name="connsiteY160" fmla="*/ 172447 h 4939827"/>
              <a:gd name="connsiteX161" fmla="*/ 5882195 w 12192000"/>
              <a:gd name="connsiteY161" fmla="*/ 173195 h 4939827"/>
              <a:gd name="connsiteX162" fmla="*/ 5887271 w 12192000"/>
              <a:gd name="connsiteY162" fmla="*/ 176084 h 4939827"/>
              <a:gd name="connsiteX163" fmla="*/ 5916552 w 12192000"/>
              <a:gd name="connsiteY163" fmla="*/ 189955 h 4939827"/>
              <a:gd name="connsiteX164" fmla="*/ 5983240 w 12192000"/>
              <a:gd name="connsiteY164" fmla="*/ 152755 h 4939827"/>
              <a:gd name="connsiteX165" fmla="*/ 6061852 w 12192000"/>
              <a:gd name="connsiteY165" fmla="*/ 161953 h 4939827"/>
              <a:gd name="connsiteX166" fmla="*/ 6408386 w 12192000"/>
              <a:gd name="connsiteY166" fmla="*/ 157590 h 4939827"/>
              <a:gd name="connsiteX167" fmla="*/ 6531386 w 12192000"/>
              <a:gd name="connsiteY167" fmla="*/ 156103 h 4939827"/>
              <a:gd name="connsiteX168" fmla="*/ 6721509 w 12192000"/>
              <a:gd name="connsiteY168" fmla="*/ 54829 h 4939827"/>
              <a:gd name="connsiteX169" fmla="*/ 6947884 w 12192000"/>
              <a:gd name="connsiteY169" fmla="*/ 47587 h 4939827"/>
              <a:gd name="connsiteX170" fmla="*/ 6965101 w 12192000"/>
              <a:gd name="connsiteY170" fmla="*/ 25718 h 4939827"/>
              <a:gd name="connsiteX171" fmla="*/ 6986370 w 12192000"/>
              <a:gd name="connsiteY171" fmla="*/ 12659 h 4939827"/>
              <a:gd name="connsiteX172" fmla="*/ 6989536 w 12192000"/>
              <a:gd name="connsiteY172" fmla="*/ 14528 h 4939827"/>
              <a:gd name="connsiteX173" fmla="*/ 7015933 w 12192000"/>
              <a:gd name="connsiteY173" fmla="*/ 9653 h 4939827"/>
              <a:gd name="connsiteX174" fmla="*/ 7020592 w 12192000"/>
              <a:gd name="connsiteY174" fmla="*/ 1651 h 4939827"/>
              <a:gd name="connsiteX175" fmla="*/ 7025905 w 12192000"/>
              <a:gd name="connsiteY175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558432 w 12192000"/>
              <a:gd name="connsiteY143" fmla="*/ 269194 h 4939827"/>
              <a:gd name="connsiteX144" fmla="*/ 4635061 w 12192000"/>
              <a:gd name="connsiteY144" fmla="*/ 280682 h 4939827"/>
              <a:gd name="connsiteX145" fmla="*/ 4680829 w 12192000"/>
              <a:gd name="connsiteY145" fmla="*/ 287953 h 4939827"/>
              <a:gd name="connsiteX146" fmla="*/ 4807427 w 12192000"/>
              <a:gd name="connsiteY146" fmla="*/ 276835 h 4939827"/>
              <a:gd name="connsiteX147" fmla="*/ 5028933 w 12192000"/>
              <a:gd name="connsiteY147" fmla="*/ 183887 h 4939827"/>
              <a:gd name="connsiteX148" fmla="*/ 5093642 w 12192000"/>
              <a:gd name="connsiteY148" fmla="*/ 177214 h 4939827"/>
              <a:gd name="connsiteX149" fmla="*/ 5102642 w 12192000"/>
              <a:gd name="connsiteY149" fmla="*/ 186816 h 4939827"/>
              <a:gd name="connsiteX150" fmla="*/ 5193590 w 12192000"/>
              <a:gd name="connsiteY150" fmla="*/ 136361 h 4939827"/>
              <a:gd name="connsiteX151" fmla="*/ 5323922 w 12192000"/>
              <a:gd name="connsiteY151" fmla="*/ 146332 h 4939827"/>
              <a:gd name="connsiteX152" fmla="*/ 5421860 w 12192000"/>
              <a:gd name="connsiteY152" fmla="*/ 167298 h 4939827"/>
              <a:gd name="connsiteX153" fmla="*/ 5476948 w 12192000"/>
              <a:gd name="connsiteY153" fmla="*/ 173249 h 4939827"/>
              <a:gd name="connsiteX154" fmla="*/ 5516842 w 12192000"/>
              <a:gd name="connsiteY154" fmla="*/ 184018 h 4939827"/>
              <a:gd name="connsiteX155" fmla="*/ 5619415 w 12192000"/>
              <a:gd name="connsiteY155" fmla="*/ 176781 h 4939827"/>
              <a:gd name="connsiteX156" fmla="*/ 5789867 w 12192000"/>
              <a:gd name="connsiteY156" fmla="*/ 150304 h 4939827"/>
              <a:gd name="connsiteX157" fmla="*/ 5825953 w 12192000"/>
              <a:gd name="connsiteY157" fmla="*/ 147907 h 4939827"/>
              <a:gd name="connsiteX158" fmla="*/ 5856168 w 12192000"/>
              <a:gd name="connsiteY158" fmla="*/ 158719 h 4939827"/>
              <a:gd name="connsiteX159" fmla="*/ 5862476 w 12192000"/>
              <a:gd name="connsiteY159" fmla="*/ 172447 h 4939827"/>
              <a:gd name="connsiteX160" fmla="*/ 5882195 w 12192000"/>
              <a:gd name="connsiteY160" fmla="*/ 173195 h 4939827"/>
              <a:gd name="connsiteX161" fmla="*/ 5887271 w 12192000"/>
              <a:gd name="connsiteY161" fmla="*/ 176084 h 4939827"/>
              <a:gd name="connsiteX162" fmla="*/ 5916552 w 12192000"/>
              <a:gd name="connsiteY162" fmla="*/ 189955 h 4939827"/>
              <a:gd name="connsiteX163" fmla="*/ 5983240 w 12192000"/>
              <a:gd name="connsiteY163" fmla="*/ 152755 h 4939827"/>
              <a:gd name="connsiteX164" fmla="*/ 6061852 w 12192000"/>
              <a:gd name="connsiteY164" fmla="*/ 161953 h 4939827"/>
              <a:gd name="connsiteX165" fmla="*/ 6408386 w 12192000"/>
              <a:gd name="connsiteY165" fmla="*/ 157590 h 4939827"/>
              <a:gd name="connsiteX166" fmla="*/ 6531386 w 12192000"/>
              <a:gd name="connsiteY166" fmla="*/ 156103 h 4939827"/>
              <a:gd name="connsiteX167" fmla="*/ 6721509 w 12192000"/>
              <a:gd name="connsiteY167" fmla="*/ 54829 h 4939827"/>
              <a:gd name="connsiteX168" fmla="*/ 6947884 w 12192000"/>
              <a:gd name="connsiteY168" fmla="*/ 47587 h 4939827"/>
              <a:gd name="connsiteX169" fmla="*/ 6965101 w 12192000"/>
              <a:gd name="connsiteY169" fmla="*/ 25718 h 4939827"/>
              <a:gd name="connsiteX170" fmla="*/ 6986370 w 12192000"/>
              <a:gd name="connsiteY170" fmla="*/ 12659 h 4939827"/>
              <a:gd name="connsiteX171" fmla="*/ 6989536 w 12192000"/>
              <a:gd name="connsiteY171" fmla="*/ 14528 h 4939827"/>
              <a:gd name="connsiteX172" fmla="*/ 7015933 w 12192000"/>
              <a:gd name="connsiteY172" fmla="*/ 9653 h 4939827"/>
              <a:gd name="connsiteX173" fmla="*/ 7020592 w 12192000"/>
              <a:gd name="connsiteY173" fmla="*/ 1651 h 4939827"/>
              <a:gd name="connsiteX174" fmla="*/ 7025905 w 12192000"/>
              <a:gd name="connsiteY174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558432 w 12192000"/>
              <a:gd name="connsiteY143" fmla="*/ 269194 h 4939827"/>
              <a:gd name="connsiteX144" fmla="*/ 4635061 w 12192000"/>
              <a:gd name="connsiteY144" fmla="*/ 280682 h 4939827"/>
              <a:gd name="connsiteX145" fmla="*/ 4807427 w 12192000"/>
              <a:gd name="connsiteY145" fmla="*/ 276835 h 4939827"/>
              <a:gd name="connsiteX146" fmla="*/ 5028933 w 12192000"/>
              <a:gd name="connsiteY146" fmla="*/ 183887 h 4939827"/>
              <a:gd name="connsiteX147" fmla="*/ 5093642 w 12192000"/>
              <a:gd name="connsiteY147" fmla="*/ 177214 h 4939827"/>
              <a:gd name="connsiteX148" fmla="*/ 5102642 w 12192000"/>
              <a:gd name="connsiteY148" fmla="*/ 186816 h 4939827"/>
              <a:gd name="connsiteX149" fmla="*/ 5193590 w 12192000"/>
              <a:gd name="connsiteY149" fmla="*/ 136361 h 4939827"/>
              <a:gd name="connsiteX150" fmla="*/ 5323922 w 12192000"/>
              <a:gd name="connsiteY150" fmla="*/ 146332 h 4939827"/>
              <a:gd name="connsiteX151" fmla="*/ 5421860 w 12192000"/>
              <a:gd name="connsiteY151" fmla="*/ 167298 h 4939827"/>
              <a:gd name="connsiteX152" fmla="*/ 5476948 w 12192000"/>
              <a:gd name="connsiteY152" fmla="*/ 173249 h 4939827"/>
              <a:gd name="connsiteX153" fmla="*/ 5516842 w 12192000"/>
              <a:gd name="connsiteY153" fmla="*/ 184018 h 4939827"/>
              <a:gd name="connsiteX154" fmla="*/ 5619415 w 12192000"/>
              <a:gd name="connsiteY154" fmla="*/ 176781 h 4939827"/>
              <a:gd name="connsiteX155" fmla="*/ 5789867 w 12192000"/>
              <a:gd name="connsiteY155" fmla="*/ 150304 h 4939827"/>
              <a:gd name="connsiteX156" fmla="*/ 5825953 w 12192000"/>
              <a:gd name="connsiteY156" fmla="*/ 147907 h 4939827"/>
              <a:gd name="connsiteX157" fmla="*/ 5856168 w 12192000"/>
              <a:gd name="connsiteY157" fmla="*/ 158719 h 4939827"/>
              <a:gd name="connsiteX158" fmla="*/ 5862476 w 12192000"/>
              <a:gd name="connsiteY158" fmla="*/ 172447 h 4939827"/>
              <a:gd name="connsiteX159" fmla="*/ 5882195 w 12192000"/>
              <a:gd name="connsiteY159" fmla="*/ 173195 h 4939827"/>
              <a:gd name="connsiteX160" fmla="*/ 5887271 w 12192000"/>
              <a:gd name="connsiteY160" fmla="*/ 176084 h 4939827"/>
              <a:gd name="connsiteX161" fmla="*/ 5916552 w 12192000"/>
              <a:gd name="connsiteY161" fmla="*/ 189955 h 4939827"/>
              <a:gd name="connsiteX162" fmla="*/ 5983240 w 12192000"/>
              <a:gd name="connsiteY162" fmla="*/ 152755 h 4939827"/>
              <a:gd name="connsiteX163" fmla="*/ 6061852 w 12192000"/>
              <a:gd name="connsiteY163" fmla="*/ 161953 h 4939827"/>
              <a:gd name="connsiteX164" fmla="*/ 6408386 w 12192000"/>
              <a:gd name="connsiteY164" fmla="*/ 157590 h 4939827"/>
              <a:gd name="connsiteX165" fmla="*/ 6531386 w 12192000"/>
              <a:gd name="connsiteY165" fmla="*/ 156103 h 4939827"/>
              <a:gd name="connsiteX166" fmla="*/ 6721509 w 12192000"/>
              <a:gd name="connsiteY166" fmla="*/ 54829 h 4939827"/>
              <a:gd name="connsiteX167" fmla="*/ 6947884 w 12192000"/>
              <a:gd name="connsiteY167" fmla="*/ 47587 h 4939827"/>
              <a:gd name="connsiteX168" fmla="*/ 6965101 w 12192000"/>
              <a:gd name="connsiteY168" fmla="*/ 25718 h 4939827"/>
              <a:gd name="connsiteX169" fmla="*/ 6986370 w 12192000"/>
              <a:gd name="connsiteY169" fmla="*/ 12659 h 4939827"/>
              <a:gd name="connsiteX170" fmla="*/ 6989536 w 12192000"/>
              <a:gd name="connsiteY170" fmla="*/ 14528 h 4939827"/>
              <a:gd name="connsiteX171" fmla="*/ 7015933 w 12192000"/>
              <a:gd name="connsiteY171" fmla="*/ 9653 h 4939827"/>
              <a:gd name="connsiteX172" fmla="*/ 7020592 w 12192000"/>
              <a:gd name="connsiteY172" fmla="*/ 1651 h 4939827"/>
              <a:gd name="connsiteX173" fmla="*/ 7025905 w 12192000"/>
              <a:gd name="connsiteY173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558432 w 12192000"/>
              <a:gd name="connsiteY143" fmla="*/ 269194 h 4939827"/>
              <a:gd name="connsiteX144" fmla="*/ 4635061 w 12192000"/>
              <a:gd name="connsiteY144" fmla="*/ 280682 h 4939827"/>
              <a:gd name="connsiteX145" fmla="*/ 4807427 w 12192000"/>
              <a:gd name="connsiteY145" fmla="*/ 276835 h 4939827"/>
              <a:gd name="connsiteX146" fmla="*/ 5028933 w 12192000"/>
              <a:gd name="connsiteY146" fmla="*/ 183887 h 4939827"/>
              <a:gd name="connsiteX147" fmla="*/ 5093642 w 12192000"/>
              <a:gd name="connsiteY147" fmla="*/ 177214 h 4939827"/>
              <a:gd name="connsiteX148" fmla="*/ 5102642 w 12192000"/>
              <a:gd name="connsiteY148" fmla="*/ 186816 h 4939827"/>
              <a:gd name="connsiteX149" fmla="*/ 5193590 w 12192000"/>
              <a:gd name="connsiteY149" fmla="*/ 136361 h 4939827"/>
              <a:gd name="connsiteX150" fmla="*/ 5323922 w 12192000"/>
              <a:gd name="connsiteY150" fmla="*/ 146332 h 4939827"/>
              <a:gd name="connsiteX151" fmla="*/ 5421860 w 12192000"/>
              <a:gd name="connsiteY151" fmla="*/ 167298 h 4939827"/>
              <a:gd name="connsiteX152" fmla="*/ 5476948 w 12192000"/>
              <a:gd name="connsiteY152" fmla="*/ 173249 h 4939827"/>
              <a:gd name="connsiteX153" fmla="*/ 5516842 w 12192000"/>
              <a:gd name="connsiteY153" fmla="*/ 184018 h 4939827"/>
              <a:gd name="connsiteX154" fmla="*/ 5619415 w 12192000"/>
              <a:gd name="connsiteY154" fmla="*/ 176781 h 4939827"/>
              <a:gd name="connsiteX155" fmla="*/ 5789867 w 12192000"/>
              <a:gd name="connsiteY155" fmla="*/ 150304 h 4939827"/>
              <a:gd name="connsiteX156" fmla="*/ 5825953 w 12192000"/>
              <a:gd name="connsiteY156" fmla="*/ 147907 h 4939827"/>
              <a:gd name="connsiteX157" fmla="*/ 5856168 w 12192000"/>
              <a:gd name="connsiteY157" fmla="*/ 158719 h 4939827"/>
              <a:gd name="connsiteX158" fmla="*/ 5862476 w 12192000"/>
              <a:gd name="connsiteY158" fmla="*/ 172447 h 4939827"/>
              <a:gd name="connsiteX159" fmla="*/ 5882195 w 12192000"/>
              <a:gd name="connsiteY159" fmla="*/ 173195 h 4939827"/>
              <a:gd name="connsiteX160" fmla="*/ 5887271 w 12192000"/>
              <a:gd name="connsiteY160" fmla="*/ 176084 h 4939827"/>
              <a:gd name="connsiteX161" fmla="*/ 5916552 w 12192000"/>
              <a:gd name="connsiteY161" fmla="*/ 189955 h 4939827"/>
              <a:gd name="connsiteX162" fmla="*/ 5983240 w 12192000"/>
              <a:gd name="connsiteY162" fmla="*/ 152755 h 4939827"/>
              <a:gd name="connsiteX163" fmla="*/ 6061852 w 12192000"/>
              <a:gd name="connsiteY163" fmla="*/ 161953 h 4939827"/>
              <a:gd name="connsiteX164" fmla="*/ 6531386 w 12192000"/>
              <a:gd name="connsiteY164" fmla="*/ 156103 h 4939827"/>
              <a:gd name="connsiteX165" fmla="*/ 6721509 w 12192000"/>
              <a:gd name="connsiteY165" fmla="*/ 54829 h 4939827"/>
              <a:gd name="connsiteX166" fmla="*/ 6947884 w 12192000"/>
              <a:gd name="connsiteY166" fmla="*/ 47587 h 4939827"/>
              <a:gd name="connsiteX167" fmla="*/ 6965101 w 12192000"/>
              <a:gd name="connsiteY167" fmla="*/ 25718 h 4939827"/>
              <a:gd name="connsiteX168" fmla="*/ 6986370 w 12192000"/>
              <a:gd name="connsiteY168" fmla="*/ 12659 h 4939827"/>
              <a:gd name="connsiteX169" fmla="*/ 6989536 w 12192000"/>
              <a:gd name="connsiteY169" fmla="*/ 14528 h 4939827"/>
              <a:gd name="connsiteX170" fmla="*/ 7015933 w 12192000"/>
              <a:gd name="connsiteY170" fmla="*/ 9653 h 4939827"/>
              <a:gd name="connsiteX171" fmla="*/ 7020592 w 12192000"/>
              <a:gd name="connsiteY171" fmla="*/ 1651 h 4939827"/>
              <a:gd name="connsiteX172" fmla="*/ 7025905 w 12192000"/>
              <a:gd name="connsiteY172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558432 w 12192000"/>
              <a:gd name="connsiteY143" fmla="*/ 269194 h 4939827"/>
              <a:gd name="connsiteX144" fmla="*/ 4635061 w 12192000"/>
              <a:gd name="connsiteY144" fmla="*/ 280682 h 4939827"/>
              <a:gd name="connsiteX145" fmla="*/ 4807427 w 12192000"/>
              <a:gd name="connsiteY145" fmla="*/ 276835 h 4939827"/>
              <a:gd name="connsiteX146" fmla="*/ 5028933 w 12192000"/>
              <a:gd name="connsiteY146" fmla="*/ 183887 h 4939827"/>
              <a:gd name="connsiteX147" fmla="*/ 5093642 w 12192000"/>
              <a:gd name="connsiteY147" fmla="*/ 177214 h 4939827"/>
              <a:gd name="connsiteX148" fmla="*/ 5102642 w 12192000"/>
              <a:gd name="connsiteY148" fmla="*/ 186816 h 4939827"/>
              <a:gd name="connsiteX149" fmla="*/ 5193590 w 12192000"/>
              <a:gd name="connsiteY149" fmla="*/ 136361 h 4939827"/>
              <a:gd name="connsiteX150" fmla="*/ 5323922 w 12192000"/>
              <a:gd name="connsiteY150" fmla="*/ 146332 h 4939827"/>
              <a:gd name="connsiteX151" fmla="*/ 5421860 w 12192000"/>
              <a:gd name="connsiteY151" fmla="*/ 167298 h 4939827"/>
              <a:gd name="connsiteX152" fmla="*/ 5476948 w 12192000"/>
              <a:gd name="connsiteY152" fmla="*/ 173249 h 4939827"/>
              <a:gd name="connsiteX153" fmla="*/ 5516842 w 12192000"/>
              <a:gd name="connsiteY153" fmla="*/ 184018 h 4939827"/>
              <a:gd name="connsiteX154" fmla="*/ 5619415 w 12192000"/>
              <a:gd name="connsiteY154" fmla="*/ 176781 h 4939827"/>
              <a:gd name="connsiteX155" fmla="*/ 5789867 w 12192000"/>
              <a:gd name="connsiteY155" fmla="*/ 150304 h 4939827"/>
              <a:gd name="connsiteX156" fmla="*/ 5825953 w 12192000"/>
              <a:gd name="connsiteY156" fmla="*/ 147907 h 4939827"/>
              <a:gd name="connsiteX157" fmla="*/ 5856168 w 12192000"/>
              <a:gd name="connsiteY157" fmla="*/ 158719 h 4939827"/>
              <a:gd name="connsiteX158" fmla="*/ 5862476 w 12192000"/>
              <a:gd name="connsiteY158" fmla="*/ 172447 h 4939827"/>
              <a:gd name="connsiteX159" fmla="*/ 5882195 w 12192000"/>
              <a:gd name="connsiteY159" fmla="*/ 173195 h 4939827"/>
              <a:gd name="connsiteX160" fmla="*/ 5887271 w 12192000"/>
              <a:gd name="connsiteY160" fmla="*/ 176084 h 4939827"/>
              <a:gd name="connsiteX161" fmla="*/ 5916552 w 12192000"/>
              <a:gd name="connsiteY161" fmla="*/ 189955 h 4939827"/>
              <a:gd name="connsiteX162" fmla="*/ 5983240 w 12192000"/>
              <a:gd name="connsiteY162" fmla="*/ 152755 h 4939827"/>
              <a:gd name="connsiteX163" fmla="*/ 6061852 w 12192000"/>
              <a:gd name="connsiteY163" fmla="*/ 161953 h 4939827"/>
              <a:gd name="connsiteX164" fmla="*/ 6531386 w 12192000"/>
              <a:gd name="connsiteY164" fmla="*/ 156103 h 4939827"/>
              <a:gd name="connsiteX165" fmla="*/ 6947884 w 12192000"/>
              <a:gd name="connsiteY165" fmla="*/ 47587 h 4939827"/>
              <a:gd name="connsiteX166" fmla="*/ 6965101 w 12192000"/>
              <a:gd name="connsiteY166" fmla="*/ 25718 h 4939827"/>
              <a:gd name="connsiteX167" fmla="*/ 6986370 w 12192000"/>
              <a:gd name="connsiteY167" fmla="*/ 12659 h 4939827"/>
              <a:gd name="connsiteX168" fmla="*/ 6989536 w 12192000"/>
              <a:gd name="connsiteY168" fmla="*/ 14528 h 4939827"/>
              <a:gd name="connsiteX169" fmla="*/ 7015933 w 12192000"/>
              <a:gd name="connsiteY169" fmla="*/ 9653 h 4939827"/>
              <a:gd name="connsiteX170" fmla="*/ 7020592 w 12192000"/>
              <a:gd name="connsiteY170" fmla="*/ 1651 h 4939827"/>
              <a:gd name="connsiteX171" fmla="*/ 7025905 w 12192000"/>
              <a:gd name="connsiteY17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558432 w 12192000"/>
              <a:gd name="connsiteY143" fmla="*/ 269194 h 4939827"/>
              <a:gd name="connsiteX144" fmla="*/ 4635061 w 12192000"/>
              <a:gd name="connsiteY144" fmla="*/ 280682 h 4939827"/>
              <a:gd name="connsiteX145" fmla="*/ 4807427 w 12192000"/>
              <a:gd name="connsiteY145" fmla="*/ 276835 h 4939827"/>
              <a:gd name="connsiteX146" fmla="*/ 5028933 w 12192000"/>
              <a:gd name="connsiteY146" fmla="*/ 183887 h 4939827"/>
              <a:gd name="connsiteX147" fmla="*/ 5093642 w 12192000"/>
              <a:gd name="connsiteY147" fmla="*/ 177214 h 4939827"/>
              <a:gd name="connsiteX148" fmla="*/ 5102642 w 12192000"/>
              <a:gd name="connsiteY148" fmla="*/ 186816 h 4939827"/>
              <a:gd name="connsiteX149" fmla="*/ 5193590 w 12192000"/>
              <a:gd name="connsiteY149" fmla="*/ 136361 h 4939827"/>
              <a:gd name="connsiteX150" fmla="*/ 5323922 w 12192000"/>
              <a:gd name="connsiteY150" fmla="*/ 146332 h 4939827"/>
              <a:gd name="connsiteX151" fmla="*/ 5421860 w 12192000"/>
              <a:gd name="connsiteY151" fmla="*/ 167298 h 4939827"/>
              <a:gd name="connsiteX152" fmla="*/ 5476948 w 12192000"/>
              <a:gd name="connsiteY152" fmla="*/ 173249 h 4939827"/>
              <a:gd name="connsiteX153" fmla="*/ 5516842 w 12192000"/>
              <a:gd name="connsiteY153" fmla="*/ 184018 h 4939827"/>
              <a:gd name="connsiteX154" fmla="*/ 5619415 w 12192000"/>
              <a:gd name="connsiteY154" fmla="*/ 176781 h 4939827"/>
              <a:gd name="connsiteX155" fmla="*/ 5789867 w 12192000"/>
              <a:gd name="connsiteY155" fmla="*/ 150304 h 4939827"/>
              <a:gd name="connsiteX156" fmla="*/ 5825953 w 12192000"/>
              <a:gd name="connsiteY156" fmla="*/ 147907 h 4939827"/>
              <a:gd name="connsiteX157" fmla="*/ 5856168 w 12192000"/>
              <a:gd name="connsiteY157" fmla="*/ 158719 h 4939827"/>
              <a:gd name="connsiteX158" fmla="*/ 5862476 w 12192000"/>
              <a:gd name="connsiteY158" fmla="*/ 172447 h 4939827"/>
              <a:gd name="connsiteX159" fmla="*/ 5882195 w 12192000"/>
              <a:gd name="connsiteY159" fmla="*/ 173195 h 4939827"/>
              <a:gd name="connsiteX160" fmla="*/ 5887271 w 12192000"/>
              <a:gd name="connsiteY160" fmla="*/ 176084 h 4939827"/>
              <a:gd name="connsiteX161" fmla="*/ 5916552 w 12192000"/>
              <a:gd name="connsiteY161" fmla="*/ 189955 h 4939827"/>
              <a:gd name="connsiteX162" fmla="*/ 5983240 w 12192000"/>
              <a:gd name="connsiteY162" fmla="*/ 152755 h 4939827"/>
              <a:gd name="connsiteX163" fmla="*/ 6061852 w 12192000"/>
              <a:gd name="connsiteY163" fmla="*/ 161953 h 4939827"/>
              <a:gd name="connsiteX164" fmla="*/ 6531386 w 12192000"/>
              <a:gd name="connsiteY164" fmla="*/ 156103 h 4939827"/>
              <a:gd name="connsiteX165" fmla="*/ 6756965 w 12192000"/>
              <a:gd name="connsiteY165" fmla="*/ 57636 h 4939827"/>
              <a:gd name="connsiteX166" fmla="*/ 6965101 w 12192000"/>
              <a:gd name="connsiteY166" fmla="*/ 25718 h 4939827"/>
              <a:gd name="connsiteX167" fmla="*/ 6986370 w 12192000"/>
              <a:gd name="connsiteY167" fmla="*/ 12659 h 4939827"/>
              <a:gd name="connsiteX168" fmla="*/ 6989536 w 12192000"/>
              <a:gd name="connsiteY168" fmla="*/ 14528 h 4939827"/>
              <a:gd name="connsiteX169" fmla="*/ 7015933 w 12192000"/>
              <a:gd name="connsiteY169" fmla="*/ 9653 h 4939827"/>
              <a:gd name="connsiteX170" fmla="*/ 7020592 w 12192000"/>
              <a:gd name="connsiteY170" fmla="*/ 1651 h 4939827"/>
              <a:gd name="connsiteX171" fmla="*/ 7025905 w 12192000"/>
              <a:gd name="connsiteY17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558432 w 12192000"/>
              <a:gd name="connsiteY143" fmla="*/ 269194 h 4939827"/>
              <a:gd name="connsiteX144" fmla="*/ 4635061 w 12192000"/>
              <a:gd name="connsiteY144" fmla="*/ 280682 h 4939827"/>
              <a:gd name="connsiteX145" fmla="*/ 4807427 w 12192000"/>
              <a:gd name="connsiteY145" fmla="*/ 276835 h 4939827"/>
              <a:gd name="connsiteX146" fmla="*/ 5028933 w 12192000"/>
              <a:gd name="connsiteY146" fmla="*/ 183887 h 4939827"/>
              <a:gd name="connsiteX147" fmla="*/ 5093642 w 12192000"/>
              <a:gd name="connsiteY147" fmla="*/ 177214 h 4939827"/>
              <a:gd name="connsiteX148" fmla="*/ 5102642 w 12192000"/>
              <a:gd name="connsiteY148" fmla="*/ 186816 h 4939827"/>
              <a:gd name="connsiteX149" fmla="*/ 5193590 w 12192000"/>
              <a:gd name="connsiteY149" fmla="*/ 136361 h 4939827"/>
              <a:gd name="connsiteX150" fmla="*/ 5323922 w 12192000"/>
              <a:gd name="connsiteY150" fmla="*/ 146332 h 4939827"/>
              <a:gd name="connsiteX151" fmla="*/ 5421860 w 12192000"/>
              <a:gd name="connsiteY151" fmla="*/ 167298 h 4939827"/>
              <a:gd name="connsiteX152" fmla="*/ 5476948 w 12192000"/>
              <a:gd name="connsiteY152" fmla="*/ 173249 h 4939827"/>
              <a:gd name="connsiteX153" fmla="*/ 5516842 w 12192000"/>
              <a:gd name="connsiteY153" fmla="*/ 184018 h 4939827"/>
              <a:gd name="connsiteX154" fmla="*/ 5619415 w 12192000"/>
              <a:gd name="connsiteY154" fmla="*/ 176781 h 4939827"/>
              <a:gd name="connsiteX155" fmla="*/ 5789867 w 12192000"/>
              <a:gd name="connsiteY155" fmla="*/ 150304 h 4939827"/>
              <a:gd name="connsiteX156" fmla="*/ 5825953 w 12192000"/>
              <a:gd name="connsiteY156" fmla="*/ 147907 h 4939827"/>
              <a:gd name="connsiteX157" fmla="*/ 5856168 w 12192000"/>
              <a:gd name="connsiteY157" fmla="*/ 158719 h 4939827"/>
              <a:gd name="connsiteX158" fmla="*/ 5862476 w 12192000"/>
              <a:gd name="connsiteY158" fmla="*/ 172447 h 4939827"/>
              <a:gd name="connsiteX159" fmla="*/ 5882195 w 12192000"/>
              <a:gd name="connsiteY159" fmla="*/ 173195 h 4939827"/>
              <a:gd name="connsiteX160" fmla="*/ 5887271 w 12192000"/>
              <a:gd name="connsiteY160" fmla="*/ 176084 h 4939827"/>
              <a:gd name="connsiteX161" fmla="*/ 5916552 w 12192000"/>
              <a:gd name="connsiteY161" fmla="*/ 189955 h 4939827"/>
              <a:gd name="connsiteX162" fmla="*/ 5983240 w 12192000"/>
              <a:gd name="connsiteY162" fmla="*/ 152755 h 4939827"/>
              <a:gd name="connsiteX163" fmla="*/ 6061852 w 12192000"/>
              <a:gd name="connsiteY163" fmla="*/ 161953 h 4939827"/>
              <a:gd name="connsiteX164" fmla="*/ 6415830 w 12192000"/>
              <a:gd name="connsiteY164" fmla="*/ 136006 h 4939827"/>
              <a:gd name="connsiteX165" fmla="*/ 6756965 w 12192000"/>
              <a:gd name="connsiteY165" fmla="*/ 57636 h 4939827"/>
              <a:gd name="connsiteX166" fmla="*/ 6965101 w 12192000"/>
              <a:gd name="connsiteY166" fmla="*/ 25718 h 4939827"/>
              <a:gd name="connsiteX167" fmla="*/ 6986370 w 12192000"/>
              <a:gd name="connsiteY167" fmla="*/ 12659 h 4939827"/>
              <a:gd name="connsiteX168" fmla="*/ 6989536 w 12192000"/>
              <a:gd name="connsiteY168" fmla="*/ 14528 h 4939827"/>
              <a:gd name="connsiteX169" fmla="*/ 7015933 w 12192000"/>
              <a:gd name="connsiteY169" fmla="*/ 9653 h 4939827"/>
              <a:gd name="connsiteX170" fmla="*/ 7020592 w 12192000"/>
              <a:gd name="connsiteY170" fmla="*/ 1651 h 4939827"/>
              <a:gd name="connsiteX171" fmla="*/ 7025905 w 12192000"/>
              <a:gd name="connsiteY17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558432 w 12192000"/>
              <a:gd name="connsiteY143" fmla="*/ 269194 h 4939827"/>
              <a:gd name="connsiteX144" fmla="*/ 4635061 w 12192000"/>
              <a:gd name="connsiteY144" fmla="*/ 280682 h 4939827"/>
              <a:gd name="connsiteX145" fmla="*/ 4807427 w 12192000"/>
              <a:gd name="connsiteY145" fmla="*/ 276835 h 4939827"/>
              <a:gd name="connsiteX146" fmla="*/ 5028933 w 12192000"/>
              <a:gd name="connsiteY146" fmla="*/ 183887 h 4939827"/>
              <a:gd name="connsiteX147" fmla="*/ 5093642 w 12192000"/>
              <a:gd name="connsiteY147" fmla="*/ 177214 h 4939827"/>
              <a:gd name="connsiteX148" fmla="*/ 5102642 w 12192000"/>
              <a:gd name="connsiteY148" fmla="*/ 186816 h 4939827"/>
              <a:gd name="connsiteX149" fmla="*/ 5193590 w 12192000"/>
              <a:gd name="connsiteY149" fmla="*/ 136361 h 4939827"/>
              <a:gd name="connsiteX150" fmla="*/ 5323922 w 12192000"/>
              <a:gd name="connsiteY150" fmla="*/ 146332 h 4939827"/>
              <a:gd name="connsiteX151" fmla="*/ 5421860 w 12192000"/>
              <a:gd name="connsiteY151" fmla="*/ 167298 h 4939827"/>
              <a:gd name="connsiteX152" fmla="*/ 5476948 w 12192000"/>
              <a:gd name="connsiteY152" fmla="*/ 173249 h 4939827"/>
              <a:gd name="connsiteX153" fmla="*/ 5516842 w 12192000"/>
              <a:gd name="connsiteY153" fmla="*/ 184018 h 4939827"/>
              <a:gd name="connsiteX154" fmla="*/ 5619415 w 12192000"/>
              <a:gd name="connsiteY154" fmla="*/ 176781 h 4939827"/>
              <a:gd name="connsiteX155" fmla="*/ 5789867 w 12192000"/>
              <a:gd name="connsiteY155" fmla="*/ 150304 h 4939827"/>
              <a:gd name="connsiteX156" fmla="*/ 5825953 w 12192000"/>
              <a:gd name="connsiteY156" fmla="*/ 147907 h 4939827"/>
              <a:gd name="connsiteX157" fmla="*/ 5856168 w 12192000"/>
              <a:gd name="connsiteY157" fmla="*/ 158719 h 4939827"/>
              <a:gd name="connsiteX158" fmla="*/ 5862476 w 12192000"/>
              <a:gd name="connsiteY158" fmla="*/ 172447 h 4939827"/>
              <a:gd name="connsiteX159" fmla="*/ 5882195 w 12192000"/>
              <a:gd name="connsiteY159" fmla="*/ 173195 h 4939827"/>
              <a:gd name="connsiteX160" fmla="*/ 5887271 w 12192000"/>
              <a:gd name="connsiteY160" fmla="*/ 176084 h 4939827"/>
              <a:gd name="connsiteX161" fmla="*/ 5916552 w 12192000"/>
              <a:gd name="connsiteY161" fmla="*/ 189955 h 4939827"/>
              <a:gd name="connsiteX162" fmla="*/ 5983240 w 12192000"/>
              <a:gd name="connsiteY162" fmla="*/ 152755 h 4939827"/>
              <a:gd name="connsiteX163" fmla="*/ 6152287 w 12192000"/>
              <a:gd name="connsiteY163" fmla="*/ 116736 h 4939827"/>
              <a:gd name="connsiteX164" fmla="*/ 6415830 w 12192000"/>
              <a:gd name="connsiteY164" fmla="*/ 136006 h 4939827"/>
              <a:gd name="connsiteX165" fmla="*/ 6756965 w 12192000"/>
              <a:gd name="connsiteY165" fmla="*/ 57636 h 4939827"/>
              <a:gd name="connsiteX166" fmla="*/ 6965101 w 12192000"/>
              <a:gd name="connsiteY166" fmla="*/ 25718 h 4939827"/>
              <a:gd name="connsiteX167" fmla="*/ 6986370 w 12192000"/>
              <a:gd name="connsiteY167" fmla="*/ 12659 h 4939827"/>
              <a:gd name="connsiteX168" fmla="*/ 6989536 w 12192000"/>
              <a:gd name="connsiteY168" fmla="*/ 14528 h 4939827"/>
              <a:gd name="connsiteX169" fmla="*/ 7015933 w 12192000"/>
              <a:gd name="connsiteY169" fmla="*/ 9653 h 4939827"/>
              <a:gd name="connsiteX170" fmla="*/ 7020592 w 12192000"/>
              <a:gd name="connsiteY170" fmla="*/ 1651 h 4939827"/>
              <a:gd name="connsiteX171" fmla="*/ 7025905 w 12192000"/>
              <a:gd name="connsiteY17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24753 w 12192000"/>
              <a:gd name="connsiteY124" fmla="*/ 244380 h 4939827"/>
              <a:gd name="connsiteX125" fmla="*/ 3498001 w 12192000"/>
              <a:gd name="connsiteY125" fmla="*/ 231941 h 4939827"/>
              <a:gd name="connsiteX126" fmla="*/ 3561557 w 12192000"/>
              <a:gd name="connsiteY126" fmla="*/ 228095 h 4939827"/>
              <a:gd name="connsiteX127" fmla="*/ 3611920 w 12192000"/>
              <a:gd name="connsiteY127" fmla="*/ 218094 h 4939827"/>
              <a:gd name="connsiteX128" fmla="*/ 3620528 w 12192000"/>
              <a:gd name="connsiteY128" fmla="*/ 218788 h 4939827"/>
              <a:gd name="connsiteX129" fmla="*/ 3620766 w 12192000"/>
              <a:gd name="connsiteY129" fmla="*/ 218511 h 4939827"/>
              <a:gd name="connsiteX130" fmla="*/ 3629977 w 12192000"/>
              <a:gd name="connsiteY130" fmla="*/ 218664 h 4939827"/>
              <a:gd name="connsiteX131" fmla="*/ 3636217 w 12192000"/>
              <a:gd name="connsiteY131" fmla="*/ 220048 h 4939827"/>
              <a:gd name="connsiteX132" fmla="*/ 3709484 w 12192000"/>
              <a:gd name="connsiteY132" fmla="*/ 186927 h 4939827"/>
              <a:gd name="connsiteX133" fmla="*/ 3761342 w 12192000"/>
              <a:gd name="connsiteY133" fmla="*/ 177474 h 4939827"/>
              <a:gd name="connsiteX134" fmla="*/ 3799748 w 12192000"/>
              <a:gd name="connsiteY134" fmla="*/ 167154 h 4939827"/>
              <a:gd name="connsiteX135" fmla="*/ 3812225 w 12192000"/>
              <a:gd name="connsiteY135" fmla="*/ 189020 h 4939827"/>
              <a:gd name="connsiteX136" fmla="*/ 3864537 w 12192000"/>
              <a:gd name="connsiteY136" fmla="*/ 200742 h 4939827"/>
              <a:gd name="connsiteX137" fmla="*/ 4028476 w 12192000"/>
              <a:gd name="connsiteY137" fmla="*/ 223679 h 4939827"/>
              <a:gd name="connsiteX138" fmla="*/ 4191582 w 12192000"/>
              <a:gd name="connsiteY138" fmla="*/ 238952 h 4939827"/>
              <a:gd name="connsiteX139" fmla="*/ 4251024 w 12192000"/>
              <a:gd name="connsiteY139" fmla="*/ 240874 h 4939827"/>
              <a:gd name="connsiteX140" fmla="*/ 4355275 w 12192000"/>
              <a:gd name="connsiteY140" fmla="*/ 260205 h 4939827"/>
              <a:gd name="connsiteX141" fmla="*/ 4423807 w 12192000"/>
              <a:gd name="connsiteY141" fmla="*/ 270366 h 4939827"/>
              <a:gd name="connsiteX142" fmla="*/ 4558432 w 12192000"/>
              <a:gd name="connsiteY142" fmla="*/ 269194 h 4939827"/>
              <a:gd name="connsiteX143" fmla="*/ 4635061 w 12192000"/>
              <a:gd name="connsiteY143" fmla="*/ 280682 h 4939827"/>
              <a:gd name="connsiteX144" fmla="*/ 4807427 w 12192000"/>
              <a:gd name="connsiteY144" fmla="*/ 276835 h 4939827"/>
              <a:gd name="connsiteX145" fmla="*/ 5028933 w 12192000"/>
              <a:gd name="connsiteY145" fmla="*/ 183887 h 4939827"/>
              <a:gd name="connsiteX146" fmla="*/ 5093642 w 12192000"/>
              <a:gd name="connsiteY146" fmla="*/ 177214 h 4939827"/>
              <a:gd name="connsiteX147" fmla="*/ 5102642 w 12192000"/>
              <a:gd name="connsiteY147" fmla="*/ 186816 h 4939827"/>
              <a:gd name="connsiteX148" fmla="*/ 5193590 w 12192000"/>
              <a:gd name="connsiteY148" fmla="*/ 136361 h 4939827"/>
              <a:gd name="connsiteX149" fmla="*/ 5323922 w 12192000"/>
              <a:gd name="connsiteY149" fmla="*/ 146332 h 4939827"/>
              <a:gd name="connsiteX150" fmla="*/ 5421860 w 12192000"/>
              <a:gd name="connsiteY150" fmla="*/ 167298 h 4939827"/>
              <a:gd name="connsiteX151" fmla="*/ 5476948 w 12192000"/>
              <a:gd name="connsiteY151" fmla="*/ 173249 h 4939827"/>
              <a:gd name="connsiteX152" fmla="*/ 5516842 w 12192000"/>
              <a:gd name="connsiteY152" fmla="*/ 184018 h 4939827"/>
              <a:gd name="connsiteX153" fmla="*/ 5619415 w 12192000"/>
              <a:gd name="connsiteY153" fmla="*/ 176781 h 4939827"/>
              <a:gd name="connsiteX154" fmla="*/ 5789867 w 12192000"/>
              <a:gd name="connsiteY154" fmla="*/ 150304 h 4939827"/>
              <a:gd name="connsiteX155" fmla="*/ 5825953 w 12192000"/>
              <a:gd name="connsiteY155" fmla="*/ 147907 h 4939827"/>
              <a:gd name="connsiteX156" fmla="*/ 5856168 w 12192000"/>
              <a:gd name="connsiteY156" fmla="*/ 158719 h 4939827"/>
              <a:gd name="connsiteX157" fmla="*/ 5862476 w 12192000"/>
              <a:gd name="connsiteY157" fmla="*/ 172447 h 4939827"/>
              <a:gd name="connsiteX158" fmla="*/ 5882195 w 12192000"/>
              <a:gd name="connsiteY158" fmla="*/ 173195 h 4939827"/>
              <a:gd name="connsiteX159" fmla="*/ 5887271 w 12192000"/>
              <a:gd name="connsiteY159" fmla="*/ 176084 h 4939827"/>
              <a:gd name="connsiteX160" fmla="*/ 5916552 w 12192000"/>
              <a:gd name="connsiteY160" fmla="*/ 189955 h 4939827"/>
              <a:gd name="connsiteX161" fmla="*/ 5983240 w 12192000"/>
              <a:gd name="connsiteY161" fmla="*/ 152755 h 4939827"/>
              <a:gd name="connsiteX162" fmla="*/ 6152287 w 12192000"/>
              <a:gd name="connsiteY162" fmla="*/ 116736 h 4939827"/>
              <a:gd name="connsiteX163" fmla="*/ 6415830 w 12192000"/>
              <a:gd name="connsiteY163" fmla="*/ 136006 h 4939827"/>
              <a:gd name="connsiteX164" fmla="*/ 6756965 w 12192000"/>
              <a:gd name="connsiteY164" fmla="*/ 57636 h 4939827"/>
              <a:gd name="connsiteX165" fmla="*/ 6965101 w 12192000"/>
              <a:gd name="connsiteY165" fmla="*/ 25718 h 4939827"/>
              <a:gd name="connsiteX166" fmla="*/ 6986370 w 12192000"/>
              <a:gd name="connsiteY166" fmla="*/ 12659 h 4939827"/>
              <a:gd name="connsiteX167" fmla="*/ 6989536 w 12192000"/>
              <a:gd name="connsiteY167" fmla="*/ 14528 h 4939827"/>
              <a:gd name="connsiteX168" fmla="*/ 7015933 w 12192000"/>
              <a:gd name="connsiteY168" fmla="*/ 9653 h 4939827"/>
              <a:gd name="connsiteX169" fmla="*/ 7020592 w 12192000"/>
              <a:gd name="connsiteY169" fmla="*/ 1651 h 4939827"/>
              <a:gd name="connsiteX170" fmla="*/ 7025905 w 12192000"/>
              <a:gd name="connsiteY170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24753 w 12192000"/>
              <a:gd name="connsiteY124" fmla="*/ 244380 h 4939827"/>
              <a:gd name="connsiteX125" fmla="*/ 3498001 w 12192000"/>
              <a:gd name="connsiteY125" fmla="*/ 231941 h 4939827"/>
              <a:gd name="connsiteX126" fmla="*/ 3561557 w 12192000"/>
              <a:gd name="connsiteY126" fmla="*/ 228095 h 4939827"/>
              <a:gd name="connsiteX127" fmla="*/ 3611920 w 12192000"/>
              <a:gd name="connsiteY127" fmla="*/ 218094 h 4939827"/>
              <a:gd name="connsiteX128" fmla="*/ 3620528 w 12192000"/>
              <a:gd name="connsiteY128" fmla="*/ 218788 h 4939827"/>
              <a:gd name="connsiteX129" fmla="*/ 3620766 w 12192000"/>
              <a:gd name="connsiteY129" fmla="*/ 218511 h 4939827"/>
              <a:gd name="connsiteX130" fmla="*/ 3629977 w 12192000"/>
              <a:gd name="connsiteY130" fmla="*/ 218664 h 4939827"/>
              <a:gd name="connsiteX131" fmla="*/ 3636217 w 12192000"/>
              <a:gd name="connsiteY131" fmla="*/ 220048 h 4939827"/>
              <a:gd name="connsiteX132" fmla="*/ 3709484 w 12192000"/>
              <a:gd name="connsiteY132" fmla="*/ 186927 h 4939827"/>
              <a:gd name="connsiteX133" fmla="*/ 3761342 w 12192000"/>
              <a:gd name="connsiteY133" fmla="*/ 177474 h 4939827"/>
              <a:gd name="connsiteX134" fmla="*/ 3799748 w 12192000"/>
              <a:gd name="connsiteY134" fmla="*/ 167154 h 4939827"/>
              <a:gd name="connsiteX135" fmla="*/ 3812225 w 12192000"/>
              <a:gd name="connsiteY135" fmla="*/ 189020 h 4939827"/>
              <a:gd name="connsiteX136" fmla="*/ 3864537 w 12192000"/>
              <a:gd name="connsiteY136" fmla="*/ 200742 h 4939827"/>
              <a:gd name="connsiteX137" fmla="*/ 4028476 w 12192000"/>
              <a:gd name="connsiteY137" fmla="*/ 223679 h 4939827"/>
              <a:gd name="connsiteX138" fmla="*/ 4191582 w 12192000"/>
              <a:gd name="connsiteY138" fmla="*/ 238952 h 4939827"/>
              <a:gd name="connsiteX139" fmla="*/ 4251024 w 12192000"/>
              <a:gd name="connsiteY139" fmla="*/ 240874 h 4939827"/>
              <a:gd name="connsiteX140" fmla="*/ 4355275 w 12192000"/>
              <a:gd name="connsiteY140" fmla="*/ 260205 h 4939827"/>
              <a:gd name="connsiteX141" fmla="*/ 4423807 w 12192000"/>
              <a:gd name="connsiteY141" fmla="*/ 270366 h 4939827"/>
              <a:gd name="connsiteX142" fmla="*/ 4558432 w 12192000"/>
              <a:gd name="connsiteY142" fmla="*/ 269194 h 4939827"/>
              <a:gd name="connsiteX143" fmla="*/ 4635061 w 12192000"/>
              <a:gd name="connsiteY143" fmla="*/ 280682 h 4939827"/>
              <a:gd name="connsiteX144" fmla="*/ 4807427 w 12192000"/>
              <a:gd name="connsiteY144" fmla="*/ 276835 h 4939827"/>
              <a:gd name="connsiteX145" fmla="*/ 5028933 w 12192000"/>
              <a:gd name="connsiteY145" fmla="*/ 183887 h 4939827"/>
              <a:gd name="connsiteX146" fmla="*/ 5093642 w 12192000"/>
              <a:gd name="connsiteY146" fmla="*/ 177214 h 4939827"/>
              <a:gd name="connsiteX147" fmla="*/ 5102642 w 12192000"/>
              <a:gd name="connsiteY147" fmla="*/ 186816 h 4939827"/>
              <a:gd name="connsiteX148" fmla="*/ 5193590 w 12192000"/>
              <a:gd name="connsiteY148" fmla="*/ 136361 h 4939827"/>
              <a:gd name="connsiteX149" fmla="*/ 5323922 w 12192000"/>
              <a:gd name="connsiteY149" fmla="*/ 146332 h 4939827"/>
              <a:gd name="connsiteX150" fmla="*/ 5421860 w 12192000"/>
              <a:gd name="connsiteY150" fmla="*/ 167298 h 4939827"/>
              <a:gd name="connsiteX151" fmla="*/ 5476948 w 12192000"/>
              <a:gd name="connsiteY151" fmla="*/ 173249 h 4939827"/>
              <a:gd name="connsiteX152" fmla="*/ 5516842 w 12192000"/>
              <a:gd name="connsiteY152" fmla="*/ 184018 h 4939827"/>
              <a:gd name="connsiteX153" fmla="*/ 5619415 w 12192000"/>
              <a:gd name="connsiteY153" fmla="*/ 176781 h 4939827"/>
              <a:gd name="connsiteX154" fmla="*/ 5789867 w 12192000"/>
              <a:gd name="connsiteY154" fmla="*/ 150304 h 4939827"/>
              <a:gd name="connsiteX155" fmla="*/ 5825953 w 12192000"/>
              <a:gd name="connsiteY155" fmla="*/ 147907 h 4939827"/>
              <a:gd name="connsiteX156" fmla="*/ 5856168 w 12192000"/>
              <a:gd name="connsiteY156" fmla="*/ 158719 h 4939827"/>
              <a:gd name="connsiteX157" fmla="*/ 5862476 w 12192000"/>
              <a:gd name="connsiteY157" fmla="*/ 172447 h 4939827"/>
              <a:gd name="connsiteX158" fmla="*/ 5882195 w 12192000"/>
              <a:gd name="connsiteY158" fmla="*/ 173195 h 4939827"/>
              <a:gd name="connsiteX159" fmla="*/ 5887271 w 12192000"/>
              <a:gd name="connsiteY159" fmla="*/ 176084 h 4939827"/>
              <a:gd name="connsiteX160" fmla="*/ 5916552 w 12192000"/>
              <a:gd name="connsiteY160" fmla="*/ 189955 h 4939827"/>
              <a:gd name="connsiteX161" fmla="*/ 5983240 w 12192000"/>
              <a:gd name="connsiteY161" fmla="*/ 152755 h 4939827"/>
              <a:gd name="connsiteX162" fmla="*/ 6152287 w 12192000"/>
              <a:gd name="connsiteY162" fmla="*/ 116736 h 4939827"/>
              <a:gd name="connsiteX163" fmla="*/ 6415830 w 12192000"/>
              <a:gd name="connsiteY163" fmla="*/ 136006 h 4939827"/>
              <a:gd name="connsiteX164" fmla="*/ 6756965 w 12192000"/>
              <a:gd name="connsiteY164" fmla="*/ 57636 h 4939827"/>
              <a:gd name="connsiteX165" fmla="*/ 6965101 w 12192000"/>
              <a:gd name="connsiteY165" fmla="*/ 25718 h 4939827"/>
              <a:gd name="connsiteX166" fmla="*/ 6986370 w 12192000"/>
              <a:gd name="connsiteY166" fmla="*/ 12659 h 4939827"/>
              <a:gd name="connsiteX167" fmla="*/ 6989536 w 12192000"/>
              <a:gd name="connsiteY167" fmla="*/ 14528 h 4939827"/>
              <a:gd name="connsiteX168" fmla="*/ 7015933 w 12192000"/>
              <a:gd name="connsiteY168" fmla="*/ 9653 h 4939827"/>
              <a:gd name="connsiteX169" fmla="*/ 7020592 w 12192000"/>
              <a:gd name="connsiteY169" fmla="*/ 1651 h 4939827"/>
              <a:gd name="connsiteX170" fmla="*/ 7025905 w 12192000"/>
              <a:gd name="connsiteY170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24753 w 12192000"/>
              <a:gd name="connsiteY124" fmla="*/ 244380 h 4939827"/>
              <a:gd name="connsiteX125" fmla="*/ 3498001 w 12192000"/>
              <a:gd name="connsiteY125" fmla="*/ 231941 h 4939827"/>
              <a:gd name="connsiteX126" fmla="*/ 3561557 w 12192000"/>
              <a:gd name="connsiteY126" fmla="*/ 228095 h 4939827"/>
              <a:gd name="connsiteX127" fmla="*/ 3611920 w 12192000"/>
              <a:gd name="connsiteY127" fmla="*/ 218094 h 4939827"/>
              <a:gd name="connsiteX128" fmla="*/ 3620528 w 12192000"/>
              <a:gd name="connsiteY128" fmla="*/ 218788 h 4939827"/>
              <a:gd name="connsiteX129" fmla="*/ 3620766 w 12192000"/>
              <a:gd name="connsiteY129" fmla="*/ 218511 h 4939827"/>
              <a:gd name="connsiteX130" fmla="*/ 3629977 w 12192000"/>
              <a:gd name="connsiteY130" fmla="*/ 218664 h 4939827"/>
              <a:gd name="connsiteX131" fmla="*/ 3636217 w 12192000"/>
              <a:gd name="connsiteY131" fmla="*/ 220048 h 4939827"/>
              <a:gd name="connsiteX132" fmla="*/ 3709484 w 12192000"/>
              <a:gd name="connsiteY132" fmla="*/ 186927 h 4939827"/>
              <a:gd name="connsiteX133" fmla="*/ 3761342 w 12192000"/>
              <a:gd name="connsiteY133" fmla="*/ 177474 h 4939827"/>
              <a:gd name="connsiteX134" fmla="*/ 3799748 w 12192000"/>
              <a:gd name="connsiteY134" fmla="*/ 167154 h 4939827"/>
              <a:gd name="connsiteX135" fmla="*/ 3812225 w 12192000"/>
              <a:gd name="connsiteY135" fmla="*/ 189020 h 4939827"/>
              <a:gd name="connsiteX136" fmla="*/ 3864537 w 12192000"/>
              <a:gd name="connsiteY136" fmla="*/ 200742 h 4939827"/>
              <a:gd name="connsiteX137" fmla="*/ 4028476 w 12192000"/>
              <a:gd name="connsiteY137" fmla="*/ 223679 h 4939827"/>
              <a:gd name="connsiteX138" fmla="*/ 4191582 w 12192000"/>
              <a:gd name="connsiteY138" fmla="*/ 238952 h 4939827"/>
              <a:gd name="connsiteX139" fmla="*/ 4251024 w 12192000"/>
              <a:gd name="connsiteY139" fmla="*/ 240874 h 4939827"/>
              <a:gd name="connsiteX140" fmla="*/ 4355275 w 12192000"/>
              <a:gd name="connsiteY140" fmla="*/ 260205 h 4939827"/>
              <a:gd name="connsiteX141" fmla="*/ 4423807 w 12192000"/>
              <a:gd name="connsiteY141" fmla="*/ 270366 h 4939827"/>
              <a:gd name="connsiteX142" fmla="*/ 4558432 w 12192000"/>
              <a:gd name="connsiteY142" fmla="*/ 269194 h 4939827"/>
              <a:gd name="connsiteX143" fmla="*/ 4635061 w 12192000"/>
              <a:gd name="connsiteY143" fmla="*/ 280682 h 4939827"/>
              <a:gd name="connsiteX144" fmla="*/ 4807427 w 12192000"/>
              <a:gd name="connsiteY144" fmla="*/ 276835 h 4939827"/>
              <a:gd name="connsiteX145" fmla="*/ 5028933 w 12192000"/>
              <a:gd name="connsiteY145" fmla="*/ 183887 h 4939827"/>
              <a:gd name="connsiteX146" fmla="*/ 5093642 w 12192000"/>
              <a:gd name="connsiteY146" fmla="*/ 177214 h 4939827"/>
              <a:gd name="connsiteX147" fmla="*/ 5102642 w 12192000"/>
              <a:gd name="connsiteY147" fmla="*/ 186816 h 4939827"/>
              <a:gd name="connsiteX148" fmla="*/ 5193590 w 12192000"/>
              <a:gd name="connsiteY148" fmla="*/ 136361 h 4939827"/>
              <a:gd name="connsiteX149" fmla="*/ 5323922 w 12192000"/>
              <a:gd name="connsiteY149" fmla="*/ 146332 h 4939827"/>
              <a:gd name="connsiteX150" fmla="*/ 5421860 w 12192000"/>
              <a:gd name="connsiteY150" fmla="*/ 167298 h 4939827"/>
              <a:gd name="connsiteX151" fmla="*/ 5476948 w 12192000"/>
              <a:gd name="connsiteY151" fmla="*/ 173249 h 4939827"/>
              <a:gd name="connsiteX152" fmla="*/ 5516842 w 12192000"/>
              <a:gd name="connsiteY152" fmla="*/ 184018 h 4939827"/>
              <a:gd name="connsiteX153" fmla="*/ 5619415 w 12192000"/>
              <a:gd name="connsiteY153" fmla="*/ 176781 h 4939827"/>
              <a:gd name="connsiteX154" fmla="*/ 5789867 w 12192000"/>
              <a:gd name="connsiteY154" fmla="*/ 150304 h 4939827"/>
              <a:gd name="connsiteX155" fmla="*/ 5825953 w 12192000"/>
              <a:gd name="connsiteY155" fmla="*/ 147907 h 4939827"/>
              <a:gd name="connsiteX156" fmla="*/ 5856168 w 12192000"/>
              <a:gd name="connsiteY156" fmla="*/ 158719 h 4939827"/>
              <a:gd name="connsiteX157" fmla="*/ 5862476 w 12192000"/>
              <a:gd name="connsiteY157" fmla="*/ 172447 h 4939827"/>
              <a:gd name="connsiteX158" fmla="*/ 5882195 w 12192000"/>
              <a:gd name="connsiteY158" fmla="*/ 173195 h 4939827"/>
              <a:gd name="connsiteX159" fmla="*/ 5887271 w 12192000"/>
              <a:gd name="connsiteY159" fmla="*/ 176084 h 4939827"/>
              <a:gd name="connsiteX160" fmla="*/ 5916552 w 12192000"/>
              <a:gd name="connsiteY160" fmla="*/ 189955 h 4939827"/>
              <a:gd name="connsiteX161" fmla="*/ 5983240 w 12192000"/>
              <a:gd name="connsiteY161" fmla="*/ 152755 h 4939827"/>
              <a:gd name="connsiteX162" fmla="*/ 6152287 w 12192000"/>
              <a:gd name="connsiteY162" fmla="*/ 116736 h 4939827"/>
              <a:gd name="connsiteX163" fmla="*/ 6415830 w 12192000"/>
              <a:gd name="connsiteY163" fmla="*/ 136006 h 4939827"/>
              <a:gd name="connsiteX164" fmla="*/ 6756965 w 12192000"/>
              <a:gd name="connsiteY164" fmla="*/ 57636 h 4939827"/>
              <a:gd name="connsiteX165" fmla="*/ 6819400 w 12192000"/>
              <a:gd name="connsiteY165" fmla="*/ 30742 h 4939827"/>
              <a:gd name="connsiteX166" fmla="*/ 6986370 w 12192000"/>
              <a:gd name="connsiteY166" fmla="*/ 12659 h 4939827"/>
              <a:gd name="connsiteX167" fmla="*/ 6989536 w 12192000"/>
              <a:gd name="connsiteY167" fmla="*/ 14528 h 4939827"/>
              <a:gd name="connsiteX168" fmla="*/ 7015933 w 12192000"/>
              <a:gd name="connsiteY168" fmla="*/ 9653 h 4939827"/>
              <a:gd name="connsiteX169" fmla="*/ 7020592 w 12192000"/>
              <a:gd name="connsiteY169" fmla="*/ 1651 h 4939827"/>
              <a:gd name="connsiteX170" fmla="*/ 7025905 w 12192000"/>
              <a:gd name="connsiteY170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24753 w 12192000"/>
              <a:gd name="connsiteY124" fmla="*/ 244380 h 4939827"/>
              <a:gd name="connsiteX125" fmla="*/ 3498001 w 12192000"/>
              <a:gd name="connsiteY125" fmla="*/ 231941 h 4939827"/>
              <a:gd name="connsiteX126" fmla="*/ 3561557 w 12192000"/>
              <a:gd name="connsiteY126" fmla="*/ 228095 h 4939827"/>
              <a:gd name="connsiteX127" fmla="*/ 3611920 w 12192000"/>
              <a:gd name="connsiteY127" fmla="*/ 218094 h 4939827"/>
              <a:gd name="connsiteX128" fmla="*/ 3620528 w 12192000"/>
              <a:gd name="connsiteY128" fmla="*/ 218788 h 4939827"/>
              <a:gd name="connsiteX129" fmla="*/ 3620766 w 12192000"/>
              <a:gd name="connsiteY129" fmla="*/ 218511 h 4939827"/>
              <a:gd name="connsiteX130" fmla="*/ 3629977 w 12192000"/>
              <a:gd name="connsiteY130" fmla="*/ 218664 h 4939827"/>
              <a:gd name="connsiteX131" fmla="*/ 3636217 w 12192000"/>
              <a:gd name="connsiteY131" fmla="*/ 220048 h 4939827"/>
              <a:gd name="connsiteX132" fmla="*/ 3709484 w 12192000"/>
              <a:gd name="connsiteY132" fmla="*/ 186927 h 4939827"/>
              <a:gd name="connsiteX133" fmla="*/ 3761342 w 12192000"/>
              <a:gd name="connsiteY133" fmla="*/ 177474 h 4939827"/>
              <a:gd name="connsiteX134" fmla="*/ 3799748 w 12192000"/>
              <a:gd name="connsiteY134" fmla="*/ 167154 h 4939827"/>
              <a:gd name="connsiteX135" fmla="*/ 3812225 w 12192000"/>
              <a:gd name="connsiteY135" fmla="*/ 189020 h 4939827"/>
              <a:gd name="connsiteX136" fmla="*/ 3864537 w 12192000"/>
              <a:gd name="connsiteY136" fmla="*/ 200742 h 4939827"/>
              <a:gd name="connsiteX137" fmla="*/ 4028476 w 12192000"/>
              <a:gd name="connsiteY137" fmla="*/ 223679 h 4939827"/>
              <a:gd name="connsiteX138" fmla="*/ 4191582 w 12192000"/>
              <a:gd name="connsiteY138" fmla="*/ 238952 h 4939827"/>
              <a:gd name="connsiteX139" fmla="*/ 4251024 w 12192000"/>
              <a:gd name="connsiteY139" fmla="*/ 240874 h 4939827"/>
              <a:gd name="connsiteX140" fmla="*/ 4355275 w 12192000"/>
              <a:gd name="connsiteY140" fmla="*/ 260205 h 4939827"/>
              <a:gd name="connsiteX141" fmla="*/ 4423807 w 12192000"/>
              <a:gd name="connsiteY141" fmla="*/ 270366 h 4939827"/>
              <a:gd name="connsiteX142" fmla="*/ 4558432 w 12192000"/>
              <a:gd name="connsiteY142" fmla="*/ 269194 h 4939827"/>
              <a:gd name="connsiteX143" fmla="*/ 4635061 w 12192000"/>
              <a:gd name="connsiteY143" fmla="*/ 280682 h 4939827"/>
              <a:gd name="connsiteX144" fmla="*/ 4807427 w 12192000"/>
              <a:gd name="connsiteY144" fmla="*/ 276835 h 4939827"/>
              <a:gd name="connsiteX145" fmla="*/ 5028933 w 12192000"/>
              <a:gd name="connsiteY145" fmla="*/ 183887 h 4939827"/>
              <a:gd name="connsiteX146" fmla="*/ 5093642 w 12192000"/>
              <a:gd name="connsiteY146" fmla="*/ 177214 h 4939827"/>
              <a:gd name="connsiteX147" fmla="*/ 5102642 w 12192000"/>
              <a:gd name="connsiteY147" fmla="*/ 186816 h 4939827"/>
              <a:gd name="connsiteX148" fmla="*/ 5193590 w 12192000"/>
              <a:gd name="connsiteY148" fmla="*/ 136361 h 4939827"/>
              <a:gd name="connsiteX149" fmla="*/ 5323922 w 12192000"/>
              <a:gd name="connsiteY149" fmla="*/ 146332 h 4939827"/>
              <a:gd name="connsiteX150" fmla="*/ 5421860 w 12192000"/>
              <a:gd name="connsiteY150" fmla="*/ 167298 h 4939827"/>
              <a:gd name="connsiteX151" fmla="*/ 5476948 w 12192000"/>
              <a:gd name="connsiteY151" fmla="*/ 173249 h 4939827"/>
              <a:gd name="connsiteX152" fmla="*/ 5516842 w 12192000"/>
              <a:gd name="connsiteY152" fmla="*/ 184018 h 4939827"/>
              <a:gd name="connsiteX153" fmla="*/ 5619415 w 12192000"/>
              <a:gd name="connsiteY153" fmla="*/ 176781 h 4939827"/>
              <a:gd name="connsiteX154" fmla="*/ 5789867 w 12192000"/>
              <a:gd name="connsiteY154" fmla="*/ 150304 h 4939827"/>
              <a:gd name="connsiteX155" fmla="*/ 5825953 w 12192000"/>
              <a:gd name="connsiteY155" fmla="*/ 147907 h 4939827"/>
              <a:gd name="connsiteX156" fmla="*/ 5856168 w 12192000"/>
              <a:gd name="connsiteY156" fmla="*/ 158719 h 4939827"/>
              <a:gd name="connsiteX157" fmla="*/ 5862476 w 12192000"/>
              <a:gd name="connsiteY157" fmla="*/ 172447 h 4939827"/>
              <a:gd name="connsiteX158" fmla="*/ 5882195 w 12192000"/>
              <a:gd name="connsiteY158" fmla="*/ 173195 h 4939827"/>
              <a:gd name="connsiteX159" fmla="*/ 5887271 w 12192000"/>
              <a:gd name="connsiteY159" fmla="*/ 176084 h 4939827"/>
              <a:gd name="connsiteX160" fmla="*/ 5921577 w 12192000"/>
              <a:gd name="connsiteY160" fmla="*/ 169858 h 4939827"/>
              <a:gd name="connsiteX161" fmla="*/ 5983240 w 12192000"/>
              <a:gd name="connsiteY161" fmla="*/ 152755 h 4939827"/>
              <a:gd name="connsiteX162" fmla="*/ 6152287 w 12192000"/>
              <a:gd name="connsiteY162" fmla="*/ 116736 h 4939827"/>
              <a:gd name="connsiteX163" fmla="*/ 6415830 w 12192000"/>
              <a:gd name="connsiteY163" fmla="*/ 136006 h 4939827"/>
              <a:gd name="connsiteX164" fmla="*/ 6756965 w 12192000"/>
              <a:gd name="connsiteY164" fmla="*/ 57636 h 4939827"/>
              <a:gd name="connsiteX165" fmla="*/ 6819400 w 12192000"/>
              <a:gd name="connsiteY165" fmla="*/ 30742 h 4939827"/>
              <a:gd name="connsiteX166" fmla="*/ 6986370 w 12192000"/>
              <a:gd name="connsiteY166" fmla="*/ 12659 h 4939827"/>
              <a:gd name="connsiteX167" fmla="*/ 6989536 w 12192000"/>
              <a:gd name="connsiteY167" fmla="*/ 14528 h 4939827"/>
              <a:gd name="connsiteX168" fmla="*/ 7015933 w 12192000"/>
              <a:gd name="connsiteY168" fmla="*/ 9653 h 4939827"/>
              <a:gd name="connsiteX169" fmla="*/ 7020592 w 12192000"/>
              <a:gd name="connsiteY169" fmla="*/ 1651 h 4939827"/>
              <a:gd name="connsiteX170" fmla="*/ 7025905 w 12192000"/>
              <a:gd name="connsiteY170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24753 w 12192000"/>
              <a:gd name="connsiteY124" fmla="*/ 244380 h 4939827"/>
              <a:gd name="connsiteX125" fmla="*/ 3498001 w 12192000"/>
              <a:gd name="connsiteY125" fmla="*/ 231941 h 4939827"/>
              <a:gd name="connsiteX126" fmla="*/ 3561557 w 12192000"/>
              <a:gd name="connsiteY126" fmla="*/ 228095 h 4939827"/>
              <a:gd name="connsiteX127" fmla="*/ 3611920 w 12192000"/>
              <a:gd name="connsiteY127" fmla="*/ 218094 h 4939827"/>
              <a:gd name="connsiteX128" fmla="*/ 3620528 w 12192000"/>
              <a:gd name="connsiteY128" fmla="*/ 218788 h 4939827"/>
              <a:gd name="connsiteX129" fmla="*/ 3620766 w 12192000"/>
              <a:gd name="connsiteY129" fmla="*/ 218511 h 4939827"/>
              <a:gd name="connsiteX130" fmla="*/ 3629977 w 12192000"/>
              <a:gd name="connsiteY130" fmla="*/ 218664 h 4939827"/>
              <a:gd name="connsiteX131" fmla="*/ 3636217 w 12192000"/>
              <a:gd name="connsiteY131" fmla="*/ 220048 h 4939827"/>
              <a:gd name="connsiteX132" fmla="*/ 3709484 w 12192000"/>
              <a:gd name="connsiteY132" fmla="*/ 186927 h 4939827"/>
              <a:gd name="connsiteX133" fmla="*/ 3761342 w 12192000"/>
              <a:gd name="connsiteY133" fmla="*/ 177474 h 4939827"/>
              <a:gd name="connsiteX134" fmla="*/ 3799748 w 12192000"/>
              <a:gd name="connsiteY134" fmla="*/ 167154 h 4939827"/>
              <a:gd name="connsiteX135" fmla="*/ 3812225 w 12192000"/>
              <a:gd name="connsiteY135" fmla="*/ 189020 h 4939827"/>
              <a:gd name="connsiteX136" fmla="*/ 3864537 w 12192000"/>
              <a:gd name="connsiteY136" fmla="*/ 200742 h 4939827"/>
              <a:gd name="connsiteX137" fmla="*/ 4028476 w 12192000"/>
              <a:gd name="connsiteY137" fmla="*/ 223679 h 4939827"/>
              <a:gd name="connsiteX138" fmla="*/ 4191582 w 12192000"/>
              <a:gd name="connsiteY138" fmla="*/ 238952 h 4939827"/>
              <a:gd name="connsiteX139" fmla="*/ 4251024 w 12192000"/>
              <a:gd name="connsiteY139" fmla="*/ 240874 h 4939827"/>
              <a:gd name="connsiteX140" fmla="*/ 4355275 w 12192000"/>
              <a:gd name="connsiteY140" fmla="*/ 260205 h 4939827"/>
              <a:gd name="connsiteX141" fmla="*/ 4423807 w 12192000"/>
              <a:gd name="connsiteY141" fmla="*/ 270366 h 4939827"/>
              <a:gd name="connsiteX142" fmla="*/ 4558432 w 12192000"/>
              <a:gd name="connsiteY142" fmla="*/ 269194 h 4939827"/>
              <a:gd name="connsiteX143" fmla="*/ 4635061 w 12192000"/>
              <a:gd name="connsiteY143" fmla="*/ 280682 h 4939827"/>
              <a:gd name="connsiteX144" fmla="*/ 4807427 w 12192000"/>
              <a:gd name="connsiteY144" fmla="*/ 276835 h 4939827"/>
              <a:gd name="connsiteX145" fmla="*/ 5028933 w 12192000"/>
              <a:gd name="connsiteY145" fmla="*/ 183887 h 4939827"/>
              <a:gd name="connsiteX146" fmla="*/ 5093642 w 12192000"/>
              <a:gd name="connsiteY146" fmla="*/ 177214 h 4939827"/>
              <a:gd name="connsiteX147" fmla="*/ 5102642 w 12192000"/>
              <a:gd name="connsiteY147" fmla="*/ 186816 h 4939827"/>
              <a:gd name="connsiteX148" fmla="*/ 5193590 w 12192000"/>
              <a:gd name="connsiteY148" fmla="*/ 156458 h 4939827"/>
              <a:gd name="connsiteX149" fmla="*/ 5323922 w 12192000"/>
              <a:gd name="connsiteY149" fmla="*/ 146332 h 4939827"/>
              <a:gd name="connsiteX150" fmla="*/ 5421860 w 12192000"/>
              <a:gd name="connsiteY150" fmla="*/ 167298 h 4939827"/>
              <a:gd name="connsiteX151" fmla="*/ 5476948 w 12192000"/>
              <a:gd name="connsiteY151" fmla="*/ 173249 h 4939827"/>
              <a:gd name="connsiteX152" fmla="*/ 5516842 w 12192000"/>
              <a:gd name="connsiteY152" fmla="*/ 184018 h 4939827"/>
              <a:gd name="connsiteX153" fmla="*/ 5619415 w 12192000"/>
              <a:gd name="connsiteY153" fmla="*/ 176781 h 4939827"/>
              <a:gd name="connsiteX154" fmla="*/ 5789867 w 12192000"/>
              <a:gd name="connsiteY154" fmla="*/ 150304 h 4939827"/>
              <a:gd name="connsiteX155" fmla="*/ 5825953 w 12192000"/>
              <a:gd name="connsiteY155" fmla="*/ 147907 h 4939827"/>
              <a:gd name="connsiteX156" fmla="*/ 5856168 w 12192000"/>
              <a:gd name="connsiteY156" fmla="*/ 158719 h 4939827"/>
              <a:gd name="connsiteX157" fmla="*/ 5862476 w 12192000"/>
              <a:gd name="connsiteY157" fmla="*/ 172447 h 4939827"/>
              <a:gd name="connsiteX158" fmla="*/ 5882195 w 12192000"/>
              <a:gd name="connsiteY158" fmla="*/ 173195 h 4939827"/>
              <a:gd name="connsiteX159" fmla="*/ 5887271 w 12192000"/>
              <a:gd name="connsiteY159" fmla="*/ 176084 h 4939827"/>
              <a:gd name="connsiteX160" fmla="*/ 5921577 w 12192000"/>
              <a:gd name="connsiteY160" fmla="*/ 169858 h 4939827"/>
              <a:gd name="connsiteX161" fmla="*/ 5983240 w 12192000"/>
              <a:gd name="connsiteY161" fmla="*/ 152755 h 4939827"/>
              <a:gd name="connsiteX162" fmla="*/ 6152287 w 12192000"/>
              <a:gd name="connsiteY162" fmla="*/ 116736 h 4939827"/>
              <a:gd name="connsiteX163" fmla="*/ 6415830 w 12192000"/>
              <a:gd name="connsiteY163" fmla="*/ 136006 h 4939827"/>
              <a:gd name="connsiteX164" fmla="*/ 6756965 w 12192000"/>
              <a:gd name="connsiteY164" fmla="*/ 57636 h 4939827"/>
              <a:gd name="connsiteX165" fmla="*/ 6819400 w 12192000"/>
              <a:gd name="connsiteY165" fmla="*/ 30742 h 4939827"/>
              <a:gd name="connsiteX166" fmla="*/ 6986370 w 12192000"/>
              <a:gd name="connsiteY166" fmla="*/ 12659 h 4939827"/>
              <a:gd name="connsiteX167" fmla="*/ 6989536 w 12192000"/>
              <a:gd name="connsiteY167" fmla="*/ 14528 h 4939827"/>
              <a:gd name="connsiteX168" fmla="*/ 7015933 w 12192000"/>
              <a:gd name="connsiteY168" fmla="*/ 9653 h 4939827"/>
              <a:gd name="connsiteX169" fmla="*/ 7020592 w 12192000"/>
              <a:gd name="connsiteY169" fmla="*/ 1651 h 4939827"/>
              <a:gd name="connsiteX170" fmla="*/ 7025905 w 12192000"/>
              <a:gd name="connsiteY170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24753 w 12192000"/>
              <a:gd name="connsiteY124" fmla="*/ 244380 h 4939827"/>
              <a:gd name="connsiteX125" fmla="*/ 3498001 w 12192000"/>
              <a:gd name="connsiteY125" fmla="*/ 231941 h 4939827"/>
              <a:gd name="connsiteX126" fmla="*/ 3561557 w 12192000"/>
              <a:gd name="connsiteY126" fmla="*/ 228095 h 4939827"/>
              <a:gd name="connsiteX127" fmla="*/ 3611920 w 12192000"/>
              <a:gd name="connsiteY127" fmla="*/ 218094 h 4939827"/>
              <a:gd name="connsiteX128" fmla="*/ 3620528 w 12192000"/>
              <a:gd name="connsiteY128" fmla="*/ 218788 h 4939827"/>
              <a:gd name="connsiteX129" fmla="*/ 3620766 w 12192000"/>
              <a:gd name="connsiteY129" fmla="*/ 218511 h 4939827"/>
              <a:gd name="connsiteX130" fmla="*/ 3629977 w 12192000"/>
              <a:gd name="connsiteY130" fmla="*/ 218664 h 4939827"/>
              <a:gd name="connsiteX131" fmla="*/ 3636217 w 12192000"/>
              <a:gd name="connsiteY131" fmla="*/ 220048 h 4939827"/>
              <a:gd name="connsiteX132" fmla="*/ 3709484 w 12192000"/>
              <a:gd name="connsiteY132" fmla="*/ 186927 h 4939827"/>
              <a:gd name="connsiteX133" fmla="*/ 3761342 w 12192000"/>
              <a:gd name="connsiteY133" fmla="*/ 177474 h 4939827"/>
              <a:gd name="connsiteX134" fmla="*/ 3799748 w 12192000"/>
              <a:gd name="connsiteY134" fmla="*/ 167154 h 4939827"/>
              <a:gd name="connsiteX135" fmla="*/ 3812225 w 12192000"/>
              <a:gd name="connsiteY135" fmla="*/ 189020 h 4939827"/>
              <a:gd name="connsiteX136" fmla="*/ 4028476 w 12192000"/>
              <a:gd name="connsiteY136" fmla="*/ 223679 h 4939827"/>
              <a:gd name="connsiteX137" fmla="*/ 4191582 w 12192000"/>
              <a:gd name="connsiteY137" fmla="*/ 238952 h 4939827"/>
              <a:gd name="connsiteX138" fmla="*/ 4251024 w 12192000"/>
              <a:gd name="connsiteY138" fmla="*/ 240874 h 4939827"/>
              <a:gd name="connsiteX139" fmla="*/ 4355275 w 12192000"/>
              <a:gd name="connsiteY139" fmla="*/ 260205 h 4939827"/>
              <a:gd name="connsiteX140" fmla="*/ 4423807 w 12192000"/>
              <a:gd name="connsiteY140" fmla="*/ 270366 h 4939827"/>
              <a:gd name="connsiteX141" fmla="*/ 4558432 w 12192000"/>
              <a:gd name="connsiteY141" fmla="*/ 269194 h 4939827"/>
              <a:gd name="connsiteX142" fmla="*/ 4635061 w 12192000"/>
              <a:gd name="connsiteY142" fmla="*/ 280682 h 4939827"/>
              <a:gd name="connsiteX143" fmla="*/ 4807427 w 12192000"/>
              <a:gd name="connsiteY143" fmla="*/ 276835 h 4939827"/>
              <a:gd name="connsiteX144" fmla="*/ 5028933 w 12192000"/>
              <a:gd name="connsiteY144" fmla="*/ 183887 h 4939827"/>
              <a:gd name="connsiteX145" fmla="*/ 5093642 w 12192000"/>
              <a:gd name="connsiteY145" fmla="*/ 177214 h 4939827"/>
              <a:gd name="connsiteX146" fmla="*/ 5102642 w 12192000"/>
              <a:gd name="connsiteY146" fmla="*/ 186816 h 4939827"/>
              <a:gd name="connsiteX147" fmla="*/ 5193590 w 12192000"/>
              <a:gd name="connsiteY147" fmla="*/ 156458 h 4939827"/>
              <a:gd name="connsiteX148" fmla="*/ 5323922 w 12192000"/>
              <a:gd name="connsiteY148" fmla="*/ 146332 h 4939827"/>
              <a:gd name="connsiteX149" fmla="*/ 5421860 w 12192000"/>
              <a:gd name="connsiteY149" fmla="*/ 167298 h 4939827"/>
              <a:gd name="connsiteX150" fmla="*/ 5476948 w 12192000"/>
              <a:gd name="connsiteY150" fmla="*/ 173249 h 4939827"/>
              <a:gd name="connsiteX151" fmla="*/ 5516842 w 12192000"/>
              <a:gd name="connsiteY151" fmla="*/ 184018 h 4939827"/>
              <a:gd name="connsiteX152" fmla="*/ 5619415 w 12192000"/>
              <a:gd name="connsiteY152" fmla="*/ 176781 h 4939827"/>
              <a:gd name="connsiteX153" fmla="*/ 5789867 w 12192000"/>
              <a:gd name="connsiteY153" fmla="*/ 150304 h 4939827"/>
              <a:gd name="connsiteX154" fmla="*/ 5825953 w 12192000"/>
              <a:gd name="connsiteY154" fmla="*/ 147907 h 4939827"/>
              <a:gd name="connsiteX155" fmla="*/ 5856168 w 12192000"/>
              <a:gd name="connsiteY155" fmla="*/ 158719 h 4939827"/>
              <a:gd name="connsiteX156" fmla="*/ 5862476 w 12192000"/>
              <a:gd name="connsiteY156" fmla="*/ 172447 h 4939827"/>
              <a:gd name="connsiteX157" fmla="*/ 5882195 w 12192000"/>
              <a:gd name="connsiteY157" fmla="*/ 173195 h 4939827"/>
              <a:gd name="connsiteX158" fmla="*/ 5887271 w 12192000"/>
              <a:gd name="connsiteY158" fmla="*/ 176084 h 4939827"/>
              <a:gd name="connsiteX159" fmla="*/ 5921577 w 12192000"/>
              <a:gd name="connsiteY159" fmla="*/ 169858 h 4939827"/>
              <a:gd name="connsiteX160" fmla="*/ 5983240 w 12192000"/>
              <a:gd name="connsiteY160" fmla="*/ 152755 h 4939827"/>
              <a:gd name="connsiteX161" fmla="*/ 6152287 w 12192000"/>
              <a:gd name="connsiteY161" fmla="*/ 116736 h 4939827"/>
              <a:gd name="connsiteX162" fmla="*/ 6415830 w 12192000"/>
              <a:gd name="connsiteY162" fmla="*/ 136006 h 4939827"/>
              <a:gd name="connsiteX163" fmla="*/ 6756965 w 12192000"/>
              <a:gd name="connsiteY163" fmla="*/ 57636 h 4939827"/>
              <a:gd name="connsiteX164" fmla="*/ 6819400 w 12192000"/>
              <a:gd name="connsiteY164" fmla="*/ 30742 h 4939827"/>
              <a:gd name="connsiteX165" fmla="*/ 6986370 w 12192000"/>
              <a:gd name="connsiteY165" fmla="*/ 12659 h 4939827"/>
              <a:gd name="connsiteX166" fmla="*/ 6989536 w 12192000"/>
              <a:gd name="connsiteY166" fmla="*/ 14528 h 4939827"/>
              <a:gd name="connsiteX167" fmla="*/ 7015933 w 12192000"/>
              <a:gd name="connsiteY167" fmla="*/ 9653 h 4939827"/>
              <a:gd name="connsiteX168" fmla="*/ 7020592 w 12192000"/>
              <a:gd name="connsiteY168" fmla="*/ 1651 h 4939827"/>
              <a:gd name="connsiteX169" fmla="*/ 7025905 w 12192000"/>
              <a:gd name="connsiteY169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24753 w 12192000"/>
              <a:gd name="connsiteY124" fmla="*/ 244380 h 4939827"/>
              <a:gd name="connsiteX125" fmla="*/ 3498001 w 12192000"/>
              <a:gd name="connsiteY125" fmla="*/ 231941 h 4939827"/>
              <a:gd name="connsiteX126" fmla="*/ 3561557 w 12192000"/>
              <a:gd name="connsiteY126" fmla="*/ 228095 h 4939827"/>
              <a:gd name="connsiteX127" fmla="*/ 3611920 w 12192000"/>
              <a:gd name="connsiteY127" fmla="*/ 218094 h 4939827"/>
              <a:gd name="connsiteX128" fmla="*/ 3620528 w 12192000"/>
              <a:gd name="connsiteY128" fmla="*/ 218788 h 4939827"/>
              <a:gd name="connsiteX129" fmla="*/ 3620766 w 12192000"/>
              <a:gd name="connsiteY129" fmla="*/ 218511 h 4939827"/>
              <a:gd name="connsiteX130" fmla="*/ 3629977 w 12192000"/>
              <a:gd name="connsiteY130" fmla="*/ 218664 h 4939827"/>
              <a:gd name="connsiteX131" fmla="*/ 3636217 w 12192000"/>
              <a:gd name="connsiteY131" fmla="*/ 220048 h 4939827"/>
              <a:gd name="connsiteX132" fmla="*/ 3709484 w 12192000"/>
              <a:gd name="connsiteY132" fmla="*/ 186927 h 4939827"/>
              <a:gd name="connsiteX133" fmla="*/ 3761342 w 12192000"/>
              <a:gd name="connsiteY133" fmla="*/ 177474 h 4939827"/>
              <a:gd name="connsiteX134" fmla="*/ 3799748 w 12192000"/>
              <a:gd name="connsiteY134" fmla="*/ 167154 h 4939827"/>
              <a:gd name="connsiteX135" fmla="*/ 3922756 w 12192000"/>
              <a:gd name="connsiteY135" fmla="*/ 194044 h 4939827"/>
              <a:gd name="connsiteX136" fmla="*/ 4028476 w 12192000"/>
              <a:gd name="connsiteY136" fmla="*/ 223679 h 4939827"/>
              <a:gd name="connsiteX137" fmla="*/ 4191582 w 12192000"/>
              <a:gd name="connsiteY137" fmla="*/ 238952 h 4939827"/>
              <a:gd name="connsiteX138" fmla="*/ 4251024 w 12192000"/>
              <a:gd name="connsiteY138" fmla="*/ 240874 h 4939827"/>
              <a:gd name="connsiteX139" fmla="*/ 4355275 w 12192000"/>
              <a:gd name="connsiteY139" fmla="*/ 260205 h 4939827"/>
              <a:gd name="connsiteX140" fmla="*/ 4423807 w 12192000"/>
              <a:gd name="connsiteY140" fmla="*/ 270366 h 4939827"/>
              <a:gd name="connsiteX141" fmla="*/ 4558432 w 12192000"/>
              <a:gd name="connsiteY141" fmla="*/ 269194 h 4939827"/>
              <a:gd name="connsiteX142" fmla="*/ 4635061 w 12192000"/>
              <a:gd name="connsiteY142" fmla="*/ 280682 h 4939827"/>
              <a:gd name="connsiteX143" fmla="*/ 4807427 w 12192000"/>
              <a:gd name="connsiteY143" fmla="*/ 276835 h 4939827"/>
              <a:gd name="connsiteX144" fmla="*/ 5028933 w 12192000"/>
              <a:gd name="connsiteY144" fmla="*/ 183887 h 4939827"/>
              <a:gd name="connsiteX145" fmla="*/ 5093642 w 12192000"/>
              <a:gd name="connsiteY145" fmla="*/ 177214 h 4939827"/>
              <a:gd name="connsiteX146" fmla="*/ 5102642 w 12192000"/>
              <a:gd name="connsiteY146" fmla="*/ 186816 h 4939827"/>
              <a:gd name="connsiteX147" fmla="*/ 5193590 w 12192000"/>
              <a:gd name="connsiteY147" fmla="*/ 156458 h 4939827"/>
              <a:gd name="connsiteX148" fmla="*/ 5323922 w 12192000"/>
              <a:gd name="connsiteY148" fmla="*/ 146332 h 4939827"/>
              <a:gd name="connsiteX149" fmla="*/ 5421860 w 12192000"/>
              <a:gd name="connsiteY149" fmla="*/ 167298 h 4939827"/>
              <a:gd name="connsiteX150" fmla="*/ 5476948 w 12192000"/>
              <a:gd name="connsiteY150" fmla="*/ 173249 h 4939827"/>
              <a:gd name="connsiteX151" fmla="*/ 5516842 w 12192000"/>
              <a:gd name="connsiteY151" fmla="*/ 184018 h 4939827"/>
              <a:gd name="connsiteX152" fmla="*/ 5619415 w 12192000"/>
              <a:gd name="connsiteY152" fmla="*/ 176781 h 4939827"/>
              <a:gd name="connsiteX153" fmla="*/ 5789867 w 12192000"/>
              <a:gd name="connsiteY153" fmla="*/ 150304 h 4939827"/>
              <a:gd name="connsiteX154" fmla="*/ 5825953 w 12192000"/>
              <a:gd name="connsiteY154" fmla="*/ 147907 h 4939827"/>
              <a:gd name="connsiteX155" fmla="*/ 5856168 w 12192000"/>
              <a:gd name="connsiteY155" fmla="*/ 158719 h 4939827"/>
              <a:gd name="connsiteX156" fmla="*/ 5862476 w 12192000"/>
              <a:gd name="connsiteY156" fmla="*/ 172447 h 4939827"/>
              <a:gd name="connsiteX157" fmla="*/ 5882195 w 12192000"/>
              <a:gd name="connsiteY157" fmla="*/ 173195 h 4939827"/>
              <a:gd name="connsiteX158" fmla="*/ 5887271 w 12192000"/>
              <a:gd name="connsiteY158" fmla="*/ 176084 h 4939827"/>
              <a:gd name="connsiteX159" fmla="*/ 5921577 w 12192000"/>
              <a:gd name="connsiteY159" fmla="*/ 169858 h 4939827"/>
              <a:gd name="connsiteX160" fmla="*/ 5983240 w 12192000"/>
              <a:gd name="connsiteY160" fmla="*/ 152755 h 4939827"/>
              <a:gd name="connsiteX161" fmla="*/ 6152287 w 12192000"/>
              <a:gd name="connsiteY161" fmla="*/ 116736 h 4939827"/>
              <a:gd name="connsiteX162" fmla="*/ 6415830 w 12192000"/>
              <a:gd name="connsiteY162" fmla="*/ 136006 h 4939827"/>
              <a:gd name="connsiteX163" fmla="*/ 6756965 w 12192000"/>
              <a:gd name="connsiteY163" fmla="*/ 57636 h 4939827"/>
              <a:gd name="connsiteX164" fmla="*/ 6819400 w 12192000"/>
              <a:gd name="connsiteY164" fmla="*/ 30742 h 4939827"/>
              <a:gd name="connsiteX165" fmla="*/ 6986370 w 12192000"/>
              <a:gd name="connsiteY165" fmla="*/ 12659 h 4939827"/>
              <a:gd name="connsiteX166" fmla="*/ 6989536 w 12192000"/>
              <a:gd name="connsiteY166" fmla="*/ 14528 h 4939827"/>
              <a:gd name="connsiteX167" fmla="*/ 7015933 w 12192000"/>
              <a:gd name="connsiteY167" fmla="*/ 9653 h 4939827"/>
              <a:gd name="connsiteX168" fmla="*/ 7020592 w 12192000"/>
              <a:gd name="connsiteY168" fmla="*/ 1651 h 4939827"/>
              <a:gd name="connsiteX169" fmla="*/ 7025905 w 12192000"/>
              <a:gd name="connsiteY169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98001 w 12192000"/>
              <a:gd name="connsiteY124" fmla="*/ 231941 h 4939827"/>
              <a:gd name="connsiteX125" fmla="*/ 3561557 w 12192000"/>
              <a:gd name="connsiteY125" fmla="*/ 228095 h 4939827"/>
              <a:gd name="connsiteX126" fmla="*/ 3611920 w 12192000"/>
              <a:gd name="connsiteY126" fmla="*/ 218094 h 4939827"/>
              <a:gd name="connsiteX127" fmla="*/ 3620528 w 12192000"/>
              <a:gd name="connsiteY127" fmla="*/ 218788 h 4939827"/>
              <a:gd name="connsiteX128" fmla="*/ 3620766 w 12192000"/>
              <a:gd name="connsiteY128" fmla="*/ 218511 h 4939827"/>
              <a:gd name="connsiteX129" fmla="*/ 3629977 w 12192000"/>
              <a:gd name="connsiteY129" fmla="*/ 218664 h 4939827"/>
              <a:gd name="connsiteX130" fmla="*/ 3636217 w 12192000"/>
              <a:gd name="connsiteY130" fmla="*/ 220048 h 4939827"/>
              <a:gd name="connsiteX131" fmla="*/ 3709484 w 12192000"/>
              <a:gd name="connsiteY131" fmla="*/ 186927 h 4939827"/>
              <a:gd name="connsiteX132" fmla="*/ 3761342 w 12192000"/>
              <a:gd name="connsiteY132" fmla="*/ 177474 h 4939827"/>
              <a:gd name="connsiteX133" fmla="*/ 3799748 w 12192000"/>
              <a:gd name="connsiteY133" fmla="*/ 167154 h 4939827"/>
              <a:gd name="connsiteX134" fmla="*/ 3922756 w 12192000"/>
              <a:gd name="connsiteY134" fmla="*/ 194044 h 4939827"/>
              <a:gd name="connsiteX135" fmla="*/ 4028476 w 12192000"/>
              <a:gd name="connsiteY135" fmla="*/ 223679 h 4939827"/>
              <a:gd name="connsiteX136" fmla="*/ 4191582 w 12192000"/>
              <a:gd name="connsiteY136" fmla="*/ 238952 h 4939827"/>
              <a:gd name="connsiteX137" fmla="*/ 4251024 w 12192000"/>
              <a:gd name="connsiteY137" fmla="*/ 240874 h 4939827"/>
              <a:gd name="connsiteX138" fmla="*/ 4355275 w 12192000"/>
              <a:gd name="connsiteY138" fmla="*/ 260205 h 4939827"/>
              <a:gd name="connsiteX139" fmla="*/ 4423807 w 12192000"/>
              <a:gd name="connsiteY139" fmla="*/ 270366 h 4939827"/>
              <a:gd name="connsiteX140" fmla="*/ 4558432 w 12192000"/>
              <a:gd name="connsiteY140" fmla="*/ 269194 h 4939827"/>
              <a:gd name="connsiteX141" fmla="*/ 4635061 w 12192000"/>
              <a:gd name="connsiteY141" fmla="*/ 280682 h 4939827"/>
              <a:gd name="connsiteX142" fmla="*/ 4807427 w 12192000"/>
              <a:gd name="connsiteY142" fmla="*/ 276835 h 4939827"/>
              <a:gd name="connsiteX143" fmla="*/ 5028933 w 12192000"/>
              <a:gd name="connsiteY143" fmla="*/ 183887 h 4939827"/>
              <a:gd name="connsiteX144" fmla="*/ 5093642 w 12192000"/>
              <a:gd name="connsiteY144" fmla="*/ 177214 h 4939827"/>
              <a:gd name="connsiteX145" fmla="*/ 5102642 w 12192000"/>
              <a:gd name="connsiteY145" fmla="*/ 186816 h 4939827"/>
              <a:gd name="connsiteX146" fmla="*/ 5193590 w 12192000"/>
              <a:gd name="connsiteY146" fmla="*/ 156458 h 4939827"/>
              <a:gd name="connsiteX147" fmla="*/ 5323922 w 12192000"/>
              <a:gd name="connsiteY147" fmla="*/ 146332 h 4939827"/>
              <a:gd name="connsiteX148" fmla="*/ 5421860 w 12192000"/>
              <a:gd name="connsiteY148" fmla="*/ 167298 h 4939827"/>
              <a:gd name="connsiteX149" fmla="*/ 5476948 w 12192000"/>
              <a:gd name="connsiteY149" fmla="*/ 173249 h 4939827"/>
              <a:gd name="connsiteX150" fmla="*/ 5516842 w 12192000"/>
              <a:gd name="connsiteY150" fmla="*/ 184018 h 4939827"/>
              <a:gd name="connsiteX151" fmla="*/ 5619415 w 12192000"/>
              <a:gd name="connsiteY151" fmla="*/ 176781 h 4939827"/>
              <a:gd name="connsiteX152" fmla="*/ 5789867 w 12192000"/>
              <a:gd name="connsiteY152" fmla="*/ 150304 h 4939827"/>
              <a:gd name="connsiteX153" fmla="*/ 5825953 w 12192000"/>
              <a:gd name="connsiteY153" fmla="*/ 147907 h 4939827"/>
              <a:gd name="connsiteX154" fmla="*/ 5856168 w 12192000"/>
              <a:gd name="connsiteY154" fmla="*/ 158719 h 4939827"/>
              <a:gd name="connsiteX155" fmla="*/ 5862476 w 12192000"/>
              <a:gd name="connsiteY155" fmla="*/ 172447 h 4939827"/>
              <a:gd name="connsiteX156" fmla="*/ 5882195 w 12192000"/>
              <a:gd name="connsiteY156" fmla="*/ 173195 h 4939827"/>
              <a:gd name="connsiteX157" fmla="*/ 5887271 w 12192000"/>
              <a:gd name="connsiteY157" fmla="*/ 176084 h 4939827"/>
              <a:gd name="connsiteX158" fmla="*/ 5921577 w 12192000"/>
              <a:gd name="connsiteY158" fmla="*/ 169858 h 4939827"/>
              <a:gd name="connsiteX159" fmla="*/ 5983240 w 12192000"/>
              <a:gd name="connsiteY159" fmla="*/ 152755 h 4939827"/>
              <a:gd name="connsiteX160" fmla="*/ 6152287 w 12192000"/>
              <a:gd name="connsiteY160" fmla="*/ 116736 h 4939827"/>
              <a:gd name="connsiteX161" fmla="*/ 6415830 w 12192000"/>
              <a:gd name="connsiteY161" fmla="*/ 136006 h 4939827"/>
              <a:gd name="connsiteX162" fmla="*/ 6756965 w 12192000"/>
              <a:gd name="connsiteY162" fmla="*/ 57636 h 4939827"/>
              <a:gd name="connsiteX163" fmla="*/ 6819400 w 12192000"/>
              <a:gd name="connsiteY163" fmla="*/ 30742 h 4939827"/>
              <a:gd name="connsiteX164" fmla="*/ 6986370 w 12192000"/>
              <a:gd name="connsiteY164" fmla="*/ 12659 h 4939827"/>
              <a:gd name="connsiteX165" fmla="*/ 6989536 w 12192000"/>
              <a:gd name="connsiteY165" fmla="*/ 14528 h 4939827"/>
              <a:gd name="connsiteX166" fmla="*/ 7015933 w 12192000"/>
              <a:gd name="connsiteY166" fmla="*/ 9653 h 4939827"/>
              <a:gd name="connsiteX167" fmla="*/ 7020592 w 12192000"/>
              <a:gd name="connsiteY167" fmla="*/ 1651 h 4939827"/>
              <a:gd name="connsiteX168" fmla="*/ 7025905 w 12192000"/>
              <a:gd name="connsiteY168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103677 w 12192000"/>
              <a:gd name="connsiteY116" fmla="*/ 209527 h 4939827"/>
              <a:gd name="connsiteX117" fmla="*/ 3126759 w 12192000"/>
              <a:gd name="connsiteY117" fmla="*/ 211226 h 4939827"/>
              <a:gd name="connsiteX118" fmla="*/ 3164020 w 12192000"/>
              <a:gd name="connsiteY118" fmla="*/ 212779 h 4939827"/>
              <a:gd name="connsiteX119" fmla="*/ 3285019 w 12192000"/>
              <a:gd name="connsiteY119" fmla="*/ 220535 h 4939827"/>
              <a:gd name="connsiteX120" fmla="*/ 3365154 w 12192000"/>
              <a:gd name="connsiteY120" fmla="*/ 226416 h 4939827"/>
              <a:gd name="connsiteX121" fmla="*/ 3367507 w 12192000"/>
              <a:gd name="connsiteY121" fmla="*/ 225416 h 4939827"/>
              <a:gd name="connsiteX122" fmla="*/ 3387567 w 12192000"/>
              <a:gd name="connsiteY122" fmla="*/ 227103 h 4939827"/>
              <a:gd name="connsiteX123" fmla="*/ 3498001 w 12192000"/>
              <a:gd name="connsiteY123" fmla="*/ 231941 h 4939827"/>
              <a:gd name="connsiteX124" fmla="*/ 3561557 w 12192000"/>
              <a:gd name="connsiteY124" fmla="*/ 228095 h 4939827"/>
              <a:gd name="connsiteX125" fmla="*/ 3611920 w 12192000"/>
              <a:gd name="connsiteY125" fmla="*/ 218094 h 4939827"/>
              <a:gd name="connsiteX126" fmla="*/ 3620528 w 12192000"/>
              <a:gd name="connsiteY126" fmla="*/ 218788 h 4939827"/>
              <a:gd name="connsiteX127" fmla="*/ 3620766 w 12192000"/>
              <a:gd name="connsiteY127" fmla="*/ 218511 h 4939827"/>
              <a:gd name="connsiteX128" fmla="*/ 3629977 w 12192000"/>
              <a:gd name="connsiteY128" fmla="*/ 218664 h 4939827"/>
              <a:gd name="connsiteX129" fmla="*/ 3636217 w 12192000"/>
              <a:gd name="connsiteY129" fmla="*/ 220048 h 4939827"/>
              <a:gd name="connsiteX130" fmla="*/ 3709484 w 12192000"/>
              <a:gd name="connsiteY130" fmla="*/ 186927 h 4939827"/>
              <a:gd name="connsiteX131" fmla="*/ 3761342 w 12192000"/>
              <a:gd name="connsiteY131" fmla="*/ 177474 h 4939827"/>
              <a:gd name="connsiteX132" fmla="*/ 3799748 w 12192000"/>
              <a:gd name="connsiteY132" fmla="*/ 167154 h 4939827"/>
              <a:gd name="connsiteX133" fmla="*/ 3922756 w 12192000"/>
              <a:gd name="connsiteY133" fmla="*/ 194044 h 4939827"/>
              <a:gd name="connsiteX134" fmla="*/ 4028476 w 12192000"/>
              <a:gd name="connsiteY134" fmla="*/ 223679 h 4939827"/>
              <a:gd name="connsiteX135" fmla="*/ 4191582 w 12192000"/>
              <a:gd name="connsiteY135" fmla="*/ 238952 h 4939827"/>
              <a:gd name="connsiteX136" fmla="*/ 4251024 w 12192000"/>
              <a:gd name="connsiteY136" fmla="*/ 240874 h 4939827"/>
              <a:gd name="connsiteX137" fmla="*/ 4355275 w 12192000"/>
              <a:gd name="connsiteY137" fmla="*/ 260205 h 4939827"/>
              <a:gd name="connsiteX138" fmla="*/ 4423807 w 12192000"/>
              <a:gd name="connsiteY138" fmla="*/ 270366 h 4939827"/>
              <a:gd name="connsiteX139" fmla="*/ 4558432 w 12192000"/>
              <a:gd name="connsiteY139" fmla="*/ 269194 h 4939827"/>
              <a:gd name="connsiteX140" fmla="*/ 4635061 w 12192000"/>
              <a:gd name="connsiteY140" fmla="*/ 280682 h 4939827"/>
              <a:gd name="connsiteX141" fmla="*/ 4807427 w 12192000"/>
              <a:gd name="connsiteY141" fmla="*/ 276835 h 4939827"/>
              <a:gd name="connsiteX142" fmla="*/ 5028933 w 12192000"/>
              <a:gd name="connsiteY142" fmla="*/ 183887 h 4939827"/>
              <a:gd name="connsiteX143" fmla="*/ 5093642 w 12192000"/>
              <a:gd name="connsiteY143" fmla="*/ 177214 h 4939827"/>
              <a:gd name="connsiteX144" fmla="*/ 5102642 w 12192000"/>
              <a:gd name="connsiteY144" fmla="*/ 186816 h 4939827"/>
              <a:gd name="connsiteX145" fmla="*/ 5193590 w 12192000"/>
              <a:gd name="connsiteY145" fmla="*/ 156458 h 4939827"/>
              <a:gd name="connsiteX146" fmla="*/ 5323922 w 12192000"/>
              <a:gd name="connsiteY146" fmla="*/ 146332 h 4939827"/>
              <a:gd name="connsiteX147" fmla="*/ 5421860 w 12192000"/>
              <a:gd name="connsiteY147" fmla="*/ 167298 h 4939827"/>
              <a:gd name="connsiteX148" fmla="*/ 5476948 w 12192000"/>
              <a:gd name="connsiteY148" fmla="*/ 173249 h 4939827"/>
              <a:gd name="connsiteX149" fmla="*/ 5516842 w 12192000"/>
              <a:gd name="connsiteY149" fmla="*/ 184018 h 4939827"/>
              <a:gd name="connsiteX150" fmla="*/ 5619415 w 12192000"/>
              <a:gd name="connsiteY150" fmla="*/ 176781 h 4939827"/>
              <a:gd name="connsiteX151" fmla="*/ 5789867 w 12192000"/>
              <a:gd name="connsiteY151" fmla="*/ 150304 h 4939827"/>
              <a:gd name="connsiteX152" fmla="*/ 5825953 w 12192000"/>
              <a:gd name="connsiteY152" fmla="*/ 147907 h 4939827"/>
              <a:gd name="connsiteX153" fmla="*/ 5856168 w 12192000"/>
              <a:gd name="connsiteY153" fmla="*/ 158719 h 4939827"/>
              <a:gd name="connsiteX154" fmla="*/ 5862476 w 12192000"/>
              <a:gd name="connsiteY154" fmla="*/ 172447 h 4939827"/>
              <a:gd name="connsiteX155" fmla="*/ 5882195 w 12192000"/>
              <a:gd name="connsiteY155" fmla="*/ 173195 h 4939827"/>
              <a:gd name="connsiteX156" fmla="*/ 5887271 w 12192000"/>
              <a:gd name="connsiteY156" fmla="*/ 176084 h 4939827"/>
              <a:gd name="connsiteX157" fmla="*/ 5921577 w 12192000"/>
              <a:gd name="connsiteY157" fmla="*/ 169858 h 4939827"/>
              <a:gd name="connsiteX158" fmla="*/ 5983240 w 12192000"/>
              <a:gd name="connsiteY158" fmla="*/ 152755 h 4939827"/>
              <a:gd name="connsiteX159" fmla="*/ 6152287 w 12192000"/>
              <a:gd name="connsiteY159" fmla="*/ 116736 h 4939827"/>
              <a:gd name="connsiteX160" fmla="*/ 6415830 w 12192000"/>
              <a:gd name="connsiteY160" fmla="*/ 136006 h 4939827"/>
              <a:gd name="connsiteX161" fmla="*/ 6756965 w 12192000"/>
              <a:gd name="connsiteY161" fmla="*/ 57636 h 4939827"/>
              <a:gd name="connsiteX162" fmla="*/ 6819400 w 12192000"/>
              <a:gd name="connsiteY162" fmla="*/ 30742 h 4939827"/>
              <a:gd name="connsiteX163" fmla="*/ 6986370 w 12192000"/>
              <a:gd name="connsiteY163" fmla="*/ 12659 h 4939827"/>
              <a:gd name="connsiteX164" fmla="*/ 6989536 w 12192000"/>
              <a:gd name="connsiteY164" fmla="*/ 14528 h 4939827"/>
              <a:gd name="connsiteX165" fmla="*/ 7015933 w 12192000"/>
              <a:gd name="connsiteY165" fmla="*/ 9653 h 4939827"/>
              <a:gd name="connsiteX166" fmla="*/ 7020592 w 12192000"/>
              <a:gd name="connsiteY166" fmla="*/ 1651 h 4939827"/>
              <a:gd name="connsiteX167" fmla="*/ 7025905 w 12192000"/>
              <a:gd name="connsiteY167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30844 w 12192000"/>
              <a:gd name="connsiteY115" fmla="*/ 225861 h 4939827"/>
              <a:gd name="connsiteX116" fmla="*/ 3103677 w 12192000"/>
              <a:gd name="connsiteY116" fmla="*/ 209527 h 4939827"/>
              <a:gd name="connsiteX117" fmla="*/ 3126759 w 12192000"/>
              <a:gd name="connsiteY117" fmla="*/ 211226 h 4939827"/>
              <a:gd name="connsiteX118" fmla="*/ 3164020 w 12192000"/>
              <a:gd name="connsiteY118" fmla="*/ 212779 h 4939827"/>
              <a:gd name="connsiteX119" fmla="*/ 3285019 w 12192000"/>
              <a:gd name="connsiteY119" fmla="*/ 220535 h 4939827"/>
              <a:gd name="connsiteX120" fmla="*/ 3365154 w 12192000"/>
              <a:gd name="connsiteY120" fmla="*/ 226416 h 4939827"/>
              <a:gd name="connsiteX121" fmla="*/ 3367507 w 12192000"/>
              <a:gd name="connsiteY121" fmla="*/ 225416 h 4939827"/>
              <a:gd name="connsiteX122" fmla="*/ 3387567 w 12192000"/>
              <a:gd name="connsiteY122" fmla="*/ 227103 h 4939827"/>
              <a:gd name="connsiteX123" fmla="*/ 3498001 w 12192000"/>
              <a:gd name="connsiteY123" fmla="*/ 231941 h 4939827"/>
              <a:gd name="connsiteX124" fmla="*/ 3561557 w 12192000"/>
              <a:gd name="connsiteY124" fmla="*/ 228095 h 4939827"/>
              <a:gd name="connsiteX125" fmla="*/ 3611920 w 12192000"/>
              <a:gd name="connsiteY125" fmla="*/ 218094 h 4939827"/>
              <a:gd name="connsiteX126" fmla="*/ 3620528 w 12192000"/>
              <a:gd name="connsiteY126" fmla="*/ 218788 h 4939827"/>
              <a:gd name="connsiteX127" fmla="*/ 3620766 w 12192000"/>
              <a:gd name="connsiteY127" fmla="*/ 218511 h 4939827"/>
              <a:gd name="connsiteX128" fmla="*/ 3629977 w 12192000"/>
              <a:gd name="connsiteY128" fmla="*/ 218664 h 4939827"/>
              <a:gd name="connsiteX129" fmla="*/ 3636217 w 12192000"/>
              <a:gd name="connsiteY129" fmla="*/ 220048 h 4939827"/>
              <a:gd name="connsiteX130" fmla="*/ 3709484 w 12192000"/>
              <a:gd name="connsiteY130" fmla="*/ 186927 h 4939827"/>
              <a:gd name="connsiteX131" fmla="*/ 3761342 w 12192000"/>
              <a:gd name="connsiteY131" fmla="*/ 177474 h 4939827"/>
              <a:gd name="connsiteX132" fmla="*/ 3799748 w 12192000"/>
              <a:gd name="connsiteY132" fmla="*/ 167154 h 4939827"/>
              <a:gd name="connsiteX133" fmla="*/ 3922756 w 12192000"/>
              <a:gd name="connsiteY133" fmla="*/ 194044 h 4939827"/>
              <a:gd name="connsiteX134" fmla="*/ 4028476 w 12192000"/>
              <a:gd name="connsiteY134" fmla="*/ 223679 h 4939827"/>
              <a:gd name="connsiteX135" fmla="*/ 4191582 w 12192000"/>
              <a:gd name="connsiteY135" fmla="*/ 238952 h 4939827"/>
              <a:gd name="connsiteX136" fmla="*/ 4251024 w 12192000"/>
              <a:gd name="connsiteY136" fmla="*/ 240874 h 4939827"/>
              <a:gd name="connsiteX137" fmla="*/ 4355275 w 12192000"/>
              <a:gd name="connsiteY137" fmla="*/ 260205 h 4939827"/>
              <a:gd name="connsiteX138" fmla="*/ 4423807 w 12192000"/>
              <a:gd name="connsiteY138" fmla="*/ 270366 h 4939827"/>
              <a:gd name="connsiteX139" fmla="*/ 4558432 w 12192000"/>
              <a:gd name="connsiteY139" fmla="*/ 269194 h 4939827"/>
              <a:gd name="connsiteX140" fmla="*/ 4635061 w 12192000"/>
              <a:gd name="connsiteY140" fmla="*/ 280682 h 4939827"/>
              <a:gd name="connsiteX141" fmla="*/ 4807427 w 12192000"/>
              <a:gd name="connsiteY141" fmla="*/ 276835 h 4939827"/>
              <a:gd name="connsiteX142" fmla="*/ 5028933 w 12192000"/>
              <a:gd name="connsiteY142" fmla="*/ 183887 h 4939827"/>
              <a:gd name="connsiteX143" fmla="*/ 5093642 w 12192000"/>
              <a:gd name="connsiteY143" fmla="*/ 177214 h 4939827"/>
              <a:gd name="connsiteX144" fmla="*/ 5102642 w 12192000"/>
              <a:gd name="connsiteY144" fmla="*/ 186816 h 4939827"/>
              <a:gd name="connsiteX145" fmla="*/ 5193590 w 12192000"/>
              <a:gd name="connsiteY145" fmla="*/ 156458 h 4939827"/>
              <a:gd name="connsiteX146" fmla="*/ 5323922 w 12192000"/>
              <a:gd name="connsiteY146" fmla="*/ 146332 h 4939827"/>
              <a:gd name="connsiteX147" fmla="*/ 5421860 w 12192000"/>
              <a:gd name="connsiteY147" fmla="*/ 167298 h 4939827"/>
              <a:gd name="connsiteX148" fmla="*/ 5476948 w 12192000"/>
              <a:gd name="connsiteY148" fmla="*/ 173249 h 4939827"/>
              <a:gd name="connsiteX149" fmla="*/ 5516842 w 12192000"/>
              <a:gd name="connsiteY149" fmla="*/ 184018 h 4939827"/>
              <a:gd name="connsiteX150" fmla="*/ 5619415 w 12192000"/>
              <a:gd name="connsiteY150" fmla="*/ 176781 h 4939827"/>
              <a:gd name="connsiteX151" fmla="*/ 5789867 w 12192000"/>
              <a:gd name="connsiteY151" fmla="*/ 150304 h 4939827"/>
              <a:gd name="connsiteX152" fmla="*/ 5825953 w 12192000"/>
              <a:gd name="connsiteY152" fmla="*/ 147907 h 4939827"/>
              <a:gd name="connsiteX153" fmla="*/ 5856168 w 12192000"/>
              <a:gd name="connsiteY153" fmla="*/ 158719 h 4939827"/>
              <a:gd name="connsiteX154" fmla="*/ 5862476 w 12192000"/>
              <a:gd name="connsiteY154" fmla="*/ 172447 h 4939827"/>
              <a:gd name="connsiteX155" fmla="*/ 5882195 w 12192000"/>
              <a:gd name="connsiteY155" fmla="*/ 173195 h 4939827"/>
              <a:gd name="connsiteX156" fmla="*/ 5887271 w 12192000"/>
              <a:gd name="connsiteY156" fmla="*/ 176084 h 4939827"/>
              <a:gd name="connsiteX157" fmla="*/ 5921577 w 12192000"/>
              <a:gd name="connsiteY157" fmla="*/ 169858 h 4939827"/>
              <a:gd name="connsiteX158" fmla="*/ 5983240 w 12192000"/>
              <a:gd name="connsiteY158" fmla="*/ 152755 h 4939827"/>
              <a:gd name="connsiteX159" fmla="*/ 6152287 w 12192000"/>
              <a:gd name="connsiteY159" fmla="*/ 116736 h 4939827"/>
              <a:gd name="connsiteX160" fmla="*/ 6415830 w 12192000"/>
              <a:gd name="connsiteY160" fmla="*/ 136006 h 4939827"/>
              <a:gd name="connsiteX161" fmla="*/ 6756965 w 12192000"/>
              <a:gd name="connsiteY161" fmla="*/ 57636 h 4939827"/>
              <a:gd name="connsiteX162" fmla="*/ 6819400 w 12192000"/>
              <a:gd name="connsiteY162" fmla="*/ 30742 h 4939827"/>
              <a:gd name="connsiteX163" fmla="*/ 6986370 w 12192000"/>
              <a:gd name="connsiteY163" fmla="*/ 12659 h 4939827"/>
              <a:gd name="connsiteX164" fmla="*/ 6989536 w 12192000"/>
              <a:gd name="connsiteY164" fmla="*/ 14528 h 4939827"/>
              <a:gd name="connsiteX165" fmla="*/ 7015933 w 12192000"/>
              <a:gd name="connsiteY165" fmla="*/ 9653 h 4939827"/>
              <a:gd name="connsiteX166" fmla="*/ 7020592 w 12192000"/>
              <a:gd name="connsiteY166" fmla="*/ 1651 h 4939827"/>
              <a:gd name="connsiteX167" fmla="*/ 7025905 w 12192000"/>
              <a:gd name="connsiteY167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3030844 w 12192000"/>
              <a:gd name="connsiteY114" fmla="*/ 225861 h 4939827"/>
              <a:gd name="connsiteX115" fmla="*/ 3103677 w 12192000"/>
              <a:gd name="connsiteY115" fmla="*/ 209527 h 4939827"/>
              <a:gd name="connsiteX116" fmla="*/ 3126759 w 12192000"/>
              <a:gd name="connsiteY116" fmla="*/ 211226 h 4939827"/>
              <a:gd name="connsiteX117" fmla="*/ 3164020 w 12192000"/>
              <a:gd name="connsiteY117" fmla="*/ 212779 h 4939827"/>
              <a:gd name="connsiteX118" fmla="*/ 3285019 w 12192000"/>
              <a:gd name="connsiteY118" fmla="*/ 220535 h 4939827"/>
              <a:gd name="connsiteX119" fmla="*/ 3365154 w 12192000"/>
              <a:gd name="connsiteY119" fmla="*/ 226416 h 4939827"/>
              <a:gd name="connsiteX120" fmla="*/ 3367507 w 12192000"/>
              <a:gd name="connsiteY120" fmla="*/ 225416 h 4939827"/>
              <a:gd name="connsiteX121" fmla="*/ 3387567 w 12192000"/>
              <a:gd name="connsiteY121" fmla="*/ 227103 h 4939827"/>
              <a:gd name="connsiteX122" fmla="*/ 3498001 w 12192000"/>
              <a:gd name="connsiteY122" fmla="*/ 231941 h 4939827"/>
              <a:gd name="connsiteX123" fmla="*/ 3561557 w 12192000"/>
              <a:gd name="connsiteY123" fmla="*/ 228095 h 4939827"/>
              <a:gd name="connsiteX124" fmla="*/ 3611920 w 12192000"/>
              <a:gd name="connsiteY124" fmla="*/ 218094 h 4939827"/>
              <a:gd name="connsiteX125" fmla="*/ 3620528 w 12192000"/>
              <a:gd name="connsiteY125" fmla="*/ 218788 h 4939827"/>
              <a:gd name="connsiteX126" fmla="*/ 3620766 w 12192000"/>
              <a:gd name="connsiteY126" fmla="*/ 218511 h 4939827"/>
              <a:gd name="connsiteX127" fmla="*/ 3629977 w 12192000"/>
              <a:gd name="connsiteY127" fmla="*/ 218664 h 4939827"/>
              <a:gd name="connsiteX128" fmla="*/ 3636217 w 12192000"/>
              <a:gd name="connsiteY128" fmla="*/ 220048 h 4939827"/>
              <a:gd name="connsiteX129" fmla="*/ 3709484 w 12192000"/>
              <a:gd name="connsiteY129" fmla="*/ 186927 h 4939827"/>
              <a:gd name="connsiteX130" fmla="*/ 3761342 w 12192000"/>
              <a:gd name="connsiteY130" fmla="*/ 177474 h 4939827"/>
              <a:gd name="connsiteX131" fmla="*/ 3799748 w 12192000"/>
              <a:gd name="connsiteY131" fmla="*/ 167154 h 4939827"/>
              <a:gd name="connsiteX132" fmla="*/ 3922756 w 12192000"/>
              <a:gd name="connsiteY132" fmla="*/ 194044 h 4939827"/>
              <a:gd name="connsiteX133" fmla="*/ 4028476 w 12192000"/>
              <a:gd name="connsiteY133" fmla="*/ 223679 h 4939827"/>
              <a:gd name="connsiteX134" fmla="*/ 4191582 w 12192000"/>
              <a:gd name="connsiteY134" fmla="*/ 238952 h 4939827"/>
              <a:gd name="connsiteX135" fmla="*/ 4251024 w 12192000"/>
              <a:gd name="connsiteY135" fmla="*/ 240874 h 4939827"/>
              <a:gd name="connsiteX136" fmla="*/ 4355275 w 12192000"/>
              <a:gd name="connsiteY136" fmla="*/ 260205 h 4939827"/>
              <a:gd name="connsiteX137" fmla="*/ 4423807 w 12192000"/>
              <a:gd name="connsiteY137" fmla="*/ 270366 h 4939827"/>
              <a:gd name="connsiteX138" fmla="*/ 4558432 w 12192000"/>
              <a:gd name="connsiteY138" fmla="*/ 269194 h 4939827"/>
              <a:gd name="connsiteX139" fmla="*/ 4635061 w 12192000"/>
              <a:gd name="connsiteY139" fmla="*/ 280682 h 4939827"/>
              <a:gd name="connsiteX140" fmla="*/ 4807427 w 12192000"/>
              <a:gd name="connsiteY140" fmla="*/ 276835 h 4939827"/>
              <a:gd name="connsiteX141" fmla="*/ 5028933 w 12192000"/>
              <a:gd name="connsiteY141" fmla="*/ 183887 h 4939827"/>
              <a:gd name="connsiteX142" fmla="*/ 5093642 w 12192000"/>
              <a:gd name="connsiteY142" fmla="*/ 177214 h 4939827"/>
              <a:gd name="connsiteX143" fmla="*/ 5102642 w 12192000"/>
              <a:gd name="connsiteY143" fmla="*/ 186816 h 4939827"/>
              <a:gd name="connsiteX144" fmla="*/ 5193590 w 12192000"/>
              <a:gd name="connsiteY144" fmla="*/ 156458 h 4939827"/>
              <a:gd name="connsiteX145" fmla="*/ 5323922 w 12192000"/>
              <a:gd name="connsiteY145" fmla="*/ 146332 h 4939827"/>
              <a:gd name="connsiteX146" fmla="*/ 5421860 w 12192000"/>
              <a:gd name="connsiteY146" fmla="*/ 167298 h 4939827"/>
              <a:gd name="connsiteX147" fmla="*/ 5476948 w 12192000"/>
              <a:gd name="connsiteY147" fmla="*/ 173249 h 4939827"/>
              <a:gd name="connsiteX148" fmla="*/ 5516842 w 12192000"/>
              <a:gd name="connsiteY148" fmla="*/ 184018 h 4939827"/>
              <a:gd name="connsiteX149" fmla="*/ 5619415 w 12192000"/>
              <a:gd name="connsiteY149" fmla="*/ 176781 h 4939827"/>
              <a:gd name="connsiteX150" fmla="*/ 5789867 w 12192000"/>
              <a:gd name="connsiteY150" fmla="*/ 150304 h 4939827"/>
              <a:gd name="connsiteX151" fmla="*/ 5825953 w 12192000"/>
              <a:gd name="connsiteY151" fmla="*/ 147907 h 4939827"/>
              <a:gd name="connsiteX152" fmla="*/ 5856168 w 12192000"/>
              <a:gd name="connsiteY152" fmla="*/ 158719 h 4939827"/>
              <a:gd name="connsiteX153" fmla="*/ 5862476 w 12192000"/>
              <a:gd name="connsiteY153" fmla="*/ 172447 h 4939827"/>
              <a:gd name="connsiteX154" fmla="*/ 5882195 w 12192000"/>
              <a:gd name="connsiteY154" fmla="*/ 173195 h 4939827"/>
              <a:gd name="connsiteX155" fmla="*/ 5887271 w 12192000"/>
              <a:gd name="connsiteY155" fmla="*/ 176084 h 4939827"/>
              <a:gd name="connsiteX156" fmla="*/ 5921577 w 12192000"/>
              <a:gd name="connsiteY156" fmla="*/ 169858 h 4939827"/>
              <a:gd name="connsiteX157" fmla="*/ 5983240 w 12192000"/>
              <a:gd name="connsiteY157" fmla="*/ 152755 h 4939827"/>
              <a:gd name="connsiteX158" fmla="*/ 6152287 w 12192000"/>
              <a:gd name="connsiteY158" fmla="*/ 116736 h 4939827"/>
              <a:gd name="connsiteX159" fmla="*/ 6415830 w 12192000"/>
              <a:gd name="connsiteY159" fmla="*/ 136006 h 4939827"/>
              <a:gd name="connsiteX160" fmla="*/ 6756965 w 12192000"/>
              <a:gd name="connsiteY160" fmla="*/ 57636 h 4939827"/>
              <a:gd name="connsiteX161" fmla="*/ 6819400 w 12192000"/>
              <a:gd name="connsiteY161" fmla="*/ 30742 h 4939827"/>
              <a:gd name="connsiteX162" fmla="*/ 6986370 w 12192000"/>
              <a:gd name="connsiteY162" fmla="*/ 12659 h 4939827"/>
              <a:gd name="connsiteX163" fmla="*/ 6989536 w 12192000"/>
              <a:gd name="connsiteY163" fmla="*/ 14528 h 4939827"/>
              <a:gd name="connsiteX164" fmla="*/ 7015933 w 12192000"/>
              <a:gd name="connsiteY164" fmla="*/ 9653 h 4939827"/>
              <a:gd name="connsiteX165" fmla="*/ 7020592 w 12192000"/>
              <a:gd name="connsiteY165" fmla="*/ 1651 h 4939827"/>
              <a:gd name="connsiteX166" fmla="*/ 7025905 w 12192000"/>
              <a:gd name="connsiteY166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965530 w 12192000"/>
              <a:gd name="connsiteY114" fmla="*/ 245958 h 4939827"/>
              <a:gd name="connsiteX115" fmla="*/ 3103677 w 12192000"/>
              <a:gd name="connsiteY115" fmla="*/ 209527 h 4939827"/>
              <a:gd name="connsiteX116" fmla="*/ 3126759 w 12192000"/>
              <a:gd name="connsiteY116" fmla="*/ 211226 h 4939827"/>
              <a:gd name="connsiteX117" fmla="*/ 3164020 w 12192000"/>
              <a:gd name="connsiteY117" fmla="*/ 212779 h 4939827"/>
              <a:gd name="connsiteX118" fmla="*/ 3285019 w 12192000"/>
              <a:gd name="connsiteY118" fmla="*/ 220535 h 4939827"/>
              <a:gd name="connsiteX119" fmla="*/ 3365154 w 12192000"/>
              <a:gd name="connsiteY119" fmla="*/ 226416 h 4939827"/>
              <a:gd name="connsiteX120" fmla="*/ 3367507 w 12192000"/>
              <a:gd name="connsiteY120" fmla="*/ 225416 h 4939827"/>
              <a:gd name="connsiteX121" fmla="*/ 3387567 w 12192000"/>
              <a:gd name="connsiteY121" fmla="*/ 227103 h 4939827"/>
              <a:gd name="connsiteX122" fmla="*/ 3498001 w 12192000"/>
              <a:gd name="connsiteY122" fmla="*/ 231941 h 4939827"/>
              <a:gd name="connsiteX123" fmla="*/ 3561557 w 12192000"/>
              <a:gd name="connsiteY123" fmla="*/ 228095 h 4939827"/>
              <a:gd name="connsiteX124" fmla="*/ 3611920 w 12192000"/>
              <a:gd name="connsiteY124" fmla="*/ 218094 h 4939827"/>
              <a:gd name="connsiteX125" fmla="*/ 3620528 w 12192000"/>
              <a:gd name="connsiteY125" fmla="*/ 218788 h 4939827"/>
              <a:gd name="connsiteX126" fmla="*/ 3620766 w 12192000"/>
              <a:gd name="connsiteY126" fmla="*/ 218511 h 4939827"/>
              <a:gd name="connsiteX127" fmla="*/ 3629977 w 12192000"/>
              <a:gd name="connsiteY127" fmla="*/ 218664 h 4939827"/>
              <a:gd name="connsiteX128" fmla="*/ 3636217 w 12192000"/>
              <a:gd name="connsiteY128" fmla="*/ 220048 h 4939827"/>
              <a:gd name="connsiteX129" fmla="*/ 3709484 w 12192000"/>
              <a:gd name="connsiteY129" fmla="*/ 186927 h 4939827"/>
              <a:gd name="connsiteX130" fmla="*/ 3761342 w 12192000"/>
              <a:gd name="connsiteY130" fmla="*/ 177474 h 4939827"/>
              <a:gd name="connsiteX131" fmla="*/ 3799748 w 12192000"/>
              <a:gd name="connsiteY131" fmla="*/ 167154 h 4939827"/>
              <a:gd name="connsiteX132" fmla="*/ 3922756 w 12192000"/>
              <a:gd name="connsiteY132" fmla="*/ 194044 h 4939827"/>
              <a:gd name="connsiteX133" fmla="*/ 4028476 w 12192000"/>
              <a:gd name="connsiteY133" fmla="*/ 223679 h 4939827"/>
              <a:gd name="connsiteX134" fmla="*/ 4191582 w 12192000"/>
              <a:gd name="connsiteY134" fmla="*/ 238952 h 4939827"/>
              <a:gd name="connsiteX135" fmla="*/ 4251024 w 12192000"/>
              <a:gd name="connsiteY135" fmla="*/ 240874 h 4939827"/>
              <a:gd name="connsiteX136" fmla="*/ 4355275 w 12192000"/>
              <a:gd name="connsiteY136" fmla="*/ 260205 h 4939827"/>
              <a:gd name="connsiteX137" fmla="*/ 4423807 w 12192000"/>
              <a:gd name="connsiteY137" fmla="*/ 270366 h 4939827"/>
              <a:gd name="connsiteX138" fmla="*/ 4558432 w 12192000"/>
              <a:gd name="connsiteY138" fmla="*/ 269194 h 4939827"/>
              <a:gd name="connsiteX139" fmla="*/ 4635061 w 12192000"/>
              <a:gd name="connsiteY139" fmla="*/ 280682 h 4939827"/>
              <a:gd name="connsiteX140" fmla="*/ 4807427 w 12192000"/>
              <a:gd name="connsiteY140" fmla="*/ 276835 h 4939827"/>
              <a:gd name="connsiteX141" fmla="*/ 5028933 w 12192000"/>
              <a:gd name="connsiteY141" fmla="*/ 183887 h 4939827"/>
              <a:gd name="connsiteX142" fmla="*/ 5093642 w 12192000"/>
              <a:gd name="connsiteY142" fmla="*/ 177214 h 4939827"/>
              <a:gd name="connsiteX143" fmla="*/ 5102642 w 12192000"/>
              <a:gd name="connsiteY143" fmla="*/ 186816 h 4939827"/>
              <a:gd name="connsiteX144" fmla="*/ 5193590 w 12192000"/>
              <a:gd name="connsiteY144" fmla="*/ 156458 h 4939827"/>
              <a:gd name="connsiteX145" fmla="*/ 5323922 w 12192000"/>
              <a:gd name="connsiteY145" fmla="*/ 146332 h 4939827"/>
              <a:gd name="connsiteX146" fmla="*/ 5421860 w 12192000"/>
              <a:gd name="connsiteY146" fmla="*/ 167298 h 4939827"/>
              <a:gd name="connsiteX147" fmla="*/ 5476948 w 12192000"/>
              <a:gd name="connsiteY147" fmla="*/ 173249 h 4939827"/>
              <a:gd name="connsiteX148" fmla="*/ 5516842 w 12192000"/>
              <a:gd name="connsiteY148" fmla="*/ 184018 h 4939827"/>
              <a:gd name="connsiteX149" fmla="*/ 5619415 w 12192000"/>
              <a:gd name="connsiteY149" fmla="*/ 176781 h 4939827"/>
              <a:gd name="connsiteX150" fmla="*/ 5789867 w 12192000"/>
              <a:gd name="connsiteY150" fmla="*/ 150304 h 4939827"/>
              <a:gd name="connsiteX151" fmla="*/ 5825953 w 12192000"/>
              <a:gd name="connsiteY151" fmla="*/ 147907 h 4939827"/>
              <a:gd name="connsiteX152" fmla="*/ 5856168 w 12192000"/>
              <a:gd name="connsiteY152" fmla="*/ 158719 h 4939827"/>
              <a:gd name="connsiteX153" fmla="*/ 5862476 w 12192000"/>
              <a:gd name="connsiteY153" fmla="*/ 172447 h 4939827"/>
              <a:gd name="connsiteX154" fmla="*/ 5882195 w 12192000"/>
              <a:gd name="connsiteY154" fmla="*/ 173195 h 4939827"/>
              <a:gd name="connsiteX155" fmla="*/ 5887271 w 12192000"/>
              <a:gd name="connsiteY155" fmla="*/ 176084 h 4939827"/>
              <a:gd name="connsiteX156" fmla="*/ 5921577 w 12192000"/>
              <a:gd name="connsiteY156" fmla="*/ 169858 h 4939827"/>
              <a:gd name="connsiteX157" fmla="*/ 5983240 w 12192000"/>
              <a:gd name="connsiteY157" fmla="*/ 152755 h 4939827"/>
              <a:gd name="connsiteX158" fmla="*/ 6152287 w 12192000"/>
              <a:gd name="connsiteY158" fmla="*/ 116736 h 4939827"/>
              <a:gd name="connsiteX159" fmla="*/ 6415830 w 12192000"/>
              <a:gd name="connsiteY159" fmla="*/ 136006 h 4939827"/>
              <a:gd name="connsiteX160" fmla="*/ 6756965 w 12192000"/>
              <a:gd name="connsiteY160" fmla="*/ 57636 h 4939827"/>
              <a:gd name="connsiteX161" fmla="*/ 6819400 w 12192000"/>
              <a:gd name="connsiteY161" fmla="*/ 30742 h 4939827"/>
              <a:gd name="connsiteX162" fmla="*/ 6986370 w 12192000"/>
              <a:gd name="connsiteY162" fmla="*/ 12659 h 4939827"/>
              <a:gd name="connsiteX163" fmla="*/ 6989536 w 12192000"/>
              <a:gd name="connsiteY163" fmla="*/ 14528 h 4939827"/>
              <a:gd name="connsiteX164" fmla="*/ 7015933 w 12192000"/>
              <a:gd name="connsiteY164" fmla="*/ 9653 h 4939827"/>
              <a:gd name="connsiteX165" fmla="*/ 7020592 w 12192000"/>
              <a:gd name="connsiteY165" fmla="*/ 1651 h 4939827"/>
              <a:gd name="connsiteX166" fmla="*/ 7025905 w 12192000"/>
              <a:gd name="connsiteY166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965530 w 12192000"/>
              <a:gd name="connsiteY114" fmla="*/ 245958 h 4939827"/>
              <a:gd name="connsiteX115" fmla="*/ 3103677 w 12192000"/>
              <a:gd name="connsiteY115" fmla="*/ 209527 h 4939827"/>
              <a:gd name="connsiteX116" fmla="*/ 3126759 w 12192000"/>
              <a:gd name="connsiteY116" fmla="*/ 211226 h 4939827"/>
              <a:gd name="connsiteX117" fmla="*/ 3164020 w 12192000"/>
              <a:gd name="connsiteY117" fmla="*/ 212779 h 4939827"/>
              <a:gd name="connsiteX118" fmla="*/ 3285019 w 12192000"/>
              <a:gd name="connsiteY118" fmla="*/ 220535 h 4939827"/>
              <a:gd name="connsiteX119" fmla="*/ 3365154 w 12192000"/>
              <a:gd name="connsiteY119" fmla="*/ 226416 h 4939827"/>
              <a:gd name="connsiteX120" fmla="*/ 3367507 w 12192000"/>
              <a:gd name="connsiteY120" fmla="*/ 225416 h 4939827"/>
              <a:gd name="connsiteX121" fmla="*/ 3387567 w 12192000"/>
              <a:gd name="connsiteY121" fmla="*/ 227103 h 4939827"/>
              <a:gd name="connsiteX122" fmla="*/ 3498001 w 12192000"/>
              <a:gd name="connsiteY122" fmla="*/ 231941 h 4939827"/>
              <a:gd name="connsiteX123" fmla="*/ 3561557 w 12192000"/>
              <a:gd name="connsiteY123" fmla="*/ 228095 h 4939827"/>
              <a:gd name="connsiteX124" fmla="*/ 3611920 w 12192000"/>
              <a:gd name="connsiteY124" fmla="*/ 218094 h 4939827"/>
              <a:gd name="connsiteX125" fmla="*/ 3620528 w 12192000"/>
              <a:gd name="connsiteY125" fmla="*/ 218788 h 4939827"/>
              <a:gd name="connsiteX126" fmla="*/ 3620766 w 12192000"/>
              <a:gd name="connsiteY126" fmla="*/ 218511 h 4939827"/>
              <a:gd name="connsiteX127" fmla="*/ 3629977 w 12192000"/>
              <a:gd name="connsiteY127" fmla="*/ 218664 h 4939827"/>
              <a:gd name="connsiteX128" fmla="*/ 3636217 w 12192000"/>
              <a:gd name="connsiteY128" fmla="*/ 220048 h 4939827"/>
              <a:gd name="connsiteX129" fmla="*/ 3709484 w 12192000"/>
              <a:gd name="connsiteY129" fmla="*/ 186927 h 4939827"/>
              <a:gd name="connsiteX130" fmla="*/ 3761342 w 12192000"/>
              <a:gd name="connsiteY130" fmla="*/ 177474 h 4939827"/>
              <a:gd name="connsiteX131" fmla="*/ 3799748 w 12192000"/>
              <a:gd name="connsiteY131" fmla="*/ 167154 h 4939827"/>
              <a:gd name="connsiteX132" fmla="*/ 3922756 w 12192000"/>
              <a:gd name="connsiteY132" fmla="*/ 194044 h 4939827"/>
              <a:gd name="connsiteX133" fmla="*/ 4028476 w 12192000"/>
              <a:gd name="connsiteY133" fmla="*/ 223679 h 4939827"/>
              <a:gd name="connsiteX134" fmla="*/ 4191582 w 12192000"/>
              <a:gd name="connsiteY134" fmla="*/ 238952 h 4939827"/>
              <a:gd name="connsiteX135" fmla="*/ 4251024 w 12192000"/>
              <a:gd name="connsiteY135" fmla="*/ 240874 h 4939827"/>
              <a:gd name="connsiteX136" fmla="*/ 4355275 w 12192000"/>
              <a:gd name="connsiteY136" fmla="*/ 260205 h 4939827"/>
              <a:gd name="connsiteX137" fmla="*/ 4423807 w 12192000"/>
              <a:gd name="connsiteY137" fmla="*/ 270366 h 4939827"/>
              <a:gd name="connsiteX138" fmla="*/ 4558432 w 12192000"/>
              <a:gd name="connsiteY138" fmla="*/ 269194 h 4939827"/>
              <a:gd name="connsiteX139" fmla="*/ 4635061 w 12192000"/>
              <a:gd name="connsiteY139" fmla="*/ 280682 h 4939827"/>
              <a:gd name="connsiteX140" fmla="*/ 4807427 w 12192000"/>
              <a:gd name="connsiteY140" fmla="*/ 276835 h 4939827"/>
              <a:gd name="connsiteX141" fmla="*/ 5028933 w 12192000"/>
              <a:gd name="connsiteY141" fmla="*/ 183887 h 4939827"/>
              <a:gd name="connsiteX142" fmla="*/ 5093642 w 12192000"/>
              <a:gd name="connsiteY142" fmla="*/ 177214 h 4939827"/>
              <a:gd name="connsiteX143" fmla="*/ 5102642 w 12192000"/>
              <a:gd name="connsiteY143" fmla="*/ 186816 h 4939827"/>
              <a:gd name="connsiteX144" fmla="*/ 5193590 w 12192000"/>
              <a:gd name="connsiteY144" fmla="*/ 156458 h 4939827"/>
              <a:gd name="connsiteX145" fmla="*/ 5323922 w 12192000"/>
              <a:gd name="connsiteY145" fmla="*/ 146332 h 4939827"/>
              <a:gd name="connsiteX146" fmla="*/ 5421860 w 12192000"/>
              <a:gd name="connsiteY146" fmla="*/ 167298 h 4939827"/>
              <a:gd name="connsiteX147" fmla="*/ 5476948 w 12192000"/>
              <a:gd name="connsiteY147" fmla="*/ 173249 h 4939827"/>
              <a:gd name="connsiteX148" fmla="*/ 5516842 w 12192000"/>
              <a:gd name="connsiteY148" fmla="*/ 184018 h 4939827"/>
              <a:gd name="connsiteX149" fmla="*/ 5619415 w 12192000"/>
              <a:gd name="connsiteY149" fmla="*/ 176781 h 4939827"/>
              <a:gd name="connsiteX150" fmla="*/ 5789867 w 12192000"/>
              <a:gd name="connsiteY150" fmla="*/ 150304 h 4939827"/>
              <a:gd name="connsiteX151" fmla="*/ 5825953 w 12192000"/>
              <a:gd name="connsiteY151" fmla="*/ 147907 h 4939827"/>
              <a:gd name="connsiteX152" fmla="*/ 5856168 w 12192000"/>
              <a:gd name="connsiteY152" fmla="*/ 158719 h 4939827"/>
              <a:gd name="connsiteX153" fmla="*/ 5862476 w 12192000"/>
              <a:gd name="connsiteY153" fmla="*/ 172447 h 4939827"/>
              <a:gd name="connsiteX154" fmla="*/ 5882195 w 12192000"/>
              <a:gd name="connsiteY154" fmla="*/ 173195 h 4939827"/>
              <a:gd name="connsiteX155" fmla="*/ 5887271 w 12192000"/>
              <a:gd name="connsiteY155" fmla="*/ 176084 h 4939827"/>
              <a:gd name="connsiteX156" fmla="*/ 5921577 w 12192000"/>
              <a:gd name="connsiteY156" fmla="*/ 169858 h 4939827"/>
              <a:gd name="connsiteX157" fmla="*/ 5983240 w 12192000"/>
              <a:gd name="connsiteY157" fmla="*/ 152755 h 4939827"/>
              <a:gd name="connsiteX158" fmla="*/ 6152287 w 12192000"/>
              <a:gd name="connsiteY158" fmla="*/ 116736 h 4939827"/>
              <a:gd name="connsiteX159" fmla="*/ 6415830 w 12192000"/>
              <a:gd name="connsiteY159" fmla="*/ 136006 h 4939827"/>
              <a:gd name="connsiteX160" fmla="*/ 6756965 w 12192000"/>
              <a:gd name="connsiteY160" fmla="*/ 57636 h 4939827"/>
              <a:gd name="connsiteX161" fmla="*/ 6819400 w 12192000"/>
              <a:gd name="connsiteY161" fmla="*/ 30742 h 4939827"/>
              <a:gd name="connsiteX162" fmla="*/ 6986370 w 12192000"/>
              <a:gd name="connsiteY162" fmla="*/ 12659 h 4939827"/>
              <a:gd name="connsiteX163" fmla="*/ 6989536 w 12192000"/>
              <a:gd name="connsiteY163" fmla="*/ 14528 h 4939827"/>
              <a:gd name="connsiteX164" fmla="*/ 7015933 w 12192000"/>
              <a:gd name="connsiteY164" fmla="*/ 9653 h 4939827"/>
              <a:gd name="connsiteX165" fmla="*/ 7020592 w 12192000"/>
              <a:gd name="connsiteY165" fmla="*/ 1651 h 4939827"/>
              <a:gd name="connsiteX166" fmla="*/ 7025905 w 12192000"/>
              <a:gd name="connsiteY166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79617 w 12192000"/>
              <a:gd name="connsiteY112" fmla="*/ 305383 h 4939827"/>
              <a:gd name="connsiteX113" fmla="*/ 2788947 w 12192000"/>
              <a:gd name="connsiteY113" fmla="*/ 250375 h 4939827"/>
              <a:gd name="connsiteX114" fmla="*/ 2965530 w 12192000"/>
              <a:gd name="connsiteY114" fmla="*/ 245958 h 4939827"/>
              <a:gd name="connsiteX115" fmla="*/ 3103677 w 12192000"/>
              <a:gd name="connsiteY115" fmla="*/ 209527 h 4939827"/>
              <a:gd name="connsiteX116" fmla="*/ 3126759 w 12192000"/>
              <a:gd name="connsiteY116" fmla="*/ 211226 h 4939827"/>
              <a:gd name="connsiteX117" fmla="*/ 3164020 w 12192000"/>
              <a:gd name="connsiteY117" fmla="*/ 212779 h 4939827"/>
              <a:gd name="connsiteX118" fmla="*/ 3285019 w 12192000"/>
              <a:gd name="connsiteY118" fmla="*/ 220535 h 4939827"/>
              <a:gd name="connsiteX119" fmla="*/ 3365154 w 12192000"/>
              <a:gd name="connsiteY119" fmla="*/ 226416 h 4939827"/>
              <a:gd name="connsiteX120" fmla="*/ 3367507 w 12192000"/>
              <a:gd name="connsiteY120" fmla="*/ 225416 h 4939827"/>
              <a:gd name="connsiteX121" fmla="*/ 3387567 w 12192000"/>
              <a:gd name="connsiteY121" fmla="*/ 227103 h 4939827"/>
              <a:gd name="connsiteX122" fmla="*/ 3498001 w 12192000"/>
              <a:gd name="connsiteY122" fmla="*/ 231941 h 4939827"/>
              <a:gd name="connsiteX123" fmla="*/ 3561557 w 12192000"/>
              <a:gd name="connsiteY123" fmla="*/ 228095 h 4939827"/>
              <a:gd name="connsiteX124" fmla="*/ 3611920 w 12192000"/>
              <a:gd name="connsiteY124" fmla="*/ 218094 h 4939827"/>
              <a:gd name="connsiteX125" fmla="*/ 3620528 w 12192000"/>
              <a:gd name="connsiteY125" fmla="*/ 218788 h 4939827"/>
              <a:gd name="connsiteX126" fmla="*/ 3620766 w 12192000"/>
              <a:gd name="connsiteY126" fmla="*/ 218511 h 4939827"/>
              <a:gd name="connsiteX127" fmla="*/ 3629977 w 12192000"/>
              <a:gd name="connsiteY127" fmla="*/ 218664 h 4939827"/>
              <a:gd name="connsiteX128" fmla="*/ 3636217 w 12192000"/>
              <a:gd name="connsiteY128" fmla="*/ 220048 h 4939827"/>
              <a:gd name="connsiteX129" fmla="*/ 3709484 w 12192000"/>
              <a:gd name="connsiteY129" fmla="*/ 186927 h 4939827"/>
              <a:gd name="connsiteX130" fmla="*/ 3761342 w 12192000"/>
              <a:gd name="connsiteY130" fmla="*/ 177474 h 4939827"/>
              <a:gd name="connsiteX131" fmla="*/ 3799748 w 12192000"/>
              <a:gd name="connsiteY131" fmla="*/ 167154 h 4939827"/>
              <a:gd name="connsiteX132" fmla="*/ 3922756 w 12192000"/>
              <a:gd name="connsiteY132" fmla="*/ 194044 h 4939827"/>
              <a:gd name="connsiteX133" fmla="*/ 4028476 w 12192000"/>
              <a:gd name="connsiteY133" fmla="*/ 223679 h 4939827"/>
              <a:gd name="connsiteX134" fmla="*/ 4191582 w 12192000"/>
              <a:gd name="connsiteY134" fmla="*/ 238952 h 4939827"/>
              <a:gd name="connsiteX135" fmla="*/ 4251024 w 12192000"/>
              <a:gd name="connsiteY135" fmla="*/ 240874 h 4939827"/>
              <a:gd name="connsiteX136" fmla="*/ 4355275 w 12192000"/>
              <a:gd name="connsiteY136" fmla="*/ 260205 h 4939827"/>
              <a:gd name="connsiteX137" fmla="*/ 4423807 w 12192000"/>
              <a:gd name="connsiteY137" fmla="*/ 270366 h 4939827"/>
              <a:gd name="connsiteX138" fmla="*/ 4558432 w 12192000"/>
              <a:gd name="connsiteY138" fmla="*/ 269194 h 4939827"/>
              <a:gd name="connsiteX139" fmla="*/ 4635061 w 12192000"/>
              <a:gd name="connsiteY139" fmla="*/ 280682 h 4939827"/>
              <a:gd name="connsiteX140" fmla="*/ 4807427 w 12192000"/>
              <a:gd name="connsiteY140" fmla="*/ 276835 h 4939827"/>
              <a:gd name="connsiteX141" fmla="*/ 5028933 w 12192000"/>
              <a:gd name="connsiteY141" fmla="*/ 183887 h 4939827"/>
              <a:gd name="connsiteX142" fmla="*/ 5093642 w 12192000"/>
              <a:gd name="connsiteY142" fmla="*/ 177214 h 4939827"/>
              <a:gd name="connsiteX143" fmla="*/ 5102642 w 12192000"/>
              <a:gd name="connsiteY143" fmla="*/ 186816 h 4939827"/>
              <a:gd name="connsiteX144" fmla="*/ 5193590 w 12192000"/>
              <a:gd name="connsiteY144" fmla="*/ 156458 h 4939827"/>
              <a:gd name="connsiteX145" fmla="*/ 5323922 w 12192000"/>
              <a:gd name="connsiteY145" fmla="*/ 146332 h 4939827"/>
              <a:gd name="connsiteX146" fmla="*/ 5421860 w 12192000"/>
              <a:gd name="connsiteY146" fmla="*/ 167298 h 4939827"/>
              <a:gd name="connsiteX147" fmla="*/ 5476948 w 12192000"/>
              <a:gd name="connsiteY147" fmla="*/ 173249 h 4939827"/>
              <a:gd name="connsiteX148" fmla="*/ 5516842 w 12192000"/>
              <a:gd name="connsiteY148" fmla="*/ 184018 h 4939827"/>
              <a:gd name="connsiteX149" fmla="*/ 5619415 w 12192000"/>
              <a:gd name="connsiteY149" fmla="*/ 176781 h 4939827"/>
              <a:gd name="connsiteX150" fmla="*/ 5789867 w 12192000"/>
              <a:gd name="connsiteY150" fmla="*/ 150304 h 4939827"/>
              <a:gd name="connsiteX151" fmla="*/ 5825953 w 12192000"/>
              <a:gd name="connsiteY151" fmla="*/ 147907 h 4939827"/>
              <a:gd name="connsiteX152" fmla="*/ 5856168 w 12192000"/>
              <a:gd name="connsiteY152" fmla="*/ 158719 h 4939827"/>
              <a:gd name="connsiteX153" fmla="*/ 5862476 w 12192000"/>
              <a:gd name="connsiteY153" fmla="*/ 172447 h 4939827"/>
              <a:gd name="connsiteX154" fmla="*/ 5882195 w 12192000"/>
              <a:gd name="connsiteY154" fmla="*/ 173195 h 4939827"/>
              <a:gd name="connsiteX155" fmla="*/ 5887271 w 12192000"/>
              <a:gd name="connsiteY155" fmla="*/ 176084 h 4939827"/>
              <a:gd name="connsiteX156" fmla="*/ 5921577 w 12192000"/>
              <a:gd name="connsiteY156" fmla="*/ 169858 h 4939827"/>
              <a:gd name="connsiteX157" fmla="*/ 5983240 w 12192000"/>
              <a:gd name="connsiteY157" fmla="*/ 152755 h 4939827"/>
              <a:gd name="connsiteX158" fmla="*/ 6152287 w 12192000"/>
              <a:gd name="connsiteY158" fmla="*/ 116736 h 4939827"/>
              <a:gd name="connsiteX159" fmla="*/ 6415830 w 12192000"/>
              <a:gd name="connsiteY159" fmla="*/ 136006 h 4939827"/>
              <a:gd name="connsiteX160" fmla="*/ 6756965 w 12192000"/>
              <a:gd name="connsiteY160" fmla="*/ 57636 h 4939827"/>
              <a:gd name="connsiteX161" fmla="*/ 6819400 w 12192000"/>
              <a:gd name="connsiteY161" fmla="*/ 30742 h 4939827"/>
              <a:gd name="connsiteX162" fmla="*/ 6986370 w 12192000"/>
              <a:gd name="connsiteY162" fmla="*/ 12659 h 4939827"/>
              <a:gd name="connsiteX163" fmla="*/ 6989536 w 12192000"/>
              <a:gd name="connsiteY163" fmla="*/ 14528 h 4939827"/>
              <a:gd name="connsiteX164" fmla="*/ 7015933 w 12192000"/>
              <a:gd name="connsiteY164" fmla="*/ 9653 h 4939827"/>
              <a:gd name="connsiteX165" fmla="*/ 7020592 w 12192000"/>
              <a:gd name="connsiteY165" fmla="*/ 1651 h 4939827"/>
              <a:gd name="connsiteX166" fmla="*/ 7025905 w 12192000"/>
              <a:gd name="connsiteY166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79617 w 12192000"/>
              <a:gd name="connsiteY112" fmla="*/ 305383 h 4939827"/>
              <a:gd name="connsiteX113" fmla="*/ 2788947 w 12192000"/>
              <a:gd name="connsiteY113" fmla="*/ 250375 h 4939827"/>
              <a:gd name="connsiteX114" fmla="*/ 2965530 w 12192000"/>
              <a:gd name="connsiteY114" fmla="*/ 245958 h 4939827"/>
              <a:gd name="connsiteX115" fmla="*/ 3103677 w 12192000"/>
              <a:gd name="connsiteY115" fmla="*/ 209527 h 4939827"/>
              <a:gd name="connsiteX116" fmla="*/ 3126759 w 12192000"/>
              <a:gd name="connsiteY116" fmla="*/ 211226 h 4939827"/>
              <a:gd name="connsiteX117" fmla="*/ 3164020 w 12192000"/>
              <a:gd name="connsiteY117" fmla="*/ 212779 h 4939827"/>
              <a:gd name="connsiteX118" fmla="*/ 3285019 w 12192000"/>
              <a:gd name="connsiteY118" fmla="*/ 220535 h 4939827"/>
              <a:gd name="connsiteX119" fmla="*/ 3365154 w 12192000"/>
              <a:gd name="connsiteY119" fmla="*/ 226416 h 4939827"/>
              <a:gd name="connsiteX120" fmla="*/ 3367507 w 12192000"/>
              <a:gd name="connsiteY120" fmla="*/ 225416 h 4939827"/>
              <a:gd name="connsiteX121" fmla="*/ 3387567 w 12192000"/>
              <a:gd name="connsiteY121" fmla="*/ 227103 h 4939827"/>
              <a:gd name="connsiteX122" fmla="*/ 3498001 w 12192000"/>
              <a:gd name="connsiteY122" fmla="*/ 231941 h 4939827"/>
              <a:gd name="connsiteX123" fmla="*/ 3561557 w 12192000"/>
              <a:gd name="connsiteY123" fmla="*/ 228095 h 4939827"/>
              <a:gd name="connsiteX124" fmla="*/ 3611920 w 12192000"/>
              <a:gd name="connsiteY124" fmla="*/ 218094 h 4939827"/>
              <a:gd name="connsiteX125" fmla="*/ 3620528 w 12192000"/>
              <a:gd name="connsiteY125" fmla="*/ 218788 h 4939827"/>
              <a:gd name="connsiteX126" fmla="*/ 3620766 w 12192000"/>
              <a:gd name="connsiteY126" fmla="*/ 218511 h 4939827"/>
              <a:gd name="connsiteX127" fmla="*/ 3629977 w 12192000"/>
              <a:gd name="connsiteY127" fmla="*/ 218664 h 4939827"/>
              <a:gd name="connsiteX128" fmla="*/ 3636217 w 12192000"/>
              <a:gd name="connsiteY128" fmla="*/ 220048 h 4939827"/>
              <a:gd name="connsiteX129" fmla="*/ 3709484 w 12192000"/>
              <a:gd name="connsiteY129" fmla="*/ 186927 h 4939827"/>
              <a:gd name="connsiteX130" fmla="*/ 3761342 w 12192000"/>
              <a:gd name="connsiteY130" fmla="*/ 177474 h 4939827"/>
              <a:gd name="connsiteX131" fmla="*/ 3799748 w 12192000"/>
              <a:gd name="connsiteY131" fmla="*/ 167154 h 4939827"/>
              <a:gd name="connsiteX132" fmla="*/ 3922756 w 12192000"/>
              <a:gd name="connsiteY132" fmla="*/ 194044 h 4939827"/>
              <a:gd name="connsiteX133" fmla="*/ 4028476 w 12192000"/>
              <a:gd name="connsiteY133" fmla="*/ 223679 h 4939827"/>
              <a:gd name="connsiteX134" fmla="*/ 4191582 w 12192000"/>
              <a:gd name="connsiteY134" fmla="*/ 238952 h 4939827"/>
              <a:gd name="connsiteX135" fmla="*/ 4251024 w 12192000"/>
              <a:gd name="connsiteY135" fmla="*/ 240874 h 4939827"/>
              <a:gd name="connsiteX136" fmla="*/ 4355275 w 12192000"/>
              <a:gd name="connsiteY136" fmla="*/ 260205 h 4939827"/>
              <a:gd name="connsiteX137" fmla="*/ 4423807 w 12192000"/>
              <a:gd name="connsiteY137" fmla="*/ 270366 h 4939827"/>
              <a:gd name="connsiteX138" fmla="*/ 4558432 w 12192000"/>
              <a:gd name="connsiteY138" fmla="*/ 269194 h 4939827"/>
              <a:gd name="connsiteX139" fmla="*/ 4635061 w 12192000"/>
              <a:gd name="connsiteY139" fmla="*/ 280682 h 4939827"/>
              <a:gd name="connsiteX140" fmla="*/ 4807427 w 12192000"/>
              <a:gd name="connsiteY140" fmla="*/ 276835 h 4939827"/>
              <a:gd name="connsiteX141" fmla="*/ 5028933 w 12192000"/>
              <a:gd name="connsiteY141" fmla="*/ 183887 h 4939827"/>
              <a:gd name="connsiteX142" fmla="*/ 5093642 w 12192000"/>
              <a:gd name="connsiteY142" fmla="*/ 177214 h 4939827"/>
              <a:gd name="connsiteX143" fmla="*/ 5102642 w 12192000"/>
              <a:gd name="connsiteY143" fmla="*/ 186816 h 4939827"/>
              <a:gd name="connsiteX144" fmla="*/ 5193590 w 12192000"/>
              <a:gd name="connsiteY144" fmla="*/ 156458 h 4939827"/>
              <a:gd name="connsiteX145" fmla="*/ 5323922 w 12192000"/>
              <a:gd name="connsiteY145" fmla="*/ 146332 h 4939827"/>
              <a:gd name="connsiteX146" fmla="*/ 5421860 w 12192000"/>
              <a:gd name="connsiteY146" fmla="*/ 167298 h 4939827"/>
              <a:gd name="connsiteX147" fmla="*/ 5476948 w 12192000"/>
              <a:gd name="connsiteY147" fmla="*/ 173249 h 4939827"/>
              <a:gd name="connsiteX148" fmla="*/ 5516842 w 12192000"/>
              <a:gd name="connsiteY148" fmla="*/ 184018 h 4939827"/>
              <a:gd name="connsiteX149" fmla="*/ 5619415 w 12192000"/>
              <a:gd name="connsiteY149" fmla="*/ 176781 h 4939827"/>
              <a:gd name="connsiteX150" fmla="*/ 5789867 w 12192000"/>
              <a:gd name="connsiteY150" fmla="*/ 150304 h 4939827"/>
              <a:gd name="connsiteX151" fmla="*/ 5825953 w 12192000"/>
              <a:gd name="connsiteY151" fmla="*/ 147907 h 4939827"/>
              <a:gd name="connsiteX152" fmla="*/ 5856168 w 12192000"/>
              <a:gd name="connsiteY152" fmla="*/ 158719 h 4939827"/>
              <a:gd name="connsiteX153" fmla="*/ 5862476 w 12192000"/>
              <a:gd name="connsiteY153" fmla="*/ 172447 h 4939827"/>
              <a:gd name="connsiteX154" fmla="*/ 5882195 w 12192000"/>
              <a:gd name="connsiteY154" fmla="*/ 173195 h 4939827"/>
              <a:gd name="connsiteX155" fmla="*/ 5887271 w 12192000"/>
              <a:gd name="connsiteY155" fmla="*/ 176084 h 4939827"/>
              <a:gd name="connsiteX156" fmla="*/ 5921577 w 12192000"/>
              <a:gd name="connsiteY156" fmla="*/ 169858 h 4939827"/>
              <a:gd name="connsiteX157" fmla="*/ 5983240 w 12192000"/>
              <a:gd name="connsiteY157" fmla="*/ 152755 h 4939827"/>
              <a:gd name="connsiteX158" fmla="*/ 6152287 w 12192000"/>
              <a:gd name="connsiteY158" fmla="*/ 116736 h 4939827"/>
              <a:gd name="connsiteX159" fmla="*/ 6415830 w 12192000"/>
              <a:gd name="connsiteY159" fmla="*/ 136006 h 4939827"/>
              <a:gd name="connsiteX160" fmla="*/ 6756965 w 12192000"/>
              <a:gd name="connsiteY160" fmla="*/ 57636 h 4939827"/>
              <a:gd name="connsiteX161" fmla="*/ 6819400 w 12192000"/>
              <a:gd name="connsiteY161" fmla="*/ 30742 h 4939827"/>
              <a:gd name="connsiteX162" fmla="*/ 6986370 w 12192000"/>
              <a:gd name="connsiteY162" fmla="*/ 12659 h 4939827"/>
              <a:gd name="connsiteX163" fmla="*/ 6989536 w 12192000"/>
              <a:gd name="connsiteY163" fmla="*/ 14528 h 4939827"/>
              <a:gd name="connsiteX164" fmla="*/ 7015933 w 12192000"/>
              <a:gd name="connsiteY164" fmla="*/ 9653 h 4939827"/>
              <a:gd name="connsiteX165" fmla="*/ 7020592 w 12192000"/>
              <a:gd name="connsiteY165" fmla="*/ 1651 h 4939827"/>
              <a:gd name="connsiteX166" fmla="*/ 7025905 w 12192000"/>
              <a:gd name="connsiteY166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79617 w 12192000"/>
              <a:gd name="connsiteY112" fmla="*/ 305383 h 4939827"/>
              <a:gd name="connsiteX113" fmla="*/ 2788947 w 12192000"/>
              <a:gd name="connsiteY113" fmla="*/ 250375 h 4939827"/>
              <a:gd name="connsiteX114" fmla="*/ 2965530 w 12192000"/>
              <a:gd name="connsiteY114" fmla="*/ 245958 h 4939827"/>
              <a:gd name="connsiteX115" fmla="*/ 3103677 w 12192000"/>
              <a:gd name="connsiteY115" fmla="*/ 209527 h 4939827"/>
              <a:gd name="connsiteX116" fmla="*/ 3126759 w 12192000"/>
              <a:gd name="connsiteY116" fmla="*/ 211226 h 4939827"/>
              <a:gd name="connsiteX117" fmla="*/ 3164020 w 12192000"/>
              <a:gd name="connsiteY117" fmla="*/ 212779 h 4939827"/>
              <a:gd name="connsiteX118" fmla="*/ 3285019 w 12192000"/>
              <a:gd name="connsiteY118" fmla="*/ 220535 h 4939827"/>
              <a:gd name="connsiteX119" fmla="*/ 3365154 w 12192000"/>
              <a:gd name="connsiteY119" fmla="*/ 226416 h 4939827"/>
              <a:gd name="connsiteX120" fmla="*/ 3367507 w 12192000"/>
              <a:gd name="connsiteY120" fmla="*/ 225416 h 4939827"/>
              <a:gd name="connsiteX121" fmla="*/ 3387567 w 12192000"/>
              <a:gd name="connsiteY121" fmla="*/ 227103 h 4939827"/>
              <a:gd name="connsiteX122" fmla="*/ 3498001 w 12192000"/>
              <a:gd name="connsiteY122" fmla="*/ 231941 h 4939827"/>
              <a:gd name="connsiteX123" fmla="*/ 3561557 w 12192000"/>
              <a:gd name="connsiteY123" fmla="*/ 228095 h 4939827"/>
              <a:gd name="connsiteX124" fmla="*/ 3611920 w 12192000"/>
              <a:gd name="connsiteY124" fmla="*/ 218094 h 4939827"/>
              <a:gd name="connsiteX125" fmla="*/ 3620528 w 12192000"/>
              <a:gd name="connsiteY125" fmla="*/ 218788 h 4939827"/>
              <a:gd name="connsiteX126" fmla="*/ 3620766 w 12192000"/>
              <a:gd name="connsiteY126" fmla="*/ 218511 h 4939827"/>
              <a:gd name="connsiteX127" fmla="*/ 3629977 w 12192000"/>
              <a:gd name="connsiteY127" fmla="*/ 218664 h 4939827"/>
              <a:gd name="connsiteX128" fmla="*/ 3636217 w 12192000"/>
              <a:gd name="connsiteY128" fmla="*/ 220048 h 4939827"/>
              <a:gd name="connsiteX129" fmla="*/ 3709484 w 12192000"/>
              <a:gd name="connsiteY129" fmla="*/ 186927 h 4939827"/>
              <a:gd name="connsiteX130" fmla="*/ 3761342 w 12192000"/>
              <a:gd name="connsiteY130" fmla="*/ 177474 h 4939827"/>
              <a:gd name="connsiteX131" fmla="*/ 3799748 w 12192000"/>
              <a:gd name="connsiteY131" fmla="*/ 167154 h 4939827"/>
              <a:gd name="connsiteX132" fmla="*/ 3922756 w 12192000"/>
              <a:gd name="connsiteY132" fmla="*/ 194044 h 4939827"/>
              <a:gd name="connsiteX133" fmla="*/ 4028476 w 12192000"/>
              <a:gd name="connsiteY133" fmla="*/ 223679 h 4939827"/>
              <a:gd name="connsiteX134" fmla="*/ 4191582 w 12192000"/>
              <a:gd name="connsiteY134" fmla="*/ 238952 h 4939827"/>
              <a:gd name="connsiteX135" fmla="*/ 4251024 w 12192000"/>
              <a:gd name="connsiteY135" fmla="*/ 240874 h 4939827"/>
              <a:gd name="connsiteX136" fmla="*/ 4355275 w 12192000"/>
              <a:gd name="connsiteY136" fmla="*/ 260205 h 4939827"/>
              <a:gd name="connsiteX137" fmla="*/ 4423807 w 12192000"/>
              <a:gd name="connsiteY137" fmla="*/ 270366 h 4939827"/>
              <a:gd name="connsiteX138" fmla="*/ 4558432 w 12192000"/>
              <a:gd name="connsiteY138" fmla="*/ 269194 h 4939827"/>
              <a:gd name="connsiteX139" fmla="*/ 4635061 w 12192000"/>
              <a:gd name="connsiteY139" fmla="*/ 280682 h 4939827"/>
              <a:gd name="connsiteX140" fmla="*/ 4807427 w 12192000"/>
              <a:gd name="connsiteY140" fmla="*/ 276835 h 4939827"/>
              <a:gd name="connsiteX141" fmla="*/ 5028933 w 12192000"/>
              <a:gd name="connsiteY141" fmla="*/ 183887 h 4939827"/>
              <a:gd name="connsiteX142" fmla="*/ 5093642 w 12192000"/>
              <a:gd name="connsiteY142" fmla="*/ 177214 h 4939827"/>
              <a:gd name="connsiteX143" fmla="*/ 5102642 w 12192000"/>
              <a:gd name="connsiteY143" fmla="*/ 186816 h 4939827"/>
              <a:gd name="connsiteX144" fmla="*/ 5193590 w 12192000"/>
              <a:gd name="connsiteY144" fmla="*/ 156458 h 4939827"/>
              <a:gd name="connsiteX145" fmla="*/ 5323922 w 12192000"/>
              <a:gd name="connsiteY145" fmla="*/ 146332 h 4939827"/>
              <a:gd name="connsiteX146" fmla="*/ 5421860 w 12192000"/>
              <a:gd name="connsiteY146" fmla="*/ 167298 h 4939827"/>
              <a:gd name="connsiteX147" fmla="*/ 5476948 w 12192000"/>
              <a:gd name="connsiteY147" fmla="*/ 173249 h 4939827"/>
              <a:gd name="connsiteX148" fmla="*/ 5516842 w 12192000"/>
              <a:gd name="connsiteY148" fmla="*/ 184018 h 4939827"/>
              <a:gd name="connsiteX149" fmla="*/ 5619415 w 12192000"/>
              <a:gd name="connsiteY149" fmla="*/ 176781 h 4939827"/>
              <a:gd name="connsiteX150" fmla="*/ 5789867 w 12192000"/>
              <a:gd name="connsiteY150" fmla="*/ 150304 h 4939827"/>
              <a:gd name="connsiteX151" fmla="*/ 5825953 w 12192000"/>
              <a:gd name="connsiteY151" fmla="*/ 147907 h 4939827"/>
              <a:gd name="connsiteX152" fmla="*/ 5856168 w 12192000"/>
              <a:gd name="connsiteY152" fmla="*/ 158719 h 4939827"/>
              <a:gd name="connsiteX153" fmla="*/ 5862476 w 12192000"/>
              <a:gd name="connsiteY153" fmla="*/ 172447 h 4939827"/>
              <a:gd name="connsiteX154" fmla="*/ 5882195 w 12192000"/>
              <a:gd name="connsiteY154" fmla="*/ 173195 h 4939827"/>
              <a:gd name="connsiteX155" fmla="*/ 5887271 w 12192000"/>
              <a:gd name="connsiteY155" fmla="*/ 176084 h 4939827"/>
              <a:gd name="connsiteX156" fmla="*/ 5921577 w 12192000"/>
              <a:gd name="connsiteY156" fmla="*/ 169858 h 4939827"/>
              <a:gd name="connsiteX157" fmla="*/ 5983240 w 12192000"/>
              <a:gd name="connsiteY157" fmla="*/ 152755 h 4939827"/>
              <a:gd name="connsiteX158" fmla="*/ 6152287 w 12192000"/>
              <a:gd name="connsiteY158" fmla="*/ 116736 h 4939827"/>
              <a:gd name="connsiteX159" fmla="*/ 6415830 w 12192000"/>
              <a:gd name="connsiteY159" fmla="*/ 136006 h 4939827"/>
              <a:gd name="connsiteX160" fmla="*/ 6756965 w 12192000"/>
              <a:gd name="connsiteY160" fmla="*/ 57636 h 4939827"/>
              <a:gd name="connsiteX161" fmla="*/ 6819400 w 12192000"/>
              <a:gd name="connsiteY161" fmla="*/ 30742 h 4939827"/>
              <a:gd name="connsiteX162" fmla="*/ 6986370 w 12192000"/>
              <a:gd name="connsiteY162" fmla="*/ 12659 h 4939827"/>
              <a:gd name="connsiteX163" fmla="*/ 6989536 w 12192000"/>
              <a:gd name="connsiteY163" fmla="*/ 14528 h 4939827"/>
              <a:gd name="connsiteX164" fmla="*/ 7015933 w 12192000"/>
              <a:gd name="connsiteY164" fmla="*/ 9653 h 4939827"/>
              <a:gd name="connsiteX165" fmla="*/ 7020592 w 12192000"/>
              <a:gd name="connsiteY165" fmla="*/ 1651 h 4939827"/>
              <a:gd name="connsiteX166" fmla="*/ 7025905 w 12192000"/>
              <a:gd name="connsiteY166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79617 w 12192000"/>
              <a:gd name="connsiteY112" fmla="*/ 305383 h 4939827"/>
              <a:gd name="connsiteX113" fmla="*/ 2788947 w 12192000"/>
              <a:gd name="connsiteY113" fmla="*/ 250375 h 4939827"/>
              <a:gd name="connsiteX114" fmla="*/ 2965530 w 12192000"/>
              <a:gd name="connsiteY114" fmla="*/ 245958 h 4939827"/>
              <a:gd name="connsiteX115" fmla="*/ 3103677 w 12192000"/>
              <a:gd name="connsiteY115" fmla="*/ 209527 h 4939827"/>
              <a:gd name="connsiteX116" fmla="*/ 3126759 w 12192000"/>
              <a:gd name="connsiteY116" fmla="*/ 211226 h 4939827"/>
              <a:gd name="connsiteX117" fmla="*/ 3164020 w 12192000"/>
              <a:gd name="connsiteY117" fmla="*/ 212779 h 4939827"/>
              <a:gd name="connsiteX118" fmla="*/ 3285019 w 12192000"/>
              <a:gd name="connsiteY118" fmla="*/ 220535 h 4939827"/>
              <a:gd name="connsiteX119" fmla="*/ 3365154 w 12192000"/>
              <a:gd name="connsiteY119" fmla="*/ 226416 h 4939827"/>
              <a:gd name="connsiteX120" fmla="*/ 3367507 w 12192000"/>
              <a:gd name="connsiteY120" fmla="*/ 225416 h 4939827"/>
              <a:gd name="connsiteX121" fmla="*/ 3387567 w 12192000"/>
              <a:gd name="connsiteY121" fmla="*/ 227103 h 4939827"/>
              <a:gd name="connsiteX122" fmla="*/ 3498001 w 12192000"/>
              <a:gd name="connsiteY122" fmla="*/ 231941 h 4939827"/>
              <a:gd name="connsiteX123" fmla="*/ 3561557 w 12192000"/>
              <a:gd name="connsiteY123" fmla="*/ 228095 h 4939827"/>
              <a:gd name="connsiteX124" fmla="*/ 3611920 w 12192000"/>
              <a:gd name="connsiteY124" fmla="*/ 218094 h 4939827"/>
              <a:gd name="connsiteX125" fmla="*/ 3620528 w 12192000"/>
              <a:gd name="connsiteY125" fmla="*/ 218788 h 4939827"/>
              <a:gd name="connsiteX126" fmla="*/ 3620766 w 12192000"/>
              <a:gd name="connsiteY126" fmla="*/ 218511 h 4939827"/>
              <a:gd name="connsiteX127" fmla="*/ 3629977 w 12192000"/>
              <a:gd name="connsiteY127" fmla="*/ 218664 h 4939827"/>
              <a:gd name="connsiteX128" fmla="*/ 3636217 w 12192000"/>
              <a:gd name="connsiteY128" fmla="*/ 220048 h 4939827"/>
              <a:gd name="connsiteX129" fmla="*/ 3709484 w 12192000"/>
              <a:gd name="connsiteY129" fmla="*/ 186927 h 4939827"/>
              <a:gd name="connsiteX130" fmla="*/ 3761342 w 12192000"/>
              <a:gd name="connsiteY130" fmla="*/ 177474 h 4939827"/>
              <a:gd name="connsiteX131" fmla="*/ 3799748 w 12192000"/>
              <a:gd name="connsiteY131" fmla="*/ 167154 h 4939827"/>
              <a:gd name="connsiteX132" fmla="*/ 3922756 w 12192000"/>
              <a:gd name="connsiteY132" fmla="*/ 194044 h 4939827"/>
              <a:gd name="connsiteX133" fmla="*/ 4028476 w 12192000"/>
              <a:gd name="connsiteY133" fmla="*/ 223679 h 4939827"/>
              <a:gd name="connsiteX134" fmla="*/ 4191582 w 12192000"/>
              <a:gd name="connsiteY134" fmla="*/ 238952 h 4939827"/>
              <a:gd name="connsiteX135" fmla="*/ 4251024 w 12192000"/>
              <a:gd name="connsiteY135" fmla="*/ 240874 h 4939827"/>
              <a:gd name="connsiteX136" fmla="*/ 4355275 w 12192000"/>
              <a:gd name="connsiteY136" fmla="*/ 260205 h 4939827"/>
              <a:gd name="connsiteX137" fmla="*/ 4423807 w 12192000"/>
              <a:gd name="connsiteY137" fmla="*/ 270366 h 4939827"/>
              <a:gd name="connsiteX138" fmla="*/ 4558432 w 12192000"/>
              <a:gd name="connsiteY138" fmla="*/ 269194 h 4939827"/>
              <a:gd name="connsiteX139" fmla="*/ 4635061 w 12192000"/>
              <a:gd name="connsiteY139" fmla="*/ 280682 h 4939827"/>
              <a:gd name="connsiteX140" fmla="*/ 4807427 w 12192000"/>
              <a:gd name="connsiteY140" fmla="*/ 276835 h 4939827"/>
              <a:gd name="connsiteX141" fmla="*/ 5028933 w 12192000"/>
              <a:gd name="connsiteY141" fmla="*/ 183887 h 4939827"/>
              <a:gd name="connsiteX142" fmla="*/ 5093642 w 12192000"/>
              <a:gd name="connsiteY142" fmla="*/ 177214 h 4939827"/>
              <a:gd name="connsiteX143" fmla="*/ 5102642 w 12192000"/>
              <a:gd name="connsiteY143" fmla="*/ 186816 h 4939827"/>
              <a:gd name="connsiteX144" fmla="*/ 5193590 w 12192000"/>
              <a:gd name="connsiteY144" fmla="*/ 156458 h 4939827"/>
              <a:gd name="connsiteX145" fmla="*/ 5323922 w 12192000"/>
              <a:gd name="connsiteY145" fmla="*/ 146332 h 4939827"/>
              <a:gd name="connsiteX146" fmla="*/ 5421860 w 12192000"/>
              <a:gd name="connsiteY146" fmla="*/ 167298 h 4939827"/>
              <a:gd name="connsiteX147" fmla="*/ 5476948 w 12192000"/>
              <a:gd name="connsiteY147" fmla="*/ 173249 h 4939827"/>
              <a:gd name="connsiteX148" fmla="*/ 5516842 w 12192000"/>
              <a:gd name="connsiteY148" fmla="*/ 184018 h 4939827"/>
              <a:gd name="connsiteX149" fmla="*/ 5619415 w 12192000"/>
              <a:gd name="connsiteY149" fmla="*/ 176781 h 4939827"/>
              <a:gd name="connsiteX150" fmla="*/ 5789867 w 12192000"/>
              <a:gd name="connsiteY150" fmla="*/ 150304 h 4939827"/>
              <a:gd name="connsiteX151" fmla="*/ 5825953 w 12192000"/>
              <a:gd name="connsiteY151" fmla="*/ 147907 h 4939827"/>
              <a:gd name="connsiteX152" fmla="*/ 5856168 w 12192000"/>
              <a:gd name="connsiteY152" fmla="*/ 158719 h 4939827"/>
              <a:gd name="connsiteX153" fmla="*/ 5862476 w 12192000"/>
              <a:gd name="connsiteY153" fmla="*/ 172447 h 4939827"/>
              <a:gd name="connsiteX154" fmla="*/ 5882195 w 12192000"/>
              <a:gd name="connsiteY154" fmla="*/ 173195 h 4939827"/>
              <a:gd name="connsiteX155" fmla="*/ 5887271 w 12192000"/>
              <a:gd name="connsiteY155" fmla="*/ 176084 h 4939827"/>
              <a:gd name="connsiteX156" fmla="*/ 5921577 w 12192000"/>
              <a:gd name="connsiteY156" fmla="*/ 169858 h 4939827"/>
              <a:gd name="connsiteX157" fmla="*/ 5983240 w 12192000"/>
              <a:gd name="connsiteY157" fmla="*/ 152755 h 4939827"/>
              <a:gd name="connsiteX158" fmla="*/ 6152287 w 12192000"/>
              <a:gd name="connsiteY158" fmla="*/ 116736 h 4939827"/>
              <a:gd name="connsiteX159" fmla="*/ 6415830 w 12192000"/>
              <a:gd name="connsiteY159" fmla="*/ 136006 h 4939827"/>
              <a:gd name="connsiteX160" fmla="*/ 6756965 w 12192000"/>
              <a:gd name="connsiteY160" fmla="*/ 57636 h 4939827"/>
              <a:gd name="connsiteX161" fmla="*/ 6819400 w 12192000"/>
              <a:gd name="connsiteY161" fmla="*/ 30742 h 4939827"/>
              <a:gd name="connsiteX162" fmla="*/ 6986370 w 12192000"/>
              <a:gd name="connsiteY162" fmla="*/ 12659 h 4939827"/>
              <a:gd name="connsiteX163" fmla="*/ 6989536 w 12192000"/>
              <a:gd name="connsiteY163" fmla="*/ 14528 h 4939827"/>
              <a:gd name="connsiteX164" fmla="*/ 7015933 w 12192000"/>
              <a:gd name="connsiteY164" fmla="*/ 9653 h 4939827"/>
              <a:gd name="connsiteX165" fmla="*/ 7020592 w 12192000"/>
              <a:gd name="connsiteY165" fmla="*/ 1651 h 4939827"/>
              <a:gd name="connsiteX166" fmla="*/ 7025905 w 12192000"/>
              <a:gd name="connsiteY166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87089 w 12192000"/>
              <a:gd name="connsiteY55" fmla="*/ 303891 h 4939827"/>
              <a:gd name="connsiteX56" fmla="*/ 9371484 w 12192000"/>
              <a:gd name="connsiteY56" fmla="*/ 329634 h 4939827"/>
              <a:gd name="connsiteX57" fmla="*/ 9404829 w 12192000"/>
              <a:gd name="connsiteY57" fmla="*/ 339038 h 4939827"/>
              <a:gd name="connsiteX58" fmla="*/ 9427021 w 12192000"/>
              <a:gd name="connsiteY58" fmla="*/ 358784 h 4939827"/>
              <a:gd name="connsiteX59" fmla="*/ 9670844 w 12192000"/>
              <a:gd name="connsiteY59" fmla="*/ 405128 h 4939827"/>
              <a:gd name="connsiteX60" fmla="*/ 9816083 w 12192000"/>
              <a:gd name="connsiteY60" fmla="*/ 416573 h 4939827"/>
              <a:gd name="connsiteX61" fmla="*/ 9936741 w 12192000"/>
              <a:gd name="connsiteY61" fmla="*/ 437044 h 4939827"/>
              <a:gd name="connsiteX62" fmla="*/ 10050093 w 12192000"/>
              <a:gd name="connsiteY62" fmla="*/ 443783 h 4939827"/>
              <a:gd name="connsiteX63" fmla="*/ 10130090 w 12192000"/>
              <a:gd name="connsiteY63" fmla="*/ 459520 h 4939827"/>
              <a:gd name="connsiteX64" fmla="*/ 10173456 w 12192000"/>
              <a:gd name="connsiteY64" fmla="*/ 457749 h 4939827"/>
              <a:gd name="connsiteX65" fmla="*/ 10218232 w 12192000"/>
              <a:gd name="connsiteY65" fmla="*/ 459820 h 4939827"/>
              <a:gd name="connsiteX66" fmla="*/ 10354176 w 12192000"/>
              <a:gd name="connsiteY66" fmla="*/ 471377 h 4939827"/>
              <a:gd name="connsiteX67" fmla="*/ 10430681 w 12192000"/>
              <a:gd name="connsiteY67" fmla="*/ 481226 h 4939827"/>
              <a:gd name="connsiteX68" fmla="*/ 10478169 w 12192000"/>
              <a:gd name="connsiteY68" fmla="*/ 481774 h 4939827"/>
              <a:gd name="connsiteX69" fmla="*/ 10540907 w 12192000"/>
              <a:gd name="connsiteY69" fmla="*/ 485607 h 4939827"/>
              <a:gd name="connsiteX70" fmla="*/ 10614941 w 12192000"/>
              <a:gd name="connsiteY70" fmla="*/ 487592 h 4939827"/>
              <a:gd name="connsiteX71" fmla="*/ 10674098 w 12192000"/>
              <a:gd name="connsiteY71" fmla="*/ 521656 h 4939827"/>
              <a:gd name="connsiteX72" fmla="*/ 10874834 w 12192000"/>
              <a:gd name="connsiteY72" fmla="*/ 574867 h 4939827"/>
              <a:gd name="connsiteX73" fmla="*/ 10944981 w 12192000"/>
              <a:gd name="connsiteY73" fmla="*/ 615042 h 4939827"/>
              <a:gd name="connsiteX74" fmla="*/ 11006376 w 12192000"/>
              <a:gd name="connsiteY74" fmla="*/ 645957 h 4939827"/>
              <a:gd name="connsiteX75" fmla="*/ 11076308 w 12192000"/>
              <a:gd name="connsiteY75" fmla="*/ 675698 h 4939827"/>
              <a:gd name="connsiteX76" fmla="*/ 11148789 w 12192000"/>
              <a:gd name="connsiteY76" fmla="*/ 685041 h 4939827"/>
              <a:gd name="connsiteX77" fmla="*/ 11249129 w 12192000"/>
              <a:gd name="connsiteY77" fmla="*/ 684218 h 4939827"/>
              <a:gd name="connsiteX78" fmla="*/ 11299915 w 12192000"/>
              <a:gd name="connsiteY78" fmla="*/ 692177 h 4939827"/>
              <a:gd name="connsiteX79" fmla="*/ 11386973 w 12192000"/>
              <a:gd name="connsiteY79" fmla="*/ 708209 h 4939827"/>
              <a:gd name="connsiteX80" fmla="*/ 11500105 w 12192000"/>
              <a:gd name="connsiteY80" fmla="*/ 735014 h 4939827"/>
              <a:gd name="connsiteX81" fmla="*/ 11621735 w 12192000"/>
              <a:gd name="connsiteY81" fmla="*/ 789584 h 4939827"/>
              <a:gd name="connsiteX82" fmla="*/ 11691200 w 12192000"/>
              <a:gd name="connsiteY82" fmla="*/ 867902 h 4939827"/>
              <a:gd name="connsiteX83" fmla="*/ 11819427 w 12192000"/>
              <a:gd name="connsiteY83" fmla="*/ 911634 h 4939827"/>
              <a:gd name="connsiteX84" fmla="*/ 11969720 w 12192000"/>
              <a:gd name="connsiteY84" fmla="*/ 964737 h 4939827"/>
              <a:gd name="connsiteX85" fmla="*/ 12055766 w 12192000"/>
              <a:gd name="connsiteY85" fmla="*/ 991268 h 4939827"/>
              <a:gd name="connsiteX86" fmla="*/ 12171539 w 12192000"/>
              <a:gd name="connsiteY86" fmla="*/ 995427 h 4939827"/>
              <a:gd name="connsiteX87" fmla="*/ 12187831 w 12192000"/>
              <a:gd name="connsiteY87" fmla="*/ 996580 h 4939827"/>
              <a:gd name="connsiteX88" fmla="*/ 12192000 w 12192000"/>
              <a:gd name="connsiteY88" fmla="*/ 996726 h 4939827"/>
              <a:gd name="connsiteX89" fmla="*/ 12192000 w 12192000"/>
              <a:gd name="connsiteY89" fmla="*/ 4939827 h 4939827"/>
              <a:gd name="connsiteX90" fmla="*/ 0 w 12192000"/>
              <a:gd name="connsiteY90" fmla="*/ 4939827 h 4939827"/>
              <a:gd name="connsiteX91" fmla="*/ 0 w 12192000"/>
              <a:gd name="connsiteY91" fmla="*/ 512043 h 4939827"/>
              <a:gd name="connsiteX92" fmla="*/ 7381 w 12192000"/>
              <a:gd name="connsiteY92" fmla="*/ 512580 h 4939827"/>
              <a:gd name="connsiteX93" fmla="*/ 100029 w 12192000"/>
              <a:gd name="connsiteY93" fmla="*/ 504758 h 4939827"/>
              <a:gd name="connsiteX94" fmla="*/ 155244 w 12192000"/>
              <a:gd name="connsiteY94" fmla="*/ 525130 h 4939827"/>
              <a:gd name="connsiteX95" fmla="*/ 254366 w 12192000"/>
              <a:gd name="connsiteY95" fmla="*/ 534449 h 4939827"/>
              <a:gd name="connsiteX96" fmla="*/ 447292 w 12192000"/>
              <a:gd name="connsiteY96" fmla="*/ 542725 h 4939827"/>
              <a:gd name="connsiteX97" fmla="*/ 628105 w 12192000"/>
              <a:gd name="connsiteY97" fmla="*/ 547853 h 4939827"/>
              <a:gd name="connsiteX98" fmla="*/ 783146 w 12192000"/>
              <a:gd name="connsiteY98" fmla="*/ 591799 h 4939827"/>
              <a:gd name="connsiteX99" fmla="*/ 1043676 w 12192000"/>
              <a:gd name="connsiteY99" fmla="*/ 591887 h 4939827"/>
              <a:gd name="connsiteX100" fmla="*/ 1281816 w 12192000"/>
              <a:gd name="connsiteY100" fmla="*/ 520946 h 4939827"/>
              <a:gd name="connsiteX101" fmla="*/ 1486347 w 12192000"/>
              <a:gd name="connsiteY101" fmla="*/ 487310 h 4939827"/>
              <a:gd name="connsiteX102" fmla="*/ 1568079 w 12192000"/>
              <a:gd name="connsiteY102" fmla="*/ 462531 h 4939827"/>
              <a:gd name="connsiteX103" fmla="*/ 1622516 w 12192000"/>
              <a:gd name="connsiteY103" fmla="*/ 466058 h 4939827"/>
              <a:gd name="connsiteX104" fmla="*/ 1655457 w 12192000"/>
              <a:gd name="connsiteY104" fmla="*/ 465359 h 4939827"/>
              <a:gd name="connsiteX105" fmla="*/ 1717454 w 12192000"/>
              <a:gd name="connsiteY105" fmla="*/ 417203 h 4939827"/>
              <a:gd name="connsiteX106" fmla="*/ 1913794 w 12192000"/>
              <a:gd name="connsiteY106" fmla="*/ 365255 h 4939827"/>
              <a:gd name="connsiteX107" fmla="*/ 2129762 w 12192000"/>
              <a:gd name="connsiteY107" fmla="*/ 367832 h 4939827"/>
              <a:gd name="connsiteX108" fmla="*/ 2376970 w 12192000"/>
              <a:gd name="connsiteY108" fmla="*/ 350129 h 4939827"/>
              <a:gd name="connsiteX109" fmla="*/ 2480155 w 12192000"/>
              <a:gd name="connsiteY109" fmla="*/ 359227 h 4939827"/>
              <a:gd name="connsiteX110" fmla="*/ 2586782 w 12192000"/>
              <a:gd name="connsiteY110" fmla="*/ 339352 h 4939827"/>
              <a:gd name="connsiteX111" fmla="*/ 2679617 w 12192000"/>
              <a:gd name="connsiteY111" fmla="*/ 305383 h 4939827"/>
              <a:gd name="connsiteX112" fmla="*/ 2788947 w 12192000"/>
              <a:gd name="connsiteY112" fmla="*/ 250375 h 4939827"/>
              <a:gd name="connsiteX113" fmla="*/ 2965530 w 12192000"/>
              <a:gd name="connsiteY113" fmla="*/ 245958 h 4939827"/>
              <a:gd name="connsiteX114" fmla="*/ 3103677 w 12192000"/>
              <a:gd name="connsiteY114" fmla="*/ 209527 h 4939827"/>
              <a:gd name="connsiteX115" fmla="*/ 3126759 w 12192000"/>
              <a:gd name="connsiteY115" fmla="*/ 211226 h 4939827"/>
              <a:gd name="connsiteX116" fmla="*/ 3164020 w 12192000"/>
              <a:gd name="connsiteY116" fmla="*/ 212779 h 4939827"/>
              <a:gd name="connsiteX117" fmla="*/ 3285019 w 12192000"/>
              <a:gd name="connsiteY117" fmla="*/ 220535 h 4939827"/>
              <a:gd name="connsiteX118" fmla="*/ 3365154 w 12192000"/>
              <a:gd name="connsiteY118" fmla="*/ 226416 h 4939827"/>
              <a:gd name="connsiteX119" fmla="*/ 3367507 w 12192000"/>
              <a:gd name="connsiteY119" fmla="*/ 225416 h 4939827"/>
              <a:gd name="connsiteX120" fmla="*/ 3387567 w 12192000"/>
              <a:gd name="connsiteY120" fmla="*/ 227103 h 4939827"/>
              <a:gd name="connsiteX121" fmla="*/ 3498001 w 12192000"/>
              <a:gd name="connsiteY121" fmla="*/ 231941 h 4939827"/>
              <a:gd name="connsiteX122" fmla="*/ 3561557 w 12192000"/>
              <a:gd name="connsiteY122" fmla="*/ 228095 h 4939827"/>
              <a:gd name="connsiteX123" fmla="*/ 3611920 w 12192000"/>
              <a:gd name="connsiteY123" fmla="*/ 218094 h 4939827"/>
              <a:gd name="connsiteX124" fmla="*/ 3620528 w 12192000"/>
              <a:gd name="connsiteY124" fmla="*/ 218788 h 4939827"/>
              <a:gd name="connsiteX125" fmla="*/ 3620766 w 12192000"/>
              <a:gd name="connsiteY125" fmla="*/ 218511 h 4939827"/>
              <a:gd name="connsiteX126" fmla="*/ 3629977 w 12192000"/>
              <a:gd name="connsiteY126" fmla="*/ 218664 h 4939827"/>
              <a:gd name="connsiteX127" fmla="*/ 3636217 w 12192000"/>
              <a:gd name="connsiteY127" fmla="*/ 220048 h 4939827"/>
              <a:gd name="connsiteX128" fmla="*/ 3709484 w 12192000"/>
              <a:gd name="connsiteY128" fmla="*/ 186927 h 4939827"/>
              <a:gd name="connsiteX129" fmla="*/ 3761342 w 12192000"/>
              <a:gd name="connsiteY129" fmla="*/ 177474 h 4939827"/>
              <a:gd name="connsiteX130" fmla="*/ 3799748 w 12192000"/>
              <a:gd name="connsiteY130" fmla="*/ 167154 h 4939827"/>
              <a:gd name="connsiteX131" fmla="*/ 3922756 w 12192000"/>
              <a:gd name="connsiteY131" fmla="*/ 194044 h 4939827"/>
              <a:gd name="connsiteX132" fmla="*/ 4028476 w 12192000"/>
              <a:gd name="connsiteY132" fmla="*/ 223679 h 4939827"/>
              <a:gd name="connsiteX133" fmla="*/ 4191582 w 12192000"/>
              <a:gd name="connsiteY133" fmla="*/ 238952 h 4939827"/>
              <a:gd name="connsiteX134" fmla="*/ 4251024 w 12192000"/>
              <a:gd name="connsiteY134" fmla="*/ 240874 h 4939827"/>
              <a:gd name="connsiteX135" fmla="*/ 4355275 w 12192000"/>
              <a:gd name="connsiteY135" fmla="*/ 260205 h 4939827"/>
              <a:gd name="connsiteX136" fmla="*/ 4423807 w 12192000"/>
              <a:gd name="connsiteY136" fmla="*/ 270366 h 4939827"/>
              <a:gd name="connsiteX137" fmla="*/ 4558432 w 12192000"/>
              <a:gd name="connsiteY137" fmla="*/ 269194 h 4939827"/>
              <a:gd name="connsiteX138" fmla="*/ 4635061 w 12192000"/>
              <a:gd name="connsiteY138" fmla="*/ 280682 h 4939827"/>
              <a:gd name="connsiteX139" fmla="*/ 4807427 w 12192000"/>
              <a:gd name="connsiteY139" fmla="*/ 276835 h 4939827"/>
              <a:gd name="connsiteX140" fmla="*/ 5028933 w 12192000"/>
              <a:gd name="connsiteY140" fmla="*/ 183887 h 4939827"/>
              <a:gd name="connsiteX141" fmla="*/ 5093642 w 12192000"/>
              <a:gd name="connsiteY141" fmla="*/ 177214 h 4939827"/>
              <a:gd name="connsiteX142" fmla="*/ 5102642 w 12192000"/>
              <a:gd name="connsiteY142" fmla="*/ 186816 h 4939827"/>
              <a:gd name="connsiteX143" fmla="*/ 5193590 w 12192000"/>
              <a:gd name="connsiteY143" fmla="*/ 156458 h 4939827"/>
              <a:gd name="connsiteX144" fmla="*/ 5323922 w 12192000"/>
              <a:gd name="connsiteY144" fmla="*/ 146332 h 4939827"/>
              <a:gd name="connsiteX145" fmla="*/ 5421860 w 12192000"/>
              <a:gd name="connsiteY145" fmla="*/ 167298 h 4939827"/>
              <a:gd name="connsiteX146" fmla="*/ 5476948 w 12192000"/>
              <a:gd name="connsiteY146" fmla="*/ 173249 h 4939827"/>
              <a:gd name="connsiteX147" fmla="*/ 5516842 w 12192000"/>
              <a:gd name="connsiteY147" fmla="*/ 184018 h 4939827"/>
              <a:gd name="connsiteX148" fmla="*/ 5619415 w 12192000"/>
              <a:gd name="connsiteY148" fmla="*/ 176781 h 4939827"/>
              <a:gd name="connsiteX149" fmla="*/ 5789867 w 12192000"/>
              <a:gd name="connsiteY149" fmla="*/ 150304 h 4939827"/>
              <a:gd name="connsiteX150" fmla="*/ 5825953 w 12192000"/>
              <a:gd name="connsiteY150" fmla="*/ 147907 h 4939827"/>
              <a:gd name="connsiteX151" fmla="*/ 5856168 w 12192000"/>
              <a:gd name="connsiteY151" fmla="*/ 158719 h 4939827"/>
              <a:gd name="connsiteX152" fmla="*/ 5862476 w 12192000"/>
              <a:gd name="connsiteY152" fmla="*/ 172447 h 4939827"/>
              <a:gd name="connsiteX153" fmla="*/ 5882195 w 12192000"/>
              <a:gd name="connsiteY153" fmla="*/ 173195 h 4939827"/>
              <a:gd name="connsiteX154" fmla="*/ 5887271 w 12192000"/>
              <a:gd name="connsiteY154" fmla="*/ 176084 h 4939827"/>
              <a:gd name="connsiteX155" fmla="*/ 5921577 w 12192000"/>
              <a:gd name="connsiteY155" fmla="*/ 169858 h 4939827"/>
              <a:gd name="connsiteX156" fmla="*/ 5983240 w 12192000"/>
              <a:gd name="connsiteY156" fmla="*/ 152755 h 4939827"/>
              <a:gd name="connsiteX157" fmla="*/ 6152287 w 12192000"/>
              <a:gd name="connsiteY157" fmla="*/ 116736 h 4939827"/>
              <a:gd name="connsiteX158" fmla="*/ 6415830 w 12192000"/>
              <a:gd name="connsiteY158" fmla="*/ 136006 h 4939827"/>
              <a:gd name="connsiteX159" fmla="*/ 6756965 w 12192000"/>
              <a:gd name="connsiteY159" fmla="*/ 57636 h 4939827"/>
              <a:gd name="connsiteX160" fmla="*/ 6819400 w 12192000"/>
              <a:gd name="connsiteY160" fmla="*/ 30742 h 4939827"/>
              <a:gd name="connsiteX161" fmla="*/ 6986370 w 12192000"/>
              <a:gd name="connsiteY161" fmla="*/ 12659 h 4939827"/>
              <a:gd name="connsiteX162" fmla="*/ 6989536 w 12192000"/>
              <a:gd name="connsiteY162" fmla="*/ 14528 h 4939827"/>
              <a:gd name="connsiteX163" fmla="*/ 7015933 w 12192000"/>
              <a:gd name="connsiteY163" fmla="*/ 9653 h 4939827"/>
              <a:gd name="connsiteX164" fmla="*/ 7020592 w 12192000"/>
              <a:gd name="connsiteY164" fmla="*/ 1651 h 4939827"/>
              <a:gd name="connsiteX165" fmla="*/ 7025905 w 12192000"/>
              <a:gd name="connsiteY165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371484 w 12192000"/>
              <a:gd name="connsiteY55" fmla="*/ 329634 h 4939827"/>
              <a:gd name="connsiteX56" fmla="*/ 9404829 w 12192000"/>
              <a:gd name="connsiteY56" fmla="*/ 339038 h 4939827"/>
              <a:gd name="connsiteX57" fmla="*/ 9427021 w 12192000"/>
              <a:gd name="connsiteY57" fmla="*/ 358784 h 4939827"/>
              <a:gd name="connsiteX58" fmla="*/ 9670844 w 12192000"/>
              <a:gd name="connsiteY58" fmla="*/ 405128 h 4939827"/>
              <a:gd name="connsiteX59" fmla="*/ 9816083 w 12192000"/>
              <a:gd name="connsiteY59" fmla="*/ 416573 h 4939827"/>
              <a:gd name="connsiteX60" fmla="*/ 9936741 w 12192000"/>
              <a:gd name="connsiteY60" fmla="*/ 437044 h 4939827"/>
              <a:gd name="connsiteX61" fmla="*/ 10050093 w 12192000"/>
              <a:gd name="connsiteY61" fmla="*/ 443783 h 4939827"/>
              <a:gd name="connsiteX62" fmla="*/ 10130090 w 12192000"/>
              <a:gd name="connsiteY62" fmla="*/ 459520 h 4939827"/>
              <a:gd name="connsiteX63" fmla="*/ 10173456 w 12192000"/>
              <a:gd name="connsiteY63" fmla="*/ 457749 h 4939827"/>
              <a:gd name="connsiteX64" fmla="*/ 10218232 w 12192000"/>
              <a:gd name="connsiteY64" fmla="*/ 459820 h 4939827"/>
              <a:gd name="connsiteX65" fmla="*/ 10354176 w 12192000"/>
              <a:gd name="connsiteY65" fmla="*/ 471377 h 4939827"/>
              <a:gd name="connsiteX66" fmla="*/ 10430681 w 12192000"/>
              <a:gd name="connsiteY66" fmla="*/ 481226 h 4939827"/>
              <a:gd name="connsiteX67" fmla="*/ 10478169 w 12192000"/>
              <a:gd name="connsiteY67" fmla="*/ 481774 h 4939827"/>
              <a:gd name="connsiteX68" fmla="*/ 10540907 w 12192000"/>
              <a:gd name="connsiteY68" fmla="*/ 485607 h 4939827"/>
              <a:gd name="connsiteX69" fmla="*/ 10614941 w 12192000"/>
              <a:gd name="connsiteY69" fmla="*/ 487592 h 4939827"/>
              <a:gd name="connsiteX70" fmla="*/ 10674098 w 12192000"/>
              <a:gd name="connsiteY70" fmla="*/ 521656 h 4939827"/>
              <a:gd name="connsiteX71" fmla="*/ 10874834 w 12192000"/>
              <a:gd name="connsiteY71" fmla="*/ 574867 h 4939827"/>
              <a:gd name="connsiteX72" fmla="*/ 10944981 w 12192000"/>
              <a:gd name="connsiteY72" fmla="*/ 615042 h 4939827"/>
              <a:gd name="connsiteX73" fmla="*/ 11006376 w 12192000"/>
              <a:gd name="connsiteY73" fmla="*/ 645957 h 4939827"/>
              <a:gd name="connsiteX74" fmla="*/ 11076308 w 12192000"/>
              <a:gd name="connsiteY74" fmla="*/ 675698 h 4939827"/>
              <a:gd name="connsiteX75" fmla="*/ 11148789 w 12192000"/>
              <a:gd name="connsiteY75" fmla="*/ 685041 h 4939827"/>
              <a:gd name="connsiteX76" fmla="*/ 11249129 w 12192000"/>
              <a:gd name="connsiteY76" fmla="*/ 684218 h 4939827"/>
              <a:gd name="connsiteX77" fmla="*/ 11299915 w 12192000"/>
              <a:gd name="connsiteY77" fmla="*/ 692177 h 4939827"/>
              <a:gd name="connsiteX78" fmla="*/ 11386973 w 12192000"/>
              <a:gd name="connsiteY78" fmla="*/ 708209 h 4939827"/>
              <a:gd name="connsiteX79" fmla="*/ 11500105 w 12192000"/>
              <a:gd name="connsiteY79" fmla="*/ 735014 h 4939827"/>
              <a:gd name="connsiteX80" fmla="*/ 11621735 w 12192000"/>
              <a:gd name="connsiteY80" fmla="*/ 789584 h 4939827"/>
              <a:gd name="connsiteX81" fmla="*/ 11691200 w 12192000"/>
              <a:gd name="connsiteY81" fmla="*/ 867902 h 4939827"/>
              <a:gd name="connsiteX82" fmla="*/ 11819427 w 12192000"/>
              <a:gd name="connsiteY82" fmla="*/ 911634 h 4939827"/>
              <a:gd name="connsiteX83" fmla="*/ 11969720 w 12192000"/>
              <a:gd name="connsiteY83" fmla="*/ 964737 h 4939827"/>
              <a:gd name="connsiteX84" fmla="*/ 12055766 w 12192000"/>
              <a:gd name="connsiteY84" fmla="*/ 991268 h 4939827"/>
              <a:gd name="connsiteX85" fmla="*/ 12171539 w 12192000"/>
              <a:gd name="connsiteY85" fmla="*/ 995427 h 4939827"/>
              <a:gd name="connsiteX86" fmla="*/ 12187831 w 12192000"/>
              <a:gd name="connsiteY86" fmla="*/ 996580 h 4939827"/>
              <a:gd name="connsiteX87" fmla="*/ 12192000 w 12192000"/>
              <a:gd name="connsiteY87" fmla="*/ 996726 h 4939827"/>
              <a:gd name="connsiteX88" fmla="*/ 12192000 w 12192000"/>
              <a:gd name="connsiteY88" fmla="*/ 4939827 h 4939827"/>
              <a:gd name="connsiteX89" fmla="*/ 0 w 12192000"/>
              <a:gd name="connsiteY89" fmla="*/ 4939827 h 4939827"/>
              <a:gd name="connsiteX90" fmla="*/ 0 w 12192000"/>
              <a:gd name="connsiteY90" fmla="*/ 512043 h 4939827"/>
              <a:gd name="connsiteX91" fmla="*/ 7381 w 12192000"/>
              <a:gd name="connsiteY91" fmla="*/ 512580 h 4939827"/>
              <a:gd name="connsiteX92" fmla="*/ 100029 w 12192000"/>
              <a:gd name="connsiteY92" fmla="*/ 504758 h 4939827"/>
              <a:gd name="connsiteX93" fmla="*/ 155244 w 12192000"/>
              <a:gd name="connsiteY93" fmla="*/ 525130 h 4939827"/>
              <a:gd name="connsiteX94" fmla="*/ 254366 w 12192000"/>
              <a:gd name="connsiteY94" fmla="*/ 534449 h 4939827"/>
              <a:gd name="connsiteX95" fmla="*/ 447292 w 12192000"/>
              <a:gd name="connsiteY95" fmla="*/ 542725 h 4939827"/>
              <a:gd name="connsiteX96" fmla="*/ 628105 w 12192000"/>
              <a:gd name="connsiteY96" fmla="*/ 547853 h 4939827"/>
              <a:gd name="connsiteX97" fmla="*/ 783146 w 12192000"/>
              <a:gd name="connsiteY97" fmla="*/ 591799 h 4939827"/>
              <a:gd name="connsiteX98" fmla="*/ 1043676 w 12192000"/>
              <a:gd name="connsiteY98" fmla="*/ 591887 h 4939827"/>
              <a:gd name="connsiteX99" fmla="*/ 1281816 w 12192000"/>
              <a:gd name="connsiteY99" fmla="*/ 520946 h 4939827"/>
              <a:gd name="connsiteX100" fmla="*/ 1486347 w 12192000"/>
              <a:gd name="connsiteY100" fmla="*/ 487310 h 4939827"/>
              <a:gd name="connsiteX101" fmla="*/ 1568079 w 12192000"/>
              <a:gd name="connsiteY101" fmla="*/ 462531 h 4939827"/>
              <a:gd name="connsiteX102" fmla="*/ 1622516 w 12192000"/>
              <a:gd name="connsiteY102" fmla="*/ 466058 h 4939827"/>
              <a:gd name="connsiteX103" fmla="*/ 1655457 w 12192000"/>
              <a:gd name="connsiteY103" fmla="*/ 465359 h 4939827"/>
              <a:gd name="connsiteX104" fmla="*/ 1717454 w 12192000"/>
              <a:gd name="connsiteY104" fmla="*/ 417203 h 4939827"/>
              <a:gd name="connsiteX105" fmla="*/ 1913794 w 12192000"/>
              <a:gd name="connsiteY105" fmla="*/ 365255 h 4939827"/>
              <a:gd name="connsiteX106" fmla="*/ 2129762 w 12192000"/>
              <a:gd name="connsiteY106" fmla="*/ 367832 h 4939827"/>
              <a:gd name="connsiteX107" fmla="*/ 2376970 w 12192000"/>
              <a:gd name="connsiteY107" fmla="*/ 350129 h 4939827"/>
              <a:gd name="connsiteX108" fmla="*/ 2480155 w 12192000"/>
              <a:gd name="connsiteY108" fmla="*/ 359227 h 4939827"/>
              <a:gd name="connsiteX109" fmla="*/ 2586782 w 12192000"/>
              <a:gd name="connsiteY109" fmla="*/ 339352 h 4939827"/>
              <a:gd name="connsiteX110" fmla="*/ 2679617 w 12192000"/>
              <a:gd name="connsiteY110" fmla="*/ 305383 h 4939827"/>
              <a:gd name="connsiteX111" fmla="*/ 2788947 w 12192000"/>
              <a:gd name="connsiteY111" fmla="*/ 250375 h 4939827"/>
              <a:gd name="connsiteX112" fmla="*/ 2965530 w 12192000"/>
              <a:gd name="connsiteY112" fmla="*/ 245958 h 4939827"/>
              <a:gd name="connsiteX113" fmla="*/ 3103677 w 12192000"/>
              <a:gd name="connsiteY113" fmla="*/ 209527 h 4939827"/>
              <a:gd name="connsiteX114" fmla="*/ 3126759 w 12192000"/>
              <a:gd name="connsiteY114" fmla="*/ 211226 h 4939827"/>
              <a:gd name="connsiteX115" fmla="*/ 3164020 w 12192000"/>
              <a:gd name="connsiteY115" fmla="*/ 212779 h 4939827"/>
              <a:gd name="connsiteX116" fmla="*/ 3285019 w 12192000"/>
              <a:gd name="connsiteY116" fmla="*/ 220535 h 4939827"/>
              <a:gd name="connsiteX117" fmla="*/ 3365154 w 12192000"/>
              <a:gd name="connsiteY117" fmla="*/ 226416 h 4939827"/>
              <a:gd name="connsiteX118" fmla="*/ 3367507 w 12192000"/>
              <a:gd name="connsiteY118" fmla="*/ 225416 h 4939827"/>
              <a:gd name="connsiteX119" fmla="*/ 3387567 w 12192000"/>
              <a:gd name="connsiteY119" fmla="*/ 227103 h 4939827"/>
              <a:gd name="connsiteX120" fmla="*/ 3498001 w 12192000"/>
              <a:gd name="connsiteY120" fmla="*/ 231941 h 4939827"/>
              <a:gd name="connsiteX121" fmla="*/ 3561557 w 12192000"/>
              <a:gd name="connsiteY121" fmla="*/ 228095 h 4939827"/>
              <a:gd name="connsiteX122" fmla="*/ 3611920 w 12192000"/>
              <a:gd name="connsiteY122" fmla="*/ 218094 h 4939827"/>
              <a:gd name="connsiteX123" fmla="*/ 3620528 w 12192000"/>
              <a:gd name="connsiteY123" fmla="*/ 218788 h 4939827"/>
              <a:gd name="connsiteX124" fmla="*/ 3620766 w 12192000"/>
              <a:gd name="connsiteY124" fmla="*/ 218511 h 4939827"/>
              <a:gd name="connsiteX125" fmla="*/ 3629977 w 12192000"/>
              <a:gd name="connsiteY125" fmla="*/ 218664 h 4939827"/>
              <a:gd name="connsiteX126" fmla="*/ 3636217 w 12192000"/>
              <a:gd name="connsiteY126" fmla="*/ 220048 h 4939827"/>
              <a:gd name="connsiteX127" fmla="*/ 3709484 w 12192000"/>
              <a:gd name="connsiteY127" fmla="*/ 186927 h 4939827"/>
              <a:gd name="connsiteX128" fmla="*/ 3761342 w 12192000"/>
              <a:gd name="connsiteY128" fmla="*/ 177474 h 4939827"/>
              <a:gd name="connsiteX129" fmla="*/ 3799748 w 12192000"/>
              <a:gd name="connsiteY129" fmla="*/ 167154 h 4939827"/>
              <a:gd name="connsiteX130" fmla="*/ 3922756 w 12192000"/>
              <a:gd name="connsiteY130" fmla="*/ 194044 h 4939827"/>
              <a:gd name="connsiteX131" fmla="*/ 4028476 w 12192000"/>
              <a:gd name="connsiteY131" fmla="*/ 223679 h 4939827"/>
              <a:gd name="connsiteX132" fmla="*/ 4191582 w 12192000"/>
              <a:gd name="connsiteY132" fmla="*/ 238952 h 4939827"/>
              <a:gd name="connsiteX133" fmla="*/ 4251024 w 12192000"/>
              <a:gd name="connsiteY133" fmla="*/ 240874 h 4939827"/>
              <a:gd name="connsiteX134" fmla="*/ 4355275 w 12192000"/>
              <a:gd name="connsiteY134" fmla="*/ 260205 h 4939827"/>
              <a:gd name="connsiteX135" fmla="*/ 4423807 w 12192000"/>
              <a:gd name="connsiteY135" fmla="*/ 270366 h 4939827"/>
              <a:gd name="connsiteX136" fmla="*/ 4558432 w 12192000"/>
              <a:gd name="connsiteY136" fmla="*/ 269194 h 4939827"/>
              <a:gd name="connsiteX137" fmla="*/ 4635061 w 12192000"/>
              <a:gd name="connsiteY137" fmla="*/ 280682 h 4939827"/>
              <a:gd name="connsiteX138" fmla="*/ 4807427 w 12192000"/>
              <a:gd name="connsiteY138" fmla="*/ 276835 h 4939827"/>
              <a:gd name="connsiteX139" fmla="*/ 5028933 w 12192000"/>
              <a:gd name="connsiteY139" fmla="*/ 183887 h 4939827"/>
              <a:gd name="connsiteX140" fmla="*/ 5093642 w 12192000"/>
              <a:gd name="connsiteY140" fmla="*/ 177214 h 4939827"/>
              <a:gd name="connsiteX141" fmla="*/ 5102642 w 12192000"/>
              <a:gd name="connsiteY141" fmla="*/ 186816 h 4939827"/>
              <a:gd name="connsiteX142" fmla="*/ 5193590 w 12192000"/>
              <a:gd name="connsiteY142" fmla="*/ 156458 h 4939827"/>
              <a:gd name="connsiteX143" fmla="*/ 5323922 w 12192000"/>
              <a:gd name="connsiteY143" fmla="*/ 146332 h 4939827"/>
              <a:gd name="connsiteX144" fmla="*/ 5421860 w 12192000"/>
              <a:gd name="connsiteY144" fmla="*/ 167298 h 4939827"/>
              <a:gd name="connsiteX145" fmla="*/ 5476948 w 12192000"/>
              <a:gd name="connsiteY145" fmla="*/ 173249 h 4939827"/>
              <a:gd name="connsiteX146" fmla="*/ 5516842 w 12192000"/>
              <a:gd name="connsiteY146" fmla="*/ 184018 h 4939827"/>
              <a:gd name="connsiteX147" fmla="*/ 5619415 w 12192000"/>
              <a:gd name="connsiteY147" fmla="*/ 176781 h 4939827"/>
              <a:gd name="connsiteX148" fmla="*/ 5789867 w 12192000"/>
              <a:gd name="connsiteY148" fmla="*/ 150304 h 4939827"/>
              <a:gd name="connsiteX149" fmla="*/ 5825953 w 12192000"/>
              <a:gd name="connsiteY149" fmla="*/ 147907 h 4939827"/>
              <a:gd name="connsiteX150" fmla="*/ 5856168 w 12192000"/>
              <a:gd name="connsiteY150" fmla="*/ 158719 h 4939827"/>
              <a:gd name="connsiteX151" fmla="*/ 5862476 w 12192000"/>
              <a:gd name="connsiteY151" fmla="*/ 172447 h 4939827"/>
              <a:gd name="connsiteX152" fmla="*/ 5882195 w 12192000"/>
              <a:gd name="connsiteY152" fmla="*/ 173195 h 4939827"/>
              <a:gd name="connsiteX153" fmla="*/ 5887271 w 12192000"/>
              <a:gd name="connsiteY153" fmla="*/ 176084 h 4939827"/>
              <a:gd name="connsiteX154" fmla="*/ 5921577 w 12192000"/>
              <a:gd name="connsiteY154" fmla="*/ 169858 h 4939827"/>
              <a:gd name="connsiteX155" fmla="*/ 5983240 w 12192000"/>
              <a:gd name="connsiteY155" fmla="*/ 152755 h 4939827"/>
              <a:gd name="connsiteX156" fmla="*/ 6152287 w 12192000"/>
              <a:gd name="connsiteY156" fmla="*/ 116736 h 4939827"/>
              <a:gd name="connsiteX157" fmla="*/ 6415830 w 12192000"/>
              <a:gd name="connsiteY157" fmla="*/ 136006 h 4939827"/>
              <a:gd name="connsiteX158" fmla="*/ 6756965 w 12192000"/>
              <a:gd name="connsiteY158" fmla="*/ 57636 h 4939827"/>
              <a:gd name="connsiteX159" fmla="*/ 6819400 w 12192000"/>
              <a:gd name="connsiteY159" fmla="*/ 30742 h 4939827"/>
              <a:gd name="connsiteX160" fmla="*/ 6986370 w 12192000"/>
              <a:gd name="connsiteY160" fmla="*/ 12659 h 4939827"/>
              <a:gd name="connsiteX161" fmla="*/ 6989536 w 12192000"/>
              <a:gd name="connsiteY161" fmla="*/ 14528 h 4939827"/>
              <a:gd name="connsiteX162" fmla="*/ 7015933 w 12192000"/>
              <a:gd name="connsiteY162" fmla="*/ 9653 h 4939827"/>
              <a:gd name="connsiteX163" fmla="*/ 7020592 w 12192000"/>
              <a:gd name="connsiteY163" fmla="*/ 1651 h 4939827"/>
              <a:gd name="connsiteX164" fmla="*/ 7025905 w 12192000"/>
              <a:gd name="connsiteY164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877301 w 12192000"/>
              <a:gd name="connsiteY15" fmla="*/ 186153 h 4939827"/>
              <a:gd name="connsiteX16" fmla="*/ 7952584 w 12192000"/>
              <a:gd name="connsiteY16" fmla="*/ 170181 h 4939827"/>
              <a:gd name="connsiteX17" fmla="*/ 8009534 w 12192000"/>
              <a:gd name="connsiteY17" fmla="*/ 176441 h 4939827"/>
              <a:gd name="connsiteX18" fmla="*/ 8058681 w 12192000"/>
              <a:gd name="connsiteY18" fmla="*/ 219431 h 4939827"/>
              <a:gd name="connsiteX19" fmla="*/ 8126175 w 12192000"/>
              <a:gd name="connsiteY19" fmla="*/ 240005 h 4939827"/>
              <a:gd name="connsiteX20" fmla="*/ 8166439 w 12192000"/>
              <a:gd name="connsiteY20" fmla="*/ 252699 h 4939827"/>
              <a:gd name="connsiteX21" fmla="*/ 8281371 w 12192000"/>
              <a:gd name="connsiteY21" fmla="*/ 256875 h 4939827"/>
              <a:gd name="connsiteX22" fmla="*/ 8381609 w 12192000"/>
              <a:gd name="connsiteY22" fmla="*/ 240618 h 4939827"/>
              <a:gd name="connsiteX23" fmla="*/ 8406759 w 12192000"/>
              <a:gd name="connsiteY23" fmla="*/ 232517 h 4939827"/>
              <a:gd name="connsiteX24" fmla="*/ 8426506 w 12192000"/>
              <a:gd name="connsiteY24" fmla="*/ 241842 h 4939827"/>
              <a:gd name="connsiteX25" fmla="*/ 8427949 w 12192000"/>
              <a:gd name="connsiteY25" fmla="*/ 240981 h 4939827"/>
              <a:gd name="connsiteX26" fmla="*/ 8441468 w 12192000"/>
              <a:gd name="connsiteY26" fmla="*/ 241157 h 4939827"/>
              <a:gd name="connsiteX27" fmla="*/ 8565757 w 12192000"/>
              <a:gd name="connsiteY27" fmla="*/ 255317 h 4939827"/>
              <a:gd name="connsiteX28" fmla="*/ 8573171 w 12192000"/>
              <a:gd name="connsiteY28" fmla="*/ 258426 h 4939827"/>
              <a:gd name="connsiteX29" fmla="*/ 8573548 w 12192000"/>
              <a:gd name="connsiteY29" fmla="*/ 258241 h 4939827"/>
              <a:gd name="connsiteX30" fmla="*/ 8581827 w 12192000"/>
              <a:gd name="connsiteY30" fmla="*/ 261028 h 4939827"/>
              <a:gd name="connsiteX31" fmla="*/ 8586687 w 12192000"/>
              <a:gd name="connsiteY31" fmla="*/ 264089 h 4939827"/>
              <a:gd name="connsiteX32" fmla="*/ 8601067 w 12192000"/>
              <a:gd name="connsiteY32" fmla="*/ 270114 h 4939827"/>
              <a:gd name="connsiteX33" fmla="*/ 8672650 w 12192000"/>
              <a:gd name="connsiteY33" fmla="*/ 254821 h 4939827"/>
              <a:gd name="connsiteX34" fmla="*/ 8785543 w 12192000"/>
              <a:gd name="connsiteY34" fmla="*/ 263406 h 4939827"/>
              <a:gd name="connsiteX35" fmla="*/ 8830588 w 12192000"/>
              <a:gd name="connsiteY35" fmla="*/ 265483 h 4939827"/>
              <a:gd name="connsiteX36" fmla="*/ 8905142 w 12192000"/>
              <a:gd name="connsiteY36" fmla="*/ 264958 h 4939827"/>
              <a:gd name="connsiteX37" fmla="*/ 8968582 w 12192000"/>
              <a:gd name="connsiteY37" fmla="*/ 262728 h 4939827"/>
              <a:gd name="connsiteX38" fmla="*/ 8972994 w 12192000"/>
              <a:gd name="connsiteY38" fmla="*/ 263284 h 4939827"/>
              <a:gd name="connsiteX39" fmla="*/ 9004605 w 12192000"/>
              <a:gd name="connsiteY39" fmla="*/ 258041 h 4939827"/>
              <a:gd name="connsiteX40" fmla="*/ 9016165 w 12192000"/>
              <a:gd name="connsiteY40" fmla="*/ 261258 h 4939827"/>
              <a:gd name="connsiteX41" fmla="*/ 9043297 w 12192000"/>
              <a:gd name="connsiteY41" fmla="*/ 281547 h 4939827"/>
              <a:gd name="connsiteX42" fmla="*/ 9048315 w 12192000"/>
              <a:gd name="connsiteY42" fmla="*/ 279264 h 4939827"/>
              <a:gd name="connsiteX43" fmla="*/ 9054706 w 12192000"/>
              <a:gd name="connsiteY43" fmla="*/ 278538 h 4939827"/>
              <a:gd name="connsiteX44" fmla="*/ 9070919 w 12192000"/>
              <a:gd name="connsiteY44" fmla="*/ 281810 h 4939827"/>
              <a:gd name="connsiteX45" fmla="*/ 9076813 w 12192000"/>
              <a:gd name="connsiteY45" fmla="*/ 283909 h 4939827"/>
              <a:gd name="connsiteX46" fmla="*/ 9085871 w 12192000"/>
              <a:gd name="connsiteY46" fmla="*/ 285133 h 4939827"/>
              <a:gd name="connsiteX47" fmla="*/ 9086159 w 12192000"/>
              <a:gd name="connsiteY47" fmla="*/ 284887 h 4939827"/>
              <a:gd name="connsiteX48" fmla="*/ 9134606 w 12192000"/>
              <a:gd name="connsiteY48" fmla="*/ 288168 h 4939827"/>
              <a:gd name="connsiteX49" fmla="*/ 9195590 w 12192000"/>
              <a:gd name="connsiteY49" fmla="*/ 279568 h 4939827"/>
              <a:gd name="connsiteX50" fmla="*/ 9219336 w 12192000"/>
              <a:gd name="connsiteY50" fmla="*/ 278133 h 4939827"/>
              <a:gd name="connsiteX51" fmla="*/ 9232362 w 12192000"/>
              <a:gd name="connsiteY51" fmla="*/ 275894 h 4939827"/>
              <a:gd name="connsiteX52" fmla="*/ 9233396 w 12192000"/>
              <a:gd name="connsiteY52" fmla="*/ 274803 h 4939827"/>
              <a:gd name="connsiteX53" fmla="*/ 9256213 w 12192000"/>
              <a:gd name="connsiteY53" fmla="*/ 281576 h 4939827"/>
              <a:gd name="connsiteX54" fmla="*/ 9371484 w 12192000"/>
              <a:gd name="connsiteY54" fmla="*/ 329634 h 4939827"/>
              <a:gd name="connsiteX55" fmla="*/ 9404829 w 12192000"/>
              <a:gd name="connsiteY55" fmla="*/ 339038 h 4939827"/>
              <a:gd name="connsiteX56" fmla="*/ 9427021 w 12192000"/>
              <a:gd name="connsiteY56" fmla="*/ 358784 h 4939827"/>
              <a:gd name="connsiteX57" fmla="*/ 9670844 w 12192000"/>
              <a:gd name="connsiteY57" fmla="*/ 405128 h 4939827"/>
              <a:gd name="connsiteX58" fmla="*/ 9816083 w 12192000"/>
              <a:gd name="connsiteY58" fmla="*/ 416573 h 4939827"/>
              <a:gd name="connsiteX59" fmla="*/ 9936741 w 12192000"/>
              <a:gd name="connsiteY59" fmla="*/ 437044 h 4939827"/>
              <a:gd name="connsiteX60" fmla="*/ 10050093 w 12192000"/>
              <a:gd name="connsiteY60" fmla="*/ 443783 h 4939827"/>
              <a:gd name="connsiteX61" fmla="*/ 10130090 w 12192000"/>
              <a:gd name="connsiteY61" fmla="*/ 459520 h 4939827"/>
              <a:gd name="connsiteX62" fmla="*/ 10173456 w 12192000"/>
              <a:gd name="connsiteY62" fmla="*/ 457749 h 4939827"/>
              <a:gd name="connsiteX63" fmla="*/ 10218232 w 12192000"/>
              <a:gd name="connsiteY63" fmla="*/ 459820 h 4939827"/>
              <a:gd name="connsiteX64" fmla="*/ 10354176 w 12192000"/>
              <a:gd name="connsiteY64" fmla="*/ 471377 h 4939827"/>
              <a:gd name="connsiteX65" fmla="*/ 10430681 w 12192000"/>
              <a:gd name="connsiteY65" fmla="*/ 481226 h 4939827"/>
              <a:gd name="connsiteX66" fmla="*/ 10478169 w 12192000"/>
              <a:gd name="connsiteY66" fmla="*/ 481774 h 4939827"/>
              <a:gd name="connsiteX67" fmla="*/ 10540907 w 12192000"/>
              <a:gd name="connsiteY67" fmla="*/ 485607 h 4939827"/>
              <a:gd name="connsiteX68" fmla="*/ 10614941 w 12192000"/>
              <a:gd name="connsiteY68" fmla="*/ 487592 h 4939827"/>
              <a:gd name="connsiteX69" fmla="*/ 10674098 w 12192000"/>
              <a:gd name="connsiteY69" fmla="*/ 521656 h 4939827"/>
              <a:gd name="connsiteX70" fmla="*/ 10874834 w 12192000"/>
              <a:gd name="connsiteY70" fmla="*/ 574867 h 4939827"/>
              <a:gd name="connsiteX71" fmla="*/ 10944981 w 12192000"/>
              <a:gd name="connsiteY71" fmla="*/ 615042 h 4939827"/>
              <a:gd name="connsiteX72" fmla="*/ 11006376 w 12192000"/>
              <a:gd name="connsiteY72" fmla="*/ 645957 h 4939827"/>
              <a:gd name="connsiteX73" fmla="*/ 11076308 w 12192000"/>
              <a:gd name="connsiteY73" fmla="*/ 675698 h 4939827"/>
              <a:gd name="connsiteX74" fmla="*/ 11148789 w 12192000"/>
              <a:gd name="connsiteY74" fmla="*/ 685041 h 4939827"/>
              <a:gd name="connsiteX75" fmla="*/ 11249129 w 12192000"/>
              <a:gd name="connsiteY75" fmla="*/ 684218 h 4939827"/>
              <a:gd name="connsiteX76" fmla="*/ 11299915 w 12192000"/>
              <a:gd name="connsiteY76" fmla="*/ 692177 h 4939827"/>
              <a:gd name="connsiteX77" fmla="*/ 11386973 w 12192000"/>
              <a:gd name="connsiteY77" fmla="*/ 708209 h 4939827"/>
              <a:gd name="connsiteX78" fmla="*/ 11500105 w 12192000"/>
              <a:gd name="connsiteY78" fmla="*/ 735014 h 4939827"/>
              <a:gd name="connsiteX79" fmla="*/ 11621735 w 12192000"/>
              <a:gd name="connsiteY79" fmla="*/ 789584 h 4939827"/>
              <a:gd name="connsiteX80" fmla="*/ 11691200 w 12192000"/>
              <a:gd name="connsiteY80" fmla="*/ 867902 h 4939827"/>
              <a:gd name="connsiteX81" fmla="*/ 11819427 w 12192000"/>
              <a:gd name="connsiteY81" fmla="*/ 911634 h 4939827"/>
              <a:gd name="connsiteX82" fmla="*/ 11969720 w 12192000"/>
              <a:gd name="connsiteY82" fmla="*/ 964737 h 4939827"/>
              <a:gd name="connsiteX83" fmla="*/ 12055766 w 12192000"/>
              <a:gd name="connsiteY83" fmla="*/ 991268 h 4939827"/>
              <a:gd name="connsiteX84" fmla="*/ 12171539 w 12192000"/>
              <a:gd name="connsiteY84" fmla="*/ 995427 h 4939827"/>
              <a:gd name="connsiteX85" fmla="*/ 12187831 w 12192000"/>
              <a:gd name="connsiteY85" fmla="*/ 996580 h 4939827"/>
              <a:gd name="connsiteX86" fmla="*/ 12192000 w 12192000"/>
              <a:gd name="connsiteY86" fmla="*/ 996726 h 4939827"/>
              <a:gd name="connsiteX87" fmla="*/ 12192000 w 12192000"/>
              <a:gd name="connsiteY87" fmla="*/ 4939827 h 4939827"/>
              <a:gd name="connsiteX88" fmla="*/ 0 w 12192000"/>
              <a:gd name="connsiteY88" fmla="*/ 4939827 h 4939827"/>
              <a:gd name="connsiteX89" fmla="*/ 0 w 12192000"/>
              <a:gd name="connsiteY89" fmla="*/ 512043 h 4939827"/>
              <a:gd name="connsiteX90" fmla="*/ 7381 w 12192000"/>
              <a:gd name="connsiteY90" fmla="*/ 512580 h 4939827"/>
              <a:gd name="connsiteX91" fmla="*/ 100029 w 12192000"/>
              <a:gd name="connsiteY91" fmla="*/ 504758 h 4939827"/>
              <a:gd name="connsiteX92" fmla="*/ 155244 w 12192000"/>
              <a:gd name="connsiteY92" fmla="*/ 525130 h 4939827"/>
              <a:gd name="connsiteX93" fmla="*/ 254366 w 12192000"/>
              <a:gd name="connsiteY93" fmla="*/ 534449 h 4939827"/>
              <a:gd name="connsiteX94" fmla="*/ 447292 w 12192000"/>
              <a:gd name="connsiteY94" fmla="*/ 542725 h 4939827"/>
              <a:gd name="connsiteX95" fmla="*/ 628105 w 12192000"/>
              <a:gd name="connsiteY95" fmla="*/ 547853 h 4939827"/>
              <a:gd name="connsiteX96" fmla="*/ 783146 w 12192000"/>
              <a:gd name="connsiteY96" fmla="*/ 591799 h 4939827"/>
              <a:gd name="connsiteX97" fmla="*/ 1043676 w 12192000"/>
              <a:gd name="connsiteY97" fmla="*/ 591887 h 4939827"/>
              <a:gd name="connsiteX98" fmla="*/ 1281816 w 12192000"/>
              <a:gd name="connsiteY98" fmla="*/ 520946 h 4939827"/>
              <a:gd name="connsiteX99" fmla="*/ 1486347 w 12192000"/>
              <a:gd name="connsiteY99" fmla="*/ 487310 h 4939827"/>
              <a:gd name="connsiteX100" fmla="*/ 1568079 w 12192000"/>
              <a:gd name="connsiteY100" fmla="*/ 462531 h 4939827"/>
              <a:gd name="connsiteX101" fmla="*/ 1622516 w 12192000"/>
              <a:gd name="connsiteY101" fmla="*/ 466058 h 4939827"/>
              <a:gd name="connsiteX102" fmla="*/ 1655457 w 12192000"/>
              <a:gd name="connsiteY102" fmla="*/ 465359 h 4939827"/>
              <a:gd name="connsiteX103" fmla="*/ 1717454 w 12192000"/>
              <a:gd name="connsiteY103" fmla="*/ 417203 h 4939827"/>
              <a:gd name="connsiteX104" fmla="*/ 1913794 w 12192000"/>
              <a:gd name="connsiteY104" fmla="*/ 365255 h 4939827"/>
              <a:gd name="connsiteX105" fmla="*/ 2129762 w 12192000"/>
              <a:gd name="connsiteY105" fmla="*/ 367832 h 4939827"/>
              <a:gd name="connsiteX106" fmla="*/ 2376970 w 12192000"/>
              <a:gd name="connsiteY106" fmla="*/ 350129 h 4939827"/>
              <a:gd name="connsiteX107" fmla="*/ 2480155 w 12192000"/>
              <a:gd name="connsiteY107" fmla="*/ 359227 h 4939827"/>
              <a:gd name="connsiteX108" fmla="*/ 2586782 w 12192000"/>
              <a:gd name="connsiteY108" fmla="*/ 339352 h 4939827"/>
              <a:gd name="connsiteX109" fmla="*/ 2679617 w 12192000"/>
              <a:gd name="connsiteY109" fmla="*/ 305383 h 4939827"/>
              <a:gd name="connsiteX110" fmla="*/ 2788947 w 12192000"/>
              <a:gd name="connsiteY110" fmla="*/ 250375 h 4939827"/>
              <a:gd name="connsiteX111" fmla="*/ 2965530 w 12192000"/>
              <a:gd name="connsiteY111" fmla="*/ 245958 h 4939827"/>
              <a:gd name="connsiteX112" fmla="*/ 3103677 w 12192000"/>
              <a:gd name="connsiteY112" fmla="*/ 209527 h 4939827"/>
              <a:gd name="connsiteX113" fmla="*/ 3126759 w 12192000"/>
              <a:gd name="connsiteY113" fmla="*/ 211226 h 4939827"/>
              <a:gd name="connsiteX114" fmla="*/ 3164020 w 12192000"/>
              <a:gd name="connsiteY114" fmla="*/ 212779 h 4939827"/>
              <a:gd name="connsiteX115" fmla="*/ 3285019 w 12192000"/>
              <a:gd name="connsiteY115" fmla="*/ 220535 h 4939827"/>
              <a:gd name="connsiteX116" fmla="*/ 3365154 w 12192000"/>
              <a:gd name="connsiteY116" fmla="*/ 226416 h 4939827"/>
              <a:gd name="connsiteX117" fmla="*/ 3367507 w 12192000"/>
              <a:gd name="connsiteY117" fmla="*/ 225416 h 4939827"/>
              <a:gd name="connsiteX118" fmla="*/ 3387567 w 12192000"/>
              <a:gd name="connsiteY118" fmla="*/ 227103 h 4939827"/>
              <a:gd name="connsiteX119" fmla="*/ 3498001 w 12192000"/>
              <a:gd name="connsiteY119" fmla="*/ 231941 h 4939827"/>
              <a:gd name="connsiteX120" fmla="*/ 3561557 w 12192000"/>
              <a:gd name="connsiteY120" fmla="*/ 228095 h 4939827"/>
              <a:gd name="connsiteX121" fmla="*/ 3611920 w 12192000"/>
              <a:gd name="connsiteY121" fmla="*/ 218094 h 4939827"/>
              <a:gd name="connsiteX122" fmla="*/ 3620528 w 12192000"/>
              <a:gd name="connsiteY122" fmla="*/ 218788 h 4939827"/>
              <a:gd name="connsiteX123" fmla="*/ 3620766 w 12192000"/>
              <a:gd name="connsiteY123" fmla="*/ 218511 h 4939827"/>
              <a:gd name="connsiteX124" fmla="*/ 3629977 w 12192000"/>
              <a:gd name="connsiteY124" fmla="*/ 218664 h 4939827"/>
              <a:gd name="connsiteX125" fmla="*/ 3636217 w 12192000"/>
              <a:gd name="connsiteY125" fmla="*/ 220048 h 4939827"/>
              <a:gd name="connsiteX126" fmla="*/ 3709484 w 12192000"/>
              <a:gd name="connsiteY126" fmla="*/ 186927 h 4939827"/>
              <a:gd name="connsiteX127" fmla="*/ 3761342 w 12192000"/>
              <a:gd name="connsiteY127" fmla="*/ 177474 h 4939827"/>
              <a:gd name="connsiteX128" fmla="*/ 3799748 w 12192000"/>
              <a:gd name="connsiteY128" fmla="*/ 167154 h 4939827"/>
              <a:gd name="connsiteX129" fmla="*/ 3922756 w 12192000"/>
              <a:gd name="connsiteY129" fmla="*/ 194044 h 4939827"/>
              <a:gd name="connsiteX130" fmla="*/ 4028476 w 12192000"/>
              <a:gd name="connsiteY130" fmla="*/ 223679 h 4939827"/>
              <a:gd name="connsiteX131" fmla="*/ 4191582 w 12192000"/>
              <a:gd name="connsiteY131" fmla="*/ 238952 h 4939827"/>
              <a:gd name="connsiteX132" fmla="*/ 4251024 w 12192000"/>
              <a:gd name="connsiteY132" fmla="*/ 240874 h 4939827"/>
              <a:gd name="connsiteX133" fmla="*/ 4355275 w 12192000"/>
              <a:gd name="connsiteY133" fmla="*/ 260205 h 4939827"/>
              <a:gd name="connsiteX134" fmla="*/ 4423807 w 12192000"/>
              <a:gd name="connsiteY134" fmla="*/ 270366 h 4939827"/>
              <a:gd name="connsiteX135" fmla="*/ 4558432 w 12192000"/>
              <a:gd name="connsiteY135" fmla="*/ 269194 h 4939827"/>
              <a:gd name="connsiteX136" fmla="*/ 4635061 w 12192000"/>
              <a:gd name="connsiteY136" fmla="*/ 280682 h 4939827"/>
              <a:gd name="connsiteX137" fmla="*/ 4807427 w 12192000"/>
              <a:gd name="connsiteY137" fmla="*/ 276835 h 4939827"/>
              <a:gd name="connsiteX138" fmla="*/ 5028933 w 12192000"/>
              <a:gd name="connsiteY138" fmla="*/ 183887 h 4939827"/>
              <a:gd name="connsiteX139" fmla="*/ 5093642 w 12192000"/>
              <a:gd name="connsiteY139" fmla="*/ 177214 h 4939827"/>
              <a:gd name="connsiteX140" fmla="*/ 5102642 w 12192000"/>
              <a:gd name="connsiteY140" fmla="*/ 186816 h 4939827"/>
              <a:gd name="connsiteX141" fmla="*/ 5193590 w 12192000"/>
              <a:gd name="connsiteY141" fmla="*/ 156458 h 4939827"/>
              <a:gd name="connsiteX142" fmla="*/ 5323922 w 12192000"/>
              <a:gd name="connsiteY142" fmla="*/ 146332 h 4939827"/>
              <a:gd name="connsiteX143" fmla="*/ 5421860 w 12192000"/>
              <a:gd name="connsiteY143" fmla="*/ 167298 h 4939827"/>
              <a:gd name="connsiteX144" fmla="*/ 5476948 w 12192000"/>
              <a:gd name="connsiteY144" fmla="*/ 173249 h 4939827"/>
              <a:gd name="connsiteX145" fmla="*/ 5516842 w 12192000"/>
              <a:gd name="connsiteY145" fmla="*/ 184018 h 4939827"/>
              <a:gd name="connsiteX146" fmla="*/ 5619415 w 12192000"/>
              <a:gd name="connsiteY146" fmla="*/ 176781 h 4939827"/>
              <a:gd name="connsiteX147" fmla="*/ 5789867 w 12192000"/>
              <a:gd name="connsiteY147" fmla="*/ 150304 h 4939827"/>
              <a:gd name="connsiteX148" fmla="*/ 5825953 w 12192000"/>
              <a:gd name="connsiteY148" fmla="*/ 147907 h 4939827"/>
              <a:gd name="connsiteX149" fmla="*/ 5856168 w 12192000"/>
              <a:gd name="connsiteY149" fmla="*/ 158719 h 4939827"/>
              <a:gd name="connsiteX150" fmla="*/ 5862476 w 12192000"/>
              <a:gd name="connsiteY150" fmla="*/ 172447 h 4939827"/>
              <a:gd name="connsiteX151" fmla="*/ 5882195 w 12192000"/>
              <a:gd name="connsiteY151" fmla="*/ 173195 h 4939827"/>
              <a:gd name="connsiteX152" fmla="*/ 5887271 w 12192000"/>
              <a:gd name="connsiteY152" fmla="*/ 176084 h 4939827"/>
              <a:gd name="connsiteX153" fmla="*/ 5921577 w 12192000"/>
              <a:gd name="connsiteY153" fmla="*/ 169858 h 4939827"/>
              <a:gd name="connsiteX154" fmla="*/ 5983240 w 12192000"/>
              <a:gd name="connsiteY154" fmla="*/ 152755 h 4939827"/>
              <a:gd name="connsiteX155" fmla="*/ 6152287 w 12192000"/>
              <a:gd name="connsiteY155" fmla="*/ 116736 h 4939827"/>
              <a:gd name="connsiteX156" fmla="*/ 6415830 w 12192000"/>
              <a:gd name="connsiteY156" fmla="*/ 136006 h 4939827"/>
              <a:gd name="connsiteX157" fmla="*/ 6756965 w 12192000"/>
              <a:gd name="connsiteY157" fmla="*/ 57636 h 4939827"/>
              <a:gd name="connsiteX158" fmla="*/ 6819400 w 12192000"/>
              <a:gd name="connsiteY158" fmla="*/ 30742 h 4939827"/>
              <a:gd name="connsiteX159" fmla="*/ 6986370 w 12192000"/>
              <a:gd name="connsiteY159" fmla="*/ 12659 h 4939827"/>
              <a:gd name="connsiteX160" fmla="*/ 6989536 w 12192000"/>
              <a:gd name="connsiteY160" fmla="*/ 14528 h 4939827"/>
              <a:gd name="connsiteX161" fmla="*/ 7015933 w 12192000"/>
              <a:gd name="connsiteY161" fmla="*/ 9653 h 4939827"/>
              <a:gd name="connsiteX162" fmla="*/ 7020592 w 12192000"/>
              <a:gd name="connsiteY162" fmla="*/ 1651 h 4939827"/>
              <a:gd name="connsiteX163" fmla="*/ 7025905 w 12192000"/>
              <a:gd name="connsiteY163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887271 w 12192000"/>
              <a:gd name="connsiteY151" fmla="*/ 176084 h 4939827"/>
              <a:gd name="connsiteX152" fmla="*/ 5921577 w 12192000"/>
              <a:gd name="connsiteY152" fmla="*/ 169858 h 4939827"/>
              <a:gd name="connsiteX153" fmla="*/ 5983240 w 12192000"/>
              <a:gd name="connsiteY153" fmla="*/ 152755 h 4939827"/>
              <a:gd name="connsiteX154" fmla="*/ 6152287 w 12192000"/>
              <a:gd name="connsiteY154" fmla="*/ 116736 h 4939827"/>
              <a:gd name="connsiteX155" fmla="*/ 6415830 w 12192000"/>
              <a:gd name="connsiteY155" fmla="*/ 136006 h 4939827"/>
              <a:gd name="connsiteX156" fmla="*/ 6756965 w 12192000"/>
              <a:gd name="connsiteY156" fmla="*/ 57636 h 4939827"/>
              <a:gd name="connsiteX157" fmla="*/ 6819400 w 12192000"/>
              <a:gd name="connsiteY157" fmla="*/ 30742 h 4939827"/>
              <a:gd name="connsiteX158" fmla="*/ 6986370 w 12192000"/>
              <a:gd name="connsiteY158" fmla="*/ 12659 h 4939827"/>
              <a:gd name="connsiteX159" fmla="*/ 6989536 w 12192000"/>
              <a:gd name="connsiteY159" fmla="*/ 14528 h 4939827"/>
              <a:gd name="connsiteX160" fmla="*/ 7015933 w 12192000"/>
              <a:gd name="connsiteY160" fmla="*/ 9653 h 4939827"/>
              <a:gd name="connsiteX161" fmla="*/ 7020592 w 12192000"/>
              <a:gd name="connsiteY161" fmla="*/ 1651 h 4939827"/>
              <a:gd name="connsiteX162" fmla="*/ 7025905 w 12192000"/>
              <a:gd name="connsiteY162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887271 w 12192000"/>
              <a:gd name="connsiteY151" fmla="*/ 176084 h 4939827"/>
              <a:gd name="connsiteX152" fmla="*/ 5921577 w 12192000"/>
              <a:gd name="connsiteY152" fmla="*/ 169858 h 4939827"/>
              <a:gd name="connsiteX153" fmla="*/ 5983240 w 12192000"/>
              <a:gd name="connsiteY153" fmla="*/ 152755 h 4939827"/>
              <a:gd name="connsiteX154" fmla="*/ 6415830 w 12192000"/>
              <a:gd name="connsiteY154" fmla="*/ 136006 h 4939827"/>
              <a:gd name="connsiteX155" fmla="*/ 6756965 w 12192000"/>
              <a:gd name="connsiteY155" fmla="*/ 57636 h 4939827"/>
              <a:gd name="connsiteX156" fmla="*/ 6819400 w 12192000"/>
              <a:gd name="connsiteY156" fmla="*/ 30742 h 4939827"/>
              <a:gd name="connsiteX157" fmla="*/ 6986370 w 12192000"/>
              <a:gd name="connsiteY157" fmla="*/ 12659 h 4939827"/>
              <a:gd name="connsiteX158" fmla="*/ 6989536 w 12192000"/>
              <a:gd name="connsiteY158" fmla="*/ 14528 h 4939827"/>
              <a:gd name="connsiteX159" fmla="*/ 7015933 w 12192000"/>
              <a:gd name="connsiteY159" fmla="*/ 9653 h 4939827"/>
              <a:gd name="connsiteX160" fmla="*/ 7020592 w 12192000"/>
              <a:gd name="connsiteY160" fmla="*/ 1651 h 4939827"/>
              <a:gd name="connsiteX161" fmla="*/ 7025905 w 12192000"/>
              <a:gd name="connsiteY16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887271 w 12192000"/>
              <a:gd name="connsiteY151" fmla="*/ 176084 h 4939827"/>
              <a:gd name="connsiteX152" fmla="*/ 5921577 w 12192000"/>
              <a:gd name="connsiteY152" fmla="*/ 169858 h 4939827"/>
              <a:gd name="connsiteX153" fmla="*/ 6184207 w 12192000"/>
              <a:gd name="connsiteY153" fmla="*/ 132658 h 4939827"/>
              <a:gd name="connsiteX154" fmla="*/ 6415830 w 12192000"/>
              <a:gd name="connsiteY154" fmla="*/ 136006 h 4939827"/>
              <a:gd name="connsiteX155" fmla="*/ 6756965 w 12192000"/>
              <a:gd name="connsiteY155" fmla="*/ 57636 h 4939827"/>
              <a:gd name="connsiteX156" fmla="*/ 6819400 w 12192000"/>
              <a:gd name="connsiteY156" fmla="*/ 30742 h 4939827"/>
              <a:gd name="connsiteX157" fmla="*/ 6986370 w 12192000"/>
              <a:gd name="connsiteY157" fmla="*/ 12659 h 4939827"/>
              <a:gd name="connsiteX158" fmla="*/ 6989536 w 12192000"/>
              <a:gd name="connsiteY158" fmla="*/ 14528 h 4939827"/>
              <a:gd name="connsiteX159" fmla="*/ 7015933 w 12192000"/>
              <a:gd name="connsiteY159" fmla="*/ 9653 h 4939827"/>
              <a:gd name="connsiteX160" fmla="*/ 7020592 w 12192000"/>
              <a:gd name="connsiteY160" fmla="*/ 1651 h 4939827"/>
              <a:gd name="connsiteX161" fmla="*/ 7025905 w 12192000"/>
              <a:gd name="connsiteY16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887271 w 12192000"/>
              <a:gd name="connsiteY151" fmla="*/ 176084 h 4939827"/>
              <a:gd name="connsiteX152" fmla="*/ 5921577 w 12192000"/>
              <a:gd name="connsiteY152" fmla="*/ 169858 h 4939827"/>
              <a:gd name="connsiteX153" fmla="*/ 6184207 w 12192000"/>
              <a:gd name="connsiteY153" fmla="*/ 132658 h 4939827"/>
              <a:gd name="connsiteX154" fmla="*/ 6415830 w 12192000"/>
              <a:gd name="connsiteY154" fmla="*/ 136006 h 4939827"/>
              <a:gd name="connsiteX155" fmla="*/ 6756965 w 12192000"/>
              <a:gd name="connsiteY155" fmla="*/ 57636 h 4939827"/>
              <a:gd name="connsiteX156" fmla="*/ 6819400 w 12192000"/>
              <a:gd name="connsiteY156" fmla="*/ 30742 h 4939827"/>
              <a:gd name="connsiteX157" fmla="*/ 6986370 w 12192000"/>
              <a:gd name="connsiteY157" fmla="*/ 12659 h 4939827"/>
              <a:gd name="connsiteX158" fmla="*/ 6989536 w 12192000"/>
              <a:gd name="connsiteY158" fmla="*/ 14528 h 4939827"/>
              <a:gd name="connsiteX159" fmla="*/ 7015933 w 12192000"/>
              <a:gd name="connsiteY159" fmla="*/ 9653 h 4939827"/>
              <a:gd name="connsiteX160" fmla="*/ 7020592 w 12192000"/>
              <a:gd name="connsiteY160" fmla="*/ 1651 h 4939827"/>
              <a:gd name="connsiteX161" fmla="*/ 7025905 w 12192000"/>
              <a:gd name="connsiteY16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887271 w 12192000"/>
              <a:gd name="connsiteY151" fmla="*/ 176084 h 4939827"/>
              <a:gd name="connsiteX152" fmla="*/ 6001964 w 12192000"/>
              <a:gd name="connsiteY152" fmla="*/ 154786 h 4939827"/>
              <a:gd name="connsiteX153" fmla="*/ 6184207 w 12192000"/>
              <a:gd name="connsiteY153" fmla="*/ 132658 h 4939827"/>
              <a:gd name="connsiteX154" fmla="*/ 6415830 w 12192000"/>
              <a:gd name="connsiteY154" fmla="*/ 136006 h 4939827"/>
              <a:gd name="connsiteX155" fmla="*/ 6756965 w 12192000"/>
              <a:gd name="connsiteY155" fmla="*/ 57636 h 4939827"/>
              <a:gd name="connsiteX156" fmla="*/ 6819400 w 12192000"/>
              <a:gd name="connsiteY156" fmla="*/ 30742 h 4939827"/>
              <a:gd name="connsiteX157" fmla="*/ 6986370 w 12192000"/>
              <a:gd name="connsiteY157" fmla="*/ 12659 h 4939827"/>
              <a:gd name="connsiteX158" fmla="*/ 6989536 w 12192000"/>
              <a:gd name="connsiteY158" fmla="*/ 14528 h 4939827"/>
              <a:gd name="connsiteX159" fmla="*/ 7015933 w 12192000"/>
              <a:gd name="connsiteY159" fmla="*/ 9653 h 4939827"/>
              <a:gd name="connsiteX160" fmla="*/ 7020592 w 12192000"/>
              <a:gd name="connsiteY160" fmla="*/ 1651 h 4939827"/>
              <a:gd name="connsiteX161" fmla="*/ 7025905 w 12192000"/>
              <a:gd name="connsiteY16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887271 w 12192000"/>
              <a:gd name="connsiteY151" fmla="*/ 176084 h 4939827"/>
              <a:gd name="connsiteX152" fmla="*/ 6001964 w 12192000"/>
              <a:gd name="connsiteY152" fmla="*/ 154786 h 4939827"/>
              <a:gd name="connsiteX153" fmla="*/ 6184207 w 12192000"/>
              <a:gd name="connsiteY153" fmla="*/ 132658 h 4939827"/>
              <a:gd name="connsiteX154" fmla="*/ 6415830 w 12192000"/>
              <a:gd name="connsiteY154" fmla="*/ 136006 h 4939827"/>
              <a:gd name="connsiteX155" fmla="*/ 6756965 w 12192000"/>
              <a:gd name="connsiteY155" fmla="*/ 57636 h 4939827"/>
              <a:gd name="connsiteX156" fmla="*/ 6819400 w 12192000"/>
              <a:gd name="connsiteY156" fmla="*/ 30742 h 4939827"/>
              <a:gd name="connsiteX157" fmla="*/ 6986370 w 12192000"/>
              <a:gd name="connsiteY157" fmla="*/ 12659 h 4939827"/>
              <a:gd name="connsiteX158" fmla="*/ 6989536 w 12192000"/>
              <a:gd name="connsiteY158" fmla="*/ 14528 h 4939827"/>
              <a:gd name="connsiteX159" fmla="*/ 7015933 w 12192000"/>
              <a:gd name="connsiteY159" fmla="*/ 9653 h 4939827"/>
              <a:gd name="connsiteX160" fmla="*/ 7020592 w 12192000"/>
              <a:gd name="connsiteY160" fmla="*/ 1651 h 4939827"/>
              <a:gd name="connsiteX161" fmla="*/ 7025905 w 12192000"/>
              <a:gd name="connsiteY16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952585 w 12192000"/>
              <a:gd name="connsiteY151" fmla="*/ 161012 h 4939827"/>
              <a:gd name="connsiteX152" fmla="*/ 6001964 w 12192000"/>
              <a:gd name="connsiteY152" fmla="*/ 154786 h 4939827"/>
              <a:gd name="connsiteX153" fmla="*/ 6184207 w 12192000"/>
              <a:gd name="connsiteY153" fmla="*/ 132658 h 4939827"/>
              <a:gd name="connsiteX154" fmla="*/ 6415830 w 12192000"/>
              <a:gd name="connsiteY154" fmla="*/ 136006 h 4939827"/>
              <a:gd name="connsiteX155" fmla="*/ 6756965 w 12192000"/>
              <a:gd name="connsiteY155" fmla="*/ 57636 h 4939827"/>
              <a:gd name="connsiteX156" fmla="*/ 6819400 w 12192000"/>
              <a:gd name="connsiteY156" fmla="*/ 30742 h 4939827"/>
              <a:gd name="connsiteX157" fmla="*/ 6986370 w 12192000"/>
              <a:gd name="connsiteY157" fmla="*/ 12659 h 4939827"/>
              <a:gd name="connsiteX158" fmla="*/ 6989536 w 12192000"/>
              <a:gd name="connsiteY158" fmla="*/ 14528 h 4939827"/>
              <a:gd name="connsiteX159" fmla="*/ 7015933 w 12192000"/>
              <a:gd name="connsiteY159" fmla="*/ 9653 h 4939827"/>
              <a:gd name="connsiteX160" fmla="*/ 7020592 w 12192000"/>
              <a:gd name="connsiteY160" fmla="*/ 1651 h 4939827"/>
              <a:gd name="connsiteX161" fmla="*/ 7025905 w 12192000"/>
              <a:gd name="connsiteY16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952585 w 12192000"/>
              <a:gd name="connsiteY151" fmla="*/ 161012 h 4939827"/>
              <a:gd name="connsiteX152" fmla="*/ 6001964 w 12192000"/>
              <a:gd name="connsiteY152" fmla="*/ 154786 h 4939827"/>
              <a:gd name="connsiteX153" fmla="*/ 6184207 w 12192000"/>
              <a:gd name="connsiteY153" fmla="*/ 132658 h 4939827"/>
              <a:gd name="connsiteX154" fmla="*/ 6415830 w 12192000"/>
              <a:gd name="connsiteY154" fmla="*/ 136006 h 4939827"/>
              <a:gd name="connsiteX155" fmla="*/ 6756965 w 12192000"/>
              <a:gd name="connsiteY155" fmla="*/ 57636 h 4939827"/>
              <a:gd name="connsiteX156" fmla="*/ 6819400 w 12192000"/>
              <a:gd name="connsiteY156" fmla="*/ 30742 h 4939827"/>
              <a:gd name="connsiteX157" fmla="*/ 6986370 w 12192000"/>
              <a:gd name="connsiteY157" fmla="*/ 12659 h 4939827"/>
              <a:gd name="connsiteX158" fmla="*/ 6989536 w 12192000"/>
              <a:gd name="connsiteY158" fmla="*/ 14528 h 4939827"/>
              <a:gd name="connsiteX159" fmla="*/ 7015933 w 12192000"/>
              <a:gd name="connsiteY159" fmla="*/ 9653 h 4939827"/>
              <a:gd name="connsiteX160" fmla="*/ 7020592 w 12192000"/>
              <a:gd name="connsiteY160" fmla="*/ 1651 h 4939827"/>
              <a:gd name="connsiteX161" fmla="*/ 7025905 w 12192000"/>
              <a:gd name="connsiteY16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72650 w 12192000"/>
              <a:gd name="connsiteY31" fmla="*/ 254821 h 4939827"/>
              <a:gd name="connsiteX32" fmla="*/ 8785543 w 12192000"/>
              <a:gd name="connsiteY32" fmla="*/ 263406 h 4939827"/>
              <a:gd name="connsiteX33" fmla="*/ 8830588 w 12192000"/>
              <a:gd name="connsiteY33" fmla="*/ 265483 h 4939827"/>
              <a:gd name="connsiteX34" fmla="*/ 8905142 w 12192000"/>
              <a:gd name="connsiteY34" fmla="*/ 264958 h 4939827"/>
              <a:gd name="connsiteX35" fmla="*/ 8968582 w 12192000"/>
              <a:gd name="connsiteY35" fmla="*/ 262728 h 4939827"/>
              <a:gd name="connsiteX36" fmla="*/ 8972994 w 12192000"/>
              <a:gd name="connsiteY36" fmla="*/ 263284 h 4939827"/>
              <a:gd name="connsiteX37" fmla="*/ 9004605 w 12192000"/>
              <a:gd name="connsiteY37" fmla="*/ 258041 h 4939827"/>
              <a:gd name="connsiteX38" fmla="*/ 9016165 w 12192000"/>
              <a:gd name="connsiteY38" fmla="*/ 261258 h 4939827"/>
              <a:gd name="connsiteX39" fmla="*/ 9043297 w 12192000"/>
              <a:gd name="connsiteY39" fmla="*/ 281547 h 4939827"/>
              <a:gd name="connsiteX40" fmla="*/ 9048315 w 12192000"/>
              <a:gd name="connsiteY40" fmla="*/ 279264 h 4939827"/>
              <a:gd name="connsiteX41" fmla="*/ 9054706 w 12192000"/>
              <a:gd name="connsiteY41" fmla="*/ 278538 h 4939827"/>
              <a:gd name="connsiteX42" fmla="*/ 9070919 w 12192000"/>
              <a:gd name="connsiteY42" fmla="*/ 281810 h 4939827"/>
              <a:gd name="connsiteX43" fmla="*/ 9076813 w 12192000"/>
              <a:gd name="connsiteY43" fmla="*/ 283909 h 4939827"/>
              <a:gd name="connsiteX44" fmla="*/ 9085871 w 12192000"/>
              <a:gd name="connsiteY44" fmla="*/ 285133 h 4939827"/>
              <a:gd name="connsiteX45" fmla="*/ 9086159 w 12192000"/>
              <a:gd name="connsiteY45" fmla="*/ 284887 h 4939827"/>
              <a:gd name="connsiteX46" fmla="*/ 9134606 w 12192000"/>
              <a:gd name="connsiteY46" fmla="*/ 288168 h 4939827"/>
              <a:gd name="connsiteX47" fmla="*/ 9195590 w 12192000"/>
              <a:gd name="connsiteY47" fmla="*/ 279568 h 4939827"/>
              <a:gd name="connsiteX48" fmla="*/ 9219336 w 12192000"/>
              <a:gd name="connsiteY48" fmla="*/ 278133 h 4939827"/>
              <a:gd name="connsiteX49" fmla="*/ 9232362 w 12192000"/>
              <a:gd name="connsiteY49" fmla="*/ 275894 h 4939827"/>
              <a:gd name="connsiteX50" fmla="*/ 9233396 w 12192000"/>
              <a:gd name="connsiteY50" fmla="*/ 274803 h 4939827"/>
              <a:gd name="connsiteX51" fmla="*/ 9256213 w 12192000"/>
              <a:gd name="connsiteY51" fmla="*/ 281576 h 4939827"/>
              <a:gd name="connsiteX52" fmla="*/ 9371484 w 12192000"/>
              <a:gd name="connsiteY52" fmla="*/ 329634 h 4939827"/>
              <a:gd name="connsiteX53" fmla="*/ 9404829 w 12192000"/>
              <a:gd name="connsiteY53" fmla="*/ 339038 h 4939827"/>
              <a:gd name="connsiteX54" fmla="*/ 9427021 w 12192000"/>
              <a:gd name="connsiteY54" fmla="*/ 358784 h 4939827"/>
              <a:gd name="connsiteX55" fmla="*/ 9670844 w 12192000"/>
              <a:gd name="connsiteY55" fmla="*/ 405128 h 4939827"/>
              <a:gd name="connsiteX56" fmla="*/ 9816083 w 12192000"/>
              <a:gd name="connsiteY56" fmla="*/ 416573 h 4939827"/>
              <a:gd name="connsiteX57" fmla="*/ 9936741 w 12192000"/>
              <a:gd name="connsiteY57" fmla="*/ 437044 h 4939827"/>
              <a:gd name="connsiteX58" fmla="*/ 10050093 w 12192000"/>
              <a:gd name="connsiteY58" fmla="*/ 443783 h 4939827"/>
              <a:gd name="connsiteX59" fmla="*/ 10130090 w 12192000"/>
              <a:gd name="connsiteY59" fmla="*/ 459520 h 4939827"/>
              <a:gd name="connsiteX60" fmla="*/ 10173456 w 12192000"/>
              <a:gd name="connsiteY60" fmla="*/ 457749 h 4939827"/>
              <a:gd name="connsiteX61" fmla="*/ 10218232 w 12192000"/>
              <a:gd name="connsiteY61" fmla="*/ 459820 h 4939827"/>
              <a:gd name="connsiteX62" fmla="*/ 10354176 w 12192000"/>
              <a:gd name="connsiteY62" fmla="*/ 471377 h 4939827"/>
              <a:gd name="connsiteX63" fmla="*/ 10430681 w 12192000"/>
              <a:gd name="connsiteY63" fmla="*/ 481226 h 4939827"/>
              <a:gd name="connsiteX64" fmla="*/ 10478169 w 12192000"/>
              <a:gd name="connsiteY64" fmla="*/ 481774 h 4939827"/>
              <a:gd name="connsiteX65" fmla="*/ 10540907 w 12192000"/>
              <a:gd name="connsiteY65" fmla="*/ 485607 h 4939827"/>
              <a:gd name="connsiteX66" fmla="*/ 10614941 w 12192000"/>
              <a:gd name="connsiteY66" fmla="*/ 487592 h 4939827"/>
              <a:gd name="connsiteX67" fmla="*/ 10674098 w 12192000"/>
              <a:gd name="connsiteY67" fmla="*/ 521656 h 4939827"/>
              <a:gd name="connsiteX68" fmla="*/ 10874834 w 12192000"/>
              <a:gd name="connsiteY68" fmla="*/ 574867 h 4939827"/>
              <a:gd name="connsiteX69" fmla="*/ 10944981 w 12192000"/>
              <a:gd name="connsiteY69" fmla="*/ 615042 h 4939827"/>
              <a:gd name="connsiteX70" fmla="*/ 11006376 w 12192000"/>
              <a:gd name="connsiteY70" fmla="*/ 645957 h 4939827"/>
              <a:gd name="connsiteX71" fmla="*/ 11076308 w 12192000"/>
              <a:gd name="connsiteY71" fmla="*/ 675698 h 4939827"/>
              <a:gd name="connsiteX72" fmla="*/ 11148789 w 12192000"/>
              <a:gd name="connsiteY72" fmla="*/ 685041 h 4939827"/>
              <a:gd name="connsiteX73" fmla="*/ 11249129 w 12192000"/>
              <a:gd name="connsiteY73" fmla="*/ 684218 h 4939827"/>
              <a:gd name="connsiteX74" fmla="*/ 11299915 w 12192000"/>
              <a:gd name="connsiteY74" fmla="*/ 692177 h 4939827"/>
              <a:gd name="connsiteX75" fmla="*/ 11386973 w 12192000"/>
              <a:gd name="connsiteY75" fmla="*/ 708209 h 4939827"/>
              <a:gd name="connsiteX76" fmla="*/ 11500105 w 12192000"/>
              <a:gd name="connsiteY76" fmla="*/ 735014 h 4939827"/>
              <a:gd name="connsiteX77" fmla="*/ 11621735 w 12192000"/>
              <a:gd name="connsiteY77" fmla="*/ 789584 h 4939827"/>
              <a:gd name="connsiteX78" fmla="*/ 11691200 w 12192000"/>
              <a:gd name="connsiteY78" fmla="*/ 867902 h 4939827"/>
              <a:gd name="connsiteX79" fmla="*/ 11819427 w 12192000"/>
              <a:gd name="connsiteY79" fmla="*/ 911634 h 4939827"/>
              <a:gd name="connsiteX80" fmla="*/ 11969720 w 12192000"/>
              <a:gd name="connsiteY80" fmla="*/ 964737 h 4939827"/>
              <a:gd name="connsiteX81" fmla="*/ 12055766 w 12192000"/>
              <a:gd name="connsiteY81" fmla="*/ 991268 h 4939827"/>
              <a:gd name="connsiteX82" fmla="*/ 12171539 w 12192000"/>
              <a:gd name="connsiteY82" fmla="*/ 995427 h 4939827"/>
              <a:gd name="connsiteX83" fmla="*/ 12187831 w 12192000"/>
              <a:gd name="connsiteY83" fmla="*/ 996580 h 4939827"/>
              <a:gd name="connsiteX84" fmla="*/ 12192000 w 12192000"/>
              <a:gd name="connsiteY84" fmla="*/ 996726 h 4939827"/>
              <a:gd name="connsiteX85" fmla="*/ 12192000 w 12192000"/>
              <a:gd name="connsiteY85" fmla="*/ 4939827 h 4939827"/>
              <a:gd name="connsiteX86" fmla="*/ 0 w 12192000"/>
              <a:gd name="connsiteY86" fmla="*/ 4939827 h 4939827"/>
              <a:gd name="connsiteX87" fmla="*/ 0 w 12192000"/>
              <a:gd name="connsiteY87" fmla="*/ 512043 h 4939827"/>
              <a:gd name="connsiteX88" fmla="*/ 7381 w 12192000"/>
              <a:gd name="connsiteY88" fmla="*/ 512580 h 4939827"/>
              <a:gd name="connsiteX89" fmla="*/ 100029 w 12192000"/>
              <a:gd name="connsiteY89" fmla="*/ 504758 h 4939827"/>
              <a:gd name="connsiteX90" fmla="*/ 155244 w 12192000"/>
              <a:gd name="connsiteY90" fmla="*/ 525130 h 4939827"/>
              <a:gd name="connsiteX91" fmla="*/ 254366 w 12192000"/>
              <a:gd name="connsiteY91" fmla="*/ 534449 h 4939827"/>
              <a:gd name="connsiteX92" fmla="*/ 447292 w 12192000"/>
              <a:gd name="connsiteY92" fmla="*/ 542725 h 4939827"/>
              <a:gd name="connsiteX93" fmla="*/ 628105 w 12192000"/>
              <a:gd name="connsiteY93" fmla="*/ 547853 h 4939827"/>
              <a:gd name="connsiteX94" fmla="*/ 783146 w 12192000"/>
              <a:gd name="connsiteY94" fmla="*/ 591799 h 4939827"/>
              <a:gd name="connsiteX95" fmla="*/ 1043676 w 12192000"/>
              <a:gd name="connsiteY95" fmla="*/ 591887 h 4939827"/>
              <a:gd name="connsiteX96" fmla="*/ 1281816 w 12192000"/>
              <a:gd name="connsiteY96" fmla="*/ 520946 h 4939827"/>
              <a:gd name="connsiteX97" fmla="*/ 1486347 w 12192000"/>
              <a:gd name="connsiteY97" fmla="*/ 487310 h 4939827"/>
              <a:gd name="connsiteX98" fmla="*/ 1568079 w 12192000"/>
              <a:gd name="connsiteY98" fmla="*/ 462531 h 4939827"/>
              <a:gd name="connsiteX99" fmla="*/ 1622516 w 12192000"/>
              <a:gd name="connsiteY99" fmla="*/ 466058 h 4939827"/>
              <a:gd name="connsiteX100" fmla="*/ 1655457 w 12192000"/>
              <a:gd name="connsiteY100" fmla="*/ 465359 h 4939827"/>
              <a:gd name="connsiteX101" fmla="*/ 1717454 w 12192000"/>
              <a:gd name="connsiteY101" fmla="*/ 417203 h 4939827"/>
              <a:gd name="connsiteX102" fmla="*/ 1913794 w 12192000"/>
              <a:gd name="connsiteY102" fmla="*/ 365255 h 4939827"/>
              <a:gd name="connsiteX103" fmla="*/ 2129762 w 12192000"/>
              <a:gd name="connsiteY103" fmla="*/ 367832 h 4939827"/>
              <a:gd name="connsiteX104" fmla="*/ 2376970 w 12192000"/>
              <a:gd name="connsiteY104" fmla="*/ 350129 h 4939827"/>
              <a:gd name="connsiteX105" fmla="*/ 2480155 w 12192000"/>
              <a:gd name="connsiteY105" fmla="*/ 359227 h 4939827"/>
              <a:gd name="connsiteX106" fmla="*/ 2586782 w 12192000"/>
              <a:gd name="connsiteY106" fmla="*/ 339352 h 4939827"/>
              <a:gd name="connsiteX107" fmla="*/ 2679617 w 12192000"/>
              <a:gd name="connsiteY107" fmla="*/ 305383 h 4939827"/>
              <a:gd name="connsiteX108" fmla="*/ 2788947 w 12192000"/>
              <a:gd name="connsiteY108" fmla="*/ 250375 h 4939827"/>
              <a:gd name="connsiteX109" fmla="*/ 2965530 w 12192000"/>
              <a:gd name="connsiteY109" fmla="*/ 245958 h 4939827"/>
              <a:gd name="connsiteX110" fmla="*/ 3103677 w 12192000"/>
              <a:gd name="connsiteY110" fmla="*/ 209527 h 4939827"/>
              <a:gd name="connsiteX111" fmla="*/ 3126759 w 12192000"/>
              <a:gd name="connsiteY111" fmla="*/ 211226 h 4939827"/>
              <a:gd name="connsiteX112" fmla="*/ 3164020 w 12192000"/>
              <a:gd name="connsiteY112" fmla="*/ 212779 h 4939827"/>
              <a:gd name="connsiteX113" fmla="*/ 3285019 w 12192000"/>
              <a:gd name="connsiteY113" fmla="*/ 220535 h 4939827"/>
              <a:gd name="connsiteX114" fmla="*/ 3365154 w 12192000"/>
              <a:gd name="connsiteY114" fmla="*/ 226416 h 4939827"/>
              <a:gd name="connsiteX115" fmla="*/ 3367507 w 12192000"/>
              <a:gd name="connsiteY115" fmla="*/ 225416 h 4939827"/>
              <a:gd name="connsiteX116" fmla="*/ 3387567 w 12192000"/>
              <a:gd name="connsiteY116" fmla="*/ 227103 h 4939827"/>
              <a:gd name="connsiteX117" fmla="*/ 3498001 w 12192000"/>
              <a:gd name="connsiteY117" fmla="*/ 231941 h 4939827"/>
              <a:gd name="connsiteX118" fmla="*/ 3561557 w 12192000"/>
              <a:gd name="connsiteY118" fmla="*/ 228095 h 4939827"/>
              <a:gd name="connsiteX119" fmla="*/ 3611920 w 12192000"/>
              <a:gd name="connsiteY119" fmla="*/ 218094 h 4939827"/>
              <a:gd name="connsiteX120" fmla="*/ 3620528 w 12192000"/>
              <a:gd name="connsiteY120" fmla="*/ 218788 h 4939827"/>
              <a:gd name="connsiteX121" fmla="*/ 3620766 w 12192000"/>
              <a:gd name="connsiteY121" fmla="*/ 218511 h 4939827"/>
              <a:gd name="connsiteX122" fmla="*/ 3629977 w 12192000"/>
              <a:gd name="connsiteY122" fmla="*/ 218664 h 4939827"/>
              <a:gd name="connsiteX123" fmla="*/ 3636217 w 12192000"/>
              <a:gd name="connsiteY123" fmla="*/ 220048 h 4939827"/>
              <a:gd name="connsiteX124" fmla="*/ 3709484 w 12192000"/>
              <a:gd name="connsiteY124" fmla="*/ 186927 h 4939827"/>
              <a:gd name="connsiteX125" fmla="*/ 3761342 w 12192000"/>
              <a:gd name="connsiteY125" fmla="*/ 177474 h 4939827"/>
              <a:gd name="connsiteX126" fmla="*/ 3799748 w 12192000"/>
              <a:gd name="connsiteY126" fmla="*/ 167154 h 4939827"/>
              <a:gd name="connsiteX127" fmla="*/ 3922756 w 12192000"/>
              <a:gd name="connsiteY127" fmla="*/ 194044 h 4939827"/>
              <a:gd name="connsiteX128" fmla="*/ 4028476 w 12192000"/>
              <a:gd name="connsiteY128" fmla="*/ 223679 h 4939827"/>
              <a:gd name="connsiteX129" fmla="*/ 4191582 w 12192000"/>
              <a:gd name="connsiteY129" fmla="*/ 238952 h 4939827"/>
              <a:gd name="connsiteX130" fmla="*/ 4251024 w 12192000"/>
              <a:gd name="connsiteY130" fmla="*/ 240874 h 4939827"/>
              <a:gd name="connsiteX131" fmla="*/ 4355275 w 12192000"/>
              <a:gd name="connsiteY131" fmla="*/ 260205 h 4939827"/>
              <a:gd name="connsiteX132" fmla="*/ 4423807 w 12192000"/>
              <a:gd name="connsiteY132" fmla="*/ 270366 h 4939827"/>
              <a:gd name="connsiteX133" fmla="*/ 4558432 w 12192000"/>
              <a:gd name="connsiteY133" fmla="*/ 269194 h 4939827"/>
              <a:gd name="connsiteX134" fmla="*/ 4635061 w 12192000"/>
              <a:gd name="connsiteY134" fmla="*/ 280682 h 4939827"/>
              <a:gd name="connsiteX135" fmla="*/ 4807427 w 12192000"/>
              <a:gd name="connsiteY135" fmla="*/ 276835 h 4939827"/>
              <a:gd name="connsiteX136" fmla="*/ 5028933 w 12192000"/>
              <a:gd name="connsiteY136" fmla="*/ 183887 h 4939827"/>
              <a:gd name="connsiteX137" fmla="*/ 5093642 w 12192000"/>
              <a:gd name="connsiteY137" fmla="*/ 177214 h 4939827"/>
              <a:gd name="connsiteX138" fmla="*/ 5102642 w 12192000"/>
              <a:gd name="connsiteY138" fmla="*/ 186816 h 4939827"/>
              <a:gd name="connsiteX139" fmla="*/ 5193590 w 12192000"/>
              <a:gd name="connsiteY139" fmla="*/ 156458 h 4939827"/>
              <a:gd name="connsiteX140" fmla="*/ 5323922 w 12192000"/>
              <a:gd name="connsiteY140" fmla="*/ 146332 h 4939827"/>
              <a:gd name="connsiteX141" fmla="*/ 5421860 w 12192000"/>
              <a:gd name="connsiteY141" fmla="*/ 167298 h 4939827"/>
              <a:gd name="connsiteX142" fmla="*/ 5476948 w 12192000"/>
              <a:gd name="connsiteY142" fmla="*/ 173249 h 4939827"/>
              <a:gd name="connsiteX143" fmla="*/ 5516842 w 12192000"/>
              <a:gd name="connsiteY143" fmla="*/ 184018 h 4939827"/>
              <a:gd name="connsiteX144" fmla="*/ 5619415 w 12192000"/>
              <a:gd name="connsiteY144" fmla="*/ 176781 h 4939827"/>
              <a:gd name="connsiteX145" fmla="*/ 5789867 w 12192000"/>
              <a:gd name="connsiteY145" fmla="*/ 150304 h 4939827"/>
              <a:gd name="connsiteX146" fmla="*/ 5825953 w 12192000"/>
              <a:gd name="connsiteY146" fmla="*/ 147907 h 4939827"/>
              <a:gd name="connsiteX147" fmla="*/ 5856168 w 12192000"/>
              <a:gd name="connsiteY147" fmla="*/ 158719 h 4939827"/>
              <a:gd name="connsiteX148" fmla="*/ 5862476 w 12192000"/>
              <a:gd name="connsiteY148" fmla="*/ 172447 h 4939827"/>
              <a:gd name="connsiteX149" fmla="*/ 5882195 w 12192000"/>
              <a:gd name="connsiteY149" fmla="*/ 173195 h 4939827"/>
              <a:gd name="connsiteX150" fmla="*/ 5952585 w 12192000"/>
              <a:gd name="connsiteY150" fmla="*/ 161012 h 4939827"/>
              <a:gd name="connsiteX151" fmla="*/ 6001964 w 12192000"/>
              <a:gd name="connsiteY151" fmla="*/ 154786 h 4939827"/>
              <a:gd name="connsiteX152" fmla="*/ 6184207 w 12192000"/>
              <a:gd name="connsiteY152" fmla="*/ 132658 h 4939827"/>
              <a:gd name="connsiteX153" fmla="*/ 6415830 w 12192000"/>
              <a:gd name="connsiteY153" fmla="*/ 136006 h 4939827"/>
              <a:gd name="connsiteX154" fmla="*/ 6756965 w 12192000"/>
              <a:gd name="connsiteY154" fmla="*/ 57636 h 4939827"/>
              <a:gd name="connsiteX155" fmla="*/ 6819400 w 12192000"/>
              <a:gd name="connsiteY155" fmla="*/ 30742 h 4939827"/>
              <a:gd name="connsiteX156" fmla="*/ 6986370 w 12192000"/>
              <a:gd name="connsiteY156" fmla="*/ 12659 h 4939827"/>
              <a:gd name="connsiteX157" fmla="*/ 6989536 w 12192000"/>
              <a:gd name="connsiteY157" fmla="*/ 14528 h 4939827"/>
              <a:gd name="connsiteX158" fmla="*/ 7015933 w 12192000"/>
              <a:gd name="connsiteY158" fmla="*/ 9653 h 4939827"/>
              <a:gd name="connsiteX159" fmla="*/ 7020592 w 12192000"/>
              <a:gd name="connsiteY159" fmla="*/ 1651 h 4939827"/>
              <a:gd name="connsiteX160" fmla="*/ 7025905 w 12192000"/>
              <a:gd name="connsiteY160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72650 w 12192000"/>
              <a:gd name="connsiteY31" fmla="*/ 254821 h 4939827"/>
              <a:gd name="connsiteX32" fmla="*/ 8785543 w 12192000"/>
              <a:gd name="connsiteY32" fmla="*/ 263406 h 4939827"/>
              <a:gd name="connsiteX33" fmla="*/ 8830588 w 12192000"/>
              <a:gd name="connsiteY33" fmla="*/ 265483 h 4939827"/>
              <a:gd name="connsiteX34" fmla="*/ 8905142 w 12192000"/>
              <a:gd name="connsiteY34" fmla="*/ 264958 h 4939827"/>
              <a:gd name="connsiteX35" fmla="*/ 8968582 w 12192000"/>
              <a:gd name="connsiteY35" fmla="*/ 262728 h 4939827"/>
              <a:gd name="connsiteX36" fmla="*/ 8972994 w 12192000"/>
              <a:gd name="connsiteY36" fmla="*/ 263284 h 4939827"/>
              <a:gd name="connsiteX37" fmla="*/ 9004605 w 12192000"/>
              <a:gd name="connsiteY37" fmla="*/ 258041 h 4939827"/>
              <a:gd name="connsiteX38" fmla="*/ 9016165 w 12192000"/>
              <a:gd name="connsiteY38" fmla="*/ 261258 h 4939827"/>
              <a:gd name="connsiteX39" fmla="*/ 9043297 w 12192000"/>
              <a:gd name="connsiteY39" fmla="*/ 281547 h 4939827"/>
              <a:gd name="connsiteX40" fmla="*/ 9048315 w 12192000"/>
              <a:gd name="connsiteY40" fmla="*/ 279264 h 4939827"/>
              <a:gd name="connsiteX41" fmla="*/ 9054706 w 12192000"/>
              <a:gd name="connsiteY41" fmla="*/ 278538 h 4939827"/>
              <a:gd name="connsiteX42" fmla="*/ 9070919 w 12192000"/>
              <a:gd name="connsiteY42" fmla="*/ 281810 h 4939827"/>
              <a:gd name="connsiteX43" fmla="*/ 9076813 w 12192000"/>
              <a:gd name="connsiteY43" fmla="*/ 283909 h 4939827"/>
              <a:gd name="connsiteX44" fmla="*/ 9085871 w 12192000"/>
              <a:gd name="connsiteY44" fmla="*/ 285133 h 4939827"/>
              <a:gd name="connsiteX45" fmla="*/ 9086159 w 12192000"/>
              <a:gd name="connsiteY45" fmla="*/ 284887 h 4939827"/>
              <a:gd name="connsiteX46" fmla="*/ 9134606 w 12192000"/>
              <a:gd name="connsiteY46" fmla="*/ 288168 h 4939827"/>
              <a:gd name="connsiteX47" fmla="*/ 9195590 w 12192000"/>
              <a:gd name="connsiteY47" fmla="*/ 279568 h 4939827"/>
              <a:gd name="connsiteX48" fmla="*/ 9219336 w 12192000"/>
              <a:gd name="connsiteY48" fmla="*/ 278133 h 4939827"/>
              <a:gd name="connsiteX49" fmla="*/ 9232362 w 12192000"/>
              <a:gd name="connsiteY49" fmla="*/ 275894 h 4939827"/>
              <a:gd name="connsiteX50" fmla="*/ 9233396 w 12192000"/>
              <a:gd name="connsiteY50" fmla="*/ 274803 h 4939827"/>
              <a:gd name="connsiteX51" fmla="*/ 9371484 w 12192000"/>
              <a:gd name="connsiteY51" fmla="*/ 329634 h 4939827"/>
              <a:gd name="connsiteX52" fmla="*/ 9404829 w 12192000"/>
              <a:gd name="connsiteY52" fmla="*/ 339038 h 4939827"/>
              <a:gd name="connsiteX53" fmla="*/ 9427021 w 12192000"/>
              <a:gd name="connsiteY53" fmla="*/ 358784 h 4939827"/>
              <a:gd name="connsiteX54" fmla="*/ 9670844 w 12192000"/>
              <a:gd name="connsiteY54" fmla="*/ 405128 h 4939827"/>
              <a:gd name="connsiteX55" fmla="*/ 9816083 w 12192000"/>
              <a:gd name="connsiteY55" fmla="*/ 416573 h 4939827"/>
              <a:gd name="connsiteX56" fmla="*/ 9936741 w 12192000"/>
              <a:gd name="connsiteY56" fmla="*/ 437044 h 4939827"/>
              <a:gd name="connsiteX57" fmla="*/ 10050093 w 12192000"/>
              <a:gd name="connsiteY57" fmla="*/ 443783 h 4939827"/>
              <a:gd name="connsiteX58" fmla="*/ 10130090 w 12192000"/>
              <a:gd name="connsiteY58" fmla="*/ 459520 h 4939827"/>
              <a:gd name="connsiteX59" fmla="*/ 10173456 w 12192000"/>
              <a:gd name="connsiteY59" fmla="*/ 457749 h 4939827"/>
              <a:gd name="connsiteX60" fmla="*/ 10218232 w 12192000"/>
              <a:gd name="connsiteY60" fmla="*/ 459820 h 4939827"/>
              <a:gd name="connsiteX61" fmla="*/ 10354176 w 12192000"/>
              <a:gd name="connsiteY61" fmla="*/ 471377 h 4939827"/>
              <a:gd name="connsiteX62" fmla="*/ 10430681 w 12192000"/>
              <a:gd name="connsiteY62" fmla="*/ 481226 h 4939827"/>
              <a:gd name="connsiteX63" fmla="*/ 10478169 w 12192000"/>
              <a:gd name="connsiteY63" fmla="*/ 481774 h 4939827"/>
              <a:gd name="connsiteX64" fmla="*/ 10540907 w 12192000"/>
              <a:gd name="connsiteY64" fmla="*/ 485607 h 4939827"/>
              <a:gd name="connsiteX65" fmla="*/ 10614941 w 12192000"/>
              <a:gd name="connsiteY65" fmla="*/ 487592 h 4939827"/>
              <a:gd name="connsiteX66" fmla="*/ 10674098 w 12192000"/>
              <a:gd name="connsiteY66" fmla="*/ 521656 h 4939827"/>
              <a:gd name="connsiteX67" fmla="*/ 10874834 w 12192000"/>
              <a:gd name="connsiteY67" fmla="*/ 574867 h 4939827"/>
              <a:gd name="connsiteX68" fmla="*/ 10944981 w 12192000"/>
              <a:gd name="connsiteY68" fmla="*/ 615042 h 4939827"/>
              <a:gd name="connsiteX69" fmla="*/ 11006376 w 12192000"/>
              <a:gd name="connsiteY69" fmla="*/ 645957 h 4939827"/>
              <a:gd name="connsiteX70" fmla="*/ 11076308 w 12192000"/>
              <a:gd name="connsiteY70" fmla="*/ 675698 h 4939827"/>
              <a:gd name="connsiteX71" fmla="*/ 11148789 w 12192000"/>
              <a:gd name="connsiteY71" fmla="*/ 685041 h 4939827"/>
              <a:gd name="connsiteX72" fmla="*/ 11249129 w 12192000"/>
              <a:gd name="connsiteY72" fmla="*/ 684218 h 4939827"/>
              <a:gd name="connsiteX73" fmla="*/ 11299915 w 12192000"/>
              <a:gd name="connsiteY73" fmla="*/ 692177 h 4939827"/>
              <a:gd name="connsiteX74" fmla="*/ 11386973 w 12192000"/>
              <a:gd name="connsiteY74" fmla="*/ 708209 h 4939827"/>
              <a:gd name="connsiteX75" fmla="*/ 11500105 w 12192000"/>
              <a:gd name="connsiteY75" fmla="*/ 735014 h 4939827"/>
              <a:gd name="connsiteX76" fmla="*/ 11621735 w 12192000"/>
              <a:gd name="connsiteY76" fmla="*/ 789584 h 4939827"/>
              <a:gd name="connsiteX77" fmla="*/ 11691200 w 12192000"/>
              <a:gd name="connsiteY77" fmla="*/ 867902 h 4939827"/>
              <a:gd name="connsiteX78" fmla="*/ 11819427 w 12192000"/>
              <a:gd name="connsiteY78" fmla="*/ 911634 h 4939827"/>
              <a:gd name="connsiteX79" fmla="*/ 11969720 w 12192000"/>
              <a:gd name="connsiteY79" fmla="*/ 964737 h 4939827"/>
              <a:gd name="connsiteX80" fmla="*/ 12055766 w 12192000"/>
              <a:gd name="connsiteY80" fmla="*/ 991268 h 4939827"/>
              <a:gd name="connsiteX81" fmla="*/ 12171539 w 12192000"/>
              <a:gd name="connsiteY81" fmla="*/ 995427 h 4939827"/>
              <a:gd name="connsiteX82" fmla="*/ 12187831 w 12192000"/>
              <a:gd name="connsiteY82" fmla="*/ 996580 h 4939827"/>
              <a:gd name="connsiteX83" fmla="*/ 12192000 w 12192000"/>
              <a:gd name="connsiteY83" fmla="*/ 996726 h 4939827"/>
              <a:gd name="connsiteX84" fmla="*/ 12192000 w 12192000"/>
              <a:gd name="connsiteY84" fmla="*/ 4939827 h 4939827"/>
              <a:gd name="connsiteX85" fmla="*/ 0 w 12192000"/>
              <a:gd name="connsiteY85" fmla="*/ 4939827 h 4939827"/>
              <a:gd name="connsiteX86" fmla="*/ 0 w 12192000"/>
              <a:gd name="connsiteY86" fmla="*/ 512043 h 4939827"/>
              <a:gd name="connsiteX87" fmla="*/ 7381 w 12192000"/>
              <a:gd name="connsiteY87" fmla="*/ 512580 h 4939827"/>
              <a:gd name="connsiteX88" fmla="*/ 100029 w 12192000"/>
              <a:gd name="connsiteY88" fmla="*/ 504758 h 4939827"/>
              <a:gd name="connsiteX89" fmla="*/ 155244 w 12192000"/>
              <a:gd name="connsiteY89" fmla="*/ 525130 h 4939827"/>
              <a:gd name="connsiteX90" fmla="*/ 254366 w 12192000"/>
              <a:gd name="connsiteY90" fmla="*/ 534449 h 4939827"/>
              <a:gd name="connsiteX91" fmla="*/ 447292 w 12192000"/>
              <a:gd name="connsiteY91" fmla="*/ 542725 h 4939827"/>
              <a:gd name="connsiteX92" fmla="*/ 628105 w 12192000"/>
              <a:gd name="connsiteY92" fmla="*/ 547853 h 4939827"/>
              <a:gd name="connsiteX93" fmla="*/ 783146 w 12192000"/>
              <a:gd name="connsiteY93" fmla="*/ 591799 h 4939827"/>
              <a:gd name="connsiteX94" fmla="*/ 1043676 w 12192000"/>
              <a:gd name="connsiteY94" fmla="*/ 591887 h 4939827"/>
              <a:gd name="connsiteX95" fmla="*/ 1281816 w 12192000"/>
              <a:gd name="connsiteY95" fmla="*/ 520946 h 4939827"/>
              <a:gd name="connsiteX96" fmla="*/ 1486347 w 12192000"/>
              <a:gd name="connsiteY96" fmla="*/ 487310 h 4939827"/>
              <a:gd name="connsiteX97" fmla="*/ 1568079 w 12192000"/>
              <a:gd name="connsiteY97" fmla="*/ 462531 h 4939827"/>
              <a:gd name="connsiteX98" fmla="*/ 1622516 w 12192000"/>
              <a:gd name="connsiteY98" fmla="*/ 466058 h 4939827"/>
              <a:gd name="connsiteX99" fmla="*/ 1655457 w 12192000"/>
              <a:gd name="connsiteY99" fmla="*/ 465359 h 4939827"/>
              <a:gd name="connsiteX100" fmla="*/ 1717454 w 12192000"/>
              <a:gd name="connsiteY100" fmla="*/ 417203 h 4939827"/>
              <a:gd name="connsiteX101" fmla="*/ 1913794 w 12192000"/>
              <a:gd name="connsiteY101" fmla="*/ 365255 h 4939827"/>
              <a:gd name="connsiteX102" fmla="*/ 2129762 w 12192000"/>
              <a:gd name="connsiteY102" fmla="*/ 367832 h 4939827"/>
              <a:gd name="connsiteX103" fmla="*/ 2376970 w 12192000"/>
              <a:gd name="connsiteY103" fmla="*/ 350129 h 4939827"/>
              <a:gd name="connsiteX104" fmla="*/ 2480155 w 12192000"/>
              <a:gd name="connsiteY104" fmla="*/ 359227 h 4939827"/>
              <a:gd name="connsiteX105" fmla="*/ 2586782 w 12192000"/>
              <a:gd name="connsiteY105" fmla="*/ 339352 h 4939827"/>
              <a:gd name="connsiteX106" fmla="*/ 2679617 w 12192000"/>
              <a:gd name="connsiteY106" fmla="*/ 305383 h 4939827"/>
              <a:gd name="connsiteX107" fmla="*/ 2788947 w 12192000"/>
              <a:gd name="connsiteY107" fmla="*/ 250375 h 4939827"/>
              <a:gd name="connsiteX108" fmla="*/ 2965530 w 12192000"/>
              <a:gd name="connsiteY108" fmla="*/ 245958 h 4939827"/>
              <a:gd name="connsiteX109" fmla="*/ 3103677 w 12192000"/>
              <a:gd name="connsiteY109" fmla="*/ 209527 h 4939827"/>
              <a:gd name="connsiteX110" fmla="*/ 3126759 w 12192000"/>
              <a:gd name="connsiteY110" fmla="*/ 211226 h 4939827"/>
              <a:gd name="connsiteX111" fmla="*/ 3164020 w 12192000"/>
              <a:gd name="connsiteY111" fmla="*/ 212779 h 4939827"/>
              <a:gd name="connsiteX112" fmla="*/ 3285019 w 12192000"/>
              <a:gd name="connsiteY112" fmla="*/ 220535 h 4939827"/>
              <a:gd name="connsiteX113" fmla="*/ 3365154 w 12192000"/>
              <a:gd name="connsiteY113" fmla="*/ 226416 h 4939827"/>
              <a:gd name="connsiteX114" fmla="*/ 3367507 w 12192000"/>
              <a:gd name="connsiteY114" fmla="*/ 225416 h 4939827"/>
              <a:gd name="connsiteX115" fmla="*/ 3387567 w 12192000"/>
              <a:gd name="connsiteY115" fmla="*/ 227103 h 4939827"/>
              <a:gd name="connsiteX116" fmla="*/ 3498001 w 12192000"/>
              <a:gd name="connsiteY116" fmla="*/ 231941 h 4939827"/>
              <a:gd name="connsiteX117" fmla="*/ 3561557 w 12192000"/>
              <a:gd name="connsiteY117" fmla="*/ 228095 h 4939827"/>
              <a:gd name="connsiteX118" fmla="*/ 3611920 w 12192000"/>
              <a:gd name="connsiteY118" fmla="*/ 218094 h 4939827"/>
              <a:gd name="connsiteX119" fmla="*/ 3620528 w 12192000"/>
              <a:gd name="connsiteY119" fmla="*/ 218788 h 4939827"/>
              <a:gd name="connsiteX120" fmla="*/ 3620766 w 12192000"/>
              <a:gd name="connsiteY120" fmla="*/ 218511 h 4939827"/>
              <a:gd name="connsiteX121" fmla="*/ 3629977 w 12192000"/>
              <a:gd name="connsiteY121" fmla="*/ 218664 h 4939827"/>
              <a:gd name="connsiteX122" fmla="*/ 3636217 w 12192000"/>
              <a:gd name="connsiteY122" fmla="*/ 220048 h 4939827"/>
              <a:gd name="connsiteX123" fmla="*/ 3709484 w 12192000"/>
              <a:gd name="connsiteY123" fmla="*/ 186927 h 4939827"/>
              <a:gd name="connsiteX124" fmla="*/ 3761342 w 12192000"/>
              <a:gd name="connsiteY124" fmla="*/ 177474 h 4939827"/>
              <a:gd name="connsiteX125" fmla="*/ 3799748 w 12192000"/>
              <a:gd name="connsiteY125" fmla="*/ 167154 h 4939827"/>
              <a:gd name="connsiteX126" fmla="*/ 3922756 w 12192000"/>
              <a:gd name="connsiteY126" fmla="*/ 194044 h 4939827"/>
              <a:gd name="connsiteX127" fmla="*/ 4028476 w 12192000"/>
              <a:gd name="connsiteY127" fmla="*/ 223679 h 4939827"/>
              <a:gd name="connsiteX128" fmla="*/ 4191582 w 12192000"/>
              <a:gd name="connsiteY128" fmla="*/ 238952 h 4939827"/>
              <a:gd name="connsiteX129" fmla="*/ 4251024 w 12192000"/>
              <a:gd name="connsiteY129" fmla="*/ 240874 h 4939827"/>
              <a:gd name="connsiteX130" fmla="*/ 4355275 w 12192000"/>
              <a:gd name="connsiteY130" fmla="*/ 260205 h 4939827"/>
              <a:gd name="connsiteX131" fmla="*/ 4423807 w 12192000"/>
              <a:gd name="connsiteY131" fmla="*/ 270366 h 4939827"/>
              <a:gd name="connsiteX132" fmla="*/ 4558432 w 12192000"/>
              <a:gd name="connsiteY132" fmla="*/ 269194 h 4939827"/>
              <a:gd name="connsiteX133" fmla="*/ 4635061 w 12192000"/>
              <a:gd name="connsiteY133" fmla="*/ 280682 h 4939827"/>
              <a:gd name="connsiteX134" fmla="*/ 4807427 w 12192000"/>
              <a:gd name="connsiteY134" fmla="*/ 276835 h 4939827"/>
              <a:gd name="connsiteX135" fmla="*/ 5028933 w 12192000"/>
              <a:gd name="connsiteY135" fmla="*/ 183887 h 4939827"/>
              <a:gd name="connsiteX136" fmla="*/ 5093642 w 12192000"/>
              <a:gd name="connsiteY136" fmla="*/ 177214 h 4939827"/>
              <a:gd name="connsiteX137" fmla="*/ 5102642 w 12192000"/>
              <a:gd name="connsiteY137" fmla="*/ 186816 h 4939827"/>
              <a:gd name="connsiteX138" fmla="*/ 5193590 w 12192000"/>
              <a:gd name="connsiteY138" fmla="*/ 156458 h 4939827"/>
              <a:gd name="connsiteX139" fmla="*/ 5323922 w 12192000"/>
              <a:gd name="connsiteY139" fmla="*/ 146332 h 4939827"/>
              <a:gd name="connsiteX140" fmla="*/ 5421860 w 12192000"/>
              <a:gd name="connsiteY140" fmla="*/ 167298 h 4939827"/>
              <a:gd name="connsiteX141" fmla="*/ 5476948 w 12192000"/>
              <a:gd name="connsiteY141" fmla="*/ 173249 h 4939827"/>
              <a:gd name="connsiteX142" fmla="*/ 5516842 w 12192000"/>
              <a:gd name="connsiteY142" fmla="*/ 184018 h 4939827"/>
              <a:gd name="connsiteX143" fmla="*/ 5619415 w 12192000"/>
              <a:gd name="connsiteY143" fmla="*/ 176781 h 4939827"/>
              <a:gd name="connsiteX144" fmla="*/ 5789867 w 12192000"/>
              <a:gd name="connsiteY144" fmla="*/ 150304 h 4939827"/>
              <a:gd name="connsiteX145" fmla="*/ 5825953 w 12192000"/>
              <a:gd name="connsiteY145" fmla="*/ 147907 h 4939827"/>
              <a:gd name="connsiteX146" fmla="*/ 5856168 w 12192000"/>
              <a:gd name="connsiteY146" fmla="*/ 158719 h 4939827"/>
              <a:gd name="connsiteX147" fmla="*/ 5862476 w 12192000"/>
              <a:gd name="connsiteY147" fmla="*/ 172447 h 4939827"/>
              <a:gd name="connsiteX148" fmla="*/ 5882195 w 12192000"/>
              <a:gd name="connsiteY148" fmla="*/ 173195 h 4939827"/>
              <a:gd name="connsiteX149" fmla="*/ 5952585 w 12192000"/>
              <a:gd name="connsiteY149" fmla="*/ 161012 h 4939827"/>
              <a:gd name="connsiteX150" fmla="*/ 6001964 w 12192000"/>
              <a:gd name="connsiteY150" fmla="*/ 154786 h 4939827"/>
              <a:gd name="connsiteX151" fmla="*/ 6184207 w 12192000"/>
              <a:gd name="connsiteY151" fmla="*/ 132658 h 4939827"/>
              <a:gd name="connsiteX152" fmla="*/ 6415830 w 12192000"/>
              <a:gd name="connsiteY152" fmla="*/ 136006 h 4939827"/>
              <a:gd name="connsiteX153" fmla="*/ 6756965 w 12192000"/>
              <a:gd name="connsiteY153" fmla="*/ 57636 h 4939827"/>
              <a:gd name="connsiteX154" fmla="*/ 6819400 w 12192000"/>
              <a:gd name="connsiteY154" fmla="*/ 30742 h 4939827"/>
              <a:gd name="connsiteX155" fmla="*/ 6986370 w 12192000"/>
              <a:gd name="connsiteY155" fmla="*/ 12659 h 4939827"/>
              <a:gd name="connsiteX156" fmla="*/ 6989536 w 12192000"/>
              <a:gd name="connsiteY156" fmla="*/ 14528 h 4939827"/>
              <a:gd name="connsiteX157" fmla="*/ 7015933 w 12192000"/>
              <a:gd name="connsiteY157" fmla="*/ 9653 h 4939827"/>
              <a:gd name="connsiteX158" fmla="*/ 7020592 w 12192000"/>
              <a:gd name="connsiteY158" fmla="*/ 1651 h 4939827"/>
              <a:gd name="connsiteX159" fmla="*/ 7025905 w 12192000"/>
              <a:gd name="connsiteY159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72650 w 12192000"/>
              <a:gd name="connsiteY31" fmla="*/ 254821 h 4939827"/>
              <a:gd name="connsiteX32" fmla="*/ 8785543 w 12192000"/>
              <a:gd name="connsiteY32" fmla="*/ 263406 h 4939827"/>
              <a:gd name="connsiteX33" fmla="*/ 8830588 w 12192000"/>
              <a:gd name="connsiteY33" fmla="*/ 265483 h 4939827"/>
              <a:gd name="connsiteX34" fmla="*/ 8905142 w 12192000"/>
              <a:gd name="connsiteY34" fmla="*/ 264958 h 4939827"/>
              <a:gd name="connsiteX35" fmla="*/ 8968582 w 12192000"/>
              <a:gd name="connsiteY35" fmla="*/ 262728 h 4939827"/>
              <a:gd name="connsiteX36" fmla="*/ 8972994 w 12192000"/>
              <a:gd name="connsiteY36" fmla="*/ 263284 h 4939827"/>
              <a:gd name="connsiteX37" fmla="*/ 9004605 w 12192000"/>
              <a:gd name="connsiteY37" fmla="*/ 258041 h 4939827"/>
              <a:gd name="connsiteX38" fmla="*/ 9016165 w 12192000"/>
              <a:gd name="connsiteY38" fmla="*/ 261258 h 4939827"/>
              <a:gd name="connsiteX39" fmla="*/ 9043297 w 12192000"/>
              <a:gd name="connsiteY39" fmla="*/ 281547 h 4939827"/>
              <a:gd name="connsiteX40" fmla="*/ 9048315 w 12192000"/>
              <a:gd name="connsiteY40" fmla="*/ 279264 h 4939827"/>
              <a:gd name="connsiteX41" fmla="*/ 9054706 w 12192000"/>
              <a:gd name="connsiteY41" fmla="*/ 278538 h 4939827"/>
              <a:gd name="connsiteX42" fmla="*/ 9070919 w 12192000"/>
              <a:gd name="connsiteY42" fmla="*/ 281810 h 4939827"/>
              <a:gd name="connsiteX43" fmla="*/ 9076813 w 12192000"/>
              <a:gd name="connsiteY43" fmla="*/ 283909 h 4939827"/>
              <a:gd name="connsiteX44" fmla="*/ 9085871 w 12192000"/>
              <a:gd name="connsiteY44" fmla="*/ 285133 h 4939827"/>
              <a:gd name="connsiteX45" fmla="*/ 9086159 w 12192000"/>
              <a:gd name="connsiteY45" fmla="*/ 284887 h 4939827"/>
              <a:gd name="connsiteX46" fmla="*/ 9134606 w 12192000"/>
              <a:gd name="connsiteY46" fmla="*/ 288168 h 4939827"/>
              <a:gd name="connsiteX47" fmla="*/ 9195590 w 12192000"/>
              <a:gd name="connsiteY47" fmla="*/ 279568 h 4939827"/>
              <a:gd name="connsiteX48" fmla="*/ 9219336 w 12192000"/>
              <a:gd name="connsiteY48" fmla="*/ 278133 h 4939827"/>
              <a:gd name="connsiteX49" fmla="*/ 9232362 w 12192000"/>
              <a:gd name="connsiteY49" fmla="*/ 275894 h 4939827"/>
              <a:gd name="connsiteX50" fmla="*/ 9283638 w 12192000"/>
              <a:gd name="connsiteY50" fmla="*/ 299924 h 4939827"/>
              <a:gd name="connsiteX51" fmla="*/ 9371484 w 12192000"/>
              <a:gd name="connsiteY51" fmla="*/ 329634 h 4939827"/>
              <a:gd name="connsiteX52" fmla="*/ 9404829 w 12192000"/>
              <a:gd name="connsiteY52" fmla="*/ 339038 h 4939827"/>
              <a:gd name="connsiteX53" fmla="*/ 9427021 w 12192000"/>
              <a:gd name="connsiteY53" fmla="*/ 358784 h 4939827"/>
              <a:gd name="connsiteX54" fmla="*/ 9670844 w 12192000"/>
              <a:gd name="connsiteY54" fmla="*/ 405128 h 4939827"/>
              <a:gd name="connsiteX55" fmla="*/ 9816083 w 12192000"/>
              <a:gd name="connsiteY55" fmla="*/ 416573 h 4939827"/>
              <a:gd name="connsiteX56" fmla="*/ 9936741 w 12192000"/>
              <a:gd name="connsiteY56" fmla="*/ 437044 h 4939827"/>
              <a:gd name="connsiteX57" fmla="*/ 10050093 w 12192000"/>
              <a:gd name="connsiteY57" fmla="*/ 443783 h 4939827"/>
              <a:gd name="connsiteX58" fmla="*/ 10130090 w 12192000"/>
              <a:gd name="connsiteY58" fmla="*/ 459520 h 4939827"/>
              <a:gd name="connsiteX59" fmla="*/ 10173456 w 12192000"/>
              <a:gd name="connsiteY59" fmla="*/ 457749 h 4939827"/>
              <a:gd name="connsiteX60" fmla="*/ 10218232 w 12192000"/>
              <a:gd name="connsiteY60" fmla="*/ 459820 h 4939827"/>
              <a:gd name="connsiteX61" fmla="*/ 10354176 w 12192000"/>
              <a:gd name="connsiteY61" fmla="*/ 471377 h 4939827"/>
              <a:gd name="connsiteX62" fmla="*/ 10430681 w 12192000"/>
              <a:gd name="connsiteY62" fmla="*/ 481226 h 4939827"/>
              <a:gd name="connsiteX63" fmla="*/ 10478169 w 12192000"/>
              <a:gd name="connsiteY63" fmla="*/ 481774 h 4939827"/>
              <a:gd name="connsiteX64" fmla="*/ 10540907 w 12192000"/>
              <a:gd name="connsiteY64" fmla="*/ 485607 h 4939827"/>
              <a:gd name="connsiteX65" fmla="*/ 10614941 w 12192000"/>
              <a:gd name="connsiteY65" fmla="*/ 487592 h 4939827"/>
              <a:gd name="connsiteX66" fmla="*/ 10674098 w 12192000"/>
              <a:gd name="connsiteY66" fmla="*/ 521656 h 4939827"/>
              <a:gd name="connsiteX67" fmla="*/ 10874834 w 12192000"/>
              <a:gd name="connsiteY67" fmla="*/ 574867 h 4939827"/>
              <a:gd name="connsiteX68" fmla="*/ 10944981 w 12192000"/>
              <a:gd name="connsiteY68" fmla="*/ 615042 h 4939827"/>
              <a:gd name="connsiteX69" fmla="*/ 11006376 w 12192000"/>
              <a:gd name="connsiteY69" fmla="*/ 645957 h 4939827"/>
              <a:gd name="connsiteX70" fmla="*/ 11076308 w 12192000"/>
              <a:gd name="connsiteY70" fmla="*/ 675698 h 4939827"/>
              <a:gd name="connsiteX71" fmla="*/ 11148789 w 12192000"/>
              <a:gd name="connsiteY71" fmla="*/ 685041 h 4939827"/>
              <a:gd name="connsiteX72" fmla="*/ 11249129 w 12192000"/>
              <a:gd name="connsiteY72" fmla="*/ 684218 h 4939827"/>
              <a:gd name="connsiteX73" fmla="*/ 11299915 w 12192000"/>
              <a:gd name="connsiteY73" fmla="*/ 692177 h 4939827"/>
              <a:gd name="connsiteX74" fmla="*/ 11386973 w 12192000"/>
              <a:gd name="connsiteY74" fmla="*/ 708209 h 4939827"/>
              <a:gd name="connsiteX75" fmla="*/ 11500105 w 12192000"/>
              <a:gd name="connsiteY75" fmla="*/ 735014 h 4939827"/>
              <a:gd name="connsiteX76" fmla="*/ 11621735 w 12192000"/>
              <a:gd name="connsiteY76" fmla="*/ 789584 h 4939827"/>
              <a:gd name="connsiteX77" fmla="*/ 11691200 w 12192000"/>
              <a:gd name="connsiteY77" fmla="*/ 867902 h 4939827"/>
              <a:gd name="connsiteX78" fmla="*/ 11819427 w 12192000"/>
              <a:gd name="connsiteY78" fmla="*/ 911634 h 4939827"/>
              <a:gd name="connsiteX79" fmla="*/ 11969720 w 12192000"/>
              <a:gd name="connsiteY79" fmla="*/ 964737 h 4939827"/>
              <a:gd name="connsiteX80" fmla="*/ 12055766 w 12192000"/>
              <a:gd name="connsiteY80" fmla="*/ 991268 h 4939827"/>
              <a:gd name="connsiteX81" fmla="*/ 12171539 w 12192000"/>
              <a:gd name="connsiteY81" fmla="*/ 995427 h 4939827"/>
              <a:gd name="connsiteX82" fmla="*/ 12187831 w 12192000"/>
              <a:gd name="connsiteY82" fmla="*/ 996580 h 4939827"/>
              <a:gd name="connsiteX83" fmla="*/ 12192000 w 12192000"/>
              <a:gd name="connsiteY83" fmla="*/ 996726 h 4939827"/>
              <a:gd name="connsiteX84" fmla="*/ 12192000 w 12192000"/>
              <a:gd name="connsiteY84" fmla="*/ 4939827 h 4939827"/>
              <a:gd name="connsiteX85" fmla="*/ 0 w 12192000"/>
              <a:gd name="connsiteY85" fmla="*/ 4939827 h 4939827"/>
              <a:gd name="connsiteX86" fmla="*/ 0 w 12192000"/>
              <a:gd name="connsiteY86" fmla="*/ 512043 h 4939827"/>
              <a:gd name="connsiteX87" fmla="*/ 7381 w 12192000"/>
              <a:gd name="connsiteY87" fmla="*/ 512580 h 4939827"/>
              <a:gd name="connsiteX88" fmla="*/ 100029 w 12192000"/>
              <a:gd name="connsiteY88" fmla="*/ 504758 h 4939827"/>
              <a:gd name="connsiteX89" fmla="*/ 155244 w 12192000"/>
              <a:gd name="connsiteY89" fmla="*/ 525130 h 4939827"/>
              <a:gd name="connsiteX90" fmla="*/ 254366 w 12192000"/>
              <a:gd name="connsiteY90" fmla="*/ 534449 h 4939827"/>
              <a:gd name="connsiteX91" fmla="*/ 447292 w 12192000"/>
              <a:gd name="connsiteY91" fmla="*/ 542725 h 4939827"/>
              <a:gd name="connsiteX92" fmla="*/ 628105 w 12192000"/>
              <a:gd name="connsiteY92" fmla="*/ 547853 h 4939827"/>
              <a:gd name="connsiteX93" fmla="*/ 783146 w 12192000"/>
              <a:gd name="connsiteY93" fmla="*/ 591799 h 4939827"/>
              <a:gd name="connsiteX94" fmla="*/ 1043676 w 12192000"/>
              <a:gd name="connsiteY94" fmla="*/ 591887 h 4939827"/>
              <a:gd name="connsiteX95" fmla="*/ 1281816 w 12192000"/>
              <a:gd name="connsiteY95" fmla="*/ 520946 h 4939827"/>
              <a:gd name="connsiteX96" fmla="*/ 1486347 w 12192000"/>
              <a:gd name="connsiteY96" fmla="*/ 487310 h 4939827"/>
              <a:gd name="connsiteX97" fmla="*/ 1568079 w 12192000"/>
              <a:gd name="connsiteY97" fmla="*/ 462531 h 4939827"/>
              <a:gd name="connsiteX98" fmla="*/ 1622516 w 12192000"/>
              <a:gd name="connsiteY98" fmla="*/ 466058 h 4939827"/>
              <a:gd name="connsiteX99" fmla="*/ 1655457 w 12192000"/>
              <a:gd name="connsiteY99" fmla="*/ 465359 h 4939827"/>
              <a:gd name="connsiteX100" fmla="*/ 1717454 w 12192000"/>
              <a:gd name="connsiteY100" fmla="*/ 417203 h 4939827"/>
              <a:gd name="connsiteX101" fmla="*/ 1913794 w 12192000"/>
              <a:gd name="connsiteY101" fmla="*/ 365255 h 4939827"/>
              <a:gd name="connsiteX102" fmla="*/ 2129762 w 12192000"/>
              <a:gd name="connsiteY102" fmla="*/ 367832 h 4939827"/>
              <a:gd name="connsiteX103" fmla="*/ 2376970 w 12192000"/>
              <a:gd name="connsiteY103" fmla="*/ 350129 h 4939827"/>
              <a:gd name="connsiteX104" fmla="*/ 2480155 w 12192000"/>
              <a:gd name="connsiteY104" fmla="*/ 359227 h 4939827"/>
              <a:gd name="connsiteX105" fmla="*/ 2586782 w 12192000"/>
              <a:gd name="connsiteY105" fmla="*/ 339352 h 4939827"/>
              <a:gd name="connsiteX106" fmla="*/ 2679617 w 12192000"/>
              <a:gd name="connsiteY106" fmla="*/ 305383 h 4939827"/>
              <a:gd name="connsiteX107" fmla="*/ 2788947 w 12192000"/>
              <a:gd name="connsiteY107" fmla="*/ 250375 h 4939827"/>
              <a:gd name="connsiteX108" fmla="*/ 2965530 w 12192000"/>
              <a:gd name="connsiteY108" fmla="*/ 245958 h 4939827"/>
              <a:gd name="connsiteX109" fmla="*/ 3103677 w 12192000"/>
              <a:gd name="connsiteY109" fmla="*/ 209527 h 4939827"/>
              <a:gd name="connsiteX110" fmla="*/ 3126759 w 12192000"/>
              <a:gd name="connsiteY110" fmla="*/ 211226 h 4939827"/>
              <a:gd name="connsiteX111" fmla="*/ 3164020 w 12192000"/>
              <a:gd name="connsiteY111" fmla="*/ 212779 h 4939827"/>
              <a:gd name="connsiteX112" fmla="*/ 3285019 w 12192000"/>
              <a:gd name="connsiteY112" fmla="*/ 220535 h 4939827"/>
              <a:gd name="connsiteX113" fmla="*/ 3365154 w 12192000"/>
              <a:gd name="connsiteY113" fmla="*/ 226416 h 4939827"/>
              <a:gd name="connsiteX114" fmla="*/ 3367507 w 12192000"/>
              <a:gd name="connsiteY114" fmla="*/ 225416 h 4939827"/>
              <a:gd name="connsiteX115" fmla="*/ 3387567 w 12192000"/>
              <a:gd name="connsiteY115" fmla="*/ 227103 h 4939827"/>
              <a:gd name="connsiteX116" fmla="*/ 3498001 w 12192000"/>
              <a:gd name="connsiteY116" fmla="*/ 231941 h 4939827"/>
              <a:gd name="connsiteX117" fmla="*/ 3561557 w 12192000"/>
              <a:gd name="connsiteY117" fmla="*/ 228095 h 4939827"/>
              <a:gd name="connsiteX118" fmla="*/ 3611920 w 12192000"/>
              <a:gd name="connsiteY118" fmla="*/ 218094 h 4939827"/>
              <a:gd name="connsiteX119" fmla="*/ 3620528 w 12192000"/>
              <a:gd name="connsiteY119" fmla="*/ 218788 h 4939827"/>
              <a:gd name="connsiteX120" fmla="*/ 3620766 w 12192000"/>
              <a:gd name="connsiteY120" fmla="*/ 218511 h 4939827"/>
              <a:gd name="connsiteX121" fmla="*/ 3629977 w 12192000"/>
              <a:gd name="connsiteY121" fmla="*/ 218664 h 4939827"/>
              <a:gd name="connsiteX122" fmla="*/ 3636217 w 12192000"/>
              <a:gd name="connsiteY122" fmla="*/ 220048 h 4939827"/>
              <a:gd name="connsiteX123" fmla="*/ 3709484 w 12192000"/>
              <a:gd name="connsiteY123" fmla="*/ 186927 h 4939827"/>
              <a:gd name="connsiteX124" fmla="*/ 3761342 w 12192000"/>
              <a:gd name="connsiteY124" fmla="*/ 177474 h 4939827"/>
              <a:gd name="connsiteX125" fmla="*/ 3799748 w 12192000"/>
              <a:gd name="connsiteY125" fmla="*/ 167154 h 4939827"/>
              <a:gd name="connsiteX126" fmla="*/ 3922756 w 12192000"/>
              <a:gd name="connsiteY126" fmla="*/ 194044 h 4939827"/>
              <a:gd name="connsiteX127" fmla="*/ 4028476 w 12192000"/>
              <a:gd name="connsiteY127" fmla="*/ 223679 h 4939827"/>
              <a:gd name="connsiteX128" fmla="*/ 4191582 w 12192000"/>
              <a:gd name="connsiteY128" fmla="*/ 238952 h 4939827"/>
              <a:gd name="connsiteX129" fmla="*/ 4251024 w 12192000"/>
              <a:gd name="connsiteY129" fmla="*/ 240874 h 4939827"/>
              <a:gd name="connsiteX130" fmla="*/ 4355275 w 12192000"/>
              <a:gd name="connsiteY130" fmla="*/ 260205 h 4939827"/>
              <a:gd name="connsiteX131" fmla="*/ 4423807 w 12192000"/>
              <a:gd name="connsiteY131" fmla="*/ 270366 h 4939827"/>
              <a:gd name="connsiteX132" fmla="*/ 4558432 w 12192000"/>
              <a:gd name="connsiteY132" fmla="*/ 269194 h 4939827"/>
              <a:gd name="connsiteX133" fmla="*/ 4635061 w 12192000"/>
              <a:gd name="connsiteY133" fmla="*/ 280682 h 4939827"/>
              <a:gd name="connsiteX134" fmla="*/ 4807427 w 12192000"/>
              <a:gd name="connsiteY134" fmla="*/ 276835 h 4939827"/>
              <a:gd name="connsiteX135" fmla="*/ 5028933 w 12192000"/>
              <a:gd name="connsiteY135" fmla="*/ 183887 h 4939827"/>
              <a:gd name="connsiteX136" fmla="*/ 5093642 w 12192000"/>
              <a:gd name="connsiteY136" fmla="*/ 177214 h 4939827"/>
              <a:gd name="connsiteX137" fmla="*/ 5102642 w 12192000"/>
              <a:gd name="connsiteY137" fmla="*/ 186816 h 4939827"/>
              <a:gd name="connsiteX138" fmla="*/ 5193590 w 12192000"/>
              <a:gd name="connsiteY138" fmla="*/ 156458 h 4939827"/>
              <a:gd name="connsiteX139" fmla="*/ 5323922 w 12192000"/>
              <a:gd name="connsiteY139" fmla="*/ 146332 h 4939827"/>
              <a:gd name="connsiteX140" fmla="*/ 5421860 w 12192000"/>
              <a:gd name="connsiteY140" fmla="*/ 167298 h 4939827"/>
              <a:gd name="connsiteX141" fmla="*/ 5476948 w 12192000"/>
              <a:gd name="connsiteY141" fmla="*/ 173249 h 4939827"/>
              <a:gd name="connsiteX142" fmla="*/ 5516842 w 12192000"/>
              <a:gd name="connsiteY142" fmla="*/ 184018 h 4939827"/>
              <a:gd name="connsiteX143" fmla="*/ 5619415 w 12192000"/>
              <a:gd name="connsiteY143" fmla="*/ 176781 h 4939827"/>
              <a:gd name="connsiteX144" fmla="*/ 5789867 w 12192000"/>
              <a:gd name="connsiteY144" fmla="*/ 150304 h 4939827"/>
              <a:gd name="connsiteX145" fmla="*/ 5825953 w 12192000"/>
              <a:gd name="connsiteY145" fmla="*/ 147907 h 4939827"/>
              <a:gd name="connsiteX146" fmla="*/ 5856168 w 12192000"/>
              <a:gd name="connsiteY146" fmla="*/ 158719 h 4939827"/>
              <a:gd name="connsiteX147" fmla="*/ 5862476 w 12192000"/>
              <a:gd name="connsiteY147" fmla="*/ 172447 h 4939827"/>
              <a:gd name="connsiteX148" fmla="*/ 5882195 w 12192000"/>
              <a:gd name="connsiteY148" fmla="*/ 173195 h 4939827"/>
              <a:gd name="connsiteX149" fmla="*/ 5952585 w 12192000"/>
              <a:gd name="connsiteY149" fmla="*/ 161012 h 4939827"/>
              <a:gd name="connsiteX150" fmla="*/ 6001964 w 12192000"/>
              <a:gd name="connsiteY150" fmla="*/ 154786 h 4939827"/>
              <a:gd name="connsiteX151" fmla="*/ 6184207 w 12192000"/>
              <a:gd name="connsiteY151" fmla="*/ 132658 h 4939827"/>
              <a:gd name="connsiteX152" fmla="*/ 6415830 w 12192000"/>
              <a:gd name="connsiteY152" fmla="*/ 136006 h 4939827"/>
              <a:gd name="connsiteX153" fmla="*/ 6756965 w 12192000"/>
              <a:gd name="connsiteY153" fmla="*/ 57636 h 4939827"/>
              <a:gd name="connsiteX154" fmla="*/ 6819400 w 12192000"/>
              <a:gd name="connsiteY154" fmla="*/ 30742 h 4939827"/>
              <a:gd name="connsiteX155" fmla="*/ 6986370 w 12192000"/>
              <a:gd name="connsiteY155" fmla="*/ 12659 h 4939827"/>
              <a:gd name="connsiteX156" fmla="*/ 6989536 w 12192000"/>
              <a:gd name="connsiteY156" fmla="*/ 14528 h 4939827"/>
              <a:gd name="connsiteX157" fmla="*/ 7015933 w 12192000"/>
              <a:gd name="connsiteY157" fmla="*/ 9653 h 4939827"/>
              <a:gd name="connsiteX158" fmla="*/ 7020592 w 12192000"/>
              <a:gd name="connsiteY158" fmla="*/ 1651 h 4939827"/>
              <a:gd name="connsiteX159" fmla="*/ 7025905 w 12192000"/>
              <a:gd name="connsiteY159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672650 w 12192000"/>
              <a:gd name="connsiteY30" fmla="*/ 254821 h 4939827"/>
              <a:gd name="connsiteX31" fmla="*/ 8785543 w 12192000"/>
              <a:gd name="connsiteY31" fmla="*/ 263406 h 4939827"/>
              <a:gd name="connsiteX32" fmla="*/ 8830588 w 12192000"/>
              <a:gd name="connsiteY32" fmla="*/ 265483 h 4939827"/>
              <a:gd name="connsiteX33" fmla="*/ 8905142 w 12192000"/>
              <a:gd name="connsiteY33" fmla="*/ 264958 h 4939827"/>
              <a:gd name="connsiteX34" fmla="*/ 8968582 w 12192000"/>
              <a:gd name="connsiteY34" fmla="*/ 262728 h 4939827"/>
              <a:gd name="connsiteX35" fmla="*/ 8972994 w 12192000"/>
              <a:gd name="connsiteY35" fmla="*/ 263284 h 4939827"/>
              <a:gd name="connsiteX36" fmla="*/ 9004605 w 12192000"/>
              <a:gd name="connsiteY36" fmla="*/ 258041 h 4939827"/>
              <a:gd name="connsiteX37" fmla="*/ 9016165 w 12192000"/>
              <a:gd name="connsiteY37" fmla="*/ 261258 h 4939827"/>
              <a:gd name="connsiteX38" fmla="*/ 9043297 w 12192000"/>
              <a:gd name="connsiteY38" fmla="*/ 281547 h 4939827"/>
              <a:gd name="connsiteX39" fmla="*/ 9048315 w 12192000"/>
              <a:gd name="connsiteY39" fmla="*/ 279264 h 4939827"/>
              <a:gd name="connsiteX40" fmla="*/ 9054706 w 12192000"/>
              <a:gd name="connsiteY40" fmla="*/ 278538 h 4939827"/>
              <a:gd name="connsiteX41" fmla="*/ 9070919 w 12192000"/>
              <a:gd name="connsiteY41" fmla="*/ 281810 h 4939827"/>
              <a:gd name="connsiteX42" fmla="*/ 9076813 w 12192000"/>
              <a:gd name="connsiteY42" fmla="*/ 283909 h 4939827"/>
              <a:gd name="connsiteX43" fmla="*/ 9085871 w 12192000"/>
              <a:gd name="connsiteY43" fmla="*/ 285133 h 4939827"/>
              <a:gd name="connsiteX44" fmla="*/ 9086159 w 12192000"/>
              <a:gd name="connsiteY44" fmla="*/ 284887 h 4939827"/>
              <a:gd name="connsiteX45" fmla="*/ 9134606 w 12192000"/>
              <a:gd name="connsiteY45" fmla="*/ 288168 h 4939827"/>
              <a:gd name="connsiteX46" fmla="*/ 9195590 w 12192000"/>
              <a:gd name="connsiteY46" fmla="*/ 279568 h 4939827"/>
              <a:gd name="connsiteX47" fmla="*/ 9219336 w 12192000"/>
              <a:gd name="connsiteY47" fmla="*/ 278133 h 4939827"/>
              <a:gd name="connsiteX48" fmla="*/ 9232362 w 12192000"/>
              <a:gd name="connsiteY48" fmla="*/ 275894 h 4939827"/>
              <a:gd name="connsiteX49" fmla="*/ 9283638 w 12192000"/>
              <a:gd name="connsiteY49" fmla="*/ 299924 h 4939827"/>
              <a:gd name="connsiteX50" fmla="*/ 9371484 w 12192000"/>
              <a:gd name="connsiteY50" fmla="*/ 329634 h 4939827"/>
              <a:gd name="connsiteX51" fmla="*/ 9404829 w 12192000"/>
              <a:gd name="connsiteY51" fmla="*/ 339038 h 4939827"/>
              <a:gd name="connsiteX52" fmla="*/ 9427021 w 12192000"/>
              <a:gd name="connsiteY52" fmla="*/ 358784 h 4939827"/>
              <a:gd name="connsiteX53" fmla="*/ 9670844 w 12192000"/>
              <a:gd name="connsiteY53" fmla="*/ 405128 h 4939827"/>
              <a:gd name="connsiteX54" fmla="*/ 9816083 w 12192000"/>
              <a:gd name="connsiteY54" fmla="*/ 416573 h 4939827"/>
              <a:gd name="connsiteX55" fmla="*/ 9936741 w 12192000"/>
              <a:gd name="connsiteY55" fmla="*/ 437044 h 4939827"/>
              <a:gd name="connsiteX56" fmla="*/ 10050093 w 12192000"/>
              <a:gd name="connsiteY56" fmla="*/ 443783 h 4939827"/>
              <a:gd name="connsiteX57" fmla="*/ 10130090 w 12192000"/>
              <a:gd name="connsiteY57" fmla="*/ 459520 h 4939827"/>
              <a:gd name="connsiteX58" fmla="*/ 10173456 w 12192000"/>
              <a:gd name="connsiteY58" fmla="*/ 457749 h 4939827"/>
              <a:gd name="connsiteX59" fmla="*/ 10218232 w 12192000"/>
              <a:gd name="connsiteY59" fmla="*/ 459820 h 4939827"/>
              <a:gd name="connsiteX60" fmla="*/ 10354176 w 12192000"/>
              <a:gd name="connsiteY60" fmla="*/ 471377 h 4939827"/>
              <a:gd name="connsiteX61" fmla="*/ 10430681 w 12192000"/>
              <a:gd name="connsiteY61" fmla="*/ 481226 h 4939827"/>
              <a:gd name="connsiteX62" fmla="*/ 10478169 w 12192000"/>
              <a:gd name="connsiteY62" fmla="*/ 481774 h 4939827"/>
              <a:gd name="connsiteX63" fmla="*/ 10540907 w 12192000"/>
              <a:gd name="connsiteY63" fmla="*/ 485607 h 4939827"/>
              <a:gd name="connsiteX64" fmla="*/ 10614941 w 12192000"/>
              <a:gd name="connsiteY64" fmla="*/ 487592 h 4939827"/>
              <a:gd name="connsiteX65" fmla="*/ 10674098 w 12192000"/>
              <a:gd name="connsiteY65" fmla="*/ 521656 h 4939827"/>
              <a:gd name="connsiteX66" fmla="*/ 10874834 w 12192000"/>
              <a:gd name="connsiteY66" fmla="*/ 574867 h 4939827"/>
              <a:gd name="connsiteX67" fmla="*/ 10944981 w 12192000"/>
              <a:gd name="connsiteY67" fmla="*/ 615042 h 4939827"/>
              <a:gd name="connsiteX68" fmla="*/ 11006376 w 12192000"/>
              <a:gd name="connsiteY68" fmla="*/ 645957 h 4939827"/>
              <a:gd name="connsiteX69" fmla="*/ 11076308 w 12192000"/>
              <a:gd name="connsiteY69" fmla="*/ 675698 h 4939827"/>
              <a:gd name="connsiteX70" fmla="*/ 11148789 w 12192000"/>
              <a:gd name="connsiteY70" fmla="*/ 685041 h 4939827"/>
              <a:gd name="connsiteX71" fmla="*/ 11249129 w 12192000"/>
              <a:gd name="connsiteY71" fmla="*/ 684218 h 4939827"/>
              <a:gd name="connsiteX72" fmla="*/ 11299915 w 12192000"/>
              <a:gd name="connsiteY72" fmla="*/ 692177 h 4939827"/>
              <a:gd name="connsiteX73" fmla="*/ 11386973 w 12192000"/>
              <a:gd name="connsiteY73" fmla="*/ 708209 h 4939827"/>
              <a:gd name="connsiteX74" fmla="*/ 11500105 w 12192000"/>
              <a:gd name="connsiteY74" fmla="*/ 735014 h 4939827"/>
              <a:gd name="connsiteX75" fmla="*/ 11621735 w 12192000"/>
              <a:gd name="connsiteY75" fmla="*/ 789584 h 4939827"/>
              <a:gd name="connsiteX76" fmla="*/ 11691200 w 12192000"/>
              <a:gd name="connsiteY76" fmla="*/ 867902 h 4939827"/>
              <a:gd name="connsiteX77" fmla="*/ 11819427 w 12192000"/>
              <a:gd name="connsiteY77" fmla="*/ 911634 h 4939827"/>
              <a:gd name="connsiteX78" fmla="*/ 11969720 w 12192000"/>
              <a:gd name="connsiteY78" fmla="*/ 964737 h 4939827"/>
              <a:gd name="connsiteX79" fmla="*/ 12055766 w 12192000"/>
              <a:gd name="connsiteY79" fmla="*/ 991268 h 4939827"/>
              <a:gd name="connsiteX80" fmla="*/ 12171539 w 12192000"/>
              <a:gd name="connsiteY80" fmla="*/ 995427 h 4939827"/>
              <a:gd name="connsiteX81" fmla="*/ 12187831 w 12192000"/>
              <a:gd name="connsiteY81" fmla="*/ 996580 h 4939827"/>
              <a:gd name="connsiteX82" fmla="*/ 12192000 w 12192000"/>
              <a:gd name="connsiteY82" fmla="*/ 996726 h 4939827"/>
              <a:gd name="connsiteX83" fmla="*/ 12192000 w 12192000"/>
              <a:gd name="connsiteY83" fmla="*/ 4939827 h 4939827"/>
              <a:gd name="connsiteX84" fmla="*/ 0 w 12192000"/>
              <a:gd name="connsiteY84" fmla="*/ 4939827 h 4939827"/>
              <a:gd name="connsiteX85" fmla="*/ 0 w 12192000"/>
              <a:gd name="connsiteY85" fmla="*/ 512043 h 4939827"/>
              <a:gd name="connsiteX86" fmla="*/ 7381 w 12192000"/>
              <a:gd name="connsiteY86" fmla="*/ 512580 h 4939827"/>
              <a:gd name="connsiteX87" fmla="*/ 100029 w 12192000"/>
              <a:gd name="connsiteY87" fmla="*/ 504758 h 4939827"/>
              <a:gd name="connsiteX88" fmla="*/ 155244 w 12192000"/>
              <a:gd name="connsiteY88" fmla="*/ 525130 h 4939827"/>
              <a:gd name="connsiteX89" fmla="*/ 254366 w 12192000"/>
              <a:gd name="connsiteY89" fmla="*/ 534449 h 4939827"/>
              <a:gd name="connsiteX90" fmla="*/ 447292 w 12192000"/>
              <a:gd name="connsiteY90" fmla="*/ 542725 h 4939827"/>
              <a:gd name="connsiteX91" fmla="*/ 628105 w 12192000"/>
              <a:gd name="connsiteY91" fmla="*/ 547853 h 4939827"/>
              <a:gd name="connsiteX92" fmla="*/ 783146 w 12192000"/>
              <a:gd name="connsiteY92" fmla="*/ 591799 h 4939827"/>
              <a:gd name="connsiteX93" fmla="*/ 1043676 w 12192000"/>
              <a:gd name="connsiteY93" fmla="*/ 591887 h 4939827"/>
              <a:gd name="connsiteX94" fmla="*/ 1281816 w 12192000"/>
              <a:gd name="connsiteY94" fmla="*/ 520946 h 4939827"/>
              <a:gd name="connsiteX95" fmla="*/ 1486347 w 12192000"/>
              <a:gd name="connsiteY95" fmla="*/ 487310 h 4939827"/>
              <a:gd name="connsiteX96" fmla="*/ 1568079 w 12192000"/>
              <a:gd name="connsiteY96" fmla="*/ 462531 h 4939827"/>
              <a:gd name="connsiteX97" fmla="*/ 1622516 w 12192000"/>
              <a:gd name="connsiteY97" fmla="*/ 466058 h 4939827"/>
              <a:gd name="connsiteX98" fmla="*/ 1655457 w 12192000"/>
              <a:gd name="connsiteY98" fmla="*/ 465359 h 4939827"/>
              <a:gd name="connsiteX99" fmla="*/ 1717454 w 12192000"/>
              <a:gd name="connsiteY99" fmla="*/ 417203 h 4939827"/>
              <a:gd name="connsiteX100" fmla="*/ 1913794 w 12192000"/>
              <a:gd name="connsiteY100" fmla="*/ 365255 h 4939827"/>
              <a:gd name="connsiteX101" fmla="*/ 2129762 w 12192000"/>
              <a:gd name="connsiteY101" fmla="*/ 367832 h 4939827"/>
              <a:gd name="connsiteX102" fmla="*/ 2376970 w 12192000"/>
              <a:gd name="connsiteY102" fmla="*/ 350129 h 4939827"/>
              <a:gd name="connsiteX103" fmla="*/ 2480155 w 12192000"/>
              <a:gd name="connsiteY103" fmla="*/ 359227 h 4939827"/>
              <a:gd name="connsiteX104" fmla="*/ 2586782 w 12192000"/>
              <a:gd name="connsiteY104" fmla="*/ 339352 h 4939827"/>
              <a:gd name="connsiteX105" fmla="*/ 2679617 w 12192000"/>
              <a:gd name="connsiteY105" fmla="*/ 305383 h 4939827"/>
              <a:gd name="connsiteX106" fmla="*/ 2788947 w 12192000"/>
              <a:gd name="connsiteY106" fmla="*/ 250375 h 4939827"/>
              <a:gd name="connsiteX107" fmla="*/ 2965530 w 12192000"/>
              <a:gd name="connsiteY107" fmla="*/ 245958 h 4939827"/>
              <a:gd name="connsiteX108" fmla="*/ 3103677 w 12192000"/>
              <a:gd name="connsiteY108" fmla="*/ 209527 h 4939827"/>
              <a:gd name="connsiteX109" fmla="*/ 3126759 w 12192000"/>
              <a:gd name="connsiteY109" fmla="*/ 211226 h 4939827"/>
              <a:gd name="connsiteX110" fmla="*/ 3164020 w 12192000"/>
              <a:gd name="connsiteY110" fmla="*/ 212779 h 4939827"/>
              <a:gd name="connsiteX111" fmla="*/ 3285019 w 12192000"/>
              <a:gd name="connsiteY111" fmla="*/ 220535 h 4939827"/>
              <a:gd name="connsiteX112" fmla="*/ 3365154 w 12192000"/>
              <a:gd name="connsiteY112" fmla="*/ 226416 h 4939827"/>
              <a:gd name="connsiteX113" fmla="*/ 3367507 w 12192000"/>
              <a:gd name="connsiteY113" fmla="*/ 225416 h 4939827"/>
              <a:gd name="connsiteX114" fmla="*/ 3387567 w 12192000"/>
              <a:gd name="connsiteY114" fmla="*/ 227103 h 4939827"/>
              <a:gd name="connsiteX115" fmla="*/ 3498001 w 12192000"/>
              <a:gd name="connsiteY115" fmla="*/ 231941 h 4939827"/>
              <a:gd name="connsiteX116" fmla="*/ 3561557 w 12192000"/>
              <a:gd name="connsiteY116" fmla="*/ 228095 h 4939827"/>
              <a:gd name="connsiteX117" fmla="*/ 3611920 w 12192000"/>
              <a:gd name="connsiteY117" fmla="*/ 218094 h 4939827"/>
              <a:gd name="connsiteX118" fmla="*/ 3620528 w 12192000"/>
              <a:gd name="connsiteY118" fmla="*/ 218788 h 4939827"/>
              <a:gd name="connsiteX119" fmla="*/ 3620766 w 12192000"/>
              <a:gd name="connsiteY119" fmla="*/ 218511 h 4939827"/>
              <a:gd name="connsiteX120" fmla="*/ 3629977 w 12192000"/>
              <a:gd name="connsiteY120" fmla="*/ 218664 h 4939827"/>
              <a:gd name="connsiteX121" fmla="*/ 3636217 w 12192000"/>
              <a:gd name="connsiteY121" fmla="*/ 220048 h 4939827"/>
              <a:gd name="connsiteX122" fmla="*/ 3709484 w 12192000"/>
              <a:gd name="connsiteY122" fmla="*/ 186927 h 4939827"/>
              <a:gd name="connsiteX123" fmla="*/ 3761342 w 12192000"/>
              <a:gd name="connsiteY123" fmla="*/ 177474 h 4939827"/>
              <a:gd name="connsiteX124" fmla="*/ 3799748 w 12192000"/>
              <a:gd name="connsiteY124" fmla="*/ 167154 h 4939827"/>
              <a:gd name="connsiteX125" fmla="*/ 3922756 w 12192000"/>
              <a:gd name="connsiteY125" fmla="*/ 194044 h 4939827"/>
              <a:gd name="connsiteX126" fmla="*/ 4028476 w 12192000"/>
              <a:gd name="connsiteY126" fmla="*/ 223679 h 4939827"/>
              <a:gd name="connsiteX127" fmla="*/ 4191582 w 12192000"/>
              <a:gd name="connsiteY127" fmla="*/ 238952 h 4939827"/>
              <a:gd name="connsiteX128" fmla="*/ 4251024 w 12192000"/>
              <a:gd name="connsiteY128" fmla="*/ 240874 h 4939827"/>
              <a:gd name="connsiteX129" fmla="*/ 4355275 w 12192000"/>
              <a:gd name="connsiteY129" fmla="*/ 260205 h 4939827"/>
              <a:gd name="connsiteX130" fmla="*/ 4423807 w 12192000"/>
              <a:gd name="connsiteY130" fmla="*/ 270366 h 4939827"/>
              <a:gd name="connsiteX131" fmla="*/ 4558432 w 12192000"/>
              <a:gd name="connsiteY131" fmla="*/ 269194 h 4939827"/>
              <a:gd name="connsiteX132" fmla="*/ 4635061 w 12192000"/>
              <a:gd name="connsiteY132" fmla="*/ 280682 h 4939827"/>
              <a:gd name="connsiteX133" fmla="*/ 4807427 w 12192000"/>
              <a:gd name="connsiteY133" fmla="*/ 276835 h 4939827"/>
              <a:gd name="connsiteX134" fmla="*/ 5028933 w 12192000"/>
              <a:gd name="connsiteY134" fmla="*/ 183887 h 4939827"/>
              <a:gd name="connsiteX135" fmla="*/ 5093642 w 12192000"/>
              <a:gd name="connsiteY135" fmla="*/ 177214 h 4939827"/>
              <a:gd name="connsiteX136" fmla="*/ 5102642 w 12192000"/>
              <a:gd name="connsiteY136" fmla="*/ 186816 h 4939827"/>
              <a:gd name="connsiteX137" fmla="*/ 5193590 w 12192000"/>
              <a:gd name="connsiteY137" fmla="*/ 156458 h 4939827"/>
              <a:gd name="connsiteX138" fmla="*/ 5323922 w 12192000"/>
              <a:gd name="connsiteY138" fmla="*/ 146332 h 4939827"/>
              <a:gd name="connsiteX139" fmla="*/ 5421860 w 12192000"/>
              <a:gd name="connsiteY139" fmla="*/ 167298 h 4939827"/>
              <a:gd name="connsiteX140" fmla="*/ 5476948 w 12192000"/>
              <a:gd name="connsiteY140" fmla="*/ 173249 h 4939827"/>
              <a:gd name="connsiteX141" fmla="*/ 5516842 w 12192000"/>
              <a:gd name="connsiteY141" fmla="*/ 184018 h 4939827"/>
              <a:gd name="connsiteX142" fmla="*/ 5619415 w 12192000"/>
              <a:gd name="connsiteY142" fmla="*/ 176781 h 4939827"/>
              <a:gd name="connsiteX143" fmla="*/ 5789867 w 12192000"/>
              <a:gd name="connsiteY143" fmla="*/ 150304 h 4939827"/>
              <a:gd name="connsiteX144" fmla="*/ 5825953 w 12192000"/>
              <a:gd name="connsiteY144" fmla="*/ 147907 h 4939827"/>
              <a:gd name="connsiteX145" fmla="*/ 5856168 w 12192000"/>
              <a:gd name="connsiteY145" fmla="*/ 158719 h 4939827"/>
              <a:gd name="connsiteX146" fmla="*/ 5862476 w 12192000"/>
              <a:gd name="connsiteY146" fmla="*/ 172447 h 4939827"/>
              <a:gd name="connsiteX147" fmla="*/ 5882195 w 12192000"/>
              <a:gd name="connsiteY147" fmla="*/ 173195 h 4939827"/>
              <a:gd name="connsiteX148" fmla="*/ 5952585 w 12192000"/>
              <a:gd name="connsiteY148" fmla="*/ 161012 h 4939827"/>
              <a:gd name="connsiteX149" fmla="*/ 6001964 w 12192000"/>
              <a:gd name="connsiteY149" fmla="*/ 154786 h 4939827"/>
              <a:gd name="connsiteX150" fmla="*/ 6184207 w 12192000"/>
              <a:gd name="connsiteY150" fmla="*/ 132658 h 4939827"/>
              <a:gd name="connsiteX151" fmla="*/ 6415830 w 12192000"/>
              <a:gd name="connsiteY151" fmla="*/ 136006 h 4939827"/>
              <a:gd name="connsiteX152" fmla="*/ 6756965 w 12192000"/>
              <a:gd name="connsiteY152" fmla="*/ 57636 h 4939827"/>
              <a:gd name="connsiteX153" fmla="*/ 6819400 w 12192000"/>
              <a:gd name="connsiteY153" fmla="*/ 30742 h 4939827"/>
              <a:gd name="connsiteX154" fmla="*/ 6986370 w 12192000"/>
              <a:gd name="connsiteY154" fmla="*/ 12659 h 4939827"/>
              <a:gd name="connsiteX155" fmla="*/ 6989536 w 12192000"/>
              <a:gd name="connsiteY155" fmla="*/ 14528 h 4939827"/>
              <a:gd name="connsiteX156" fmla="*/ 7015933 w 12192000"/>
              <a:gd name="connsiteY156" fmla="*/ 9653 h 4939827"/>
              <a:gd name="connsiteX157" fmla="*/ 7020592 w 12192000"/>
              <a:gd name="connsiteY157" fmla="*/ 1651 h 4939827"/>
              <a:gd name="connsiteX158" fmla="*/ 7025905 w 12192000"/>
              <a:gd name="connsiteY158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622021 w 12192000"/>
              <a:gd name="connsiteY29" fmla="*/ 261028 h 4939827"/>
              <a:gd name="connsiteX30" fmla="*/ 8672650 w 12192000"/>
              <a:gd name="connsiteY30" fmla="*/ 254821 h 4939827"/>
              <a:gd name="connsiteX31" fmla="*/ 8785543 w 12192000"/>
              <a:gd name="connsiteY31" fmla="*/ 263406 h 4939827"/>
              <a:gd name="connsiteX32" fmla="*/ 8830588 w 12192000"/>
              <a:gd name="connsiteY32" fmla="*/ 265483 h 4939827"/>
              <a:gd name="connsiteX33" fmla="*/ 8905142 w 12192000"/>
              <a:gd name="connsiteY33" fmla="*/ 264958 h 4939827"/>
              <a:gd name="connsiteX34" fmla="*/ 8968582 w 12192000"/>
              <a:gd name="connsiteY34" fmla="*/ 262728 h 4939827"/>
              <a:gd name="connsiteX35" fmla="*/ 8972994 w 12192000"/>
              <a:gd name="connsiteY35" fmla="*/ 263284 h 4939827"/>
              <a:gd name="connsiteX36" fmla="*/ 9004605 w 12192000"/>
              <a:gd name="connsiteY36" fmla="*/ 258041 h 4939827"/>
              <a:gd name="connsiteX37" fmla="*/ 9016165 w 12192000"/>
              <a:gd name="connsiteY37" fmla="*/ 261258 h 4939827"/>
              <a:gd name="connsiteX38" fmla="*/ 9043297 w 12192000"/>
              <a:gd name="connsiteY38" fmla="*/ 281547 h 4939827"/>
              <a:gd name="connsiteX39" fmla="*/ 9048315 w 12192000"/>
              <a:gd name="connsiteY39" fmla="*/ 279264 h 4939827"/>
              <a:gd name="connsiteX40" fmla="*/ 9054706 w 12192000"/>
              <a:gd name="connsiteY40" fmla="*/ 278538 h 4939827"/>
              <a:gd name="connsiteX41" fmla="*/ 9070919 w 12192000"/>
              <a:gd name="connsiteY41" fmla="*/ 281810 h 4939827"/>
              <a:gd name="connsiteX42" fmla="*/ 9076813 w 12192000"/>
              <a:gd name="connsiteY42" fmla="*/ 283909 h 4939827"/>
              <a:gd name="connsiteX43" fmla="*/ 9085871 w 12192000"/>
              <a:gd name="connsiteY43" fmla="*/ 285133 h 4939827"/>
              <a:gd name="connsiteX44" fmla="*/ 9086159 w 12192000"/>
              <a:gd name="connsiteY44" fmla="*/ 284887 h 4939827"/>
              <a:gd name="connsiteX45" fmla="*/ 9134606 w 12192000"/>
              <a:gd name="connsiteY45" fmla="*/ 288168 h 4939827"/>
              <a:gd name="connsiteX46" fmla="*/ 9195590 w 12192000"/>
              <a:gd name="connsiteY46" fmla="*/ 279568 h 4939827"/>
              <a:gd name="connsiteX47" fmla="*/ 9219336 w 12192000"/>
              <a:gd name="connsiteY47" fmla="*/ 278133 h 4939827"/>
              <a:gd name="connsiteX48" fmla="*/ 9232362 w 12192000"/>
              <a:gd name="connsiteY48" fmla="*/ 275894 h 4939827"/>
              <a:gd name="connsiteX49" fmla="*/ 9283638 w 12192000"/>
              <a:gd name="connsiteY49" fmla="*/ 299924 h 4939827"/>
              <a:gd name="connsiteX50" fmla="*/ 9371484 w 12192000"/>
              <a:gd name="connsiteY50" fmla="*/ 329634 h 4939827"/>
              <a:gd name="connsiteX51" fmla="*/ 9404829 w 12192000"/>
              <a:gd name="connsiteY51" fmla="*/ 339038 h 4939827"/>
              <a:gd name="connsiteX52" fmla="*/ 9427021 w 12192000"/>
              <a:gd name="connsiteY52" fmla="*/ 358784 h 4939827"/>
              <a:gd name="connsiteX53" fmla="*/ 9670844 w 12192000"/>
              <a:gd name="connsiteY53" fmla="*/ 405128 h 4939827"/>
              <a:gd name="connsiteX54" fmla="*/ 9816083 w 12192000"/>
              <a:gd name="connsiteY54" fmla="*/ 416573 h 4939827"/>
              <a:gd name="connsiteX55" fmla="*/ 9936741 w 12192000"/>
              <a:gd name="connsiteY55" fmla="*/ 437044 h 4939827"/>
              <a:gd name="connsiteX56" fmla="*/ 10050093 w 12192000"/>
              <a:gd name="connsiteY56" fmla="*/ 443783 h 4939827"/>
              <a:gd name="connsiteX57" fmla="*/ 10130090 w 12192000"/>
              <a:gd name="connsiteY57" fmla="*/ 459520 h 4939827"/>
              <a:gd name="connsiteX58" fmla="*/ 10173456 w 12192000"/>
              <a:gd name="connsiteY58" fmla="*/ 457749 h 4939827"/>
              <a:gd name="connsiteX59" fmla="*/ 10218232 w 12192000"/>
              <a:gd name="connsiteY59" fmla="*/ 459820 h 4939827"/>
              <a:gd name="connsiteX60" fmla="*/ 10354176 w 12192000"/>
              <a:gd name="connsiteY60" fmla="*/ 471377 h 4939827"/>
              <a:gd name="connsiteX61" fmla="*/ 10430681 w 12192000"/>
              <a:gd name="connsiteY61" fmla="*/ 481226 h 4939827"/>
              <a:gd name="connsiteX62" fmla="*/ 10478169 w 12192000"/>
              <a:gd name="connsiteY62" fmla="*/ 481774 h 4939827"/>
              <a:gd name="connsiteX63" fmla="*/ 10540907 w 12192000"/>
              <a:gd name="connsiteY63" fmla="*/ 485607 h 4939827"/>
              <a:gd name="connsiteX64" fmla="*/ 10614941 w 12192000"/>
              <a:gd name="connsiteY64" fmla="*/ 487592 h 4939827"/>
              <a:gd name="connsiteX65" fmla="*/ 10674098 w 12192000"/>
              <a:gd name="connsiteY65" fmla="*/ 521656 h 4939827"/>
              <a:gd name="connsiteX66" fmla="*/ 10874834 w 12192000"/>
              <a:gd name="connsiteY66" fmla="*/ 574867 h 4939827"/>
              <a:gd name="connsiteX67" fmla="*/ 10944981 w 12192000"/>
              <a:gd name="connsiteY67" fmla="*/ 615042 h 4939827"/>
              <a:gd name="connsiteX68" fmla="*/ 11006376 w 12192000"/>
              <a:gd name="connsiteY68" fmla="*/ 645957 h 4939827"/>
              <a:gd name="connsiteX69" fmla="*/ 11076308 w 12192000"/>
              <a:gd name="connsiteY69" fmla="*/ 675698 h 4939827"/>
              <a:gd name="connsiteX70" fmla="*/ 11148789 w 12192000"/>
              <a:gd name="connsiteY70" fmla="*/ 685041 h 4939827"/>
              <a:gd name="connsiteX71" fmla="*/ 11249129 w 12192000"/>
              <a:gd name="connsiteY71" fmla="*/ 684218 h 4939827"/>
              <a:gd name="connsiteX72" fmla="*/ 11299915 w 12192000"/>
              <a:gd name="connsiteY72" fmla="*/ 692177 h 4939827"/>
              <a:gd name="connsiteX73" fmla="*/ 11386973 w 12192000"/>
              <a:gd name="connsiteY73" fmla="*/ 708209 h 4939827"/>
              <a:gd name="connsiteX74" fmla="*/ 11500105 w 12192000"/>
              <a:gd name="connsiteY74" fmla="*/ 735014 h 4939827"/>
              <a:gd name="connsiteX75" fmla="*/ 11621735 w 12192000"/>
              <a:gd name="connsiteY75" fmla="*/ 789584 h 4939827"/>
              <a:gd name="connsiteX76" fmla="*/ 11691200 w 12192000"/>
              <a:gd name="connsiteY76" fmla="*/ 867902 h 4939827"/>
              <a:gd name="connsiteX77" fmla="*/ 11819427 w 12192000"/>
              <a:gd name="connsiteY77" fmla="*/ 911634 h 4939827"/>
              <a:gd name="connsiteX78" fmla="*/ 11969720 w 12192000"/>
              <a:gd name="connsiteY78" fmla="*/ 964737 h 4939827"/>
              <a:gd name="connsiteX79" fmla="*/ 12055766 w 12192000"/>
              <a:gd name="connsiteY79" fmla="*/ 991268 h 4939827"/>
              <a:gd name="connsiteX80" fmla="*/ 12171539 w 12192000"/>
              <a:gd name="connsiteY80" fmla="*/ 995427 h 4939827"/>
              <a:gd name="connsiteX81" fmla="*/ 12187831 w 12192000"/>
              <a:gd name="connsiteY81" fmla="*/ 996580 h 4939827"/>
              <a:gd name="connsiteX82" fmla="*/ 12192000 w 12192000"/>
              <a:gd name="connsiteY82" fmla="*/ 996726 h 4939827"/>
              <a:gd name="connsiteX83" fmla="*/ 12192000 w 12192000"/>
              <a:gd name="connsiteY83" fmla="*/ 4939827 h 4939827"/>
              <a:gd name="connsiteX84" fmla="*/ 0 w 12192000"/>
              <a:gd name="connsiteY84" fmla="*/ 4939827 h 4939827"/>
              <a:gd name="connsiteX85" fmla="*/ 0 w 12192000"/>
              <a:gd name="connsiteY85" fmla="*/ 512043 h 4939827"/>
              <a:gd name="connsiteX86" fmla="*/ 7381 w 12192000"/>
              <a:gd name="connsiteY86" fmla="*/ 512580 h 4939827"/>
              <a:gd name="connsiteX87" fmla="*/ 100029 w 12192000"/>
              <a:gd name="connsiteY87" fmla="*/ 504758 h 4939827"/>
              <a:gd name="connsiteX88" fmla="*/ 155244 w 12192000"/>
              <a:gd name="connsiteY88" fmla="*/ 525130 h 4939827"/>
              <a:gd name="connsiteX89" fmla="*/ 254366 w 12192000"/>
              <a:gd name="connsiteY89" fmla="*/ 534449 h 4939827"/>
              <a:gd name="connsiteX90" fmla="*/ 447292 w 12192000"/>
              <a:gd name="connsiteY90" fmla="*/ 542725 h 4939827"/>
              <a:gd name="connsiteX91" fmla="*/ 628105 w 12192000"/>
              <a:gd name="connsiteY91" fmla="*/ 547853 h 4939827"/>
              <a:gd name="connsiteX92" fmla="*/ 783146 w 12192000"/>
              <a:gd name="connsiteY92" fmla="*/ 591799 h 4939827"/>
              <a:gd name="connsiteX93" fmla="*/ 1043676 w 12192000"/>
              <a:gd name="connsiteY93" fmla="*/ 591887 h 4939827"/>
              <a:gd name="connsiteX94" fmla="*/ 1281816 w 12192000"/>
              <a:gd name="connsiteY94" fmla="*/ 520946 h 4939827"/>
              <a:gd name="connsiteX95" fmla="*/ 1486347 w 12192000"/>
              <a:gd name="connsiteY95" fmla="*/ 487310 h 4939827"/>
              <a:gd name="connsiteX96" fmla="*/ 1568079 w 12192000"/>
              <a:gd name="connsiteY96" fmla="*/ 462531 h 4939827"/>
              <a:gd name="connsiteX97" fmla="*/ 1622516 w 12192000"/>
              <a:gd name="connsiteY97" fmla="*/ 466058 h 4939827"/>
              <a:gd name="connsiteX98" fmla="*/ 1655457 w 12192000"/>
              <a:gd name="connsiteY98" fmla="*/ 465359 h 4939827"/>
              <a:gd name="connsiteX99" fmla="*/ 1717454 w 12192000"/>
              <a:gd name="connsiteY99" fmla="*/ 417203 h 4939827"/>
              <a:gd name="connsiteX100" fmla="*/ 1913794 w 12192000"/>
              <a:gd name="connsiteY100" fmla="*/ 365255 h 4939827"/>
              <a:gd name="connsiteX101" fmla="*/ 2129762 w 12192000"/>
              <a:gd name="connsiteY101" fmla="*/ 367832 h 4939827"/>
              <a:gd name="connsiteX102" fmla="*/ 2376970 w 12192000"/>
              <a:gd name="connsiteY102" fmla="*/ 350129 h 4939827"/>
              <a:gd name="connsiteX103" fmla="*/ 2480155 w 12192000"/>
              <a:gd name="connsiteY103" fmla="*/ 359227 h 4939827"/>
              <a:gd name="connsiteX104" fmla="*/ 2586782 w 12192000"/>
              <a:gd name="connsiteY104" fmla="*/ 339352 h 4939827"/>
              <a:gd name="connsiteX105" fmla="*/ 2679617 w 12192000"/>
              <a:gd name="connsiteY105" fmla="*/ 305383 h 4939827"/>
              <a:gd name="connsiteX106" fmla="*/ 2788947 w 12192000"/>
              <a:gd name="connsiteY106" fmla="*/ 250375 h 4939827"/>
              <a:gd name="connsiteX107" fmla="*/ 2965530 w 12192000"/>
              <a:gd name="connsiteY107" fmla="*/ 245958 h 4939827"/>
              <a:gd name="connsiteX108" fmla="*/ 3103677 w 12192000"/>
              <a:gd name="connsiteY108" fmla="*/ 209527 h 4939827"/>
              <a:gd name="connsiteX109" fmla="*/ 3126759 w 12192000"/>
              <a:gd name="connsiteY109" fmla="*/ 211226 h 4939827"/>
              <a:gd name="connsiteX110" fmla="*/ 3164020 w 12192000"/>
              <a:gd name="connsiteY110" fmla="*/ 212779 h 4939827"/>
              <a:gd name="connsiteX111" fmla="*/ 3285019 w 12192000"/>
              <a:gd name="connsiteY111" fmla="*/ 220535 h 4939827"/>
              <a:gd name="connsiteX112" fmla="*/ 3365154 w 12192000"/>
              <a:gd name="connsiteY112" fmla="*/ 226416 h 4939827"/>
              <a:gd name="connsiteX113" fmla="*/ 3367507 w 12192000"/>
              <a:gd name="connsiteY113" fmla="*/ 225416 h 4939827"/>
              <a:gd name="connsiteX114" fmla="*/ 3387567 w 12192000"/>
              <a:gd name="connsiteY114" fmla="*/ 227103 h 4939827"/>
              <a:gd name="connsiteX115" fmla="*/ 3498001 w 12192000"/>
              <a:gd name="connsiteY115" fmla="*/ 231941 h 4939827"/>
              <a:gd name="connsiteX116" fmla="*/ 3561557 w 12192000"/>
              <a:gd name="connsiteY116" fmla="*/ 228095 h 4939827"/>
              <a:gd name="connsiteX117" fmla="*/ 3611920 w 12192000"/>
              <a:gd name="connsiteY117" fmla="*/ 218094 h 4939827"/>
              <a:gd name="connsiteX118" fmla="*/ 3620528 w 12192000"/>
              <a:gd name="connsiteY118" fmla="*/ 218788 h 4939827"/>
              <a:gd name="connsiteX119" fmla="*/ 3620766 w 12192000"/>
              <a:gd name="connsiteY119" fmla="*/ 218511 h 4939827"/>
              <a:gd name="connsiteX120" fmla="*/ 3629977 w 12192000"/>
              <a:gd name="connsiteY120" fmla="*/ 218664 h 4939827"/>
              <a:gd name="connsiteX121" fmla="*/ 3636217 w 12192000"/>
              <a:gd name="connsiteY121" fmla="*/ 220048 h 4939827"/>
              <a:gd name="connsiteX122" fmla="*/ 3709484 w 12192000"/>
              <a:gd name="connsiteY122" fmla="*/ 186927 h 4939827"/>
              <a:gd name="connsiteX123" fmla="*/ 3761342 w 12192000"/>
              <a:gd name="connsiteY123" fmla="*/ 177474 h 4939827"/>
              <a:gd name="connsiteX124" fmla="*/ 3799748 w 12192000"/>
              <a:gd name="connsiteY124" fmla="*/ 167154 h 4939827"/>
              <a:gd name="connsiteX125" fmla="*/ 3922756 w 12192000"/>
              <a:gd name="connsiteY125" fmla="*/ 194044 h 4939827"/>
              <a:gd name="connsiteX126" fmla="*/ 4028476 w 12192000"/>
              <a:gd name="connsiteY126" fmla="*/ 223679 h 4939827"/>
              <a:gd name="connsiteX127" fmla="*/ 4191582 w 12192000"/>
              <a:gd name="connsiteY127" fmla="*/ 238952 h 4939827"/>
              <a:gd name="connsiteX128" fmla="*/ 4251024 w 12192000"/>
              <a:gd name="connsiteY128" fmla="*/ 240874 h 4939827"/>
              <a:gd name="connsiteX129" fmla="*/ 4355275 w 12192000"/>
              <a:gd name="connsiteY129" fmla="*/ 260205 h 4939827"/>
              <a:gd name="connsiteX130" fmla="*/ 4423807 w 12192000"/>
              <a:gd name="connsiteY130" fmla="*/ 270366 h 4939827"/>
              <a:gd name="connsiteX131" fmla="*/ 4558432 w 12192000"/>
              <a:gd name="connsiteY131" fmla="*/ 269194 h 4939827"/>
              <a:gd name="connsiteX132" fmla="*/ 4635061 w 12192000"/>
              <a:gd name="connsiteY132" fmla="*/ 280682 h 4939827"/>
              <a:gd name="connsiteX133" fmla="*/ 4807427 w 12192000"/>
              <a:gd name="connsiteY133" fmla="*/ 276835 h 4939827"/>
              <a:gd name="connsiteX134" fmla="*/ 5028933 w 12192000"/>
              <a:gd name="connsiteY134" fmla="*/ 183887 h 4939827"/>
              <a:gd name="connsiteX135" fmla="*/ 5093642 w 12192000"/>
              <a:gd name="connsiteY135" fmla="*/ 177214 h 4939827"/>
              <a:gd name="connsiteX136" fmla="*/ 5102642 w 12192000"/>
              <a:gd name="connsiteY136" fmla="*/ 186816 h 4939827"/>
              <a:gd name="connsiteX137" fmla="*/ 5193590 w 12192000"/>
              <a:gd name="connsiteY137" fmla="*/ 156458 h 4939827"/>
              <a:gd name="connsiteX138" fmla="*/ 5323922 w 12192000"/>
              <a:gd name="connsiteY138" fmla="*/ 146332 h 4939827"/>
              <a:gd name="connsiteX139" fmla="*/ 5421860 w 12192000"/>
              <a:gd name="connsiteY139" fmla="*/ 167298 h 4939827"/>
              <a:gd name="connsiteX140" fmla="*/ 5476948 w 12192000"/>
              <a:gd name="connsiteY140" fmla="*/ 173249 h 4939827"/>
              <a:gd name="connsiteX141" fmla="*/ 5516842 w 12192000"/>
              <a:gd name="connsiteY141" fmla="*/ 184018 h 4939827"/>
              <a:gd name="connsiteX142" fmla="*/ 5619415 w 12192000"/>
              <a:gd name="connsiteY142" fmla="*/ 176781 h 4939827"/>
              <a:gd name="connsiteX143" fmla="*/ 5789867 w 12192000"/>
              <a:gd name="connsiteY143" fmla="*/ 150304 h 4939827"/>
              <a:gd name="connsiteX144" fmla="*/ 5825953 w 12192000"/>
              <a:gd name="connsiteY144" fmla="*/ 147907 h 4939827"/>
              <a:gd name="connsiteX145" fmla="*/ 5856168 w 12192000"/>
              <a:gd name="connsiteY145" fmla="*/ 158719 h 4939827"/>
              <a:gd name="connsiteX146" fmla="*/ 5862476 w 12192000"/>
              <a:gd name="connsiteY146" fmla="*/ 172447 h 4939827"/>
              <a:gd name="connsiteX147" fmla="*/ 5882195 w 12192000"/>
              <a:gd name="connsiteY147" fmla="*/ 173195 h 4939827"/>
              <a:gd name="connsiteX148" fmla="*/ 5952585 w 12192000"/>
              <a:gd name="connsiteY148" fmla="*/ 161012 h 4939827"/>
              <a:gd name="connsiteX149" fmla="*/ 6001964 w 12192000"/>
              <a:gd name="connsiteY149" fmla="*/ 154786 h 4939827"/>
              <a:gd name="connsiteX150" fmla="*/ 6184207 w 12192000"/>
              <a:gd name="connsiteY150" fmla="*/ 132658 h 4939827"/>
              <a:gd name="connsiteX151" fmla="*/ 6415830 w 12192000"/>
              <a:gd name="connsiteY151" fmla="*/ 136006 h 4939827"/>
              <a:gd name="connsiteX152" fmla="*/ 6756965 w 12192000"/>
              <a:gd name="connsiteY152" fmla="*/ 57636 h 4939827"/>
              <a:gd name="connsiteX153" fmla="*/ 6819400 w 12192000"/>
              <a:gd name="connsiteY153" fmla="*/ 30742 h 4939827"/>
              <a:gd name="connsiteX154" fmla="*/ 6986370 w 12192000"/>
              <a:gd name="connsiteY154" fmla="*/ 12659 h 4939827"/>
              <a:gd name="connsiteX155" fmla="*/ 6989536 w 12192000"/>
              <a:gd name="connsiteY155" fmla="*/ 14528 h 4939827"/>
              <a:gd name="connsiteX156" fmla="*/ 7015933 w 12192000"/>
              <a:gd name="connsiteY156" fmla="*/ 9653 h 4939827"/>
              <a:gd name="connsiteX157" fmla="*/ 7020592 w 12192000"/>
              <a:gd name="connsiteY157" fmla="*/ 1651 h 4939827"/>
              <a:gd name="connsiteX158" fmla="*/ 7025905 w 12192000"/>
              <a:gd name="connsiteY158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281371 w 12192000"/>
              <a:gd name="connsiteY19" fmla="*/ 256875 h 4939827"/>
              <a:gd name="connsiteX20" fmla="*/ 8381609 w 12192000"/>
              <a:gd name="connsiteY20" fmla="*/ 240618 h 4939827"/>
              <a:gd name="connsiteX21" fmla="*/ 8406759 w 12192000"/>
              <a:gd name="connsiteY21" fmla="*/ 232517 h 4939827"/>
              <a:gd name="connsiteX22" fmla="*/ 8426506 w 12192000"/>
              <a:gd name="connsiteY22" fmla="*/ 241842 h 4939827"/>
              <a:gd name="connsiteX23" fmla="*/ 8427949 w 12192000"/>
              <a:gd name="connsiteY23" fmla="*/ 240981 h 4939827"/>
              <a:gd name="connsiteX24" fmla="*/ 8441468 w 12192000"/>
              <a:gd name="connsiteY24" fmla="*/ 241157 h 4939827"/>
              <a:gd name="connsiteX25" fmla="*/ 8565757 w 12192000"/>
              <a:gd name="connsiteY25" fmla="*/ 255317 h 4939827"/>
              <a:gd name="connsiteX26" fmla="*/ 8573171 w 12192000"/>
              <a:gd name="connsiteY26" fmla="*/ 258426 h 4939827"/>
              <a:gd name="connsiteX27" fmla="*/ 8573548 w 12192000"/>
              <a:gd name="connsiteY27" fmla="*/ 258241 h 4939827"/>
              <a:gd name="connsiteX28" fmla="*/ 8622021 w 12192000"/>
              <a:gd name="connsiteY28" fmla="*/ 261028 h 4939827"/>
              <a:gd name="connsiteX29" fmla="*/ 8672650 w 12192000"/>
              <a:gd name="connsiteY29" fmla="*/ 254821 h 4939827"/>
              <a:gd name="connsiteX30" fmla="*/ 8785543 w 12192000"/>
              <a:gd name="connsiteY30" fmla="*/ 263406 h 4939827"/>
              <a:gd name="connsiteX31" fmla="*/ 8830588 w 12192000"/>
              <a:gd name="connsiteY31" fmla="*/ 265483 h 4939827"/>
              <a:gd name="connsiteX32" fmla="*/ 8905142 w 12192000"/>
              <a:gd name="connsiteY32" fmla="*/ 264958 h 4939827"/>
              <a:gd name="connsiteX33" fmla="*/ 8968582 w 12192000"/>
              <a:gd name="connsiteY33" fmla="*/ 262728 h 4939827"/>
              <a:gd name="connsiteX34" fmla="*/ 8972994 w 12192000"/>
              <a:gd name="connsiteY34" fmla="*/ 263284 h 4939827"/>
              <a:gd name="connsiteX35" fmla="*/ 9004605 w 12192000"/>
              <a:gd name="connsiteY35" fmla="*/ 258041 h 4939827"/>
              <a:gd name="connsiteX36" fmla="*/ 9016165 w 12192000"/>
              <a:gd name="connsiteY36" fmla="*/ 261258 h 4939827"/>
              <a:gd name="connsiteX37" fmla="*/ 9043297 w 12192000"/>
              <a:gd name="connsiteY37" fmla="*/ 281547 h 4939827"/>
              <a:gd name="connsiteX38" fmla="*/ 9048315 w 12192000"/>
              <a:gd name="connsiteY38" fmla="*/ 279264 h 4939827"/>
              <a:gd name="connsiteX39" fmla="*/ 9054706 w 12192000"/>
              <a:gd name="connsiteY39" fmla="*/ 278538 h 4939827"/>
              <a:gd name="connsiteX40" fmla="*/ 9070919 w 12192000"/>
              <a:gd name="connsiteY40" fmla="*/ 281810 h 4939827"/>
              <a:gd name="connsiteX41" fmla="*/ 9076813 w 12192000"/>
              <a:gd name="connsiteY41" fmla="*/ 283909 h 4939827"/>
              <a:gd name="connsiteX42" fmla="*/ 9085871 w 12192000"/>
              <a:gd name="connsiteY42" fmla="*/ 285133 h 4939827"/>
              <a:gd name="connsiteX43" fmla="*/ 9086159 w 12192000"/>
              <a:gd name="connsiteY43" fmla="*/ 284887 h 4939827"/>
              <a:gd name="connsiteX44" fmla="*/ 9134606 w 12192000"/>
              <a:gd name="connsiteY44" fmla="*/ 288168 h 4939827"/>
              <a:gd name="connsiteX45" fmla="*/ 9195590 w 12192000"/>
              <a:gd name="connsiteY45" fmla="*/ 279568 h 4939827"/>
              <a:gd name="connsiteX46" fmla="*/ 9219336 w 12192000"/>
              <a:gd name="connsiteY46" fmla="*/ 278133 h 4939827"/>
              <a:gd name="connsiteX47" fmla="*/ 9232362 w 12192000"/>
              <a:gd name="connsiteY47" fmla="*/ 275894 h 4939827"/>
              <a:gd name="connsiteX48" fmla="*/ 9283638 w 12192000"/>
              <a:gd name="connsiteY48" fmla="*/ 299924 h 4939827"/>
              <a:gd name="connsiteX49" fmla="*/ 9371484 w 12192000"/>
              <a:gd name="connsiteY49" fmla="*/ 329634 h 4939827"/>
              <a:gd name="connsiteX50" fmla="*/ 9404829 w 12192000"/>
              <a:gd name="connsiteY50" fmla="*/ 339038 h 4939827"/>
              <a:gd name="connsiteX51" fmla="*/ 9427021 w 12192000"/>
              <a:gd name="connsiteY51" fmla="*/ 358784 h 4939827"/>
              <a:gd name="connsiteX52" fmla="*/ 9670844 w 12192000"/>
              <a:gd name="connsiteY52" fmla="*/ 405128 h 4939827"/>
              <a:gd name="connsiteX53" fmla="*/ 9816083 w 12192000"/>
              <a:gd name="connsiteY53" fmla="*/ 416573 h 4939827"/>
              <a:gd name="connsiteX54" fmla="*/ 9936741 w 12192000"/>
              <a:gd name="connsiteY54" fmla="*/ 437044 h 4939827"/>
              <a:gd name="connsiteX55" fmla="*/ 10050093 w 12192000"/>
              <a:gd name="connsiteY55" fmla="*/ 443783 h 4939827"/>
              <a:gd name="connsiteX56" fmla="*/ 10130090 w 12192000"/>
              <a:gd name="connsiteY56" fmla="*/ 459520 h 4939827"/>
              <a:gd name="connsiteX57" fmla="*/ 10173456 w 12192000"/>
              <a:gd name="connsiteY57" fmla="*/ 457749 h 4939827"/>
              <a:gd name="connsiteX58" fmla="*/ 10218232 w 12192000"/>
              <a:gd name="connsiteY58" fmla="*/ 459820 h 4939827"/>
              <a:gd name="connsiteX59" fmla="*/ 10354176 w 12192000"/>
              <a:gd name="connsiteY59" fmla="*/ 471377 h 4939827"/>
              <a:gd name="connsiteX60" fmla="*/ 10430681 w 12192000"/>
              <a:gd name="connsiteY60" fmla="*/ 481226 h 4939827"/>
              <a:gd name="connsiteX61" fmla="*/ 10478169 w 12192000"/>
              <a:gd name="connsiteY61" fmla="*/ 481774 h 4939827"/>
              <a:gd name="connsiteX62" fmla="*/ 10540907 w 12192000"/>
              <a:gd name="connsiteY62" fmla="*/ 485607 h 4939827"/>
              <a:gd name="connsiteX63" fmla="*/ 10614941 w 12192000"/>
              <a:gd name="connsiteY63" fmla="*/ 487592 h 4939827"/>
              <a:gd name="connsiteX64" fmla="*/ 10674098 w 12192000"/>
              <a:gd name="connsiteY64" fmla="*/ 521656 h 4939827"/>
              <a:gd name="connsiteX65" fmla="*/ 10874834 w 12192000"/>
              <a:gd name="connsiteY65" fmla="*/ 574867 h 4939827"/>
              <a:gd name="connsiteX66" fmla="*/ 10944981 w 12192000"/>
              <a:gd name="connsiteY66" fmla="*/ 615042 h 4939827"/>
              <a:gd name="connsiteX67" fmla="*/ 11006376 w 12192000"/>
              <a:gd name="connsiteY67" fmla="*/ 645957 h 4939827"/>
              <a:gd name="connsiteX68" fmla="*/ 11076308 w 12192000"/>
              <a:gd name="connsiteY68" fmla="*/ 675698 h 4939827"/>
              <a:gd name="connsiteX69" fmla="*/ 11148789 w 12192000"/>
              <a:gd name="connsiteY69" fmla="*/ 685041 h 4939827"/>
              <a:gd name="connsiteX70" fmla="*/ 11249129 w 12192000"/>
              <a:gd name="connsiteY70" fmla="*/ 684218 h 4939827"/>
              <a:gd name="connsiteX71" fmla="*/ 11299915 w 12192000"/>
              <a:gd name="connsiteY71" fmla="*/ 692177 h 4939827"/>
              <a:gd name="connsiteX72" fmla="*/ 11386973 w 12192000"/>
              <a:gd name="connsiteY72" fmla="*/ 708209 h 4939827"/>
              <a:gd name="connsiteX73" fmla="*/ 11500105 w 12192000"/>
              <a:gd name="connsiteY73" fmla="*/ 735014 h 4939827"/>
              <a:gd name="connsiteX74" fmla="*/ 11621735 w 12192000"/>
              <a:gd name="connsiteY74" fmla="*/ 789584 h 4939827"/>
              <a:gd name="connsiteX75" fmla="*/ 11691200 w 12192000"/>
              <a:gd name="connsiteY75" fmla="*/ 867902 h 4939827"/>
              <a:gd name="connsiteX76" fmla="*/ 11819427 w 12192000"/>
              <a:gd name="connsiteY76" fmla="*/ 911634 h 4939827"/>
              <a:gd name="connsiteX77" fmla="*/ 11969720 w 12192000"/>
              <a:gd name="connsiteY77" fmla="*/ 964737 h 4939827"/>
              <a:gd name="connsiteX78" fmla="*/ 12055766 w 12192000"/>
              <a:gd name="connsiteY78" fmla="*/ 991268 h 4939827"/>
              <a:gd name="connsiteX79" fmla="*/ 12171539 w 12192000"/>
              <a:gd name="connsiteY79" fmla="*/ 995427 h 4939827"/>
              <a:gd name="connsiteX80" fmla="*/ 12187831 w 12192000"/>
              <a:gd name="connsiteY80" fmla="*/ 996580 h 4939827"/>
              <a:gd name="connsiteX81" fmla="*/ 12192000 w 12192000"/>
              <a:gd name="connsiteY81" fmla="*/ 996726 h 4939827"/>
              <a:gd name="connsiteX82" fmla="*/ 12192000 w 12192000"/>
              <a:gd name="connsiteY82" fmla="*/ 4939827 h 4939827"/>
              <a:gd name="connsiteX83" fmla="*/ 0 w 12192000"/>
              <a:gd name="connsiteY83" fmla="*/ 4939827 h 4939827"/>
              <a:gd name="connsiteX84" fmla="*/ 0 w 12192000"/>
              <a:gd name="connsiteY84" fmla="*/ 512043 h 4939827"/>
              <a:gd name="connsiteX85" fmla="*/ 7381 w 12192000"/>
              <a:gd name="connsiteY85" fmla="*/ 512580 h 4939827"/>
              <a:gd name="connsiteX86" fmla="*/ 100029 w 12192000"/>
              <a:gd name="connsiteY86" fmla="*/ 504758 h 4939827"/>
              <a:gd name="connsiteX87" fmla="*/ 155244 w 12192000"/>
              <a:gd name="connsiteY87" fmla="*/ 525130 h 4939827"/>
              <a:gd name="connsiteX88" fmla="*/ 254366 w 12192000"/>
              <a:gd name="connsiteY88" fmla="*/ 534449 h 4939827"/>
              <a:gd name="connsiteX89" fmla="*/ 447292 w 12192000"/>
              <a:gd name="connsiteY89" fmla="*/ 542725 h 4939827"/>
              <a:gd name="connsiteX90" fmla="*/ 628105 w 12192000"/>
              <a:gd name="connsiteY90" fmla="*/ 547853 h 4939827"/>
              <a:gd name="connsiteX91" fmla="*/ 783146 w 12192000"/>
              <a:gd name="connsiteY91" fmla="*/ 591799 h 4939827"/>
              <a:gd name="connsiteX92" fmla="*/ 1043676 w 12192000"/>
              <a:gd name="connsiteY92" fmla="*/ 591887 h 4939827"/>
              <a:gd name="connsiteX93" fmla="*/ 1281816 w 12192000"/>
              <a:gd name="connsiteY93" fmla="*/ 520946 h 4939827"/>
              <a:gd name="connsiteX94" fmla="*/ 1486347 w 12192000"/>
              <a:gd name="connsiteY94" fmla="*/ 487310 h 4939827"/>
              <a:gd name="connsiteX95" fmla="*/ 1568079 w 12192000"/>
              <a:gd name="connsiteY95" fmla="*/ 462531 h 4939827"/>
              <a:gd name="connsiteX96" fmla="*/ 1622516 w 12192000"/>
              <a:gd name="connsiteY96" fmla="*/ 466058 h 4939827"/>
              <a:gd name="connsiteX97" fmla="*/ 1655457 w 12192000"/>
              <a:gd name="connsiteY97" fmla="*/ 465359 h 4939827"/>
              <a:gd name="connsiteX98" fmla="*/ 1717454 w 12192000"/>
              <a:gd name="connsiteY98" fmla="*/ 417203 h 4939827"/>
              <a:gd name="connsiteX99" fmla="*/ 1913794 w 12192000"/>
              <a:gd name="connsiteY99" fmla="*/ 365255 h 4939827"/>
              <a:gd name="connsiteX100" fmla="*/ 2129762 w 12192000"/>
              <a:gd name="connsiteY100" fmla="*/ 367832 h 4939827"/>
              <a:gd name="connsiteX101" fmla="*/ 2376970 w 12192000"/>
              <a:gd name="connsiteY101" fmla="*/ 350129 h 4939827"/>
              <a:gd name="connsiteX102" fmla="*/ 2480155 w 12192000"/>
              <a:gd name="connsiteY102" fmla="*/ 359227 h 4939827"/>
              <a:gd name="connsiteX103" fmla="*/ 2586782 w 12192000"/>
              <a:gd name="connsiteY103" fmla="*/ 339352 h 4939827"/>
              <a:gd name="connsiteX104" fmla="*/ 2679617 w 12192000"/>
              <a:gd name="connsiteY104" fmla="*/ 305383 h 4939827"/>
              <a:gd name="connsiteX105" fmla="*/ 2788947 w 12192000"/>
              <a:gd name="connsiteY105" fmla="*/ 250375 h 4939827"/>
              <a:gd name="connsiteX106" fmla="*/ 2965530 w 12192000"/>
              <a:gd name="connsiteY106" fmla="*/ 245958 h 4939827"/>
              <a:gd name="connsiteX107" fmla="*/ 3103677 w 12192000"/>
              <a:gd name="connsiteY107" fmla="*/ 209527 h 4939827"/>
              <a:gd name="connsiteX108" fmla="*/ 3126759 w 12192000"/>
              <a:gd name="connsiteY108" fmla="*/ 211226 h 4939827"/>
              <a:gd name="connsiteX109" fmla="*/ 3164020 w 12192000"/>
              <a:gd name="connsiteY109" fmla="*/ 212779 h 4939827"/>
              <a:gd name="connsiteX110" fmla="*/ 3285019 w 12192000"/>
              <a:gd name="connsiteY110" fmla="*/ 220535 h 4939827"/>
              <a:gd name="connsiteX111" fmla="*/ 3365154 w 12192000"/>
              <a:gd name="connsiteY111" fmla="*/ 226416 h 4939827"/>
              <a:gd name="connsiteX112" fmla="*/ 3367507 w 12192000"/>
              <a:gd name="connsiteY112" fmla="*/ 225416 h 4939827"/>
              <a:gd name="connsiteX113" fmla="*/ 3387567 w 12192000"/>
              <a:gd name="connsiteY113" fmla="*/ 227103 h 4939827"/>
              <a:gd name="connsiteX114" fmla="*/ 3498001 w 12192000"/>
              <a:gd name="connsiteY114" fmla="*/ 231941 h 4939827"/>
              <a:gd name="connsiteX115" fmla="*/ 3561557 w 12192000"/>
              <a:gd name="connsiteY115" fmla="*/ 228095 h 4939827"/>
              <a:gd name="connsiteX116" fmla="*/ 3611920 w 12192000"/>
              <a:gd name="connsiteY116" fmla="*/ 218094 h 4939827"/>
              <a:gd name="connsiteX117" fmla="*/ 3620528 w 12192000"/>
              <a:gd name="connsiteY117" fmla="*/ 218788 h 4939827"/>
              <a:gd name="connsiteX118" fmla="*/ 3620766 w 12192000"/>
              <a:gd name="connsiteY118" fmla="*/ 218511 h 4939827"/>
              <a:gd name="connsiteX119" fmla="*/ 3629977 w 12192000"/>
              <a:gd name="connsiteY119" fmla="*/ 218664 h 4939827"/>
              <a:gd name="connsiteX120" fmla="*/ 3636217 w 12192000"/>
              <a:gd name="connsiteY120" fmla="*/ 220048 h 4939827"/>
              <a:gd name="connsiteX121" fmla="*/ 3709484 w 12192000"/>
              <a:gd name="connsiteY121" fmla="*/ 186927 h 4939827"/>
              <a:gd name="connsiteX122" fmla="*/ 3761342 w 12192000"/>
              <a:gd name="connsiteY122" fmla="*/ 177474 h 4939827"/>
              <a:gd name="connsiteX123" fmla="*/ 3799748 w 12192000"/>
              <a:gd name="connsiteY123" fmla="*/ 167154 h 4939827"/>
              <a:gd name="connsiteX124" fmla="*/ 3922756 w 12192000"/>
              <a:gd name="connsiteY124" fmla="*/ 194044 h 4939827"/>
              <a:gd name="connsiteX125" fmla="*/ 4028476 w 12192000"/>
              <a:gd name="connsiteY125" fmla="*/ 223679 h 4939827"/>
              <a:gd name="connsiteX126" fmla="*/ 4191582 w 12192000"/>
              <a:gd name="connsiteY126" fmla="*/ 238952 h 4939827"/>
              <a:gd name="connsiteX127" fmla="*/ 4251024 w 12192000"/>
              <a:gd name="connsiteY127" fmla="*/ 240874 h 4939827"/>
              <a:gd name="connsiteX128" fmla="*/ 4355275 w 12192000"/>
              <a:gd name="connsiteY128" fmla="*/ 260205 h 4939827"/>
              <a:gd name="connsiteX129" fmla="*/ 4423807 w 12192000"/>
              <a:gd name="connsiteY129" fmla="*/ 270366 h 4939827"/>
              <a:gd name="connsiteX130" fmla="*/ 4558432 w 12192000"/>
              <a:gd name="connsiteY130" fmla="*/ 269194 h 4939827"/>
              <a:gd name="connsiteX131" fmla="*/ 4635061 w 12192000"/>
              <a:gd name="connsiteY131" fmla="*/ 280682 h 4939827"/>
              <a:gd name="connsiteX132" fmla="*/ 4807427 w 12192000"/>
              <a:gd name="connsiteY132" fmla="*/ 276835 h 4939827"/>
              <a:gd name="connsiteX133" fmla="*/ 5028933 w 12192000"/>
              <a:gd name="connsiteY133" fmla="*/ 183887 h 4939827"/>
              <a:gd name="connsiteX134" fmla="*/ 5093642 w 12192000"/>
              <a:gd name="connsiteY134" fmla="*/ 177214 h 4939827"/>
              <a:gd name="connsiteX135" fmla="*/ 5102642 w 12192000"/>
              <a:gd name="connsiteY135" fmla="*/ 186816 h 4939827"/>
              <a:gd name="connsiteX136" fmla="*/ 5193590 w 12192000"/>
              <a:gd name="connsiteY136" fmla="*/ 156458 h 4939827"/>
              <a:gd name="connsiteX137" fmla="*/ 5323922 w 12192000"/>
              <a:gd name="connsiteY137" fmla="*/ 146332 h 4939827"/>
              <a:gd name="connsiteX138" fmla="*/ 5421860 w 12192000"/>
              <a:gd name="connsiteY138" fmla="*/ 167298 h 4939827"/>
              <a:gd name="connsiteX139" fmla="*/ 5476948 w 12192000"/>
              <a:gd name="connsiteY139" fmla="*/ 173249 h 4939827"/>
              <a:gd name="connsiteX140" fmla="*/ 5516842 w 12192000"/>
              <a:gd name="connsiteY140" fmla="*/ 184018 h 4939827"/>
              <a:gd name="connsiteX141" fmla="*/ 5619415 w 12192000"/>
              <a:gd name="connsiteY141" fmla="*/ 176781 h 4939827"/>
              <a:gd name="connsiteX142" fmla="*/ 5789867 w 12192000"/>
              <a:gd name="connsiteY142" fmla="*/ 150304 h 4939827"/>
              <a:gd name="connsiteX143" fmla="*/ 5825953 w 12192000"/>
              <a:gd name="connsiteY143" fmla="*/ 147907 h 4939827"/>
              <a:gd name="connsiteX144" fmla="*/ 5856168 w 12192000"/>
              <a:gd name="connsiteY144" fmla="*/ 158719 h 4939827"/>
              <a:gd name="connsiteX145" fmla="*/ 5862476 w 12192000"/>
              <a:gd name="connsiteY145" fmla="*/ 172447 h 4939827"/>
              <a:gd name="connsiteX146" fmla="*/ 5882195 w 12192000"/>
              <a:gd name="connsiteY146" fmla="*/ 173195 h 4939827"/>
              <a:gd name="connsiteX147" fmla="*/ 5952585 w 12192000"/>
              <a:gd name="connsiteY147" fmla="*/ 161012 h 4939827"/>
              <a:gd name="connsiteX148" fmla="*/ 6001964 w 12192000"/>
              <a:gd name="connsiteY148" fmla="*/ 154786 h 4939827"/>
              <a:gd name="connsiteX149" fmla="*/ 6184207 w 12192000"/>
              <a:gd name="connsiteY149" fmla="*/ 132658 h 4939827"/>
              <a:gd name="connsiteX150" fmla="*/ 6415830 w 12192000"/>
              <a:gd name="connsiteY150" fmla="*/ 136006 h 4939827"/>
              <a:gd name="connsiteX151" fmla="*/ 6756965 w 12192000"/>
              <a:gd name="connsiteY151" fmla="*/ 57636 h 4939827"/>
              <a:gd name="connsiteX152" fmla="*/ 6819400 w 12192000"/>
              <a:gd name="connsiteY152" fmla="*/ 30742 h 4939827"/>
              <a:gd name="connsiteX153" fmla="*/ 6986370 w 12192000"/>
              <a:gd name="connsiteY153" fmla="*/ 12659 h 4939827"/>
              <a:gd name="connsiteX154" fmla="*/ 6989536 w 12192000"/>
              <a:gd name="connsiteY154" fmla="*/ 14528 h 4939827"/>
              <a:gd name="connsiteX155" fmla="*/ 7015933 w 12192000"/>
              <a:gd name="connsiteY155" fmla="*/ 9653 h 4939827"/>
              <a:gd name="connsiteX156" fmla="*/ 7020592 w 12192000"/>
              <a:gd name="connsiteY156" fmla="*/ 1651 h 4939827"/>
              <a:gd name="connsiteX157" fmla="*/ 7025905 w 12192000"/>
              <a:gd name="connsiteY157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58681 w 12192000"/>
              <a:gd name="connsiteY16" fmla="*/ 219431 h 4939827"/>
              <a:gd name="connsiteX17" fmla="*/ 8126175 w 12192000"/>
              <a:gd name="connsiteY17" fmla="*/ 240005 h 4939827"/>
              <a:gd name="connsiteX18" fmla="*/ 8281371 w 12192000"/>
              <a:gd name="connsiteY18" fmla="*/ 256875 h 4939827"/>
              <a:gd name="connsiteX19" fmla="*/ 8381609 w 12192000"/>
              <a:gd name="connsiteY19" fmla="*/ 240618 h 4939827"/>
              <a:gd name="connsiteX20" fmla="*/ 8406759 w 12192000"/>
              <a:gd name="connsiteY20" fmla="*/ 232517 h 4939827"/>
              <a:gd name="connsiteX21" fmla="*/ 8426506 w 12192000"/>
              <a:gd name="connsiteY21" fmla="*/ 241842 h 4939827"/>
              <a:gd name="connsiteX22" fmla="*/ 8427949 w 12192000"/>
              <a:gd name="connsiteY22" fmla="*/ 240981 h 4939827"/>
              <a:gd name="connsiteX23" fmla="*/ 8441468 w 12192000"/>
              <a:gd name="connsiteY23" fmla="*/ 241157 h 4939827"/>
              <a:gd name="connsiteX24" fmla="*/ 8565757 w 12192000"/>
              <a:gd name="connsiteY24" fmla="*/ 255317 h 4939827"/>
              <a:gd name="connsiteX25" fmla="*/ 8573171 w 12192000"/>
              <a:gd name="connsiteY25" fmla="*/ 258426 h 4939827"/>
              <a:gd name="connsiteX26" fmla="*/ 8573548 w 12192000"/>
              <a:gd name="connsiteY26" fmla="*/ 258241 h 4939827"/>
              <a:gd name="connsiteX27" fmla="*/ 8622021 w 12192000"/>
              <a:gd name="connsiteY27" fmla="*/ 261028 h 4939827"/>
              <a:gd name="connsiteX28" fmla="*/ 8672650 w 12192000"/>
              <a:gd name="connsiteY28" fmla="*/ 254821 h 4939827"/>
              <a:gd name="connsiteX29" fmla="*/ 8785543 w 12192000"/>
              <a:gd name="connsiteY29" fmla="*/ 263406 h 4939827"/>
              <a:gd name="connsiteX30" fmla="*/ 8830588 w 12192000"/>
              <a:gd name="connsiteY30" fmla="*/ 265483 h 4939827"/>
              <a:gd name="connsiteX31" fmla="*/ 8905142 w 12192000"/>
              <a:gd name="connsiteY31" fmla="*/ 264958 h 4939827"/>
              <a:gd name="connsiteX32" fmla="*/ 8968582 w 12192000"/>
              <a:gd name="connsiteY32" fmla="*/ 262728 h 4939827"/>
              <a:gd name="connsiteX33" fmla="*/ 8972994 w 12192000"/>
              <a:gd name="connsiteY33" fmla="*/ 263284 h 4939827"/>
              <a:gd name="connsiteX34" fmla="*/ 9004605 w 12192000"/>
              <a:gd name="connsiteY34" fmla="*/ 258041 h 4939827"/>
              <a:gd name="connsiteX35" fmla="*/ 9016165 w 12192000"/>
              <a:gd name="connsiteY35" fmla="*/ 261258 h 4939827"/>
              <a:gd name="connsiteX36" fmla="*/ 9043297 w 12192000"/>
              <a:gd name="connsiteY36" fmla="*/ 281547 h 4939827"/>
              <a:gd name="connsiteX37" fmla="*/ 9048315 w 12192000"/>
              <a:gd name="connsiteY37" fmla="*/ 279264 h 4939827"/>
              <a:gd name="connsiteX38" fmla="*/ 9054706 w 12192000"/>
              <a:gd name="connsiteY38" fmla="*/ 278538 h 4939827"/>
              <a:gd name="connsiteX39" fmla="*/ 9070919 w 12192000"/>
              <a:gd name="connsiteY39" fmla="*/ 281810 h 4939827"/>
              <a:gd name="connsiteX40" fmla="*/ 9076813 w 12192000"/>
              <a:gd name="connsiteY40" fmla="*/ 283909 h 4939827"/>
              <a:gd name="connsiteX41" fmla="*/ 9085871 w 12192000"/>
              <a:gd name="connsiteY41" fmla="*/ 285133 h 4939827"/>
              <a:gd name="connsiteX42" fmla="*/ 9086159 w 12192000"/>
              <a:gd name="connsiteY42" fmla="*/ 284887 h 4939827"/>
              <a:gd name="connsiteX43" fmla="*/ 9134606 w 12192000"/>
              <a:gd name="connsiteY43" fmla="*/ 288168 h 4939827"/>
              <a:gd name="connsiteX44" fmla="*/ 9195590 w 12192000"/>
              <a:gd name="connsiteY44" fmla="*/ 279568 h 4939827"/>
              <a:gd name="connsiteX45" fmla="*/ 9219336 w 12192000"/>
              <a:gd name="connsiteY45" fmla="*/ 278133 h 4939827"/>
              <a:gd name="connsiteX46" fmla="*/ 9232362 w 12192000"/>
              <a:gd name="connsiteY46" fmla="*/ 275894 h 4939827"/>
              <a:gd name="connsiteX47" fmla="*/ 9283638 w 12192000"/>
              <a:gd name="connsiteY47" fmla="*/ 299924 h 4939827"/>
              <a:gd name="connsiteX48" fmla="*/ 9371484 w 12192000"/>
              <a:gd name="connsiteY48" fmla="*/ 329634 h 4939827"/>
              <a:gd name="connsiteX49" fmla="*/ 9404829 w 12192000"/>
              <a:gd name="connsiteY49" fmla="*/ 339038 h 4939827"/>
              <a:gd name="connsiteX50" fmla="*/ 9427021 w 12192000"/>
              <a:gd name="connsiteY50" fmla="*/ 358784 h 4939827"/>
              <a:gd name="connsiteX51" fmla="*/ 9670844 w 12192000"/>
              <a:gd name="connsiteY51" fmla="*/ 405128 h 4939827"/>
              <a:gd name="connsiteX52" fmla="*/ 9816083 w 12192000"/>
              <a:gd name="connsiteY52" fmla="*/ 416573 h 4939827"/>
              <a:gd name="connsiteX53" fmla="*/ 9936741 w 12192000"/>
              <a:gd name="connsiteY53" fmla="*/ 437044 h 4939827"/>
              <a:gd name="connsiteX54" fmla="*/ 10050093 w 12192000"/>
              <a:gd name="connsiteY54" fmla="*/ 443783 h 4939827"/>
              <a:gd name="connsiteX55" fmla="*/ 10130090 w 12192000"/>
              <a:gd name="connsiteY55" fmla="*/ 459520 h 4939827"/>
              <a:gd name="connsiteX56" fmla="*/ 10173456 w 12192000"/>
              <a:gd name="connsiteY56" fmla="*/ 457749 h 4939827"/>
              <a:gd name="connsiteX57" fmla="*/ 10218232 w 12192000"/>
              <a:gd name="connsiteY57" fmla="*/ 459820 h 4939827"/>
              <a:gd name="connsiteX58" fmla="*/ 10354176 w 12192000"/>
              <a:gd name="connsiteY58" fmla="*/ 471377 h 4939827"/>
              <a:gd name="connsiteX59" fmla="*/ 10430681 w 12192000"/>
              <a:gd name="connsiteY59" fmla="*/ 481226 h 4939827"/>
              <a:gd name="connsiteX60" fmla="*/ 10478169 w 12192000"/>
              <a:gd name="connsiteY60" fmla="*/ 481774 h 4939827"/>
              <a:gd name="connsiteX61" fmla="*/ 10540907 w 12192000"/>
              <a:gd name="connsiteY61" fmla="*/ 485607 h 4939827"/>
              <a:gd name="connsiteX62" fmla="*/ 10614941 w 12192000"/>
              <a:gd name="connsiteY62" fmla="*/ 487592 h 4939827"/>
              <a:gd name="connsiteX63" fmla="*/ 10674098 w 12192000"/>
              <a:gd name="connsiteY63" fmla="*/ 521656 h 4939827"/>
              <a:gd name="connsiteX64" fmla="*/ 10874834 w 12192000"/>
              <a:gd name="connsiteY64" fmla="*/ 574867 h 4939827"/>
              <a:gd name="connsiteX65" fmla="*/ 10944981 w 12192000"/>
              <a:gd name="connsiteY65" fmla="*/ 615042 h 4939827"/>
              <a:gd name="connsiteX66" fmla="*/ 11006376 w 12192000"/>
              <a:gd name="connsiteY66" fmla="*/ 645957 h 4939827"/>
              <a:gd name="connsiteX67" fmla="*/ 11076308 w 12192000"/>
              <a:gd name="connsiteY67" fmla="*/ 675698 h 4939827"/>
              <a:gd name="connsiteX68" fmla="*/ 11148789 w 12192000"/>
              <a:gd name="connsiteY68" fmla="*/ 685041 h 4939827"/>
              <a:gd name="connsiteX69" fmla="*/ 11249129 w 12192000"/>
              <a:gd name="connsiteY69" fmla="*/ 684218 h 4939827"/>
              <a:gd name="connsiteX70" fmla="*/ 11299915 w 12192000"/>
              <a:gd name="connsiteY70" fmla="*/ 692177 h 4939827"/>
              <a:gd name="connsiteX71" fmla="*/ 11386973 w 12192000"/>
              <a:gd name="connsiteY71" fmla="*/ 708209 h 4939827"/>
              <a:gd name="connsiteX72" fmla="*/ 11500105 w 12192000"/>
              <a:gd name="connsiteY72" fmla="*/ 735014 h 4939827"/>
              <a:gd name="connsiteX73" fmla="*/ 11621735 w 12192000"/>
              <a:gd name="connsiteY73" fmla="*/ 789584 h 4939827"/>
              <a:gd name="connsiteX74" fmla="*/ 11691200 w 12192000"/>
              <a:gd name="connsiteY74" fmla="*/ 867902 h 4939827"/>
              <a:gd name="connsiteX75" fmla="*/ 11819427 w 12192000"/>
              <a:gd name="connsiteY75" fmla="*/ 911634 h 4939827"/>
              <a:gd name="connsiteX76" fmla="*/ 11969720 w 12192000"/>
              <a:gd name="connsiteY76" fmla="*/ 964737 h 4939827"/>
              <a:gd name="connsiteX77" fmla="*/ 12055766 w 12192000"/>
              <a:gd name="connsiteY77" fmla="*/ 991268 h 4939827"/>
              <a:gd name="connsiteX78" fmla="*/ 12171539 w 12192000"/>
              <a:gd name="connsiteY78" fmla="*/ 995427 h 4939827"/>
              <a:gd name="connsiteX79" fmla="*/ 12187831 w 12192000"/>
              <a:gd name="connsiteY79" fmla="*/ 996580 h 4939827"/>
              <a:gd name="connsiteX80" fmla="*/ 12192000 w 12192000"/>
              <a:gd name="connsiteY80" fmla="*/ 996726 h 4939827"/>
              <a:gd name="connsiteX81" fmla="*/ 12192000 w 12192000"/>
              <a:gd name="connsiteY81" fmla="*/ 4939827 h 4939827"/>
              <a:gd name="connsiteX82" fmla="*/ 0 w 12192000"/>
              <a:gd name="connsiteY82" fmla="*/ 4939827 h 4939827"/>
              <a:gd name="connsiteX83" fmla="*/ 0 w 12192000"/>
              <a:gd name="connsiteY83" fmla="*/ 512043 h 4939827"/>
              <a:gd name="connsiteX84" fmla="*/ 7381 w 12192000"/>
              <a:gd name="connsiteY84" fmla="*/ 512580 h 4939827"/>
              <a:gd name="connsiteX85" fmla="*/ 100029 w 12192000"/>
              <a:gd name="connsiteY85" fmla="*/ 504758 h 4939827"/>
              <a:gd name="connsiteX86" fmla="*/ 155244 w 12192000"/>
              <a:gd name="connsiteY86" fmla="*/ 525130 h 4939827"/>
              <a:gd name="connsiteX87" fmla="*/ 254366 w 12192000"/>
              <a:gd name="connsiteY87" fmla="*/ 534449 h 4939827"/>
              <a:gd name="connsiteX88" fmla="*/ 447292 w 12192000"/>
              <a:gd name="connsiteY88" fmla="*/ 542725 h 4939827"/>
              <a:gd name="connsiteX89" fmla="*/ 628105 w 12192000"/>
              <a:gd name="connsiteY89" fmla="*/ 547853 h 4939827"/>
              <a:gd name="connsiteX90" fmla="*/ 783146 w 12192000"/>
              <a:gd name="connsiteY90" fmla="*/ 591799 h 4939827"/>
              <a:gd name="connsiteX91" fmla="*/ 1043676 w 12192000"/>
              <a:gd name="connsiteY91" fmla="*/ 591887 h 4939827"/>
              <a:gd name="connsiteX92" fmla="*/ 1281816 w 12192000"/>
              <a:gd name="connsiteY92" fmla="*/ 520946 h 4939827"/>
              <a:gd name="connsiteX93" fmla="*/ 1486347 w 12192000"/>
              <a:gd name="connsiteY93" fmla="*/ 487310 h 4939827"/>
              <a:gd name="connsiteX94" fmla="*/ 1568079 w 12192000"/>
              <a:gd name="connsiteY94" fmla="*/ 462531 h 4939827"/>
              <a:gd name="connsiteX95" fmla="*/ 1622516 w 12192000"/>
              <a:gd name="connsiteY95" fmla="*/ 466058 h 4939827"/>
              <a:gd name="connsiteX96" fmla="*/ 1655457 w 12192000"/>
              <a:gd name="connsiteY96" fmla="*/ 465359 h 4939827"/>
              <a:gd name="connsiteX97" fmla="*/ 1717454 w 12192000"/>
              <a:gd name="connsiteY97" fmla="*/ 417203 h 4939827"/>
              <a:gd name="connsiteX98" fmla="*/ 1913794 w 12192000"/>
              <a:gd name="connsiteY98" fmla="*/ 365255 h 4939827"/>
              <a:gd name="connsiteX99" fmla="*/ 2129762 w 12192000"/>
              <a:gd name="connsiteY99" fmla="*/ 367832 h 4939827"/>
              <a:gd name="connsiteX100" fmla="*/ 2376970 w 12192000"/>
              <a:gd name="connsiteY100" fmla="*/ 350129 h 4939827"/>
              <a:gd name="connsiteX101" fmla="*/ 2480155 w 12192000"/>
              <a:gd name="connsiteY101" fmla="*/ 359227 h 4939827"/>
              <a:gd name="connsiteX102" fmla="*/ 2586782 w 12192000"/>
              <a:gd name="connsiteY102" fmla="*/ 339352 h 4939827"/>
              <a:gd name="connsiteX103" fmla="*/ 2679617 w 12192000"/>
              <a:gd name="connsiteY103" fmla="*/ 305383 h 4939827"/>
              <a:gd name="connsiteX104" fmla="*/ 2788947 w 12192000"/>
              <a:gd name="connsiteY104" fmla="*/ 250375 h 4939827"/>
              <a:gd name="connsiteX105" fmla="*/ 2965530 w 12192000"/>
              <a:gd name="connsiteY105" fmla="*/ 245958 h 4939827"/>
              <a:gd name="connsiteX106" fmla="*/ 3103677 w 12192000"/>
              <a:gd name="connsiteY106" fmla="*/ 209527 h 4939827"/>
              <a:gd name="connsiteX107" fmla="*/ 3126759 w 12192000"/>
              <a:gd name="connsiteY107" fmla="*/ 211226 h 4939827"/>
              <a:gd name="connsiteX108" fmla="*/ 3164020 w 12192000"/>
              <a:gd name="connsiteY108" fmla="*/ 212779 h 4939827"/>
              <a:gd name="connsiteX109" fmla="*/ 3285019 w 12192000"/>
              <a:gd name="connsiteY109" fmla="*/ 220535 h 4939827"/>
              <a:gd name="connsiteX110" fmla="*/ 3365154 w 12192000"/>
              <a:gd name="connsiteY110" fmla="*/ 226416 h 4939827"/>
              <a:gd name="connsiteX111" fmla="*/ 3367507 w 12192000"/>
              <a:gd name="connsiteY111" fmla="*/ 225416 h 4939827"/>
              <a:gd name="connsiteX112" fmla="*/ 3387567 w 12192000"/>
              <a:gd name="connsiteY112" fmla="*/ 227103 h 4939827"/>
              <a:gd name="connsiteX113" fmla="*/ 3498001 w 12192000"/>
              <a:gd name="connsiteY113" fmla="*/ 231941 h 4939827"/>
              <a:gd name="connsiteX114" fmla="*/ 3561557 w 12192000"/>
              <a:gd name="connsiteY114" fmla="*/ 228095 h 4939827"/>
              <a:gd name="connsiteX115" fmla="*/ 3611920 w 12192000"/>
              <a:gd name="connsiteY115" fmla="*/ 218094 h 4939827"/>
              <a:gd name="connsiteX116" fmla="*/ 3620528 w 12192000"/>
              <a:gd name="connsiteY116" fmla="*/ 218788 h 4939827"/>
              <a:gd name="connsiteX117" fmla="*/ 3620766 w 12192000"/>
              <a:gd name="connsiteY117" fmla="*/ 218511 h 4939827"/>
              <a:gd name="connsiteX118" fmla="*/ 3629977 w 12192000"/>
              <a:gd name="connsiteY118" fmla="*/ 218664 h 4939827"/>
              <a:gd name="connsiteX119" fmla="*/ 3636217 w 12192000"/>
              <a:gd name="connsiteY119" fmla="*/ 220048 h 4939827"/>
              <a:gd name="connsiteX120" fmla="*/ 3709484 w 12192000"/>
              <a:gd name="connsiteY120" fmla="*/ 186927 h 4939827"/>
              <a:gd name="connsiteX121" fmla="*/ 3761342 w 12192000"/>
              <a:gd name="connsiteY121" fmla="*/ 177474 h 4939827"/>
              <a:gd name="connsiteX122" fmla="*/ 3799748 w 12192000"/>
              <a:gd name="connsiteY122" fmla="*/ 167154 h 4939827"/>
              <a:gd name="connsiteX123" fmla="*/ 3922756 w 12192000"/>
              <a:gd name="connsiteY123" fmla="*/ 194044 h 4939827"/>
              <a:gd name="connsiteX124" fmla="*/ 4028476 w 12192000"/>
              <a:gd name="connsiteY124" fmla="*/ 223679 h 4939827"/>
              <a:gd name="connsiteX125" fmla="*/ 4191582 w 12192000"/>
              <a:gd name="connsiteY125" fmla="*/ 238952 h 4939827"/>
              <a:gd name="connsiteX126" fmla="*/ 4251024 w 12192000"/>
              <a:gd name="connsiteY126" fmla="*/ 240874 h 4939827"/>
              <a:gd name="connsiteX127" fmla="*/ 4355275 w 12192000"/>
              <a:gd name="connsiteY127" fmla="*/ 260205 h 4939827"/>
              <a:gd name="connsiteX128" fmla="*/ 4423807 w 12192000"/>
              <a:gd name="connsiteY128" fmla="*/ 270366 h 4939827"/>
              <a:gd name="connsiteX129" fmla="*/ 4558432 w 12192000"/>
              <a:gd name="connsiteY129" fmla="*/ 269194 h 4939827"/>
              <a:gd name="connsiteX130" fmla="*/ 4635061 w 12192000"/>
              <a:gd name="connsiteY130" fmla="*/ 280682 h 4939827"/>
              <a:gd name="connsiteX131" fmla="*/ 4807427 w 12192000"/>
              <a:gd name="connsiteY131" fmla="*/ 276835 h 4939827"/>
              <a:gd name="connsiteX132" fmla="*/ 5028933 w 12192000"/>
              <a:gd name="connsiteY132" fmla="*/ 183887 h 4939827"/>
              <a:gd name="connsiteX133" fmla="*/ 5093642 w 12192000"/>
              <a:gd name="connsiteY133" fmla="*/ 177214 h 4939827"/>
              <a:gd name="connsiteX134" fmla="*/ 5102642 w 12192000"/>
              <a:gd name="connsiteY134" fmla="*/ 186816 h 4939827"/>
              <a:gd name="connsiteX135" fmla="*/ 5193590 w 12192000"/>
              <a:gd name="connsiteY135" fmla="*/ 156458 h 4939827"/>
              <a:gd name="connsiteX136" fmla="*/ 5323922 w 12192000"/>
              <a:gd name="connsiteY136" fmla="*/ 146332 h 4939827"/>
              <a:gd name="connsiteX137" fmla="*/ 5421860 w 12192000"/>
              <a:gd name="connsiteY137" fmla="*/ 167298 h 4939827"/>
              <a:gd name="connsiteX138" fmla="*/ 5476948 w 12192000"/>
              <a:gd name="connsiteY138" fmla="*/ 173249 h 4939827"/>
              <a:gd name="connsiteX139" fmla="*/ 5516842 w 12192000"/>
              <a:gd name="connsiteY139" fmla="*/ 184018 h 4939827"/>
              <a:gd name="connsiteX140" fmla="*/ 5619415 w 12192000"/>
              <a:gd name="connsiteY140" fmla="*/ 176781 h 4939827"/>
              <a:gd name="connsiteX141" fmla="*/ 5789867 w 12192000"/>
              <a:gd name="connsiteY141" fmla="*/ 150304 h 4939827"/>
              <a:gd name="connsiteX142" fmla="*/ 5825953 w 12192000"/>
              <a:gd name="connsiteY142" fmla="*/ 147907 h 4939827"/>
              <a:gd name="connsiteX143" fmla="*/ 5856168 w 12192000"/>
              <a:gd name="connsiteY143" fmla="*/ 158719 h 4939827"/>
              <a:gd name="connsiteX144" fmla="*/ 5862476 w 12192000"/>
              <a:gd name="connsiteY144" fmla="*/ 172447 h 4939827"/>
              <a:gd name="connsiteX145" fmla="*/ 5882195 w 12192000"/>
              <a:gd name="connsiteY145" fmla="*/ 173195 h 4939827"/>
              <a:gd name="connsiteX146" fmla="*/ 5952585 w 12192000"/>
              <a:gd name="connsiteY146" fmla="*/ 161012 h 4939827"/>
              <a:gd name="connsiteX147" fmla="*/ 6001964 w 12192000"/>
              <a:gd name="connsiteY147" fmla="*/ 154786 h 4939827"/>
              <a:gd name="connsiteX148" fmla="*/ 6184207 w 12192000"/>
              <a:gd name="connsiteY148" fmla="*/ 132658 h 4939827"/>
              <a:gd name="connsiteX149" fmla="*/ 6415830 w 12192000"/>
              <a:gd name="connsiteY149" fmla="*/ 136006 h 4939827"/>
              <a:gd name="connsiteX150" fmla="*/ 6756965 w 12192000"/>
              <a:gd name="connsiteY150" fmla="*/ 57636 h 4939827"/>
              <a:gd name="connsiteX151" fmla="*/ 6819400 w 12192000"/>
              <a:gd name="connsiteY151" fmla="*/ 30742 h 4939827"/>
              <a:gd name="connsiteX152" fmla="*/ 6986370 w 12192000"/>
              <a:gd name="connsiteY152" fmla="*/ 12659 h 4939827"/>
              <a:gd name="connsiteX153" fmla="*/ 6989536 w 12192000"/>
              <a:gd name="connsiteY153" fmla="*/ 14528 h 4939827"/>
              <a:gd name="connsiteX154" fmla="*/ 7015933 w 12192000"/>
              <a:gd name="connsiteY154" fmla="*/ 9653 h 4939827"/>
              <a:gd name="connsiteX155" fmla="*/ 7020592 w 12192000"/>
              <a:gd name="connsiteY155" fmla="*/ 1651 h 4939827"/>
              <a:gd name="connsiteX156" fmla="*/ 7025905 w 12192000"/>
              <a:gd name="connsiteY156" fmla="*/ 0 h 49398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</a:cxnLst>
            <a:rect l="l" t="t" r="r" b="b"/>
            <a:pathLst>
              <a:path w="12192000" h="4939827">
                <a:moveTo>
                  <a:pt x="7025905" y="0"/>
                </a:moveTo>
                <a:lnTo>
                  <a:pt x="7032579" y="2808"/>
                </a:lnTo>
                <a:cubicBezTo>
                  <a:pt x="7044119" y="6590"/>
                  <a:pt x="7059062" y="10207"/>
                  <a:pt x="7079505" y="12971"/>
                </a:cubicBezTo>
                <a:cubicBezTo>
                  <a:pt x="7111522" y="10537"/>
                  <a:pt x="7122591" y="11519"/>
                  <a:pt x="7158791" y="12462"/>
                </a:cubicBezTo>
                <a:lnTo>
                  <a:pt x="7233338" y="24846"/>
                </a:lnTo>
                <a:cubicBezTo>
                  <a:pt x="7247177" y="23787"/>
                  <a:pt x="7254856" y="25962"/>
                  <a:pt x="7259791" y="29557"/>
                </a:cubicBezTo>
                <a:lnTo>
                  <a:pt x="7263923" y="35029"/>
                </a:lnTo>
                <a:lnTo>
                  <a:pt x="7281549" y="39654"/>
                </a:lnTo>
                <a:lnTo>
                  <a:pt x="7374735" y="65326"/>
                </a:lnTo>
                <a:lnTo>
                  <a:pt x="7376078" y="63849"/>
                </a:lnTo>
                <a:lnTo>
                  <a:pt x="7402026" y="60308"/>
                </a:lnTo>
                <a:lnTo>
                  <a:pt x="7415091" y="77403"/>
                </a:lnTo>
                <a:cubicBezTo>
                  <a:pt x="7421672" y="79965"/>
                  <a:pt x="7475806" y="92960"/>
                  <a:pt x="7488682" y="83440"/>
                </a:cubicBezTo>
                <a:cubicBezTo>
                  <a:pt x="7541625" y="94782"/>
                  <a:pt x="7683214" y="133614"/>
                  <a:pt x="7732750" y="145456"/>
                </a:cubicBezTo>
                <a:cubicBezTo>
                  <a:pt x="7748318" y="162765"/>
                  <a:pt x="7764581" y="171696"/>
                  <a:pt x="7785900" y="154493"/>
                </a:cubicBezTo>
                <a:cubicBezTo>
                  <a:pt x="7822539" y="158614"/>
                  <a:pt x="7915312" y="166523"/>
                  <a:pt x="7952584" y="170181"/>
                </a:cubicBezTo>
                <a:cubicBezTo>
                  <a:pt x="7998047" y="181004"/>
                  <a:pt x="8029749" y="207794"/>
                  <a:pt x="8058681" y="219431"/>
                </a:cubicBezTo>
                <a:cubicBezTo>
                  <a:pt x="8095466" y="185885"/>
                  <a:pt x="8090835" y="241759"/>
                  <a:pt x="8126175" y="240005"/>
                </a:cubicBezTo>
                <a:cubicBezTo>
                  <a:pt x="8163290" y="246246"/>
                  <a:pt x="8238799" y="256773"/>
                  <a:pt x="8281371" y="256875"/>
                </a:cubicBezTo>
                <a:cubicBezTo>
                  <a:pt x="8313651" y="251026"/>
                  <a:pt x="8346882" y="248570"/>
                  <a:pt x="8381609" y="240618"/>
                </a:cubicBezTo>
                <a:lnTo>
                  <a:pt x="8406759" y="232517"/>
                </a:lnTo>
                <a:lnTo>
                  <a:pt x="8426506" y="241842"/>
                </a:lnTo>
                <a:lnTo>
                  <a:pt x="8427949" y="240981"/>
                </a:lnTo>
                <a:cubicBezTo>
                  <a:pt x="8431925" y="239458"/>
                  <a:pt x="8436260" y="239096"/>
                  <a:pt x="8441468" y="241157"/>
                </a:cubicBezTo>
                <a:lnTo>
                  <a:pt x="8565757" y="255317"/>
                </a:lnTo>
                <a:lnTo>
                  <a:pt x="8573171" y="258426"/>
                </a:lnTo>
                <a:lnTo>
                  <a:pt x="8573548" y="258241"/>
                </a:lnTo>
                <a:cubicBezTo>
                  <a:pt x="8575650" y="258391"/>
                  <a:pt x="8618469" y="259217"/>
                  <a:pt x="8622021" y="261028"/>
                </a:cubicBezTo>
                <a:lnTo>
                  <a:pt x="8672650" y="254821"/>
                </a:lnTo>
                <a:cubicBezTo>
                  <a:pt x="8716151" y="260353"/>
                  <a:pt x="8748971" y="243487"/>
                  <a:pt x="8785543" y="263406"/>
                </a:cubicBezTo>
                <a:cubicBezTo>
                  <a:pt x="8826293" y="268498"/>
                  <a:pt x="8797654" y="254573"/>
                  <a:pt x="8830588" y="265483"/>
                </a:cubicBezTo>
                <a:cubicBezTo>
                  <a:pt x="8849202" y="267272"/>
                  <a:pt x="8877544" y="266277"/>
                  <a:pt x="8905142" y="264958"/>
                </a:cubicBezTo>
                <a:lnTo>
                  <a:pt x="8968582" y="262728"/>
                </a:lnTo>
                <a:lnTo>
                  <a:pt x="8972994" y="263284"/>
                </a:lnTo>
                <a:lnTo>
                  <a:pt x="9004605" y="258041"/>
                </a:lnTo>
                <a:lnTo>
                  <a:pt x="9016165" y="261258"/>
                </a:lnTo>
                <a:cubicBezTo>
                  <a:pt x="9028775" y="267579"/>
                  <a:pt x="9039083" y="277488"/>
                  <a:pt x="9043297" y="281547"/>
                </a:cubicBezTo>
                <a:lnTo>
                  <a:pt x="9048315" y="279264"/>
                </a:lnTo>
                <a:lnTo>
                  <a:pt x="9054706" y="278538"/>
                </a:lnTo>
                <a:lnTo>
                  <a:pt x="9070919" y="281810"/>
                </a:lnTo>
                <a:lnTo>
                  <a:pt x="9076813" y="283909"/>
                </a:lnTo>
                <a:cubicBezTo>
                  <a:pt x="9080948" y="285030"/>
                  <a:pt x="9083794" y="285362"/>
                  <a:pt x="9085871" y="285133"/>
                </a:cubicBezTo>
                <a:lnTo>
                  <a:pt x="9086159" y="284887"/>
                </a:lnTo>
                <a:lnTo>
                  <a:pt x="9134606" y="288168"/>
                </a:lnTo>
                <a:cubicBezTo>
                  <a:pt x="9149441" y="274272"/>
                  <a:pt x="9194106" y="309414"/>
                  <a:pt x="9195590" y="279568"/>
                </a:cubicBezTo>
                <a:cubicBezTo>
                  <a:pt x="9212898" y="284479"/>
                  <a:pt x="9220866" y="298055"/>
                  <a:pt x="9219336" y="278133"/>
                </a:cubicBezTo>
                <a:cubicBezTo>
                  <a:pt x="9225159" y="279201"/>
                  <a:pt x="9229164" y="278078"/>
                  <a:pt x="9232362" y="275894"/>
                </a:cubicBezTo>
                <a:lnTo>
                  <a:pt x="9283638" y="299924"/>
                </a:lnTo>
                <a:lnTo>
                  <a:pt x="9371484" y="329634"/>
                </a:lnTo>
                <a:lnTo>
                  <a:pt x="9404829" y="339038"/>
                </a:lnTo>
                <a:lnTo>
                  <a:pt x="9427021" y="358784"/>
                </a:lnTo>
                <a:cubicBezTo>
                  <a:pt x="9500124" y="364086"/>
                  <a:pt x="9604652" y="390635"/>
                  <a:pt x="9670844" y="405128"/>
                </a:cubicBezTo>
                <a:cubicBezTo>
                  <a:pt x="9688531" y="417998"/>
                  <a:pt x="9762277" y="426463"/>
                  <a:pt x="9816083" y="416573"/>
                </a:cubicBezTo>
                <a:lnTo>
                  <a:pt x="9936741" y="437044"/>
                </a:lnTo>
                <a:cubicBezTo>
                  <a:pt x="9978091" y="447025"/>
                  <a:pt x="10008641" y="443705"/>
                  <a:pt x="10050093" y="443783"/>
                </a:cubicBezTo>
                <a:cubicBezTo>
                  <a:pt x="10074709" y="448779"/>
                  <a:pt x="10088915" y="449258"/>
                  <a:pt x="10130090" y="459520"/>
                </a:cubicBezTo>
                <a:cubicBezTo>
                  <a:pt x="10137791" y="458564"/>
                  <a:pt x="10165777" y="459877"/>
                  <a:pt x="10173456" y="457749"/>
                </a:cubicBezTo>
                <a:lnTo>
                  <a:pt x="10218232" y="459820"/>
                </a:lnTo>
                <a:lnTo>
                  <a:pt x="10354176" y="471377"/>
                </a:lnTo>
                <a:cubicBezTo>
                  <a:pt x="10367946" y="478917"/>
                  <a:pt x="10417270" y="488110"/>
                  <a:pt x="10430681" y="481226"/>
                </a:cubicBezTo>
                <a:cubicBezTo>
                  <a:pt x="10441804" y="481366"/>
                  <a:pt x="10469025" y="490181"/>
                  <a:pt x="10478169" y="481774"/>
                </a:cubicBezTo>
                <a:cubicBezTo>
                  <a:pt x="10503830" y="488972"/>
                  <a:pt x="10531359" y="489751"/>
                  <a:pt x="10540907" y="485607"/>
                </a:cubicBezTo>
                <a:cubicBezTo>
                  <a:pt x="10569054" y="475472"/>
                  <a:pt x="10590882" y="489185"/>
                  <a:pt x="10614941" y="487592"/>
                </a:cubicBezTo>
                <a:cubicBezTo>
                  <a:pt x="10654657" y="492458"/>
                  <a:pt x="10645652" y="516778"/>
                  <a:pt x="10674098" y="521656"/>
                </a:cubicBezTo>
                <a:cubicBezTo>
                  <a:pt x="10737163" y="537583"/>
                  <a:pt x="10829686" y="559302"/>
                  <a:pt x="10874834" y="574867"/>
                </a:cubicBezTo>
                <a:cubicBezTo>
                  <a:pt x="10919981" y="590432"/>
                  <a:pt x="10878682" y="577481"/>
                  <a:pt x="10944981" y="615042"/>
                </a:cubicBezTo>
                <a:cubicBezTo>
                  <a:pt x="10976235" y="616974"/>
                  <a:pt x="10982969" y="648568"/>
                  <a:pt x="11006376" y="645957"/>
                </a:cubicBezTo>
                <a:cubicBezTo>
                  <a:pt x="11005343" y="630631"/>
                  <a:pt x="11047577" y="676048"/>
                  <a:pt x="11076308" y="675698"/>
                </a:cubicBezTo>
                <a:cubicBezTo>
                  <a:pt x="11093142" y="677175"/>
                  <a:pt x="11131116" y="681348"/>
                  <a:pt x="11148789" y="685041"/>
                </a:cubicBezTo>
                <a:cubicBezTo>
                  <a:pt x="11177310" y="688243"/>
                  <a:pt x="11217768" y="714725"/>
                  <a:pt x="11249129" y="684218"/>
                </a:cubicBezTo>
                <a:cubicBezTo>
                  <a:pt x="11276269" y="697037"/>
                  <a:pt x="11257432" y="693670"/>
                  <a:pt x="11299915" y="692177"/>
                </a:cubicBezTo>
                <a:cubicBezTo>
                  <a:pt x="11314401" y="703224"/>
                  <a:pt x="11371412" y="714421"/>
                  <a:pt x="11386973" y="708209"/>
                </a:cubicBezTo>
                <a:cubicBezTo>
                  <a:pt x="11425657" y="716286"/>
                  <a:pt x="11454555" y="715485"/>
                  <a:pt x="11500105" y="735014"/>
                </a:cubicBezTo>
                <a:cubicBezTo>
                  <a:pt x="11545172" y="751781"/>
                  <a:pt x="11573053" y="787789"/>
                  <a:pt x="11621735" y="789584"/>
                </a:cubicBezTo>
                <a:lnTo>
                  <a:pt x="11691200" y="867902"/>
                </a:lnTo>
                <a:cubicBezTo>
                  <a:pt x="11734106" y="911360"/>
                  <a:pt x="11773008" y="895495"/>
                  <a:pt x="11819427" y="911634"/>
                </a:cubicBezTo>
                <a:lnTo>
                  <a:pt x="11969720" y="964737"/>
                </a:lnTo>
                <a:cubicBezTo>
                  <a:pt x="12009110" y="978008"/>
                  <a:pt x="12010206" y="989588"/>
                  <a:pt x="12055766" y="991268"/>
                </a:cubicBezTo>
                <a:cubicBezTo>
                  <a:pt x="12105723" y="1003445"/>
                  <a:pt x="12068493" y="1020292"/>
                  <a:pt x="12171539" y="995427"/>
                </a:cubicBezTo>
                <a:cubicBezTo>
                  <a:pt x="12174929" y="995822"/>
                  <a:pt x="12180763" y="996228"/>
                  <a:pt x="12187831" y="996580"/>
                </a:cubicBezTo>
                <a:lnTo>
                  <a:pt x="12192000" y="996726"/>
                </a:lnTo>
                <a:lnTo>
                  <a:pt x="12192000" y="4939827"/>
                </a:lnTo>
                <a:lnTo>
                  <a:pt x="0" y="4939827"/>
                </a:lnTo>
                <a:lnTo>
                  <a:pt x="0" y="512043"/>
                </a:lnTo>
                <a:lnTo>
                  <a:pt x="7381" y="512580"/>
                </a:lnTo>
                <a:cubicBezTo>
                  <a:pt x="39359" y="514524"/>
                  <a:pt x="72732" y="514144"/>
                  <a:pt x="100029" y="504758"/>
                </a:cubicBezTo>
                <a:cubicBezTo>
                  <a:pt x="115935" y="525779"/>
                  <a:pt x="143126" y="489229"/>
                  <a:pt x="155244" y="525130"/>
                </a:cubicBezTo>
                <a:cubicBezTo>
                  <a:pt x="173881" y="522487"/>
                  <a:pt x="242791" y="514086"/>
                  <a:pt x="254366" y="534449"/>
                </a:cubicBezTo>
                <a:cubicBezTo>
                  <a:pt x="303041" y="537382"/>
                  <a:pt x="380161" y="541650"/>
                  <a:pt x="447292" y="542725"/>
                </a:cubicBezTo>
                <a:cubicBezTo>
                  <a:pt x="530282" y="553078"/>
                  <a:pt x="572130" y="539673"/>
                  <a:pt x="628105" y="547853"/>
                </a:cubicBezTo>
                <a:cubicBezTo>
                  <a:pt x="661608" y="509671"/>
                  <a:pt x="746152" y="605137"/>
                  <a:pt x="783146" y="591799"/>
                </a:cubicBezTo>
                <a:cubicBezTo>
                  <a:pt x="862499" y="590113"/>
                  <a:pt x="949481" y="579142"/>
                  <a:pt x="1043676" y="591887"/>
                </a:cubicBezTo>
                <a:cubicBezTo>
                  <a:pt x="1120353" y="576991"/>
                  <a:pt x="1172004" y="553592"/>
                  <a:pt x="1281816" y="520946"/>
                </a:cubicBezTo>
                <a:cubicBezTo>
                  <a:pt x="1339915" y="511282"/>
                  <a:pt x="1459480" y="554579"/>
                  <a:pt x="1486347" y="487310"/>
                </a:cubicBezTo>
                <a:cubicBezTo>
                  <a:pt x="1507765" y="532008"/>
                  <a:pt x="1539168" y="465954"/>
                  <a:pt x="1568079" y="462531"/>
                </a:cubicBezTo>
                <a:cubicBezTo>
                  <a:pt x="1587821" y="491525"/>
                  <a:pt x="1601468" y="469316"/>
                  <a:pt x="1622516" y="466058"/>
                </a:cubicBezTo>
                <a:cubicBezTo>
                  <a:pt x="1630056" y="483510"/>
                  <a:pt x="1647504" y="484261"/>
                  <a:pt x="1655457" y="465359"/>
                </a:cubicBezTo>
                <a:cubicBezTo>
                  <a:pt x="1651800" y="419723"/>
                  <a:pt x="1709718" y="447719"/>
                  <a:pt x="1717454" y="417203"/>
                </a:cubicBezTo>
                <a:cubicBezTo>
                  <a:pt x="1753115" y="414011"/>
                  <a:pt x="1882851" y="412376"/>
                  <a:pt x="1913794" y="365255"/>
                </a:cubicBezTo>
                <a:cubicBezTo>
                  <a:pt x="2001060" y="361067"/>
                  <a:pt x="2099559" y="366414"/>
                  <a:pt x="2129762" y="367832"/>
                </a:cubicBezTo>
                <a:cubicBezTo>
                  <a:pt x="2215380" y="355065"/>
                  <a:pt x="2248807" y="343296"/>
                  <a:pt x="2376970" y="350129"/>
                </a:cubicBezTo>
                <a:cubicBezTo>
                  <a:pt x="2393251" y="360463"/>
                  <a:pt x="2473371" y="379419"/>
                  <a:pt x="2480155" y="359227"/>
                </a:cubicBezTo>
                <a:cubicBezTo>
                  <a:pt x="2520060" y="359505"/>
                  <a:pt x="2561270" y="311415"/>
                  <a:pt x="2586782" y="339352"/>
                </a:cubicBezTo>
                <a:cubicBezTo>
                  <a:pt x="2585230" y="294982"/>
                  <a:pt x="2653633" y="316689"/>
                  <a:pt x="2679617" y="305383"/>
                </a:cubicBezTo>
                <a:cubicBezTo>
                  <a:pt x="2721434" y="266011"/>
                  <a:pt x="2746765" y="276002"/>
                  <a:pt x="2788947" y="250375"/>
                </a:cubicBezTo>
                <a:cubicBezTo>
                  <a:pt x="2851672" y="235447"/>
                  <a:pt x="2913075" y="252766"/>
                  <a:pt x="2965530" y="245958"/>
                </a:cubicBezTo>
                <a:cubicBezTo>
                  <a:pt x="3001911" y="238336"/>
                  <a:pt x="3090203" y="217828"/>
                  <a:pt x="3103677" y="209527"/>
                </a:cubicBezTo>
                <a:lnTo>
                  <a:pt x="3126759" y="211226"/>
                </a:lnTo>
                <a:cubicBezTo>
                  <a:pt x="3136908" y="211889"/>
                  <a:pt x="3148903" y="212490"/>
                  <a:pt x="3164020" y="212779"/>
                </a:cubicBezTo>
                <a:cubicBezTo>
                  <a:pt x="3225474" y="210084"/>
                  <a:pt x="3231859" y="218227"/>
                  <a:pt x="3285019" y="220535"/>
                </a:cubicBezTo>
                <a:cubicBezTo>
                  <a:pt x="3318541" y="222809"/>
                  <a:pt x="3359787" y="223898"/>
                  <a:pt x="3365154" y="226416"/>
                </a:cubicBezTo>
                <a:lnTo>
                  <a:pt x="3367507" y="225416"/>
                </a:lnTo>
                <a:cubicBezTo>
                  <a:pt x="3377583" y="223667"/>
                  <a:pt x="3383502" y="224760"/>
                  <a:pt x="3387567" y="227103"/>
                </a:cubicBezTo>
                <a:lnTo>
                  <a:pt x="3498001" y="231941"/>
                </a:lnTo>
                <a:cubicBezTo>
                  <a:pt x="3513569" y="226158"/>
                  <a:pt x="3539132" y="232525"/>
                  <a:pt x="3561557" y="228095"/>
                </a:cubicBezTo>
                <a:cubicBezTo>
                  <a:pt x="3574944" y="230843"/>
                  <a:pt x="3597426" y="216287"/>
                  <a:pt x="3611920" y="218094"/>
                </a:cubicBezTo>
                <a:lnTo>
                  <a:pt x="3620528" y="218788"/>
                </a:lnTo>
                <a:lnTo>
                  <a:pt x="3620766" y="218511"/>
                </a:lnTo>
                <a:cubicBezTo>
                  <a:pt x="3622780" y="218042"/>
                  <a:pt x="3625663" y="218038"/>
                  <a:pt x="3629977" y="218664"/>
                </a:cubicBezTo>
                <a:lnTo>
                  <a:pt x="3636217" y="220048"/>
                </a:lnTo>
                <a:lnTo>
                  <a:pt x="3709484" y="186927"/>
                </a:lnTo>
                <a:cubicBezTo>
                  <a:pt x="3731015" y="183190"/>
                  <a:pt x="3745790" y="180810"/>
                  <a:pt x="3761342" y="177474"/>
                </a:cubicBezTo>
                <a:lnTo>
                  <a:pt x="3799748" y="167154"/>
                </a:lnTo>
                <a:lnTo>
                  <a:pt x="3922756" y="194044"/>
                </a:lnTo>
                <a:cubicBezTo>
                  <a:pt x="3960877" y="203465"/>
                  <a:pt x="3965250" y="215357"/>
                  <a:pt x="4028476" y="223679"/>
                </a:cubicBezTo>
                <a:cubicBezTo>
                  <a:pt x="4088751" y="228019"/>
                  <a:pt x="4139112" y="248870"/>
                  <a:pt x="4191582" y="238952"/>
                </a:cubicBezTo>
                <a:cubicBezTo>
                  <a:pt x="4210842" y="254091"/>
                  <a:pt x="4229809" y="260810"/>
                  <a:pt x="4251024" y="240874"/>
                </a:cubicBezTo>
                <a:cubicBezTo>
                  <a:pt x="4306627" y="250935"/>
                  <a:pt x="4317066" y="281625"/>
                  <a:pt x="4355275" y="260205"/>
                </a:cubicBezTo>
                <a:cubicBezTo>
                  <a:pt x="4390577" y="327090"/>
                  <a:pt x="4385658" y="272111"/>
                  <a:pt x="4423807" y="270366"/>
                </a:cubicBezTo>
                <a:cubicBezTo>
                  <a:pt x="4457666" y="271864"/>
                  <a:pt x="4523223" y="267475"/>
                  <a:pt x="4558432" y="269194"/>
                </a:cubicBezTo>
                <a:cubicBezTo>
                  <a:pt x="4594553" y="230955"/>
                  <a:pt x="4596517" y="287120"/>
                  <a:pt x="4635061" y="280682"/>
                </a:cubicBezTo>
                <a:cubicBezTo>
                  <a:pt x="4676560" y="281955"/>
                  <a:pt x="4741782" y="292968"/>
                  <a:pt x="4807427" y="276835"/>
                </a:cubicBezTo>
                <a:cubicBezTo>
                  <a:pt x="4876769" y="256626"/>
                  <a:pt x="4951997" y="249407"/>
                  <a:pt x="5028933" y="183887"/>
                </a:cubicBezTo>
                <a:cubicBezTo>
                  <a:pt x="5044713" y="164149"/>
                  <a:pt x="5073685" y="161161"/>
                  <a:pt x="5093642" y="177214"/>
                </a:cubicBezTo>
                <a:cubicBezTo>
                  <a:pt x="5097077" y="179978"/>
                  <a:pt x="5100108" y="183212"/>
                  <a:pt x="5102642" y="186816"/>
                </a:cubicBezTo>
                <a:cubicBezTo>
                  <a:pt x="5150234" y="139156"/>
                  <a:pt x="5169674" y="190314"/>
                  <a:pt x="5193590" y="156458"/>
                </a:cubicBezTo>
                <a:cubicBezTo>
                  <a:pt x="5257854" y="151722"/>
                  <a:pt x="5301917" y="175841"/>
                  <a:pt x="5323922" y="146332"/>
                </a:cubicBezTo>
                <a:cubicBezTo>
                  <a:pt x="5355266" y="153538"/>
                  <a:pt x="5392601" y="198271"/>
                  <a:pt x="5421860" y="167298"/>
                </a:cubicBezTo>
                <a:cubicBezTo>
                  <a:pt x="5420630" y="196364"/>
                  <a:pt x="5461576" y="151467"/>
                  <a:pt x="5476948" y="173249"/>
                </a:cubicBezTo>
                <a:cubicBezTo>
                  <a:pt x="5487334" y="191763"/>
                  <a:pt x="5502178" y="182456"/>
                  <a:pt x="5516842" y="184018"/>
                </a:cubicBezTo>
                <a:cubicBezTo>
                  <a:pt x="5533140" y="200158"/>
                  <a:pt x="5599828" y="189750"/>
                  <a:pt x="5619415" y="176781"/>
                </a:cubicBezTo>
                <a:cubicBezTo>
                  <a:pt x="5690073" y="168499"/>
                  <a:pt x="5748631" y="186964"/>
                  <a:pt x="5789867" y="150304"/>
                </a:cubicBezTo>
                <a:cubicBezTo>
                  <a:pt x="5802836" y="146282"/>
                  <a:pt x="5814753" y="145947"/>
                  <a:pt x="5825953" y="147907"/>
                </a:cubicBezTo>
                <a:lnTo>
                  <a:pt x="5856168" y="158719"/>
                </a:lnTo>
                <a:lnTo>
                  <a:pt x="5862476" y="172447"/>
                </a:lnTo>
                <a:lnTo>
                  <a:pt x="5882195" y="173195"/>
                </a:lnTo>
                <a:lnTo>
                  <a:pt x="5952585" y="161012"/>
                </a:lnTo>
                <a:cubicBezTo>
                  <a:pt x="5962273" y="166588"/>
                  <a:pt x="5992020" y="151579"/>
                  <a:pt x="6001964" y="154786"/>
                </a:cubicBezTo>
                <a:cubicBezTo>
                  <a:pt x="6061748" y="122178"/>
                  <a:pt x="6101539" y="131534"/>
                  <a:pt x="6184207" y="132658"/>
                </a:cubicBezTo>
                <a:cubicBezTo>
                  <a:pt x="6266582" y="127016"/>
                  <a:pt x="6286876" y="151859"/>
                  <a:pt x="6415830" y="136006"/>
                </a:cubicBezTo>
                <a:cubicBezTo>
                  <a:pt x="6563502" y="116945"/>
                  <a:pt x="6684679" y="79367"/>
                  <a:pt x="6756965" y="57636"/>
                </a:cubicBezTo>
                <a:cubicBezTo>
                  <a:pt x="6761544" y="48663"/>
                  <a:pt x="6812642" y="36519"/>
                  <a:pt x="6819400" y="30742"/>
                </a:cubicBezTo>
                <a:lnTo>
                  <a:pt x="6986370" y="12659"/>
                </a:lnTo>
                <a:lnTo>
                  <a:pt x="6989536" y="14528"/>
                </a:lnTo>
                <a:cubicBezTo>
                  <a:pt x="7002946" y="17364"/>
                  <a:pt x="7010700" y="14716"/>
                  <a:pt x="7015933" y="9653"/>
                </a:cubicBezTo>
                <a:lnTo>
                  <a:pt x="7020592" y="1651"/>
                </a:lnTo>
                <a:lnTo>
                  <a:pt x="7025905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4744" y="5198168"/>
            <a:ext cx="9859618" cy="642797"/>
          </a:xfrm>
        </p:spPr>
        <p:txBody>
          <a:bodyPr>
            <a:normAutofit/>
          </a:bodyPr>
          <a:lstStyle/>
          <a:p>
            <a:r>
              <a:rPr lang="en-GB" sz="3300"/>
              <a:t>Bethnal Green Girls: Coercion, Grooming &amp; Exploitation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98774" y="5928655"/>
            <a:ext cx="7831559" cy="410689"/>
          </a:xfrm>
        </p:spPr>
        <p:txBody>
          <a:bodyPr>
            <a:normAutofit/>
          </a:bodyPr>
          <a:lstStyle/>
          <a:p>
            <a:r>
              <a:rPr lang="en-GB" sz="1600"/>
              <a:t>Amira Abase, Shamima Begum &amp; Kadiza Sultana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389D0BC-BA1D-4360-88F9-D9ECCBDAB5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17950" y="647758"/>
            <a:ext cx="8355105" cy="4392652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A group of women with headscarves&#10;&#10;AI-generated content may be incorrect.">
            <a:extLst>
              <a:ext uri="{FF2B5EF4-FFF2-40B4-BE49-F238E27FC236}">
                <a16:creationId xmlns:a16="http://schemas.microsoft.com/office/drawing/2014/main" id="{47DA570A-82A6-D93A-3898-506F02C86AC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63" b="1"/>
          <a:stretch>
            <a:fillRect/>
          </a:stretch>
        </p:blipFill>
        <p:spPr>
          <a:xfrm>
            <a:off x="2079812" y="805516"/>
            <a:ext cx="8032376" cy="4074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43181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Who Were the Girls?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t>Three teenagers from Bethnal Green </a:t>
            </a:r>
            <a:r>
              <a:rPr lang="en-GB"/>
              <a:t>– attended Bethnal Green </a:t>
            </a:r>
            <a:r>
              <a:t>Academy, aged 15–16</a:t>
            </a:r>
          </a:p>
          <a:p>
            <a:pPr lvl="1"/>
            <a:r>
              <a:t>Recruited online by ISIS female operatives</a:t>
            </a:r>
          </a:p>
          <a:p>
            <a:pPr lvl="1"/>
            <a:r>
              <a:t>Presented with </a:t>
            </a:r>
            <a:r>
              <a:rPr lang="en-GB"/>
              <a:t>ideal image of </a:t>
            </a:r>
            <a:r>
              <a:t>belonging and protection</a:t>
            </a:r>
          </a:p>
          <a:p>
            <a:pPr lvl="1"/>
            <a:endParaRPr lang="en-US" sz="4400">
              <a:latin typeface="Aptos Display"/>
            </a:endParaRPr>
          </a:p>
          <a:p>
            <a:pPr marL="457200" lvl="1" indent="0">
              <a:buNone/>
            </a:pPr>
            <a:r>
              <a:rPr lang="en-US" sz="4400">
                <a:latin typeface="Aptos Display"/>
              </a:rPr>
              <a:t>Grooming Tactics Used</a:t>
            </a:r>
            <a:endParaRPr lang="en-GB" sz="4400">
              <a:latin typeface="Aptos Display"/>
            </a:endParaRPr>
          </a:p>
          <a:p>
            <a:r>
              <a:rPr lang="en-US"/>
              <a:t>Emotional manipulation and promises of sisterhood</a:t>
            </a:r>
          </a:p>
          <a:p>
            <a:pPr lvl="1"/>
            <a:r>
              <a:rPr lang="en-US" err="1"/>
              <a:t>Romanticised</a:t>
            </a:r>
            <a:r>
              <a:rPr lang="en-US"/>
              <a:t> propaganda and mentorship by adult women</a:t>
            </a:r>
          </a:p>
          <a:p>
            <a:pPr lvl="1"/>
            <a:r>
              <a:rPr lang="en-US"/>
              <a:t>Isolation from mainstream peers and trusted adults</a:t>
            </a:r>
          </a:p>
          <a:p>
            <a:pPr lvl="1"/>
            <a:endParaRPr lang="en-GB"/>
          </a:p>
          <a:p>
            <a:pPr lvl="1"/>
            <a:endParaRPr lang="en-GB"/>
          </a:p>
          <a:p>
            <a:pPr lvl="1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3179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1840" y="1138265"/>
            <a:ext cx="4544762" cy="906276"/>
          </a:xfrm>
        </p:spPr>
        <p:txBody>
          <a:bodyPr anchor="t">
            <a:normAutofit fontScale="90000"/>
          </a:bodyPr>
          <a:lstStyle/>
          <a:p>
            <a:r>
              <a:rPr lang="en-GB" sz="3200"/>
              <a:t>Why Consider Them as Vulnerable?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C23E3B9-5ABF-58B3-E2B0-E9A5DAA90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462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4810" y="2056269"/>
            <a:ext cx="5141792" cy="409784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>
                <a:latin typeface="Calibri"/>
                <a:ea typeface="Calibri"/>
                <a:cs typeface="Calibri"/>
              </a:rPr>
              <a:t>Adolescence: identity formation, emotional immaturity</a:t>
            </a:r>
          </a:p>
          <a:p>
            <a:pPr lvl="1"/>
            <a:r>
              <a:rPr lang="en-GB" sz="1800">
                <a:latin typeface="Calibri"/>
                <a:ea typeface="Calibri"/>
                <a:cs typeface="Calibri"/>
              </a:rPr>
              <a:t>Exposure to online groomers who used manipulation</a:t>
            </a:r>
          </a:p>
          <a:p>
            <a:pPr lvl="1"/>
            <a:r>
              <a:rPr lang="en-GB" sz="1800">
                <a:latin typeface="Calibri"/>
                <a:ea typeface="Calibri"/>
                <a:cs typeface="Calibri"/>
              </a:rPr>
              <a:t>Lack of understanding of real dangers in Syria</a:t>
            </a:r>
          </a:p>
          <a:p>
            <a:pPr lvl="1"/>
            <a:endParaRPr lang="en-GB" sz="1800">
              <a:latin typeface="Calibri"/>
              <a:ea typeface="Calibri"/>
              <a:cs typeface="Calibri"/>
            </a:endParaRPr>
          </a:p>
          <a:p>
            <a:pPr lvl="1"/>
            <a:endParaRPr lang="en-GB" sz="1800">
              <a:latin typeface="Calibri"/>
              <a:ea typeface="Calibri"/>
              <a:cs typeface="Calibri"/>
            </a:endParaRPr>
          </a:p>
          <a:p>
            <a:pPr marL="457200" lvl="1" indent="0">
              <a:buNone/>
            </a:pPr>
            <a:r>
              <a:rPr lang="en-GB" sz="1800" u="sng">
                <a:latin typeface="Calibri"/>
                <a:ea typeface="Calibri"/>
                <a:cs typeface="Calibri"/>
              </a:rPr>
              <a:t>Parallels to Gang Recruitment</a:t>
            </a:r>
          </a:p>
          <a:p>
            <a:pPr>
              <a:buFont typeface="Arial"/>
              <a:buChar char="•"/>
            </a:pPr>
            <a:r>
              <a:rPr lang="en-GB" sz="1800">
                <a:latin typeface="Calibri"/>
                <a:ea typeface="Calibri"/>
                <a:cs typeface="Calibri"/>
              </a:rPr>
              <a:t>Gang's use similar grooming: trust-building, coercion, rewards</a:t>
            </a:r>
          </a:p>
          <a:p>
            <a:pPr marL="971550" lvl="1" indent="-285750">
              <a:buFont typeface="Arial"/>
              <a:buChar char="•"/>
            </a:pPr>
            <a:r>
              <a:rPr lang="en-GB" sz="1800">
                <a:latin typeface="Calibri"/>
                <a:ea typeface="Calibri"/>
                <a:cs typeface="Calibri"/>
              </a:rPr>
              <a:t>Girls were given a sense of belonging and purpose</a:t>
            </a:r>
          </a:p>
          <a:p>
            <a:pPr marL="971550" lvl="1" indent="-285750">
              <a:buFont typeface="Arial"/>
              <a:buChar char="•"/>
            </a:pPr>
            <a:r>
              <a:rPr lang="en-GB" sz="1800">
                <a:latin typeface="Calibri"/>
                <a:ea typeface="Calibri"/>
                <a:cs typeface="Calibri"/>
              </a:rPr>
              <a:t>Radicalisers acted like gang leaders exploiting minors</a:t>
            </a:r>
          </a:p>
          <a:p>
            <a:pPr marL="457200" lvl="1" indent="0">
              <a:buNone/>
            </a:pPr>
            <a:endParaRPr lang="en-GB" sz="1800">
              <a:latin typeface="Calibri"/>
              <a:ea typeface="Calibri"/>
              <a:cs typeface="Calibri"/>
            </a:endParaRPr>
          </a:p>
        </p:txBody>
      </p:sp>
      <p:pic>
        <p:nvPicPr>
          <p:cNvPr id="4" name="Picture 3" descr="A person walking on an escalator&#10;&#10;AI-generated content may be incorrect.">
            <a:extLst>
              <a:ext uri="{FF2B5EF4-FFF2-40B4-BE49-F238E27FC236}">
                <a16:creationId xmlns:a16="http://schemas.microsoft.com/office/drawing/2014/main" id="{E8E79BD1-2149-9E12-EA14-7C1A57CF63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2748" y="1848862"/>
            <a:ext cx="5334160" cy="3161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173786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Were They Forced?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t>Not physically forced, but psychologically coerced</a:t>
            </a:r>
          </a:p>
          <a:p>
            <a:pPr lvl="1"/>
            <a:r>
              <a:t>Manipulated into believing travel was safe and </a:t>
            </a:r>
            <a:r>
              <a:rPr lang="en-GB" err="1"/>
              <a:t>honourable</a:t>
            </a:r>
            <a:endParaRPr/>
          </a:p>
          <a:p>
            <a:pPr lvl="1"/>
            <a:r>
              <a:t>Exploited vulnerabilities like naivety and identity struggles</a:t>
            </a:r>
          </a:p>
          <a:p>
            <a:pPr lvl="1"/>
            <a:endParaRPr lang="en-GB"/>
          </a:p>
          <a:p>
            <a:pPr lvl="1"/>
            <a:endParaRPr lang="en-GB"/>
          </a:p>
          <a:p>
            <a:pPr lvl="1"/>
            <a:r>
              <a:rPr lang="en-US" sz="4400">
                <a:latin typeface="Aptos Display"/>
              </a:rPr>
              <a:t>Indicators of Coercion</a:t>
            </a:r>
          </a:p>
          <a:p>
            <a:r>
              <a:rPr lang="en-US" sz="2400"/>
              <a:t>Secrecy and rapid decision-making</a:t>
            </a:r>
          </a:p>
          <a:p>
            <a:pPr lvl="1"/>
            <a:r>
              <a:rPr lang="en-US"/>
              <a:t>Reliance on handlers for travel logistics</a:t>
            </a:r>
          </a:p>
          <a:p>
            <a:pPr lvl="1"/>
            <a:r>
              <a:rPr lang="en-US"/>
              <a:t>High-pressure messaging and emotional blackmail</a:t>
            </a:r>
          </a:p>
          <a:p>
            <a:pPr lvl="1"/>
            <a:endParaRPr lang="en-US" sz="4400">
              <a:latin typeface="Aptos Display"/>
            </a:endParaRPr>
          </a:p>
          <a:p>
            <a:pPr lvl="1"/>
            <a:endParaRPr lang="en-GB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Safeguarding Failures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Warning signs missed by school, community, and agencies</a:t>
            </a:r>
          </a:p>
          <a:p>
            <a:pPr lvl="1"/>
            <a:r>
              <a:rPr lang="en-GB" dirty="0"/>
              <a:t>Lack of coordinated monitoring of online </a:t>
            </a:r>
            <a:r>
              <a:rPr lang="en-GB"/>
              <a:t>radicalisation</a:t>
            </a:r>
          </a:p>
          <a:p>
            <a:pPr lvl="1"/>
            <a:r>
              <a:rPr lang="en-GB"/>
              <a:t>Family unaware of the scale of grooming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r>
              <a:rPr lang="en-GB"/>
              <a:t>The girls’ actions mirror child criminal exploitation patterns</a:t>
            </a:r>
          </a:p>
          <a:p>
            <a:pPr lvl="1"/>
            <a:r>
              <a:rPr lang="en-GB"/>
              <a:t>They were vulnerable teens groomed by an organised extremist group</a:t>
            </a:r>
          </a:p>
          <a:p>
            <a:pPr lvl="1"/>
            <a:r>
              <a:rPr lang="en-GB" dirty="0"/>
              <a:t>Their case underscores the need for robust safeguarding and </a:t>
            </a:r>
            <a:r>
              <a:rPr lang="en-GB"/>
              <a:t>digital awareness</a:t>
            </a:r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59DB9E-6885-614D-2EB4-0C40214ACC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>
                <a:latin typeface="Aptos"/>
              </a:rPr>
              <a:t>Shamima Begum - Today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E195F2-3BF0-50E1-624F-E905AF4129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2911" y="1915558"/>
            <a:ext cx="5823089" cy="463263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>
                <a:latin typeface="Calibri"/>
                <a:ea typeface="Calibri"/>
                <a:cs typeface="Calibri"/>
              </a:rPr>
              <a:t>Held in a Syrian Detention camp from 2019</a:t>
            </a:r>
          </a:p>
          <a:p>
            <a:r>
              <a:rPr lang="en-GB" sz="1800">
                <a:latin typeface="Calibri"/>
                <a:ea typeface="Calibri"/>
                <a:cs typeface="Calibri"/>
              </a:rPr>
              <a:t>Conditions in the camp have been described by UN monitors as </a:t>
            </a:r>
            <a:r>
              <a:rPr lang="en-GB" sz="1800" i="1">
                <a:latin typeface="Calibri"/>
                <a:ea typeface="Calibri"/>
                <a:cs typeface="Calibri"/>
              </a:rPr>
              <a:t>inhuman, dangerous and degrading</a:t>
            </a:r>
            <a:endParaRPr lang="en-GB" sz="1800">
              <a:latin typeface="Calibri"/>
              <a:ea typeface="Calibri"/>
              <a:cs typeface="Calibri"/>
            </a:endParaRPr>
          </a:p>
          <a:p>
            <a:r>
              <a:rPr lang="en-GB" sz="1800">
                <a:latin typeface="Calibri"/>
                <a:ea typeface="Calibri"/>
                <a:cs typeface="Calibri"/>
              </a:rPr>
              <a:t>Was married had three children – all have died</a:t>
            </a:r>
          </a:p>
          <a:p>
            <a:r>
              <a:rPr lang="en-GB" sz="1800">
                <a:latin typeface="Calibri"/>
                <a:ea typeface="Calibri"/>
                <a:cs typeface="Calibri"/>
              </a:rPr>
              <a:t>UK Government revoked her British citizenship in 2019 due to security grounds</a:t>
            </a:r>
          </a:p>
          <a:p>
            <a:r>
              <a:rPr lang="en-GB" sz="1800">
                <a:latin typeface="Calibri"/>
                <a:ea typeface="Calibri"/>
                <a:cs typeface="Calibri"/>
              </a:rPr>
              <a:t>Eligible for Bangladeshi citizenship but not granted.</a:t>
            </a:r>
            <a:endParaRPr lang="en-US" sz="1800">
              <a:latin typeface="Calibri"/>
              <a:ea typeface="Calibri"/>
              <a:cs typeface="Calibri"/>
            </a:endParaRPr>
          </a:p>
          <a:p>
            <a:r>
              <a:rPr lang="en-US" sz="1800">
                <a:latin typeface="Calibri"/>
                <a:ea typeface="Calibri"/>
                <a:cs typeface="Calibri"/>
              </a:rPr>
              <a:t>Legal appeals have failed 2021 to 2025</a:t>
            </a:r>
          </a:p>
          <a:p>
            <a:r>
              <a:rPr lang="en-US" sz="1800">
                <a:latin typeface="Calibri"/>
                <a:ea typeface="Calibri"/>
                <a:cs typeface="Calibri"/>
              </a:rPr>
              <a:t>Arguments for her is that:</a:t>
            </a:r>
          </a:p>
          <a:p>
            <a:r>
              <a:rPr lang="en-GB" sz="1800">
                <a:latin typeface="Calibri"/>
                <a:ea typeface="Calibri"/>
                <a:cs typeface="Calibri"/>
              </a:rPr>
              <a:t>She is a victim of human trafficking</a:t>
            </a:r>
          </a:p>
          <a:p>
            <a:r>
              <a:rPr lang="en-GB" sz="1800">
                <a:latin typeface="Calibri"/>
                <a:ea typeface="Calibri"/>
                <a:cs typeface="Calibri"/>
              </a:rPr>
              <a:t>A tribunal accepted there was a </a:t>
            </a:r>
            <a:r>
              <a:rPr lang="en-GB" sz="1800" i="1">
                <a:latin typeface="Calibri"/>
                <a:ea typeface="Calibri"/>
                <a:cs typeface="Calibri"/>
              </a:rPr>
              <a:t>“credible suspicion”</a:t>
            </a:r>
            <a:r>
              <a:rPr lang="en-GB" sz="1800">
                <a:latin typeface="Calibri"/>
                <a:ea typeface="Calibri"/>
                <a:cs typeface="Calibri"/>
              </a:rPr>
              <a:t> she had been trafficked as a minor, but this was ruled not sufficient to overturn the decision</a:t>
            </a:r>
          </a:p>
          <a:p>
            <a:endParaRPr lang="en-GB" sz="1800">
              <a:latin typeface="Calibri"/>
              <a:ea typeface="Calibri"/>
              <a:cs typeface="Calibri"/>
            </a:endParaRPr>
          </a:p>
        </p:txBody>
      </p:sp>
      <p:pic>
        <p:nvPicPr>
          <p:cNvPr id="4" name="Picture 3" descr="A collage of women wearing glasses&#10;&#10;AI-generated content may be incorrect.">
            <a:extLst>
              <a:ext uri="{FF2B5EF4-FFF2-40B4-BE49-F238E27FC236}">
                <a16:creationId xmlns:a16="http://schemas.microsoft.com/office/drawing/2014/main" id="{CCE9DF95-BB28-D85B-52CF-D7BA9163EE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2658911"/>
            <a:ext cx="4788505" cy="2807920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493564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DDE98-475D-4116-86C1-798E8BE35C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943" y="712597"/>
            <a:ext cx="4168875" cy="1163066"/>
          </a:xfrm>
        </p:spPr>
        <p:txBody>
          <a:bodyPr>
            <a:normAutofit/>
          </a:bodyPr>
          <a:lstStyle/>
          <a:p>
            <a:r>
              <a:rPr lang="en-GB" sz="3000"/>
              <a:t>ISIS Poster Girls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D6B3B5D-D189-4C86-9EE8-18BD46CC376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" b="1653"/>
          <a:stretch/>
        </p:blipFill>
        <p:spPr>
          <a:xfrm>
            <a:off x="439712" y="2745619"/>
            <a:ext cx="4507391" cy="27706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BB23E8-DB94-4785-AEA7-D1864974E3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85591" y="524317"/>
            <a:ext cx="6186939" cy="5889008"/>
          </a:xfrm>
        </p:spPr>
        <p:txBody>
          <a:bodyPr anchor="ctr">
            <a:normAutofit fontScale="92500" lnSpcReduction="10000"/>
          </a:bodyPr>
          <a:lstStyle/>
          <a:p>
            <a:pPr fontAlgn="base"/>
            <a:endParaRPr lang="en-GB" sz="1800">
              <a:latin typeface="Calibri"/>
              <a:ea typeface="Calibri"/>
              <a:cs typeface="Calibri"/>
            </a:endParaRPr>
          </a:p>
          <a:p>
            <a:endParaRPr lang="en-GB" sz="1800">
              <a:latin typeface="Calibri"/>
              <a:ea typeface="Calibri"/>
              <a:cs typeface="Calibri"/>
            </a:endParaRPr>
          </a:p>
          <a:p>
            <a:r>
              <a:rPr lang="en-GB" sz="1800">
                <a:latin typeface="Calibri"/>
                <a:ea typeface="Calibri"/>
                <a:cs typeface="Calibri"/>
              </a:rPr>
              <a:t>Samra </a:t>
            </a:r>
            <a:r>
              <a:rPr lang="en-GB" sz="1800" err="1">
                <a:latin typeface="Calibri"/>
                <a:ea typeface="Calibri"/>
                <a:cs typeface="Calibri"/>
              </a:rPr>
              <a:t>Kesinovic</a:t>
            </a:r>
            <a:r>
              <a:rPr lang="en-GB" sz="1800">
                <a:latin typeface="Calibri"/>
                <a:ea typeface="Calibri"/>
                <a:cs typeface="Calibri"/>
              </a:rPr>
              <a:t> 17 yrs. &amp; Sabina Selimovic 15 yrs. disappeared from her home in Vienna to join Isis in 2014. </a:t>
            </a:r>
          </a:p>
          <a:p>
            <a:r>
              <a:rPr lang="en-GB" sz="1800">
                <a:latin typeface="Calibri"/>
                <a:ea typeface="Calibri"/>
                <a:cs typeface="Calibri"/>
              </a:rPr>
              <a:t>Left a note left for their parents read: “Don't look for us. We will serve Allah and we will die for him.”</a:t>
            </a:r>
          </a:p>
          <a:p>
            <a:r>
              <a:rPr lang="en-GB" sz="1800">
                <a:latin typeface="Calibri"/>
                <a:ea typeface="Calibri"/>
                <a:cs typeface="Calibri"/>
              </a:rPr>
              <a:t>They travelled via Turkey into Syria, crossing the border on foot into ISIS‑controlled territory.</a:t>
            </a:r>
          </a:p>
          <a:p>
            <a:r>
              <a:rPr lang="en-GB" sz="1800">
                <a:latin typeface="Calibri"/>
                <a:ea typeface="Calibri"/>
                <a:cs typeface="Calibri"/>
              </a:rPr>
              <a:t>They were married off to ISIS fighters, </a:t>
            </a:r>
          </a:p>
          <a:p>
            <a:r>
              <a:rPr lang="en-GB" sz="1800">
                <a:latin typeface="Calibri"/>
                <a:ea typeface="Calibri"/>
                <a:cs typeface="Calibri"/>
              </a:rPr>
              <a:t>ISIS used them as propaganda “poster girls", posting images of them holding rifles to recruit other Western girls.</a:t>
            </a:r>
          </a:p>
          <a:p>
            <a:r>
              <a:rPr lang="en-GB" sz="1800">
                <a:latin typeface="Calibri"/>
                <a:ea typeface="Calibri"/>
                <a:cs typeface="Calibri"/>
              </a:rPr>
              <a:t>Social media posts initially portrayed them as “happy” and committed to ISIS. However, officials later stated that ISIS likely controlled their accounts, manipulating messages for propaganda</a:t>
            </a:r>
          </a:p>
          <a:p>
            <a:r>
              <a:rPr lang="en-GB" sz="1800">
                <a:latin typeface="Calibri"/>
                <a:ea typeface="Calibri"/>
                <a:cs typeface="Calibri"/>
              </a:rPr>
              <a:t>Sabina was killed, Samra used as a sex slave and wanted to go home. Was hammered to death trying to escape. </a:t>
            </a:r>
          </a:p>
          <a:p>
            <a:r>
              <a:rPr lang="en-GB" sz="1800">
                <a:latin typeface="Calibri"/>
                <a:ea typeface="Calibri"/>
                <a:cs typeface="Calibri"/>
              </a:rPr>
              <a:t>Austria government stated that they were influenced by extremist propaganda online. Evidence that they tried to flee which cost them their lives.</a:t>
            </a:r>
          </a:p>
          <a:p>
            <a:r>
              <a:rPr lang="en-GB" sz="1800">
                <a:latin typeface="Calibri"/>
                <a:ea typeface="Calibri"/>
                <a:cs typeface="Calibri"/>
              </a:rPr>
              <a:t>DNA on Samra children which were returned to Austria in 2019</a:t>
            </a:r>
          </a:p>
          <a:p>
            <a:endParaRPr lang="en-GB" sz="1800">
              <a:latin typeface="Calibri"/>
              <a:ea typeface="Calibri"/>
              <a:cs typeface="Calibri"/>
            </a:endParaRPr>
          </a:p>
          <a:p>
            <a:endParaRPr lang="en-GB" sz="18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135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05938568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2FD215-236E-4CEF-B00A-7FFC88F782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0697" y="629267"/>
            <a:ext cx="4817137" cy="1676603"/>
          </a:xfrm>
        </p:spPr>
        <p:txBody>
          <a:bodyPr>
            <a:normAutofit/>
          </a:bodyPr>
          <a:lstStyle/>
          <a:p>
            <a:r>
              <a:rPr lang="en-GB"/>
              <a:t>Pull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0B3A94-E516-4257-9916-D335897D71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6941" y="2141891"/>
            <a:ext cx="5940893" cy="408192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700"/>
              <a:t> What is attracting females to become linked to Terrorist groups?</a:t>
            </a:r>
          </a:p>
          <a:p>
            <a:pPr lvl="1"/>
            <a:r>
              <a:rPr lang="en-GB" sz="1700"/>
              <a:t>‘jihadi sisters’ – reached out to by others – poster girls</a:t>
            </a:r>
            <a:endParaRPr lang="en-GB" sz="1700">
              <a:cs typeface="Calibri"/>
            </a:endParaRPr>
          </a:p>
          <a:p>
            <a:pPr lvl="1"/>
            <a:r>
              <a:rPr lang="en-GB" sz="1700"/>
              <a:t>Attractive?</a:t>
            </a:r>
            <a:endParaRPr lang="en-GB" sz="1700">
              <a:cs typeface="Calibri"/>
            </a:endParaRPr>
          </a:p>
          <a:p>
            <a:pPr lvl="1"/>
            <a:r>
              <a:rPr lang="en-GB" sz="1700"/>
              <a:t>Brained Washed or manipulated</a:t>
            </a:r>
            <a:endParaRPr lang="en-GB" sz="1700">
              <a:cs typeface="Calibri"/>
            </a:endParaRPr>
          </a:p>
          <a:p>
            <a:pPr lvl="1"/>
            <a:r>
              <a:rPr lang="en-GB" sz="1700"/>
              <a:t>idea that by joining such groups and contributing to them </a:t>
            </a:r>
            <a:endParaRPr lang="en-GB" sz="1700">
              <a:cs typeface="Calibri"/>
            </a:endParaRPr>
          </a:p>
          <a:p>
            <a:pPr lvl="1"/>
            <a:r>
              <a:rPr lang="en-GB" sz="1700"/>
              <a:t>Making groups grow and flourish was the job of everybody</a:t>
            </a:r>
            <a:endParaRPr lang="en-GB" sz="1700">
              <a:cs typeface="Calibri"/>
            </a:endParaRPr>
          </a:p>
          <a:p>
            <a:pPr lvl="1"/>
            <a:r>
              <a:rPr lang="en-GB" sz="1700"/>
              <a:t>In reality, when it comes to joining violent extremist causes, women are susceptible to the very same processes as men.</a:t>
            </a:r>
            <a:endParaRPr lang="en-GB" sz="1700">
              <a:cs typeface="Calibri"/>
            </a:endParaRPr>
          </a:p>
        </p:txBody>
      </p:sp>
      <p:pic>
        <p:nvPicPr>
          <p:cNvPr id="4" name="Graphic 4" descr="Rope Knot with solid fill">
            <a:extLst>
              <a:ext uri="{FF2B5EF4-FFF2-40B4-BE49-F238E27FC236}">
                <a16:creationId xmlns:a16="http://schemas.microsoft.com/office/drawing/2014/main" id="{81C1869C-9CA1-DC25-E79A-57955026EB2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794811" y="2292378"/>
            <a:ext cx="2269998" cy="2269998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50897433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D75A5B51-0925-4835-8511-A0DD17EAA9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73011E-5868-7EC7-0453-F677D2B52A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65125"/>
            <a:ext cx="5295015" cy="2063808"/>
          </a:xfrm>
        </p:spPr>
        <p:txBody>
          <a:bodyPr anchor="b">
            <a:normAutofit/>
          </a:bodyPr>
          <a:lstStyle/>
          <a:p>
            <a:r>
              <a:rPr lang="en-US" sz="5400"/>
              <a:t>Gang Deaths</a:t>
            </a:r>
          </a:p>
        </p:txBody>
      </p:sp>
      <p:sp>
        <p:nvSpPr>
          <p:cNvPr id="21" name="Sketch line">
            <a:extLst>
              <a:ext uri="{FF2B5EF4-FFF2-40B4-BE49-F238E27FC236}">
                <a16:creationId xmlns:a16="http://schemas.microsoft.com/office/drawing/2014/main" id="{5CDFD20D-8E4F-4E3A-AF87-93F23E0D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2650181"/>
            <a:ext cx="4343400" cy="18288"/>
          </a:xfrm>
          <a:custGeom>
            <a:avLst/>
            <a:gdLst>
              <a:gd name="csX0" fmla="*/ 0 w 4343400"/>
              <a:gd name="csY0" fmla="*/ 0 h 18288"/>
              <a:gd name="csX1" fmla="*/ 577052 w 4343400"/>
              <a:gd name="csY1" fmla="*/ 0 h 18288"/>
              <a:gd name="csX2" fmla="*/ 1067235 w 4343400"/>
              <a:gd name="csY2" fmla="*/ 0 h 18288"/>
              <a:gd name="csX3" fmla="*/ 1600853 w 4343400"/>
              <a:gd name="csY3" fmla="*/ 0 h 18288"/>
              <a:gd name="csX4" fmla="*/ 2264773 w 4343400"/>
              <a:gd name="csY4" fmla="*/ 0 h 18288"/>
              <a:gd name="csX5" fmla="*/ 2841825 w 4343400"/>
              <a:gd name="csY5" fmla="*/ 0 h 18288"/>
              <a:gd name="csX6" fmla="*/ 3375442 w 4343400"/>
              <a:gd name="csY6" fmla="*/ 0 h 18288"/>
              <a:gd name="csX7" fmla="*/ 4343400 w 4343400"/>
              <a:gd name="csY7" fmla="*/ 0 h 18288"/>
              <a:gd name="csX8" fmla="*/ 4343400 w 4343400"/>
              <a:gd name="csY8" fmla="*/ 18288 h 18288"/>
              <a:gd name="csX9" fmla="*/ 3722914 w 4343400"/>
              <a:gd name="csY9" fmla="*/ 18288 h 18288"/>
              <a:gd name="csX10" fmla="*/ 3189297 w 4343400"/>
              <a:gd name="csY10" fmla="*/ 18288 h 18288"/>
              <a:gd name="csX11" fmla="*/ 2481943 w 4343400"/>
              <a:gd name="csY11" fmla="*/ 18288 h 18288"/>
              <a:gd name="csX12" fmla="*/ 1904891 w 4343400"/>
              <a:gd name="csY12" fmla="*/ 18288 h 18288"/>
              <a:gd name="csX13" fmla="*/ 1414707 w 4343400"/>
              <a:gd name="csY13" fmla="*/ 18288 h 18288"/>
              <a:gd name="csX14" fmla="*/ 750788 w 4343400"/>
              <a:gd name="csY14" fmla="*/ 18288 h 18288"/>
              <a:gd name="csX15" fmla="*/ 0 w 4343400"/>
              <a:gd name="csY15" fmla="*/ 18288 h 18288"/>
              <a:gd name="csX16" fmla="*/ 0 w 434340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343400" h="18288" fill="none" extrusionOk="0">
                <a:moveTo>
                  <a:pt x="0" y="0"/>
                </a:moveTo>
                <a:cubicBezTo>
                  <a:pt x="233209" y="-19550"/>
                  <a:pt x="330816" y="19068"/>
                  <a:pt x="577052" y="0"/>
                </a:cubicBezTo>
                <a:cubicBezTo>
                  <a:pt x="823288" y="-19068"/>
                  <a:pt x="875077" y="10360"/>
                  <a:pt x="1067235" y="0"/>
                </a:cubicBezTo>
                <a:cubicBezTo>
                  <a:pt x="1259393" y="-10360"/>
                  <a:pt x="1410699" y="2939"/>
                  <a:pt x="1600853" y="0"/>
                </a:cubicBezTo>
                <a:cubicBezTo>
                  <a:pt x="1791007" y="-2939"/>
                  <a:pt x="2101644" y="-26225"/>
                  <a:pt x="2264773" y="0"/>
                </a:cubicBezTo>
                <a:cubicBezTo>
                  <a:pt x="2427902" y="26225"/>
                  <a:pt x="2690426" y="-27726"/>
                  <a:pt x="2841825" y="0"/>
                </a:cubicBezTo>
                <a:cubicBezTo>
                  <a:pt x="2993224" y="27726"/>
                  <a:pt x="3172320" y="-18569"/>
                  <a:pt x="3375442" y="0"/>
                </a:cubicBezTo>
                <a:cubicBezTo>
                  <a:pt x="3578564" y="18569"/>
                  <a:pt x="4003119" y="21909"/>
                  <a:pt x="4343400" y="0"/>
                </a:cubicBezTo>
                <a:cubicBezTo>
                  <a:pt x="4343798" y="7429"/>
                  <a:pt x="4343380" y="10822"/>
                  <a:pt x="4343400" y="18288"/>
                </a:cubicBezTo>
                <a:cubicBezTo>
                  <a:pt x="4109047" y="14709"/>
                  <a:pt x="3996986" y="7919"/>
                  <a:pt x="3722914" y="18288"/>
                </a:cubicBezTo>
                <a:cubicBezTo>
                  <a:pt x="3448842" y="28657"/>
                  <a:pt x="3340973" y="29252"/>
                  <a:pt x="3189297" y="18288"/>
                </a:cubicBezTo>
                <a:cubicBezTo>
                  <a:pt x="3037621" y="7324"/>
                  <a:pt x="2636891" y="-9539"/>
                  <a:pt x="2481943" y="18288"/>
                </a:cubicBezTo>
                <a:cubicBezTo>
                  <a:pt x="2326995" y="46115"/>
                  <a:pt x="2131632" y="740"/>
                  <a:pt x="1904891" y="18288"/>
                </a:cubicBezTo>
                <a:cubicBezTo>
                  <a:pt x="1678150" y="35836"/>
                  <a:pt x="1575362" y="-3381"/>
                  <a:pt x="1414707" y="18288"/>
                </a:cubicBezTo>
                <a:cubicBezTo>
                  <a:pt x="1254052" y="39957"/>
                  <a:pt x="1051093" y="-335"/>
                  <a:pt x="750788" y="18288"/>
                </a:cubicBezTo>
                <a:cubicBezTo>
                  <a:pt x="450483" y="36911"/>
                  <a:pt x="293781" y="22900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343400" h="18288" stroke="0" extrusionOk="0">
                <a:moveTo>
                  <a:pt x="0" y="0"/>
                </a:moveTo>
                <a:cubicBezTo>
                  <a:pt x="212719" y="-28531"/>
                  <a:pt x="340561" y="-1164"/>
                  <a:pt x="577052" y="0"/>
                </a:cubicBezTo>
                <a:cubicBezTo>
                  <a:pt x="813543" y="1164"/>
                  <a:pt x="866967" y="-9376"/>
                  <a:pt x="1067235" y="0"/>
                </a:cubicBezTo>
                <a:cubicBezTo>
                  <a:pt x="1267503" y="9376"/>
                  <a:pt x="1485778" y="-20470"/>
                  <a:pt x="1774589" y="0"/>
                </a:cubicBezTo>
                <a:cubicBezTo>
                  <a:pt x="2063400" y="20470"/>
                  <a:pt x="2090152" y="-14502"/>
                  <a:pt x="2351641" y="0"/>
                </a:cubicBezTo>
                <a:cubicBezTo>
                  <a:pt x="2613130" y="14502"/>
                  <a:pt x="2802864" y="19125"/>
                  <a:pt x="2928693" y="0"/>
                </a:cubicBezTo>
                <a:cubicBezTo>
                  <a:pt x="3054522" y="-19125"/>
                  <a:pt x="3482611" y="-2038"/>
                  <a:pt x="3636046" y="0"/>
                </a:cubicBezTo>
                <a:cubicBezTo>
                  <a:pt x="3789481" y="2038"/>
                  <a:pt x="4012363" y="973"/>
                  <a:pt x="4343400" y="0"/>
                </a:cubicBezTo>
                <a:cubicBezTo>
                  <a:pt x="4342514" y="5429"/>
                  <a:pt x="4344221" y="14046"/>
                  <a:pt x="4343400" y="18288"/>
                </a:cubicBezTo>
                <a:cubicBezTo>
                  <a:pt x="4078870" y="-6138"/>
                  <a:pt x="4015967" y="29658"/>
                  <a:pt x="3809782" y="18288"/>
                </a:cubicBezTo>
                <a:cubicBezTo>
                  <a:pt x="3603597" y="6918"/>
                  <a:pt x="3495552" y="24439"/>
                  <a:pt x="3189297" y="18288"/>
                </a:cubicBezTo>
                <a:cubicBezTo>
                  <a:pt x="2883042" y="12137"/>
                  <a:pt x="2850610" y="32583"/>
                  <a:pt x="2568811" y="18288"/>
                </a:cubicBezTo>
                <a:cubicBezTo>
                  <a:pt x="2287012" y="3993"/>
                  <a:pt x="2279820" y="23580"/>
                  <a:pt x="1991759" y="18288"/>
                </a:cubicBezTo>
                <a:cubicBezTo>
                  <a:pt x="1703698" y="12996"/>
                  <a:pt x="1616455" y="23157"/>
                  <a:pt x="1284405" y="18288"/>
                </a:cubicBezTo>
                <a:cubicBezTo>
                  <a:pt x="952355" y="13419"/>
                  <a:pt x="783530" y="16053"/>
                  <a:pt x="577052" y="18288"/>
                </a:cubicBezTo>
                <a:cubicBezTo>
                  <a:pt x="370574" y="20523"/>
                  <a:pt x="173929" y="519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FED929-9DAE-5E49-25EF-C8ACBB44B3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908005"/>
            <a:ext cx="5295015" cy="32689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700">
                <a:highlight>
                  <a:srgbClr val="FFFFFF"/>
                </a:highlight>
                <a:latin typeface="Arial"/>
                <a:cs typeface="Arial"/>
              </a:rPr>
              <a:t>2007 Rhys Jones 11 years old, walking home after football training caught up in crossfire of 2 gangs.    Sean Mercer,16. Part of a Croxteth Crew gang shot a gun that killed Rhys.</a:t>
            </a:r>
          </a:p>
          <a:p>
            <a:r>
              <a:rPr lang="en-US" sz="1700">
                <a:highlight>
                  <a:srgbClr val="FFFFFF"/>
                </a:highlight>
                <a:latin typeface="Arial"/>
                <a:cs typeface="Arial"/>
              </a:rPr>
              <a:t>Lianne Gordan was shot dead through her front door protecting her children from a gang.</a:t>
            </a:r>
            <a:endParaRPr lang="en-US" sz="1700" dirty="0"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US" sz="17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The Pembury gang Hackney was in dispute with the Amhurst gang. </a:t>
            </a:r>
            <a:r>
              <a:rPr lang="en-US" sz="1700">
                <a:highlight>
                  <a:srgbClr val="FFFFFF"/>
                </a:highlight>
                <a:latin typeface="Arial"/>
                <a:ea typeface="+mn-lt"/>
                <a:cs typeface="Arial"/>
              </a:rPr>
              <a:t>17-year-old</a:t>
            </a:r>
            <a:r>
              <a:rPr lang="en-US" sz="17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 was charged and sentenced with murder</a:t>
            </a:r>
          </a:p>
        </p:txBody>
      </p:sp>
      <p:pic>
        <p:nvPicPr>
          <p:cNvPr id="5" name="Picture 4" descr="A close up of a person&amp;#39;s face&#10;&#10;AI-generated content may be incorrect.">
            <a:extLst>
              <a:ext uri="{FF2B5EF4-FFF2-40B4-BE49-F238E27FC236}">
                <a16:creationId xmlns:a16="http://schemas.microsoft.com/office/drawing/2014/main" id="{9B1B3EED-E6C3-0EFE-40C9-E321470DA5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397" y="370759"/>
            <a:ext cx="2603605" cy="2867738"/>
          </a:xfrm>
          <a:prstGeom prst="rect">
            <a:avLst/>
          </a:prstGeom>
        </p:spPr>
      </p:pic>
      <p:pic>
        <p:nvPicPr>
          <p:cNvPr id="4" name="Picture 3" descr="A close up of a child&#10;&#10;AI-generated content may be incorrect.">
            <a:extLst>
              <a:ext uri="{FF2B5EF4-FFF2-40B4-BE49-F238E27FC236}">
                <a16:creationId xmlns:a16="http://schemas.microsoft.com/office/drawing/2014/main" id="{75DAD555-14E6-C6D1-DBB6-CE5C1190435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4328" y="556429"/>
            <a:ext cx="2603605" cy="2496396"/>
          </a:xfrm>
          <a:prstGeom prst="rect">
            <a:avLst/>
          </a:prstGeom>
        </p:spPr>
      </p:pic>
      <p:pic>
        <p:nvPicPr>
          <p:cNvPr id="6" name="Picture 5" descr="A close-up of a person&#10;&#10;AI-generated content may be incorrect.">
            <a:extLst>
              <a:ext uri="{FF2B5EF4-FFF2-40B4-BE49-F238E27FC236}">
                <a16:creationId xmlns:a16="http://schemas.microsoft.com/office/drawing/2014/main" id="{DD5CFDB3-26EC-5DB3-FF66-2ECE7E7E6C6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8498" y="3426258"/>
            <a:ext cx="3067333" cy="2750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710195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AF6CB648-9554-488A-B457-99CAAD1DA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77B3D0A-9C0E-8E65-3091-732A717D34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12192001" cy="1696413"/>
          </a:xfrm>
          <a:prstGeom prst="rect">
            <a:avLst/>
          </a:prstGeom>
          <a:ln>
            <a:noFill/>
          </a:ln>
          <a:effectLst>
            <a:outerShdw blurRad="304800" dist="114300" dir="5460000" sx="92000" sy="92000" algn="t" rotWithShape="0">
              <a:srgbClr val="000000">
                <a:alpha val="14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ED9AD3-D970-22AB-F39E-BEDF202513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234057"/>
            <a:ext cx="10124189" cy="1228299"/>
          </a:xfrm>
        </p:spPr>
        <p:txBody>
          <a:bodyPr>
            <a:normAutofit/>
          </a:bodyPr>
          <a:lstStyle/>
          <a:p>
            <a:r>
              <a:rPr lang="en-US" sz="4000"/>
              <a:t>Gang Signs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49105-4458-36A9-1C3C-3D557CA66A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952" y="2281552"/>
            <a:ext cx="5725263" cy="391691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400" baseline="-25000">
                <a:ea typeface="+mn-lt"/>
                <a:cs typeface="+mn-lt"/>
              </a:rPr>
              <a:t>Gang's will have  physical and  visual signs that are used to:</a:t>
            </a:r>
            <a:endParaRPr lang="en-GB" sz="2400"/>
          </a:p>
          <a:p>
            <a:r>
              <a:rPr lang="en-GB" sz="2400" baseline="-25000">
                <a:ea typeface="+mn-lt"/>
                <a:cs typeface="+mn-lt"/>
              </a:rPr>
              <a:t>Identify the areas that they control  'postcode coding' / Mark a turf</a:t>
            </a:r>
            <a:endParaRPr lang="en-GB" sz="2400">
              <a:ea typeface="+mn-lt"/>
              <a:cs typeface="+mn-lt"/>
            </a:endParaRPr>
          </a:p>
          <a:p>
            <a:r>
              <a:rPr lang="en-GB" sz="2400" baseline="-25000">
                <a:ea typeface="+mn-lt"/>
                <a:cs typeface="+mn-lt"/>
              </a:rPr>
              <a:t>Communicate internally and externally</a:t>
            </a:r>
          </a:p>
          <a:p>
            <a:r>
              <a:rPr lang="en-GB" sz="2400" baseline="-25000">
                <a:ea typeface="+mn-lt"/>
                <a:cs typeface="+mn-lt"/>
              </a:rPr>
              <a:t>Hand signs</a:t>
            </a:r>
          </a:p>
          <a:p>
            <a:r>
              <a:rPr lang="en-GB" sz="2400" baseline="-25000">
                <a:ea typeface="+mn-lt"/>
                <a:cs typeface="+mn-lt"/>
              </a:rPr>
              <a:t>Clothes – brands/ colours / </a:t>
            </a:r>
          </a:p>
          <a:p>
            <a:r>
              <a:rPr lang="en-GB" sz="2400" baseline="-25000">
                <a:ea typeface="+mn-lt"/>
                <a:cs typeface="+mn-lt"/>
              </a:rPr>
              <a:t>Tattoos </a:t>
            </a:r>
          </a:p>
          <a:p>
            <a:r>
              <a:rPr lang="en-GB" sz="2400" baseline="-25000">
                <a:ea typeface="+mn-lt"/>
                <a:cs typeface="+mn-lt"/>
              </a:rPr>
              <a:t>Using songs to threaten other gangs</a:t>
            </a:r>
          </a:p>
          <a:p>
            <a:endParaRPr lang="en-GB" sz="2400" baseline="-25000"/>
          </a:p>
        </p:txBody>
      </p:sp>
      <p:pic>
        <p:nvPicPr>
          <p:cNvPr id="5" name="Picture 4" descr="A close up of a hat&#10;&#10;AI-generated content may be incorrect.">
            <a:extLst>
              <a:ext uri="{FF2B5EF4-FFF2-40B4-BE49-F238E27FC236}">
                <a16:creationId xmlns:a16="http://schemas.microsoft.com/office/drawing/2014/main" id="{D4D8A479-F18B-A1D4-1429-917C131172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86445" y="2222373"/>
            <a:ext cx="4174034" cy="1920567"/>
          </a:xfrm>
          <a:prstGeom prst="rect">
            <a:avLst/>
          </a:prstGeom>
        </p:spPr>
      </p:pic>
      <p:pic>
        <p:nvPicPr>
          <p:cNvPr id="4" name="Picture 3" descr="A drawing of hands making gestures&#10;&#10;AI-generated content may be incorrect.">
            <a:extLst>
              <a:ext uri="{FF2B5EF4-FFF2-40B4-BE49-F238E27FC236}">
                <a16:creationId xmlns:a16="http://schemas.microsoft.com/office/drawing/2014/main" id="{84C9650E-0640-D2C4-5717-000C22C14F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2573" y="4464673"/>
            <a:ext cx="1905155" cy="1766942"/>
          </a:xfrm>
          <a:prstGeom prst="rect">
            <a:avLst/>
          </a:prstGeom>
        </p:spPr>
      </p:pic>
      <p:pic>
        <p:nvPicPr>
          <p:cNvPr id="6" name="Picture 5" descr="A brick wall with graffiti&#10;&#10;AI-generated content may be incorrect.">
            <a:extLst>
              <a:ext uri="{FF2B5EF4-FFF2-40B4-BE49-F238E27FC236}">
                <a16:creationId xmlns:a16="http://schemas.microsoft.com/office/drawing/2014/main" id="{AC25081A-FF01-A8D3-06A4-FABF00BD10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41845" y="4464673"/>
            <a:ext cx="1941284" cy="1191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359849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BAAE51-FA4F-295F-1613-AFACE2A947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Songs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9DC326-6A2B-3C01-1C1F-30BEB464F8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b="1">
                <a:solidFill>
                  <a:srgbClr val="0A0A0A"/>
                </a:solidFill>
                <a:highlight>
                  <a:srgbClr val="FFFFFF"/>
                </a:highlight>
                <a:ea typeface="+mn-lt"/>
                <a:cs typeface="+mn-lt"/>
              </a:rPr>
              <a:t>"Attempted 1.0" </a:t>
            </a:r>
            <a:r>
              <a:rPr lang="en-GB" sz="2000">
                <a:solidFill>
                  <a:srgbClr val="0A0A0A"/>
                </a:solidFill>
                <a:highlight>
                  <a:srgbClr val="FFFFFF"/>
                </a:highlight>
                <a:ea typeface="+mn-lt"/>
                <a:cs typeface="+mn-lt"/>
              </a:rPr>
              <a:t> Members of the South London 410 gang, they were given suspended sentences for performing this song, which threatened rival gangs Harlem Spartans and Moscow 17 gang.</a:t>
            </a:r>
            <a:endParaRPr lang="en-GB" sz="2000"/>
          </a:p>
          <a:p>
            <a:r>
              <a:rPr lang="en-GB" sz="2000" b="1">
                <a:solidFill>
                  <a:srgbClr val="0A0A0A"/>
                </a:solidFill>
                <a:highlight>
                  <a:srgbClr val="FFFFFF"/>
                </a:highlight>
                <a:ea typeface="+mn-lt"/>
                <a:cs typeface="+mn-lt"/>
              </a:rPr>
              <a:t>"No Censor" by Zone 2:</a:t>
            </a:r>
            <a:r>
              <a:rPr lang="en-GB" sz="2000">
                <a:solidFill>
                  <a:srgbClr val="0A0A0A"/>
                </a:solidFill>
                <a:highlight>
                  <a:srgbClr val="FFFFFF"/>
                </a:highlight>
                <a:ea typeface="+mn-lt"/>
                <a:cs typeface="+mn-lt"/>
              </a:rPr>
              <a:t> they explicitly lists the names of dead or injured rivals from the Moscow 17 gang.</a:t>
            </a:r>
            <a:endParaRPr lang="en-GB" sz="2000"/>
          </a:p>
          <a:p>
            <a:r>
              <a:rPr lang="en-GB" sz="2000" b="1">
                <a:solidFill>
                  <a:srgbClr val="0A0A0A"/>
                </a:solidFill>
                <a:highlight>
                  <a:srgbClr val="FFFFFF"/>
                </a:highlight>
                <a:ea typeface="+mn-lt"/>
                <a:cs typeface="+mn-lt"/>
              </a:rPr>
              <a:t>"18Hunna" by Headie One: </a:t>
            </a:r>
            <a:r>
              <a:rPr lang="en-GB" sz="2000">
                <a:solidFill>
                  <a:srgbClr val="0A0A0A"/>
                </a:solidFill>
                <a:highlight>
                  <a:srgbClr val="FFFFFF"/>
                </a:highlight>
                <a:ea typeface="+mn-lt"/>
                <a:cs typeface="+mn-lt"/>
              </a:rPr>
              <a:t> Features lyrics about gang violence and competition.</a:t>
            </a:r>
            <a:endParaRPr lang="en-GB" sz="2000"/>
          </a:p>
          <a:p>
            <a:r>
              <a:rPr lang="en-GB" sz="2000" b="1">
                <a:solidFill>
                  <a:srgbClr val="0A0A0A"/>
                </a:solidFill>
                <a:highlight>
                  <a:srgbClr val="FFFFFF"/>
                </a:highlight>
                <a:ea typeface="+mn-lt"/>
                <a:cs typeface="+mn-lt"/>
              </a:rPr>
              <a:t>"Park Lane"  N17):</a:t>
            </a:r>
            <a:r>
              <a:rPr lang="en-GB" sz="2000">
                <a:solidFill>
                  <a:srgbClr val="0A0A0A"/>
                </a:solidFill>
                <a:highlight>
                  <a:srgbClr val="FFFFFF"/>
                </a:highlight>
                <a:ea typeface="+mn-lt"/>
                <a:cs typeface="+mn-lt"/>
              </a:rPr>
              <a:t> threatened the N22 gang by referencing "the </a:t>
            </a:r>
            <a:r>
              <a:rPr lang="en-GB" sz="2000" err="1">
                <a:solidFill>
                  <a:srgbClr val="0A0A0A"/>
                </a:solidFill>
                <a:highlight>
                  <a:srgbClr val="FFFFFF"/>
                </a:highlight>
                <a:ea typeface="+mn-lt"/>
                <a:cs typeface="+mn-lt"/>
              </a:rPr>
              <a:t>opps</a:t>
            </a:r>
            <a:r>
              <a:rPr lang="en-GB" sz="2000">
                <a:solidFill>
                  <a:srgbClr val="0A0A0A"/>
                </a:solidFill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GB" sz="2000" err="1">
                <a:solidFill>
                  <a:srgbClr val="0A0A0A"/>
                </a:solidFill>
                <a:highlight>
                  <a:srgbClr val="FFFFFF"/>
                </a:highlight>
                <a:ea typeface="+mn-lt"/>
                <a:cs typeface="+mn-lt"/>
              </a:rPr>
              <a:t>dem</a:t>
            </a:r>
            <a:r>
              <a:rPr lang="en-GB" sz="2000">
                <a:solidFill>
                  <a:srgbClr val="0A0A0A"/>
                </a:solidFill>
                <a:highlight>
                  <a:srgbClr val="FFFFFF"/>
                </a:highlight>
                <a:ea typeface="+mn-lt"/>
                <a:cs typeface="+mn-lt"/>
              </a:rPr>
              <a:t> dropping".</a:t>
            </a:r>
            <a:endParaRPr lang="en-GB" sz="2000"/>
          </a:p>
          <a:p>
            <a:r>
              <a:rPr lang="en-GB" sz="2000" b="1">
                <a:solidFill>
                  <a:srgbClr val="0A0A0A"/>
                </a:solidFill>
                <a:highlight>
                  <a:srgbClr val="FFFFFF"/>
                </a:highlight>
                <a:ea typeface="+mn-lt"/>
                <a:cs typeface="+mn-lt"/>
              </a:rPr>
              <a:t>"Meat Cleaver" by </a:t>
            </a:r>
            <a:r>
              <a:rPr lang="en-GB" sz="2000" b="1" err="1">
                <a:solidFill>
                  <a:srgbClr val="0A0A0A"/>
                </a:solidFill>
                <a:highlight>
                  <a:srgbClr val="FFFFFF"/>
                </a:highlight>
                <a:ea typeface="+mn-lt"/>
                <a:cs typeface="+mn-lt"/>
              </a:rPr>
              <a:t>Brotha</a:t>
            </a:r>
            <a:r>
              <a:rPr lang="en-GB" sz="2000" b="1">
                <a:solidFill>
                  <a:srgbClr val="0A0A0A"/>
                </a:solidFill>
                <a:highlight>
                  <a:srgbClr val="FFFFFF"/>
                </a:highlight>
                <a:ea typeface="+mn-lt"/>
                <a:cs typeface="+mn-lt"/>
              </a:rPr>
              <a:t> Lynch Hung:</a:t>
            </a:r>
            <a:r>
              <a:rPr lang="en-GB" sz="2000">
                <a:solidFill>
                  <a:srgbClr val="0A0A0A"/>
                </a:solidFill>
                <a:highlight>
                  <a:srgbClr val="FFFFFF"/>
                </a:highlight>
                <a:ea typeface="+mn-lt"/>
                <a:cs typeface="+mn-lt"/>
              </a:rPr>
              <a:t> Known for extremely graphic, violent lyrics targeting individuals</a:t>
            </a:r>
            <a:endParaRPr lang="en-GB" sz="2000"/>
          </a:p>
          <a:p>
            <a:r>
              <a:rPr lang="en-GB" sz="2000">
                <a:solidFill>
                  <a:srgbClr val="0A0A0A"/>
                </a:solidFill>
                <a:highlight>
                  <a:srgbClr val="FFFFFF"/>
                </a:highlight>
                <a:ea typeface="+mn-lt"/>
                <a:cs typeface="+mn-lt"/>
              </a:rPr>
              <a:t>Project Alpha Met Police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67799061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DFCE9A-B93D-0D3E-0FCE-0ECF7A8130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572862"/>
          </a:xfrm>
        </p:spPr>
        <p:txBody>
          <a:bodyPr anchor="ctr">
            <a:normAutofit fontScale="90000"/>
          </a:bodyPr>
          <a:lstStyle/>
          <a:p>
            <a:r>
              <a:rPr lang="en-GB" sz="40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Ahmad Torfi</a:t>
            </a:r>
            <a:endParaRPr lang="en-US" sz="4000"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1CB3BE-8ED5-ED6B-AC5E-6FF0123E6F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660" y="1426304"/>
            <a:ext cx="5692337" cy="481377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 dirty="0">
                <a:highlight>
                  <a:srgbClr val="FFFFFF"/>
                </a:highlight>
              </a:rPr>
              <a:t>March 2020 Ahmed was stabbed by Joshua </a:t>
            </a:r>
            <a:r>
              <a:rPr lang="en-GB" sz="1800" dirty="0" err="1">
                <a:highlight>
                  <a:srgbClr val="FFFFFF"/>
                </a:highlight>
              </a:rPr>
              <a:t>Erorh</a:t>
            </a:r>
            <a:r>
              <a:rPr lang="en-GB" sz="1800" dirty="0">
                <a:highlight>
                  <a:srgbClr val="FFFFFF"/>
                </a:highlight>
              </a:rPr>
              <a:t>, 18.</a:t>
            </a:r>
            <a:endParaRPr lang="en-GB" sz="1800" dirty="0"/>
          </a:p>
          <a:p>
            <a:r>
              <a:rPr lang="en-GB" sz="1800">
                <a:highlight>
                  <a:srgbClr val="FFFFFF"/>
                </a:highlight>
              </a:rPr>
              <a:t>Ahmad was stabbed  twice in the chest, piercing his heart, London</a:t>
            </a:r>
            <a:endParaRPr lang="en-GB" sz="1800"/>
          </a:p>
          <a:p>
            <a:r>
              <a:rPr lang="en-GB" sz="1800" dirty="0">
                <a:highlight>
                  <a:srgbClr val="FFFFFF"/>
                </a:highlight>
              </a:rPr>
              <a:t>Mr Torfi was saved by paramedics who did open heart surgery on the pavement, but suffered permanent brain damage because his heart stopped from the attack. Died 2021.</a:t>
            </a:r>
          </a:p>
          <a:p>
            <a:r>
              <a:rPr lang="en-GB" sz="1800" dirty="0">
                <a:highlight>
                  <a:srgbClr val="FFFFFF"/>
                </a:highlight>
                <a:ea typeface="+mn-lt"/>
                <a:cs typeface="+mn-lt"/>
              </a:rPr>
              <a:t>Lil </a:t>
            </a:r>
            <a:r>
              <a:rPr lang="en-GB" sz="1800" dirty="0" err="1">
                <a:highlight>
                  <a:srgbClr val="FFFFFF"/>
                </a:highlight>
                <a:ea typeface="+mn-lt"/>
                <a:cs typeface="+mn-lt"/>
              </a:rPr>
              <a:t>MDot</a:t>
            </a:r>
            <a:r>
              <a:rPr lang="en-GB" sz="1800" dirty="0">
                <a:highlight>
                  <a:srgbClr val="FFFFFF"/>
                </a:highlight>
                <a:ea typeface="+mn-lt"/>
                <a:cs typeface="+mn-lt"/>
              </a:rPr>
              <a:t> - IQ Ft Dot - (Joshua) posted song on You Tube. He was also member of the 814 gang.</a:t>
            </a:r>
          </a:p>
          <a:p>
            <a:r>
              <a:rPr lang="en-GB" sz="1800" dirty="0">
                <a:highlight>
                  <a:srgbClr val="FFFFFF"/>
                </a:highlight>
                <a:ea typeface="+mn-lt"/>
                <a:cs typeface="+mn-lt"/>
              </a:rPr>
              <a:t>Ahmad  was a member of the Monson </a:t>
            </a:r>
            <a:r>
              <a:rPr lang="en-GB" sz="1800">
                <a:highlight>
                  <a:srgbClr val="FFFFFF"/>
                </a:highlight>
                <a:ea typeface="+mn-lt"/>
                <a:cs typeface="+mn-lt"/>
              </a:rPr>
              <a:t>Blood-set</a:t>
            </a:r>
            <a:r>
              <a:rPr lang="en-GB" sz="1800" dirty="0">
                <a:highlight>
                  <a:srgbClr val="FFFFFF"/>
                </a:highlight>
                <a:ea typeface="+mn-lt"/>
                <a:cs typeface="+mn-lt"/>
              </a:rPr>
              <a:t> gang.</a:t>
            </a:r>
          </a:p>
          <a:p>
            <a:r>
              <a:rPr lang="en-GB" sz="1800">
                <a:highlight>
                  <a:srgbClr val="FFFFFF"/>
                </a:highlight>
                <a:ea typeface="+mn-lt"/>
                <a:cs typeface="+mn-lt"/>
              </a:rPr>
              <a:t>Josh – sentenced for GBH 14 years YOI until 21 then adult prison. Was weeks away from signing a record deal. </a:t>
            </a:r>
          </a:p>
          <a:p>
            <a:r>
              <a:rPr lang="en-GB" sz="1800" dirty="0">
                <a:highlight>
                  <a:srgbClr val="FFFFFF"/>
                </a:highlight>
                <a:ea typeface="+mn-lt"/>
                <a:cs typeface="+mn-lt"/>
                <a:hlinkClick r:id="rId2"/>
              </a:rPr>
              <a:t>The Deadly Divide in Lewisham: 814 vs Monson</a:t>
            </a:r>
            <a:endParaRPr lang="en-GB" sz="1800" dirty="0">
              <a:highlight>
                <a:srgbClr val="FFFFFF"/>
              </a:highlight>
              <a:ea typeface="+mn-lt"/>
              <a:cs typeface="+mn-lt"/>
            </a:endParaRPr>
          </a:p>
        </p:txBody>
      </p:sp>
      <p:pic>
        <p:nvPicPr>
          <p:cNvPr id="4" name="Picture 3" descr="A person with afro hair&#10;&#10;AI-generated content may be incorrect.">
            <a:extLst>
              <a:ext uri="{FF2B5EF4-FFF2-40B4-BE49-F238E27FC236}">
                <a16:creationId xmlns:a16="http://schemas.microsoft.com/office/drawing/2014/main" id="{CAEB56C7-C98D-153A-9A0B-F71513DBF0F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215" r="8680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5724494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314761-7CEB-9D51-5E7B-1CE340C6A8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83603"/>
          </a:xfrm>
        </p:spPr>
        <p:txBody>
          <a:bodyPr/>
          <a:lstStyle/>
          <a:p>
            <a:r>
              <a:rPr lang="en-GB"/>
              <a:t>Lyrics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6EB4FE-5526-153D-3A65-DA6214A680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3843"/>
            <a:ext cx="10515600" cy="49231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/>
              <a:t>You can talk on the net [internet], I don’t mind it</a:t>
            </a:r>
            <a:br>
              <a:rPr lang="en-GB" sz="2000"/>
            </a:br>
            <a:r>
              <a:rPr lang="en-GB" sz="2000"/>
              <a:t>Should have been dead but you pulled through fighting</a:t>
            </a:r>
          </a:p>
          <a:p>
            <a:r>
              <a:rPr lang="en-GB" sz="2000"/>
              <a:t>Blue tape [police crime scene], it was done by me</a:t>
            </a:r>
            <a:br>
              <a:rPr lang="en-GB" sz="2000"/>
            </a:br>
            <a:r>
              <a:rPr lang="en-GB" sz="2000"/>
              <a:t>I put A [the Ahmad Torfi] in the A and E</a:t>
            </a:r>
            <a:br>
              <a:rPr lang="en-GB" sz="2000"/>
            </a:br>
            <a:r>
              <a:rPr lang="en-GB" sz="2000"/>
              <a:t>It’s not that deep [serious]</a:t>
            </a:r>
            <a:br>
              <a:rPr lang="en-GB" sz="2000"/>
            </a:br>
            <a:r>
              <a:rPr lang="en-GB" sz="2000" err="1"/>
              <a:t>‘Cause</a:t>
            </a:r>
            <a:r>
              <a:rPr lang="en-GB" sz="2000"/>
              <a:t> all he wanted was some mac and cheese</a:t>
            </a:r>
            <a:br>
              <a:rPr lang="en-GB" sz="2000"/>
            </a:br>
            <a:r>
              <a:rPr lang="en-GB" sz="2000"/>
              <a:t>Had to school these fucking </a:t>
            </a:r>
            <a:r>
              <a:rPr lang="en-GB" sz="2000" err="1"/>
              <a:t>neeks</a:t>
            </a:r>
            <a:r>
              <a:rPr lang="en-GB" sz="2000"/>
              <a:t> [weak nerds]</a:t>
            </a:r>
            <a:br>
              <a:rPr lang="en-GB" sz="2000"/>
            </a:br>
            <a:r>
              <a:rPr lang="en-GB" sz="2000"/>
              <a:t>Drip or drown [bleed or seriously bleed]</a:t>
            </a:r>
            <a:br>
              <a:rPr lang="en-GB" sz="2000"/>
            </a:br>
            <a:r>
              <a:rPr lang="en-GB" sz="2000"/>
              <a:t>On sight, it’s fucking peak [a negative situation]</a:t>
            </a:r>
            <a:br>
              <a:rPr lang="en-GB" sz="2000"/>
            </a:br>
            <a:r>
              <a:rPr lang="en-GB" sz="2000"/>
              <a:t>I don’t know why they talk on me [badmouth me]</a:t>
            </a:r>
          </a:p>
          <a:p>
            <a:r>
              <a:rPr lang="en-GB" sz="2000"/>
              <a:t>When we test the </a:t>
            </a:r>
            <a:r>
              <a:rPr lang="en-GB" sz="2000" err="1"/>
              <a:t>waps</a:t>
            </a:r>
            <a:r>
              <a:rPr lang="en-GB" sz="2000"/>
              <a:t> [firearms]</a:t>
            </a:r>
            <a:br>
              <a:rPr lang="en-GB" sz="2000"/>
            </a:br>
            <a:r>
              <a:rPr lang="en-GB" sz="2000"/>
              <a:t>We test </a:t>
            </a:r>
            <a:r>
              <a:rPr lang="en-GB" sz="2000" err="1"/>
              <a:t>dem</a:t>
            </a:r>
            <a:r>
              <a:rPr lang="en-GB" sz="2000"/>
              <a:t> at </a:t>
            </a:r>
            <a:r>
              <a:rPr lang="en-GB" sz="2000" err="1"/>
              <a:t>paigons</a:t>
            </a:r>
            <a:r>
              <a:rPr lang="en-GB" sz="2000"/>
              <a:t>’ drums [rivals’ homes]</a:t>
            </a:r>
            <a:br>
              <a:rPr lang="en-GB" sz="2000"/>
            </a:br>
            <a:r>
              <a:rPr lang="en-GB" sz="2000"/>
              <a:t>Home invasions, son</a:t>
            </a:r>
          </a:p>
        </p:txBody>
      </p:sp>
    </p:spTree>
    <p:extLst>
      <p:ext uri="{BB962C8B-B14F-4D97-AF65-F5344CB8AC3E}">
        <p14:creationId xmlns:p14="http://schemas.microsoft.com/office/powerpoint/2010/main" val="170274673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D5429-AB2E-E990-D30B-5691C5534B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Met Police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58F29F-7E4F-F0FF-16F4-4008033621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/>
              <a:t>2016 had removed over 600 items from the internet</a:t>
            </a:r>
          </a:p>
          <a:p>
            <a:r>
              <a:rPr lang="en-GB" sz="2400" dirty="0">
                <a:ea typeface="+mn-lt"/>
                <a:cs typeface="+mn-lt"/>
              </a:rPr>
              <a:t>Parents  need to be aware and identifying young people in music videos and social media post.</a:t>
            </a:r>
          </a:p>
          <a:p>
            <a:r>
              <a:rPr lang="en-GB" sz="2400" dirty="0">
                <a:ea typeface="+mn-lt"/>
                <a:cs typeface="+mn-lt"/>
              </a:rPr>
              <a:t>Music and social media posts can identify them as ‘legitimate targets’ in the eyes of the rival gang.</a:t>
            </a:r>
          </a:p>
          <a:p>
            <a:r>
              <a:rPr lang="en-GB" sz="2400" dirty="0">
                <a:ea typeface="+mn-lt"/>
                <a:cs typeface="+mn-lt"/>
              </a:rPr>
              <a:t>Speaking to young people about the risks of creating, sharing and consuming such music and social media,</a:t>
            </a:r>
            <a:endParaRPr lang="en-GB" sz="2400" dirty="0"/>
          </a:p>
          <a:p>
            <a:pPr marL="0" indent="0">
              <a:buNone/>
            </a:pP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149240440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0BA2E3-CC1E-BE70-2DC8-AB4155BFCA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74C9AB-D293-4DFB-CAAC-4B84981893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  <a:hlinkClick r:id="rId2"/>
              </a:rPr>
              <a:t>Britain's Toughest Girl Gangs</a:t>
            </a:r>
            <a:endParaRPr lang="en-GB">
              <a:ea typeface="+mn-lt"/>
              <a:cs typeface="+mn-lt"/>
            </a:endParaRPr>
          </a:p>
          <a:p>
            <a:endParaRPr lang="en-GB"/>
          </a:p>
          <a:p>
            <a:r>
              <a:rPr lang="en-GB">
                <a:ea typeface="+mn-lt"/>
                <a:cs typeface="+mn-lt"/>
                <a:hlinkClick r:id="rId3"/>
              </a:rPr>
              <a:t>Watch Trapped in a Gang: UNTOLD | Stream free on Channel 4</a:t>
            </a:r>
          </a:p>
          <a:p>
            <a:endParaRPr lang="en-GB"/>
          </a:p>
          <a:p>
            <a:r>
              <a:rPr lang="en-GB">
                <a:ea typeface="+mn-lt"/>
                <a:cs typeface="+mn-lt"/>
                <a:hlinkClick r:id="rId4"/>
              </a:rPr>
              <a:t>Nicole’s story: the child victims of UK drug gangs - BBC News</a:t>
            </a:r>
            <a:endParaRPr lang="en-GB">
              <a:ea typeface="+mn-lt"/>
              <a:cs typeface="+mn-lt"/>
            </a:endParaRPr>
          </a:p>
          <a:p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  <a:hlinkClick r:id="rId5"/>
              </a:rPr>
              <a:t>Forensics: The Real CSI - Series 6: 3. Ambush in the Car Park - BBC iPlayer</a:t>
            </a:r>
            <a:endParaRPr lang="en-GB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37566845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156D0C-E534-28F2-4DAB-FD80090D5A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28600" indent="-228600">
              <a:spcBef>
                <a:spcPts val="1000"/>
              </a:spcBef>
            </a:pPr>
            <a:r>
              <a:rPr lang="en-GB" sz="2800">
                <a:latin typeface="Aptos"/>
              </a:rPr>
              <a:t>Next week</a:t>
            </a:r>
            <a:endParaRPr lang="en-US" sz="2800">
              <a:latin typeface="Aptos"/>
            </a:endParaRP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4BB7E1-659A-4C2B-69F4-007FC8B78A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Slides below for next week 24/03/2026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004023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C3D190-8407-015D-BE51-442A3FD9A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6501" y="489508"/>
            <a:ext cx="5754896" cy="1667569"/>
          </a:xfrm>
        </p:spPr>
        <p:txBody>
          <a:bodyPr anchor="b">
            <a:normAutofit/>
          </a:bodyPr>
          <a:lstStyle/>
          <a:p>
            <a:r>
              <a:rPr lang="en-GB" sz="4000"/>
              <a:t>Child First </a:t>
            </a:r>
          </a:p>
        </p:txBody>
      </p:sp>
      <p:pic>
        <p:nvPicPr>
          <p:cNvPr id="4" name="Picture 3" descr="A purple and purple hands&#10;&#10;AI-generated content may be incorrect.">
            <a:extLst>
              <a:ext uri="{FF2B5EF4-FFF2-40B4-BE49-F238E27FC236}">
                <a16:creationId xmlns:a16="http://schemas.microsoft.com/office/drawing/2014/main" id="{707AC102-DAB0-AF28-0E81-78082A2965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8130" y="1066542"/>
            <a:ext cx="3876165" cy="429322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4AC7FF-C4A0-D0E3-D8CC-AFEF0A5A96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6502" y="2405894"/>
            <a:ext cx="5754896" cy="31974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The YJB’s vision is for a Child First youth justice system that sees children as children, treats them fairly and helps them to build on their strengths so they can make a constructive contribution to society. This will prevent offending and create safer communities with fewer victims.</a:t>
            </a:r>
            <a:endParaRPr lang="en-GB" sz="2000">
              <a:latin typeface="Arial"/>
              <a:cs typeface="Arial"/>
            </a:endParaRPr>
          </a:p>
          <a:p>
            <a:endParaRPr lang="en-GB" sz="2000">
              <a:highlight>
                <a:srgbClr val="FFFFFF"/>
              </a:highlight>
              <a:latin typeface="Arial"/>
              <a:cs typeface="Arial"/>
            </a:endParaRPr>
          </a:p>
          <a:p>
            <a:endParaRPr lang="en-GB" sz="200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063366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84690B-A93D-F625-4279-DA454BF66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12813"/>
          </a:xfrm>
        </p:spPr>
        <p:txBody>
          <a:bodyPr/>
          <a:lstStyle/>
          <a:p>
            <a:r>
              <a:rPr lang="en-GB"/>
              <a:t>Child First Approach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FDA75C-A859-913D-3EB2-02A153312A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95425"/>
            <a:ext cx="10515600" cy="46815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>
                <a:latin typeface="Arial"/>
                <a:cs typeface="Arial"/>
              </a:rPr>
              <a:t>Introduced by Youth Justice Board 2022</a:t>
            </a:r>
          </a:p>
          <a:p>
            <a:r>
              <a:rPr lang="en-GB" sz="1800">
                <a:latin typeface="Arial"/>
                <a:cs typeface="Arial"/>
              </a:rPr>
              <a:t>Shift the system away from offender-focus response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>
                <a:latin typeface="Arial"/>
                <a:cs typeface="Arial"/>
              </a:rPr>
              <a:t>Criminal justice intervention can: increase stigma and labelling 'offender identity'; make re-offending more likely</a:t>
            </a:r>
          </a:p>
          <a:p>
            <a:endParaRPr lang="en-GB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cs typeface="Arial"/>
              </a:rPr>
              <a:t>Recognising children's needs and their development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>
                <a:latin typeface="Arial"/>
                <a:cs typeface="Arial"/>
              </a:rPr>
              <a:t>Children in the CJS are different from adults; they have different needs, vulnerabilities, levels of maturity treating them like small adults is ineffective and harmful. 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>
                <a:latin typeface="Arial"/>
                <a:cs typeface="Arial"/>
              </a:rPr>
              <a:t>The Child First model emphasises supporting the </a:t>
            </a:r>
            <a:r>
              <a:rPr lang="en-GB" sz="1400" i="1">
                <a:latin typeface="Arial"/>
                <a:cs typeface="Arial"/>
              </a:rPr>
              <a:t>whole child</a:t>
            </a:r>
            <a:r>
              <a:rPr lang="en-GB" sz="1400">
                <a:latin typeface="Arial"/>
                <a:cs typeface="Arial"/>
              </a:rPr>
              <a:t> and taking a developmental and needs‑led approach.</a:t>
            </a:r>
            <a:endParaRPr lang="en-GB"/>
          </a:p>
          <a:p>
            <a:endParaRPr lang="en-GB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cs typeface="Arial"/>
              </a:rPr>
              <a:t>Promote </a:t>
            </a:r>
            <a:r>
              <a:rPr lang="en-GB" sz="1800" i="1">
                <a:latin typeface="Arial"/>
                <a:cs typeface="Arial"/>
              </a:rPr>
              <a:t>diversion</a:t>
            </a:r>
            <a:r>
              <a:rPr lang="en-GB" sz="1800">
                <a:latin typeface="Arial"/>
                <a:cs typeface="Arial"/>
              </a:rPr>
              <a:t> and reduce unnecessary contact with the justice system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>
                <a:latin typeface="Arial"/>
                <a:cs typeface="Arial"/>
              </a:rPr>
              <a:t>Diverting children away from formal processes leads to better long‑term outcomes</a:t>
            </a:r>
            <a:r>
              <a:rPr lang="en-GB" sz="700">
                <a:latin typeface="Segoe UI"/>
                <a:cs typeface="Segoe UI"/>
              </a:rPr>
              <a:t>.</a:t>
            </a:r>
            <a:endParaRPr lang="en-GB"/>
          </a:p>
          <a:p>
            <a:endParaRPr lang="en-GB" sz="1100">
              <a:latin typeface="Segoe UI"/>
              <a:cs typeface="Segoe UI"/>
            </a:endParaRPr>
          </a:p>
          <a:p>
            <a:r>
              <a:rPr lang="en-GB" sz="1800">
                <a:latin typeface="Arial"/>
                <a:cs typeface="Arial"/>
              </a:rPr>
              <a:t>Children’s rights, voices and welfare is central -  shift toward seeing children as children, not offenders.</a:t>
            </a:r>
          </a:p>
          <a:p>
            <a:endParaRPr lang="en-GB">
              <a:latin typeface="Aptos"/>
              <a:cs typeface="Segoe UI"/>
            </a:endParaRPr>
          </a:p>
          <a:p>
            <a:pPr marL="0" indent="0">
              <a:buNone/>
            </a:pPr>
            <a:endParaRPr lang="en-GB" sz="1100">
              <a:latin typeface="Segoe UI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370191652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5FBF9-4672-9671-4727-3EF9B037CA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B7ABA3-A0C1-A3EB-2985-3D063F627E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GB">
                <a:ea typeface="+mn-lt"/>
                <a:cs typeface="+mn-lt"/>
              </a:rPr>
              <a:t>A Child First approach means putting children at the heart of youth justice board</a:t>
            </a:r>
          </a:p>
          <a:p>
            <a:r>
              <a:rPr lang="en-GB">
                <a:ea typeface="+mn-lt"/>
                <a:cs typeface="+mn-lt"/>
              </a:rPr>
              <a:t>See a child first including barriers but focus on better outcomes for children. </a:t>
            </a:r>
          </a:p>
          <a:p>
            <a:r>
              <a:rPr lang="en-GB">
                <a:ea typeface="+mn-lt"/>
                <a:cs typeface="+mn-lt"/>
              </a:rPr>
              <a:t>Reduce number of children entering the system</a:t>
            </a:r>
          </a:p>
          <a:p>
            <a:r>
              <a:rPr lang="en-GB">
                <a:ea typeface="+mn-lt"/>
                <a:cs typeface="+mn-lt"/>
              </a:rPr>
              <a:t>Support those within the system by having a child first approach addresses reoffending behaviours and complex challenges faced by young people</a:t>
            </a:r>
          </a:p>
          <a:p>
            <a:r>
              <a:rPr lang="en-GB" sz="3200">
                <a:ea typeface="+mn-lt"/>
                <a:cs typeface="+mn-lt"/>
              </a:rPr>
              <a:t>safer communities with fewer victims –prevention within the community </a:t>
            </a:r>
            <a:endParaRPr lang="en-GB">
              <a:ea typeface="+mn-lt"/>
              <a:cs typeface="+mn-lt"/>
            </a:endParaRPr>
          </a:p>
          <a:p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  Child First goes beyond the youth justice system – looks at the potential of children and young people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518999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8325B40-1D4D-E85C-1DE8-8D426AAB06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739648"/>
            <a:ext cx="10905066" cy="5442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1354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45</Slides>
  <Notes>10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46" baseType="lpstr">
      <vt:lpstr>office theme</vt:lpstr>
      <vt:lpstr>Week 7</vt:lpstr>
      <vt:lpstr>Today</vt:lpstr>
      <vt:lpstr>Assignment 2</vt:lpstr>
      <vt:lpstr>Actions</vt:lpstr>
      <vt:lpstr>Question 1</vt:lpstr>
      <vt:lpstr>Question 2</vt:lpstr>
      <vt:lpstr>Question 3</vt:lpstr>
      <vt:lpstr>Question 4</vt:lpstr>
      <vt:lpstr>Assignment Feedback</vt:lpstr>
      <vt:lpstr>Referencing</vt:lpstr>
      <vt:lpstr>Essay Writing – Evaluate:</vt:lpstr>
      <vt:lpstr>AI Statements  </vt:lpstr>
      <vt:lpstr>Common Mistakes</vt:lpstr>
      <vt:lpstr>Last week:</vt:lpstr>
      <vt:lpstr>Gangs continued.....</vt:lpstr>
      <vt:lpstr>Gang culture</vt:lpstr>
      <vt:lpstr>Recruited through Exploitation </vt:lpstr>
      <vt:lpstr>Law Response </vt:lpstr>
      <vt:lpstr>Young People &amp; Gangs </vt:lpstr>
      <vt:lpstr>PowerPoint Presentation</vt:lpstr>
      <vt:lpstr>Gang’s</vt:lpstr>
      <vt:lpstr>Figures Oct 2025</vt:lpstr>
      <vt:lpstr>Figures</vt:lpstr>
      <vt:lpstr> Gang offending </vt:lpstr>
      <vt:lpstr>PowerPoint Presentation</vt:lpstr>
      <vt:lpstr>Bethnal Green Girls: Coercion, Grooming &amp; Exploitation</vt:lpstr>
      <vt:lpstr>Who Were the Girls?</vt:lpstr>
      <vt:lpstr>Why Consider Them as Vulnerable?</vt:lpstr>
      <vt:lpstr>Were They Forced?</vt:lpstr>
      <vt:lpstr>Safeguarding Failures</vt:lpstr>
      <vt:lpstr>Shamima Begum - Today</vt:lpstr>
      <vt:lpstr>ISIS Poster Girls </vt:lpstr>
      <vt:lpstr>Pull Factors</vt:lpstr>
      <vt:lpstr>Gang Deaths</vt:lpstr>
      <vt:lpstr>Gang Signs</vt:lpstr>
      <vt:lpstr>Songs</vt:lpstr>
      <vt:lpstr>Ahmad Torfi</vt:lpstr>
      <vt:lpstr>Lyrics </vt:lpstr>
      <vt:lpstr>Met Police</vt:lpstr>
      <vt:lpstr>PowerPoint Presentation</vt:lpstr>
      <vt:lpstr>Next week </vt:lpstr>
      <vt:lpstr>Child First </vt:lpstr>
      <vt:lpstr>Child First Approach 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155</cp:revision>
  <dcterms:created xsi:type="dcterms:W3CDTF">2026-03-03T15:19:42Z</dcterms:created>
  <dcterms:modified xsi:type="dcterms:W3CDTF">2026-03-17T09:59:16Z</dcterms:modified>
</cp:coreProperties>
</file>