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metadata" ContentType="application/binary"/>
  <Override PartName="/ppt/slideMasters/slideMaster1.xml" ContentType="application/vnd.openxmlformats-officedocument.presentationml.slideMaster+xml"/>
  <Override PartName="/ppt/slides/slide4.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Default Extension="fntdata" ContentType="application/x-fontdata"/>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Default Extension="png" ContentType="image/png"/>
  <Override PartName="/ppt/slides/slide3.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9144000" cy="6858000" type="screen4x3"/>
  <p:notesSz cx="6858000" cy="9144000"/>
  <p:embeddedFontLst>
    <p:embeddedFont>
      <p:font typeface="Maven Pro" charset="0"/>
      <p:regular r:id="rId18"/>
      <p:bold r:id="rId19"/>
    </p:embeddedFont>
    <p:embeddedFont>
      <p:font typeface="Nunito" charset="0"/>
      <p:regular r:id="rId20"/>
      <p:bold r:id="rId21"/>
      <p:italic r:id="rId22"/>
      <p:boldItalic r:id="rId23"/>
    </p:embeddedFont>
    <p:embeddedFont>
      <p:font typeface="Algerian" pitchFamily="82" charset="0"/>
      <p:regular r:id="rId24"/>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15:guide id="1" orient="horz" pos="2160">
          <p15:clr>
            <a:srgbClr val="000000"/>
          </p15:clr>
        </p15:guide>
        <p15:guide id="2" pos="2880">
          <p15:clr>
            <a:srgbClr val="000000"/>
          </p15:clr>
        </p15:guide>
      </p15:sldGuideLst>
    </p:ext>
    <p:ext uri="http://customooxmlschemas.google.com/">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26" roundtripDataSignature="AMtx7mjakrWQkpAHIVC1JczwU9Pkoaeqsg=="/>
    </p:ext>
  </p:extLst>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34559" autoAdjust="0"/>
    <p:restoredTop sz="86380" autoAdjust="0"/>
  </p:normalViewPr>
  <p:slideViewPr>
    <p:cSldViewPr snapToGrid="0">
      <p:cViewPr>
        <p:scale>
          <a:sx n="84" d="100"/>
          <a:sy n="84" d="100"/>
        </p:scale>
        <p:origin x="-732" y="378"/>
      </p:cViewPr>
      <p:guideLst>
        <p:guide orient="horz" pos="2160"/>
        <p:guide pos="2880"/>
      </p:guideLst>
    </p:cSldViewPr>
  </p:slideViewPr>
  <p:outlineViewPr>
    <p:cViewPr>
      <p:scale>
        <a:sx n="33" d="100"/>
        <a:sy n="33" d="100"/>
      </p:scale>
      <p:origin x="0" y="8058"/>
    </p:cViewPr>
  </p:outlineViewPr>
  <p:notesTextViewPr>
    <p:cViewPr>
      <p:scale>
        <a:sx n="100" d="100"/>
        <a:sy n="100" d="100"/>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1.fntdata"/><Relationship Id="rId26" Type="http://customschemas.google.com/relationships/presentationmetadata" Target="metadata"/><Relationship Id="rId3" Type="http://schemas.openxmlformats.org/officeDocument/2006/relationships/slide" Target="slides/slide2.xml"/><Relationship Id="rId21" Type="http://schemas.openxmlformats.org/officeDocument/2006/relationships/font" Target="fonts/font4.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3.fntdata"/><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7.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6.fntdata"/><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font" Target="fonts/font2.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5.fntdata"/><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9"/>
        <p:cNvGrpSpPr/>
        <p:nvPr/>
      </p:nvGrpSpPr>
      <p:grpSpPr>
        <a:xfrm>
          <a:off x="0" y="0"/>
          <a:ext cx="0" cy="0"/>
          <a:chOff x="0" y="0"/>
          <a:chExt cx="0" cy="0"/>
        </a:xfrm>
      </p:grpSpPr>
      <p:sp>
        <p:nvSpPr>
          <p:cNvPr id="280" name="Google Shape;280;g198398cf454_0_0: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1" name="Google Shape;281;g198398cf454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5"/>
        <p:cNvGrpSpPr/>
        <p:nvPr/>
      </p:nvGrpSpPr>
      <p:grpSpPr>
        <a:xfrm>
          <a:off x="0" y="0"/>
          <a:ext cx="0" cy="0"/>
          <a:chOff x="0" y="0"/>
          <a:chExt cx="0" cy="0"/>
        </a:xfrm>
      </p:grpSpPr>
      <p:sp>
        <p:nvSpPr>
          <p:cNvPr id="286" name="Google Shape;286;g198398cf454_0_5: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7" name="Google Shape;287;g198398cf454_0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1"/>
        <p:cNvGrpSpPr/>
        <p:nvPr/>
      </p:nvGrpSpPr>
      <p:grpSpPr>
        <a:xfrm>
          <a:off x="0" y="0"/>
          <a:ext cx="0" cy="0"/>
          <a:chOff x="0" y="0"/>
          <a:chExt cx="0" cy="0"/>
        </a:xfrm>
      </p:grpSpPr>
      <p:sp>
        <p:nvSpPr>
          <p:cNvPr id="292" name="Google Shape;292;g198398cf454_0_17: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3" name="Google Shape;293;g198398cf454_0_1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US"/>
              <a:t>The presentation aims at providing an overview on the importance of employee engagement within the hotel industry. An employee's engagement is the most important part in the hotel industry. In the hotel industry it is the employee that interacts with the guest. Employees can either satisfy the customer or make them unsatisfied. The presentation will provide a definition of employee engagement and an engagement theoretical model. The importance of employee engagement in the success of the hotel will be discussed. Best practices to engage employees from the hotel industry will also be discussed.   </a:t>
            </a:r>
            <a:endParaRPr/>
          </a:p>
          <a:p>
            <a:pPr marL="0" lvl="0" indent="0" algn="l" rtl="0">
              <a:spcBef>
                <a:spcPts val="120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8"/>
        <p:cNvGrpSpPr/>
        <p:nvPr/>
      </p:nvGrpSpPr>
      <p:grpSpPr>
        <a:xfrm>
          <a:off x="0" y="0"/>
          <a:ext cx="0" cy="0"/>
          <a:chOff x="0" y="0"/>
          <a:chExt cx="0" cy="0"/>
        </a:xfrm>
      </p:grpSpPr>
      <p:sp>
        <p:nvSpPr>
          <p:cNvPr id="299" name="Google Shape;299;g198398cf454_0_29: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0" name="Google Shape;300;g198398cf454_0_2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US" dirty="0"/>
              <a:t>Employee engagement could be understood as the concept of the employees and their level of dedication in their job (Bakker and Albrecht, 2018). Employee engagement is the level to which the employees are investing their cognitive, energies, as well as </a:t>
            </a:r>
            <a:r>
              <a:rPr lang="en-US" dirty="0" err="1"/>
              <a:t>behaviour</a:t>
            </a:r>
            <a:r>
              <a:rPr lang="en-US" dirty="0"/>
              <a:t> in the organisation. It implies the level of employee contribution within the firm. Employees who are engaged are more enthusiastic about their job. They perform the work whole heartedly and are happy as well as satisfied. They generate great outcomes for the company they work in. </a:t>
            </a:r>
            <a:endParaRPr/>
          </a:p>
          <a:p>
            <a:pPr marL="0" lvl="0" indent="0" algn="l" rtl="0">
              <a:spcBef>
                <a:spcPts val="120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5"/>
        <p:cNvGrpSpPr/>
        <p:nvPr/>
      </p:nvGrpSpPr>
      <p:grpSpPr>
        <a:xfrm>
          <a:off x="0" y="0"/>
          <a:ext cx="0" cy="0"/>
          <a:chOff x="0" y="0"/>
          <a:chExt cx="0" cy="0"/>
        </a:xfrm>
      </p:grpSpPr>
      <p:sp>
        <p:nvSpPr>
          <p:cNvPr id="306" name="Google Shape;306;g198398cf454_0_42: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7" name="Google Shape;307;g198398cf454_0_4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US" dirty="0">
                <a:solidFill>
                  <a:schemeClr val="dk1"/>
                </a:solidFill>
              </a:rPr>
              <a:t>Employees are the ones who make a company’s impression and its impact on consumers. Hence, their contribution greatly matters in the organisation. In order to be an efficient employee it is important to be engaged in the company by solely giving your best (Contreras </a:t>
            </a:r>
            <a:r>
              <a:rPr lang="en-US" i="1" dirty="0">
                <a:solidFill>
                  <a:schemeClr val="dk1"/>
                </a:solidFill>
              </a:rPr>
              <a:t>et al., </a:t>
            </a:r>
            <a:r>
              <a:rPr lang="en-US" dirty="0">
                <a:solidFill>
                  <a:schemeClr val="dk1"/>
                </a:solidFill>
              </a:rPr>
              <a:t>2020). The performance of the employee is most important. It is important to meet the needs of the customer through one’s dedication. This is the way to be committed to the organisation and make it profitable. Employee engagement is the dedication of the employee towards its work. It implies how passionate an employee is towards their job. An engaged employee is quite compassionate towards their job.    </a:t>
            </a:r>
            <a:endParaRPr>
              <a:solidFill>
                <a:schemeClr val="dk1"/>
              </a:solidFill>
            </a:endParaRPr>
          </a:p>
          <a:p>
            <a:pPr marL="0" lvl="0" indent="0" algn="l" rtl="0">
              <a:spcBef>
                <a:spcPts val="120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2"/>
        <p:cNvGrpSpPr/>
        <p:nvPr/>
      </p:nvGrpSpPr>
      <p:grpSpPr>
        <a:xfrm>
          <a:off x="0" y="0"/>
          <a:ext cx="0" cy="0"/>
          <a:chOff x="0" y="0"/>
          <a:chExt cx="0" cy="0"/>
        </a:xfrm>
      </p:grpSpPr>
      <p:sp>
        <p:nvSpPr>
          <p:cNvPr id="313" name="Google Shape;313;g198398cf454_0_54: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14" name="Google Shape;314;g198398cf454_0_5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sz="1200" dirty="0">
                <a:solidFill>
                  <a:schemeClr val="dk1"/>
                </a:solidFill>
                <a:latin typeface="Times New Roman"/>
                <a:ea typeface="Times New Roman"/>
                <a:cs typeface="Times New Roman"/>
                <a:sym typeface="Times New Roman"/>
              </a:rPr>
              <a:t>The Deloitte model is one of the engagement models for the employees (Rawat and Dadas, 2019). The aspect of Deloitte employee engagement model is to make the workplace irresistible for the employees. This model aims at making the employees work every day. As per this model the main aspect is the culture which makes the workplace a positive place to work in. There are five core elements to the culture.  The next is Hands-on management; in this the management set clear as well as transparent goals.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9"/>
        <p:cNvGrpSpPr/>
        <p:nvPr/>
      </p:nvGrpSpPr>
      <p:grpSpPr>
        <a:xfrm>
          <a:off x="0" y="0"/>
          <a:ext cx="0" cy="0"/>
          <a:chOff x="0" y="0"/>
          <a:chExt cx="0" cy="0"/>
        </a:xfrm>
      </p:grpSpPr>
      <p:sp>
        <p:nvSpPr>
          <p:cNvPr id="320" name="Google Shape;320;g198398cf454_0_66: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21" name="Google Shape;321;g198398cf454_0_6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US" dirty="0">
                <a:solidFill>
                  <a:schemeClr val="dk1"/>
                </a:solidFill>
              </a:rPr>
              <a:t>The first is meaningful work; it includes small empowered teams as well as cultural hires. The objective which the manager set for the employee should be simple and achievable (Oktanofa </a:t>
            </a:r>
            <a:r>
              <a:rPr lang="en-US" i="1" dirty="0">
                <a:solidFill>
                  <a:schemeClr val="dk1"/>
                </a:solidFill>
              </a:rPr>
              <a:t>et al., </a:t>
            </a:r>
            <a:r>
              <a:rPr lang="en-US" dirty="0">
                <a:solidFill>
                  <a:schemeClr val="dk1"/>
                </a:solidFill>
              </a:rPr>
              <a:t>2022). Furthermore the managers who work along with their employees and offer regular feedback will be seeing improvement in the employee engagement. Positive work environment is another element in the Deloitte model of engagement. A flexible work environment will enhance employee engagement in the workplace. Culture recognition in order to foster culture for progression and accomplishments is important (Benson </a:t>
            </a:r>
            <a:r>
              <a:rPr lang="en-US" i="1" dirty="0">
                <a:solidFill>
                  <a:schemeClr val="dk1"/>
                </a:solidFill>
              </a:rPr>
              <a:t>et al., </a:t>
            </a:r>
            <a:r>
              <a:rPr lang="en-US" dirty="0">
                <a:solidFill>
                  <a:schemeClr val="dk1"/>
                </a:solidFill>
              </a:rPr>
              <a:t>2020). </a:t>
            </a:r>
            <a:endParaRPr>
              <a:solidFill>
                <a:schemeClr val="dk1"/>
              </a:solidFill>
            </a:endParaRPr>
          </a:p>
          <a:p>
            <a:pPr marL="0" lvl="0" indent="0" algn="l" rtl="0">
              <a:spcBef>
                <a:spcPts val="120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6"/>
        <p:cNvGrpSpPr/>
        <p:nvPr/>
      </p:nvGrpSpPr>
      <p:grpSpPr>
        <a:xfrm>
          <a:off x="0" y="0"/>
          <a:ext cx="0" cy="0"/>
          <a:chOff x="0" y="0"/>
          <a:chExt cx="0" cy="0"/>
        </a:xfrm>
      </p:grpSpPr>
      <p:sp>
        <p:nvSpPr>
          <p:cNvPr id="327" name="Google Shape;327;g198398cf454_0_78: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28" name="Google Shape;328;g198398cf454_0_7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US" dirty="0">
                <a:solidFill>
                  <a:schemeClr val="dk1"/>
                </a:solidFill>
              </a:rPr>
              <a:t>Employee engagement contributes to the motivation in the organisation. Employee engagement enhances the productivity of the organisation. Employee engagement increases the profitability of the organisation. Engagement lets the company prosper through putting employees firstly which gives the benefit through providing the customer best service (Blasco </a:t>
            </a:r>
            <a:r>
              <a:rPr lang="en-US" i="1" dirty="0">
                <a:solidFill>
                  <a:schemeClr val="dk1"/>
                </a:solidFill>
              </a:rPr>
              <a:t>et al., </a:t>
            </a:r>
            <a:r>
              <a:rPr lang="en-US" dirty="0">
                <a:solidFill>
                  <a:schemeClr val="dk1"/>
                </a:solidFill>
              </a:rPr>
              <a:t>2020). Employment engagement creates a better work culture. It is effective in reducing employee turnover. </a:t>
            </a:r>
            <a:endParaRPr>
              <a:solidFill>
                <a:schemeClr val="dk1"/>
              </a:solidFill>
            </a:endParaRPr>
          </a:p>
          <a:p>
            <a:pPr marL="0" lvl="0" indent="0" algn="l" rtl="0">
              <a:spcBef>
                <a:spcPts val="120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3"/>
        <p:cNvGrpSpPr/>
        <p:nvPr/>
      </p:nvGrpSpPr>
      <p:grpSpPr>
        <a:xfrm>
          <a:off x="0" y="0"/>
          <a:ext cx="0" cy="0"/>
          <a:chOff x="0" y="0"/>
          <a:chExt cx="0" cy="0"/>
        </a:xfrm>
      </p:grpSpPr>
      <p:sp>
        <p:nvSpPr>
          <p:cNvPr id="334" name="Google Shape;334;g198398cf454_0_84: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35" name="Google Shape;335;g198398cf454_0_8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sz="1200" dirty="0">
                <a:solidFill>
                  <a:schemeClr val="dk1"/>
                </a:solidFill>
                <a:latin typeface="Times New Roman"/>
                <a:ea typeface="Times New Roman"/>
                <a:cs typeface="Times New Roman"/>
                <a:sym typeface="Times New Roman"/>
              </a:rPr>
              <a:t>Employee engagement increases the productivity of the organisation. When the employee engagement is more it builds the work culture which is better. Customer relation is enhanced with the help of efficient employee engagement. It greatly impacts the profit of the company. The most important aspect of employee engagement is the satisfaction of the customer in the hotel industry. Employees interact with the customers and give them the best service in the hotel to make the customer loyal and satisfied (Agyeiwaah and Dayour, 2021).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0"/>
        <p:cNvGrpSpPr/>
        <p:nvPr/>
      </p:nvGrpSpPr>
      <p:grpSpPr>
        <a:xfrm>
          <a:off x="0" y="0"/>
          <a:ext cx="0" cy="0"/>
          <a:chOff x="0" y="0"/>
          <a:chExt cx="0" cy="0"/>
        </a:xfrm>
      </p:grpSpPr>
      <p:sp>
        <p:nvSpPr>
          <p:cNvPr id="341" name="Google Shape;341;g198398cf454_0_89: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42" name="Google Shape;342;g198398cf454_0_8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7"/>
        <p:cNvGrpSpPr/>
        <p:nvPr/>
      </p:nvGrpSpPr>
      <p:grpSpPr>
        <a:xfrm>
          <a:off x="0" y="0"/>
          <a:ext cx="0" cy="0"/>
          <a:chOff x="0" y="0"/>
          <a:chExt cx="0" cy="0"/>
        </a:xfrm>
      </p:grpSpPr>
      <p:sp>
        <p:nvSpPr>
          <p:cNvPr id="348" name="Google Shape;348;g198398cf454_0_109: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49" name="Google Shape;349;g198398cf454_0_10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sz="1200" dirty="0">
                <a:solidFill>
                  <a:schemeClr val="dk1"/>
                </a:solidFill>
                <a:latin typeface="Times New Roman"/>
                <a:ea typeface="Times New Roman"/>
                <a:cs typeface="Times New Roman"/>
                <a:sym typeface="Times New Roman"/>
              </a:rPr>
              <a:t>It is important for the hotel company to ensure that the employees understand what they are doing. Through providing them the much required training can enhance employee engagement (Al-</a:t>
            </a:r>
            <a:r>
              <a:rPr lang="en-US" sz="1200" dirty="0" err="1">
                <a:solidFill>
                  <a:schemeClr val="dk1"/>
                </a:solidFill>
                <a:latin typeface="Times New Roman"/>
                <a:ea typeface="Times New Roman"/>
                <a:cs typeface="Times New Roman"/>
                <a:sym typeface="Times New Roman"/>
              </a:rPr>
              <a:t>dalameh</a:t>
            </a:r>
            <a:r>
              <a:rPr lang="en-US" sz="1200" dirty="0">
                <a:solidFill>
                  <a:schemeClr val="dk1"/>
                </a:solidFill>
                <a:latin typeface="Times New Roman"/>
                <a:ea typeface="Times New Roman"/>
                <a:cs typeface="Times New Roman"/>
                <a:sym typeface="Times New Roman"/>
              </a:rPr>
              <a:t> </a:t>
            </a:r>
            <a:r>
              <a:rPr lang="en-US" sz="1200" i="1" dirty="0">
                <a:solidFill>
                  <a:schemeClr val="dk1"/>
                </a:solidFill>
                <a:latin typeface="Times New Roman"/>
                <a:ea typeface="Times New Roman"/>
                <a:cs typeface="Times New Roman"/>
                <a:sym typeface="Times New Roman"/>
              </a:rPr>
              <a:t>et al., </a:t>
            </a:r>
            <a:r>
              <a:rPr lang="en-US" sz="1200" dirty="0">
                <a:solidFill>
                  <a:schemeClr val="dk1"/>
                </a:solidFill>
                <a:latin typeface="Times New Roman"/>
                <a:ea typeface="Times New Roman"/>
                <a:cs typeface="Times New Roman"/>
                <a:sym typeface="Times New Roman"/>
              </a:rPr>
              <a:t>2018). In order to make the employee engaged in the organisation it is important to educate them about the requirements of the job. Letting the employee know how the organisation is doing. Letting them know that their action can affect the company greatly can enhance employee engagement. Letting them know that the success of the organisation is in the hand of employee enhanced employee engagement.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4"/>
        <p:cNvGrpSpPr/>
        <p:nvPr/>
      </p:nvGrpSpPr>
      <p:grpSpPr>
        <a:xfrm>
          <a:off x="0" y="0"/>
          <a:ext cx="0" cy="0"/>
          <a:chOff x="0" y="0"/>
          <a:chExt cx="0" cy="0"/>
        </a:xfrm>
      </p:grpSpPr>
      <p:sp>
        <p:nvSpPr>
          <p:cNvPr id="355" name="Google Shape;355;g198398cf454_0_115: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56" name="Google Shape;356;g198398cf454_0_1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sz="1200" dirty="0">
                <a:solidFill>
                  <a:schemeClr val="dk1"/>
                </a:solidFill>
                <a:latin typeface="Times New Roman"/>
                <a:ea typeface="Times New Roman"/>
                <a:cs typeface="Times New Roman"/>
                <a:sym typeface="Times New Roman"/>
              </a:rPr>
              <a:t>Offering them perk and incentive for best performance is also a motivating factor for employees.  Allowing them to grow as well as providing them with the opportunity will help. It is important to provide them with encouragement and appreciation for their work. Encouraging teamwork will help in enhancing employee engagement (Nikolova </a:t>
            </a:r>
            <a:r>
              <a:rPr lang="en-US" sz="1200" i="1" dirty="0">
                <a:solidFill>
                  <a:schemeClr val="dk1"/>
                </a:solidFill>
                <a:latin typeface="Times New Roman"/>
                <a:ea typeface="Times New Roman"/>
                <a:cs typeface="Times New Roman"/>
                <a:sym typeface="Times New Roman"/>
              </a:rPr>
              <a:t>et al., </a:t>
            </a:r>
            <a:r>
              <a:rPr lang="en-US" sz="1200" dirty="0">
                <a:solidFill>
                  <a:schemeClr val="dk1"/>
                </a:solidFill>
                <a:latin typeface="Times New Roman"/>
                <a:ea typeface="Times New Roman"/>
                <a:cs typeface="Times New Roman"/>
                <a:sym typeface="Times New Roman"/>
              </a:rPr>
              <a:t>2019). Providing the employee with feedback and helping them overcome the challenge is a practice to engage employees. Motivating the employee with bonus and extra pay will help in enhancing employee engagement. Lastly, encouraging personal development will also assist them in being efficient in the workplace (</a:t>
            </a:r>
            <a:r>
              <a:rPr lang="en-US" sz="1200" dirty="0" err="1">
                <a:solidFill>
                  <a:schemeClr val="dk1"/>
                </a:solidFill>
                <a:latin typeface="Times New Roman"/>
                <a:ea typeface="Times New Roman"/>
                <a:cs typeface="Times New Roman"/>
                <a:sym typeface="Times New Roman"/>
              </a:rPr>
              <a:t>Labrague</a:t>
            </a:r>
            <a:r>
              <a:rPr lang="en-US" sz="1200" dirty="0">
                <a:solidFill>
                  <a:schemeClr val="dk1"/>
                </a:solidFill>
                <a:latin typeface="Times New Roman"/>
                <a:ea typeface="Times New Roman"/>
                <a:cs typeface="Times New Roman"/>
                <a:sym typeface="Times New Roman"/>
              </a:rPr>
              <a:t> and De Los Santos, 2020). These aspects are important for engaging the employee in the workplace. </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1"/>
        <p:cNvGrpSpPr/>
        <p:nvPr/>
      </p:nvGrpSpPr>
      <p:grpSpPr>
        <a:xfrm>
          <a:off x="0" y="0"/>
          <a:ext cx="0" cy="0"/>
          <a:chOff x="0" y="0"/>
          <a:chExt cx="0" cy="0"/>
        </a:xfrm>
      </p:grpSpPr>
      <p:sp>
        <p:nvSpPr>
          <p:cNvPr id="362" name="Google Shape;362;g198398cf454_0_133: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63" name="Google Shape;363;g198398cf454_0_13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sz="1200">
                <a:solidFill>
                  <a:schemeClr val="dk1"/>
                </a:solidFill>
                <a:latin typeface="Times New Roman"/>
                <a:ea typeface="Times New Roman"/>
                <a:cs typeface="Times New Roman"/>
                <a:sym typeface="Times New Roman"/>
              </a:rPr>
              <a:t>The presentation has analysed how important is employee engagement for the hotel industry. In the presentation the meaning of employee engagement has been defined. The theoretical model of engagement has been discussed which is the Deloitte model of engagement.  The importance of employee engagement has been discussed in the presentation. It was ascertained that training will help the employees in engaging in the hotel industry. Lastly, the practices to engage employees have been discussed</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8"/>
        <p:cNvGrpSpPr/>
        <p:nvPr/>
      </p:nvGrpSpPr>
      <p:grpSpPr>
        <a:xfrm>
          <a:off x="0" y="0"/>
          <a:ext cx="0" cy="0"/>
          <a:chOff x="0" y="0"/>
          <a:chExt cx="0" cy="0"/>
        </a:xfrm>
      </p:grpSpPr>
      <p:sp>
        <p:nvSpPr>
          <p:cNvPr id="369" name="Google Shape;369;g198398cf454_0_145: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0" name="Google Shape;370;g198398cf454_0_1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solidFill>
          <a:schemeClr val="accent3"/>
        </a:solidFill>
        <a:effectLst/>
      </p:bgPr>
    </p:bg>
    <p:spTree>
      <p:nvGrpSpPr>
        <p:cNvPr id="1" name="Shape 9"/>
        <p:cNvGrpSpPr/>
        <p:nvPr/>
      </p:nvGrpSpPr>
      <p:grpSpPr>
        <a:xfrm>
          <a:off x="0" y="0"/>
          <a:ext cx="0" cy="0"/>
          <a:chOff x="0" y="0"/>
          <a:chExt cx="0" cy="0"/>
        </a:xfrm>
      </p:grpSpPr>
      <p:grpSp>
        <p:nvGrpSpPr>
          <p:cNvPr id="10" name="Google Shape;10;g198398cf454_0_280"/>
          <p:cNvGrpSpPr/>
          <p:nvPr/>
        </p:nvGrpSpPr>
        <p:grpSpPr>
          <a:xfrm>
            <a:off x="7343003" y="4546120"/>
            <a:ext cx="1691422" cy="2310006"/>
            <a:chOff x="7343003" y="3409675"/>
            <a:chExt cx="1691422" cy="1732548"/>
          </a:xfrm>
        </p:grpSpPr>
        <p:grpSp>
          <p:nvGrpSpPr>
            <p:cNvPr id="11" name="Google Shape;11;g198398cf454_0_280"/>
            <p:cNvGrpSpPr/>
            <p:nvPr/>
          </p:nvGrpSpPr>
          <p:grpSpPr>
            <a:xfrm>
              <a:off x="7343003" y="4453711"/>
              <a:ext cx="316800" cy="688513"/>
              <a:chOff x="7343003" y="4453711"/>
              <a:chExt cx="316800" cy="688513"/>
            </a:xfrm>
          </p:grpSpPr>
          <p:sp>
            <p:nvSpPr>
              <p:cNvPr id="12" name="Google Shape;12;g198398cf454_0_280"/>
              <p:cNvSpPr/>
              <p:nvPr/>
            </p:nvSpPr>
            <p:spPr>
              <a:xfrm>
                <a:off x="7343003" y="4453711"/>
                <a:ext cx="316800" cy="688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g198398cf454_0_280"/>
              <p:cNvSpPr/>
              <p:nvPr/>
            </p:nvSpPr>
            <p:spPr>
              <a:xfrm>
                <a:off x="7343003" y="4801723"/>
                <a:ext cx="316800" cy="340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 name="Google Shape;14;g198398cf454_0_280"/>
            <p:cNvGrpSpPr/>
            <p:nvPr/>
          </p:nvGrpSpPr>
          <p:grpSpPr>
            <a:xfrm>
              <a:off x="7801210" y="4105700"/>
              <a:ext cx="316800" cy="1036523"/>
              <a:chOff x="7801210" y="4105700"/>
              <a:chExt cx="316800" cy="1036523"/>
            </a:xfrm>
          </p:grpSpPr>
          <p:sp>
            <p:nvSpPr>
              <p:cNvPr id="15" name="Google Shape;15;g198398cf454_0_280"/>
              <p:cNvSpPr/>
              <p:nvPr/>
            </p:nvSpPr>
            <p:spPr>
              <a:xfrm>
                <a:off x="7801210" y="4453711"/>
                <a:ext cx="316800" cy="688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6;g198398cf454_0_280"/>
              <p:cNvSpPr/>
              <p:nvPr/>
            </p:nvSpPr>
            <p:spPr>
              <a:xfrm>
                <a:off x="7801210" y="4105700"/>
                <a:ext cx="316800" cy="1036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7;g198398cf454_0_280"/>
              <p:cNvSpPr/>
              <p:nvPr/>
            </p:nvSpPr>
            <p:spPr>
              <a:xfrm>
                <a:off x="7801210" y="4801723"/>
                <a:ext cx="316800" cy="340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 name="Google Shape;18;g198398cf454_0_280"/>
            <p:cNvGrpSpPr/>
            <p:nvPr/>
          </p:nvGrpSpPr>
          <p:grpSpPr>
            <a:xfrm>
              <a:off x="8259418" y="3757688"/>
              <a:ext cx="316800" cy="1384535"/>
              <a:chOff x="8259418" y="3757688"/>
              <a:chExt cx="316800" cy="1384535"/>
            </a:xfrm>
          </p:grpSpPr>
          <p:sp>
            <p:nvSpPr>
              <p:cNvPr id="19" name="Google Shape;19;g198398cf454_0_280"/>
              <p:cNvSpPr/>
              <p:nvPr/>
            </p:nvSpPr>
            <p:spPr>
              <a:xfrm>
                <a:off x="8259418" y="4453711"/>
                <a:ext cx="316800" cy="688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g198398cf454_0_280"/>
              <p:cNvSpPr/>
              <p:nvPr/>
            </p:nvSpPr>
            <p:spPr>
              <a:xfrm>
                <a:off x="8259418" y="3757688"/>
                <a:ext cx="316800" cy="1384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g198398cf454_0_280"/>
              <p:cNvSpPr/>
              <p:nvPr/>
            </p:nvSpPr>
            <p:spPr>
              <a:xfrm>
                <a:off x="8259418" y="4105700"/>
                <a:ext cx="316800" cy="1036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2;g198398cf454_0_280"/>
              <p:cNvSpPr/>
              <p:nvPr/>
            </p:nvSpPr>
            <p:spPr>
              <a:xfrm>
                <a:off x="8259418" y="4801723"/>
                <a:ext cx="316800" cy="340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3" name="Google Shape;23;g198398cf454_0_280"/>
            <p:cNvGrpSpPr/>
            <p:nvPr/>
          </p:nvGrpSpPr>
          <p:grpSpPr>
            <a:xfrm>
              <a:off x="8717625" y="3409675"/>
              <a:ext cx="316800" cy="1732548"/>
              <a:chOff x="8717625" y="3409675"/>
              <a:chExt cx="316800" cy="1732548"/>
            </a:xfrm>
          </p:grpSpPr>
          <p:sp>
            <p:nvSpPr>
              <p:cNvPr id="24" name="Google Shape;24;g198398cf454_0_280"/>
              <p:cNvSpPr/>
              <p:nvPr/>
            </p:nvSpPr>
            <p:spPr>
              <a:xfrm>
                <a:off x="8717625" y="4453711"/>
                <a:ext cx="316800" cy="688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25;g198398cf454_0_280"/>
              <p:cNvSpPr/>
              <p:nvPr/>
            </p:nvSpPr>
            <p:spPr>
              <a:xfrm>
                <a:off x="8717625" y="3757688"/>
                <a:ext cx="316800" cy="1384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26;g198398cf454_0_280"/>
              <p:cNvSpPr/>
              <p:nvPr/>
            </p:nvSpPr>
            <p:spPr>
              <a:xfrm>
                <a:off x="8717625" y="4105700"/>
                <a:ext cx="316800" cy="1036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27;g198398cf454_0_280"/>
              <p:cNvSpPr/>
              <p:nvPr/>
            </p:nvSpPr>
            <p:spPr>
              <a:xfrm>
                <a:off x="8717625" y="3409675"/>
                <a:ext cx="316800" cy="1732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8;g198398cf454_0_280"/>
              <p:cNvSpPr/>
              <p:nvPr/>
            </p:nvSpPr>
            <p:spPr>
              <a:xfrm>
                <a:off x="8717625" y="4801723"/>
                <a:ext cx="316800" cy="340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29" name="Google Shape;29;g198398cf454_0_280"/>
          <p:cNvGrpSpPr/>
          <p:nvPr/>
        </p:nvGrpSpPr>
        <p:grpSpPr>
          <a:xfrm>
            <a:off x="5043503" y="0"/>
            <a:ext cx="3814072" cy="5118675"/>
            <a:chOff x="5043503" y="0"/>
            <a:chExt cx="3814072" cy="3839102"/>
          </a:xfrm>
        </p:grpSpPr>
        <p:sp>
          <p:nvSpPr>
            <p:cNvPr id="30" name="Google Shape;30;g198398cf454_0_280"/>
            <p:cNvSpPr/>
            <p:nvPr/>
          </p:nvSpPr>
          <p:spPr>
            <a:xfrm>
              <a:off x="8460975" y="1817775"/>
              <a:ext cx="396600" cy="396600"/>
            </a:xfrm>
            <a:prstGeom prst="ellipse">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31;g198398cf454_0_280"/>
            <p:cNvSpPr/>
            <p:nvPr/>
          </p:nvSpPr>
          <p:spPr>
            <a:xfrm rot="-9830444">
              <a:off x="6469759" y="3480728"/>
              <a:ext cx="320148" cy="320148"/>
            </a:xfrm>
            <a:prstGeom prst="ellipse">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2" name="Google Shape;32;g198398cf454_0_280"/>
            <p:cNvGrpSpPr/>
            <p:nvPr/>
          </p:nvGrpSpPr>
          <p:grpSpPr>
            <a:xfrm>
              <a:off x="7647812" y="2704283"/>
              <a:ext cx="635219" cy="635219"/>
              <a:chOff x="6725724" y="2701260"/>
              <a:chExt cx="1208101" cy="1208100"/>
            </a:xfrm>
          </p:grpSpPr>
          <p:sp>
            <p:nvSpPr>
              <p:cNvPr id="33" name="Google Shape;33;g198398cf454_0_280"/>
              <p:cNvSpPr/>
              <p:nvPr/>
            </p:nvSpPr>
            <p:spPr>
              <a:xfrm rot="5400000">
                <a:off x="6725725" y="2701260"/>
                <a:ext cx="1208100" cy="1208100"/>
              </a:xfrm>
              <a:prstGeom prst="ellipse">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34;g198398cf454_0_280"/>
              <p:cNvSpPr/>
              <p:nvPr/>
            </p:nvSpPr>
            <p:spPr>
              <a:xfrm rot="5400000">
                <a:off x="6725724" y="2701260"/>
                <a:ext cx="1208100" cy="1208100"/>
              </a:xfrm>
              <a:prstGeom prst="pie">
                <a:avLst>
                  <a:gd name="adj1" fmla="val 8244818"/>
                  <a:gd name="adj2" fmla="val 16246175"/>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35;g198398cf454_0_280"/>
              <p:cNvSpPr/>
              <p:nvPr/>
            </p:nvSpPr>
            <p:spPr>
              <a:xfrm rot="5400000">
                <a:off x="6954988" y="2930398"/>
                <a:ext cx="749700" cy="749700"/>
              </a:xfrm>
              <a:prstGeom prst="ellipse">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6" name="Google Shape;36;g198398cf454_0_280"/>
            <p:cNvSpPr/>
            <p:nvPr/>
          </p:nvSpPr>
          <p:spPr>
            <a:xfrm>
              <a:off x="8460975" y="1817775"/>
              <a:ext cx="396600" cy="396600"/>
            </a:xfrm>
            <a:prstGeom prst="pie">
              <a:avLst>
                <a:gd name="adj1" fmla="val 19376841"/>
                <a:gd name="adj2" fmla="val 1620000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7" name="Google Shape;37;g198398cf454_0_280"/>
            <p:cNvGrpSpPr/>
            <p:nvPr/>
          </p:nvGrpSpPr>
          <p:grpSpPr>
            <a:xfrm>
              <a:off x="7952720" y="179238"/>
              <a:ext cx="873165" cy="873003"/>
              <a:chOff x="7754428" y="208725"/>
              <a:chExt cx="541800" cy="541800"/>
            </a:xfrm>
          </p:grpSpPr>
          <p:sp>
            <p:nvSpPr>
              <p:cNvPr id="38" name="Google Shape;38;g198398cf454_0_280"/>
              <p:cNvSpPr/>
              <p:nvPr/>
            </p:nvSpPr>
            <p:spPr>
              <a:xfrm rot="-8647347">
                <a:off x="7831319" y="285616"/>
                <a:ext cx="388018" cy="388018"/>
              </a:xfrm>
              <a:prstGeom prst="ellipse">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39;g198398cf454_0_280"/>
              <p:cNvSpPr/>
              <p:nvPr/>
            </p:nvSpPr>
            <p:spPr>
              <a:xfrm rot="-8647347">
                <a:off x="7831319" y="285616"/>
                <a:ext cx="388018" cy="388018"/>
              </a:xfrm>
              <a:prstGeom prst="pie">
                <a:avLst>
                  <a:gd name="adj1" fmla="val 19376841"/>
                  <a:gd name="adj2" fmla="val 12313574"/>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0" name="Google Shape;40;g198398cf454_0_280"/>
            <p:cNvSpPr/>
            <p:nvPr/>
          </p:nvSpPr>
          <p:spPr>
            <a:xfrm>
              <a:off x="5399840" y="356365"/>
              <a:ext cx="2577000" cy="2577000"/>
            </a:xfrm>
            <a:prstGeom prst="ellipse">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41;g198398cf454_0_280"/>
            <p:cNvSpPr/>
            <p:nvPr/>
          </p:nvSpPr>
          <p:spPr>
            <a:xfrm rot="2043858">
              <a:off x="5503813" y="460310"/>
              <a:ext cx="2369480" cy="2369480"/>
            </a:xfrm>
            <a:prstGeom prst="ellipse">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42;g198398cf454_0_280"/>
            <p:cNvSpPr/>
            <p:nvPr/>
          </p:nvSpPr>
          <p:spPr>
            <a:xfrm>
              <a:off x="5399795" y="360281"/>
              <a:ext cx="2577000" cy="2577000"/>
            </a:xfrm>
            <a:prstGeom prst="pie">
              <a:avLst>
                <a:gd name="adj1" fmla="val 8801158"/>
                <a:gd name="adj2" fmla="val 1620000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 name="Google Shape;43;g198398cf454_0_280"/>
            <p:cNvSpPr/>
            <p:nvPr/>
          </p:nvSpPr>
          <p:spPr>
            <a:xfrm rot="2044777">
              <a:off x="5911449" y="867729"/>
              <a:ext cx="1554223" cy="1554223"/>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44;g198398cf454_0_280"/>
            <p:cNvSpPr/>
            <p:nvPr/>
          </p:nvSpPr>
          <p:spPr>
            <a:xfrm>
              <a:off x="5399795" y="356358"/>
              <a:ext cx="2577000" cy="2577000"/>
            </a:xfrm>
            <a:prstGeom prst="pie">
              <a:avLst>
                <a:gd name="adj1" fmla="val 12554101"/>
                <a:gd name="adj2" fmla="val 1620000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45;g198398cf454_0_280"/>
            <p:cNvSpPr/>
            <p:nvPr/>
          </p:nvSpPr>
          <p:spPr>
            <a:xfrm rot="-9830444">
              <a:off x="6469759" y="3480727"/>
              <a:ext cx="320148" cy="320148"/>
            </a:xfrm>
            <a:prstGeom prst="pie">
              <a:avLst>
                <a:gd name="adj1" fmla="val 19376841"/>
                <a:gd name="adj2" fmla="val 1620000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6" name="Google Shape;46;g198398cf454_0_280"/>
          <p:cNvSpPr txBox="1">
            <a:spLocks noGrp="1"/>
          </p:cNvSpPr>
          <p:nvPr>
            <p:ph type="ctrTitle"/>
          </p:nvPr>
        </p:nvSpPr>
        <p:spPr>
          <a:xfrm>
            <a:off x="824000" y="2151750"/>
            <a:ext cx="4255500" cy="2497200"/>
          </a:xfrm>
          <a:prstGeom prst="rect">
            <a:avLst/>
          </a:prstGeom>
        </p:spPr>
        <p:txBody>
          <a:bodyPr spcFirstLastPara="1" wrap="square" lIns="91425" tIns="91425" rIns="91425" bIns="91425" anchor="ctr" anchorCtr="0">
            <a:normAutofit/>
          </a:bodyPr>
          <a:lstStyle>
            <a:lvl1pPr lvl="0">
              <a:spcBef>
                <a:spcPts val="0"/>
              </a:spcBef>
              <a:spcAft>
                <a:spcPts val="0"/>
              </a:spcAft>
              <a:buClr>
                <a:schemeClr val="lt1"/>
              </a:buClr>
              <a:buSzPts val="3600"/>
              <a:buNone/>
              <a:defRPr sz="3600">
                <a:solidFill>
                  <a:schemeClr val="lt1"/>
                </a:solidFill>
              </a:defRPr>
            </a:lvl1pPr>
            <a:lvl2pPr lvl="1">
              <a:spcBef>
                <a:spcPts val="0"/>
              </a:spcBef>
              <a:spcAft>
                <a:spcPts val="0"/>
              </a:spcAft>
              <a:buClr>
                <a:schemeClr val="lt1"/>
              </a:buClr>
              <a:buSzPts val="3600"/>
              <a:buNone/>
              <a:defRPr sz="3600">
                <a:solidFill>
                  <a:schemeClr val="lt1"/>
                </a:solidFill>
              </a:defRPr>
            </a:lvl2pPr>
            <a:lvl3pPr lvl="2">
              <a:spcBef>
                <a:spcPts val="0"/>
              </a:spcBef>
              <a:spcAft>
                <a:spcPts val="0"/>
              </a:spcAft>
              <a:buClr>
                <a:schemeClr val="lt1"/>
              </a:buClr>
              <a:buSzPts val="3600"/>
              <a:buNone/>
              <a:defRPr sz="3600">
                <a:solidFill>
                  <a:schemeClr val="lt1"/>
                </a:solidFill>
              </a:defRPr>
            </a:lvl3pPr>
            <a:lvl4pPr lvl="3">
              <a:spcBef>
                <a:spcPts val="0"/>
              </a:spcBef>
              <a:spcAft>
                <a:spcPts val="0"/>
              </a:spcAft>
              <a:buClr>
                <a:schemeClr val="lt1"/>
              </a:buClr>
              <a:buSzPts val="3600"/>
              <a:buNone/>
              <a:defRPr sz="3600">
                <a:solidFill>
                  <a:schemeClr val="lt1"/>
                </a:solidFill>
              </a:defRPr>
            </a:lvl4pPr>
            <a:lvl5pPr lvl="4">
              <a:spcBef>
                <a:spcPts val="0"/>
              </a:spcBef>
              <a:spcAft>
                <a:spcPts val="0"/>
              </a:spcAft>
              <a:buClr>
                <a:schemeClr val="lt1"/>
              </a:buClr>
              <a:buSzPts val="3600"/>
              <a:buNone/>
              <a:defRPr sz="3600">
                <a:solidFill>
                  <a:schemeClr val="lt1"/>
                </a:solidFill>
              </a:defRPr>
            </a:lvl5pPr>
            <a:lvl6pPr lvl="5">
              <a:spcBef>
                <a:spcPts val="0"/>
              </a:spcBef>
              <a:spcAft>
                <a:spcPts val="0"/>
              </a:spcAft>
              <a:buClr>
                <a:schemeClr val="lt1"/>
              </a:buClr>
              <a:buSzPts val="3600"/>
              <a:buNone/>
              <a:defRPr sz="3600">
                <a:solidFill>
                  <a:schemeClr val="lt1"/>
                </a:solidFill>
              </a:defRPr>
            </a:lvl6pPr>
            <a:lvl7pPr lvl="6">
              <a:spcBef>
                <a:spcPts val="0"/>
              </a:spcBef>
              <a:spcAft>
                <a:spcPts val="0"/>
              </a:spcAft>
              <a:buClr>
                <a:schemeClr val="lt1"/>
              </a:buClr>
              <a:buSzPts val="3600"/>
              <a:buNone/>
              <a:defRPr sz="3600">
                <a:solidFill>
                  <a:schemeClr val="lt1"/>
                </a:solidFill>
              </a:defRPr>
            </a:lvl7pPr>
            <a:lvl8pPr lvl="7">
              <a:spcBef>
                <a:spcPts val="0"/>
              </a:spcBef>
              <a:spcAft>
                <a:spcPts val="0"/>
              </a:spcAft>
              <a:buClr>
                <a:schemeClr val="lt1"/>
              </a:buClr>
              <a:buSzPts val="3600"/>
              <a:buNone/>
              <a:defRPr sz="3600">
                <a:solidFill>
                  <a:schemeClr val="lt1"/>
                </a:solidFill>
              </a:defRPr>
            </a:lvl8pPr>
            <a:lvl9pPr lvl="8">
              <a:spcBef>
                <a:spcPts val="0"/>
              </a:spcBef>
              <a:spcAft>
                <a:spcPts val="0"/>
              </a:spcAft>
              <a:buClr>
                <a:schemeClr val="lt1"/>
              </a:buClr>
              <a:buSzPts val="3600"/>
              <a:buNone/>
              <a:defRPr sz="3600">
                <a:solidFill>
                  <a:schemeClr val="lt1"/>
                </a:solidFill>
              </a:defRPr>
            </a:lvl9pPr>
          </a:lstStyle>
          <a:p>
            <a:endParaRPr/>
          </a:p>
        </p:txBody>
      </p:sp>
      <p:sp>
        <p:nvSpPr>
          <p:cNvPr id="47" name="Google Shape;47;g198398cf454_0_280"/>
          <p:cNvSpPr txBox="1">
            <a:spLocks noGrp="1"/>
          </p:cNvSpPr>
          <p:nvPr>
            <p:ph type="subTitle" idx="1"/>
          </p:nvPr>
        </p:nvSpPr>
        <p:spPr>
          <a:xfrm>
            <a:off x="824000" y="4795067"/>
            <a:ext cx="4255500" cy="927300"/>
          </a:xfrm>
          <a:prstGeom prst="rect">
            <a:avLst/>
          </a:prstGeom>
        </p:spPr>
        <p:txBody>
          <a:bodyPr spcFirstLastPara="1" wrap="square" lIns="91425" tIns="91425" rIns="91425" bIns="91425" anchor="t" anchorCtr="0">
            <a:normAutofit/>
          </a:bodyPr>
          <a:lstStyle>
            <a:lvl1pPr lvl="0">
              <a:lnSpc>
                <a:spcPct val="100000"/>
              </a:lnSpc>
              <a:spcBef>
                <a:spcPts val="0"/>
              </a:spcBef>
              <a:spcAft>
                <a:spcPts val="0"/>
              </a:spcAft>
              <a:buClr>
                <a:schemeClr val="lt1"/>
              </a:buClr>
              <a:buSzPts val="1600"/>
              <a:buNone/>
              <a:defRPr sz="1600">
                <a:solidFill>
                  <a:schemeClr val="lt1"/>
                </a:solidFill>
              </a:defRPr>
            </a:lvl1pPr>
            <a:lvl2pPr lvl="1">
              <a:lnSpc>
                <a:spcPct val="100000"/>
              </a:lnSpc>
              <a:spcBef>
                <a:spcPts val="0"/>
              </a:spcBef>
              <a:spcAft>
                <a:spcPts val="0"/>
              </a:spcAft>
              <a:buClr>
                <a:schemeClr val="lt1"/>
              </a:buClr>
              <a:buSzPts val="1600"/>
              <a:buNone/>
              <a:defRPr sz="1600">
                <a:solidFill>
                  <a:schemeClr val="lt1"/>
                </a:solidFill>
              </a:defRPr>
            </a:lvl2pPr>
            <a:lvl3pPr lvl="2">
              <a:lnSpc>
                <a:spcPct val="100000"/>
              </a:lnSpc>
              <a:spcBef>
                <a:spcPts val="0"/>
              </a:spcBef>
              <a:spcAft>
                <a:spcPts val="0"/>
              </a:spcAft>
              <a:buClr>
                <a:schemeClr val="lt1"/>
              </a:buClr>
              <a:buSzPts val="1600"/>
              <a:buNone/>
              <a:defRPr sz="1600">
                <a:solidFill>
                  <a:schemeClr val="lt1"/>
                </a:solidFill>
              </a:defRPr>
            </a:lvl3pPr>
            <a:lvl4pPr lvl="3">
              <a:lnSpc>
                <a:spcPct val="100000"/>
              </a:lnSpc>
              <a:spcBef>
                <a:spcPts val="0"/>
              </a:spcBef>
              <a:spcAft>
                <a:spcPts val="0"/>
              </a:spcAft>
              <a:buClr>
                <a:schemeClr val="lt1"/>
              </a:buClr>
              <a:buSzPts val="1600"/>
              <a:buNone/>
              <a:defRPr sz="1600">
                <a:solidFill>
                  <a:schemeClr val="lt1"/>
                </a:solidFill>
              </a:defRPr>
            </a:lvl4pPr>
            <a:lvl5pPr lvl="4">
              <a:lnSpc>
                <a:spcPct val="100000"/>
              </a:lnSpc>
              <a:spcBef>
                <a:spcPts val="0"/>
              </a:spcBef>
              <a:spcAft>
                <a:spcPts val="0"/>
              </a:spcAft>
              <a:buClr>
                <a:schemeClr val="lt1"/>
              </a:buClr>
              <a:buSzPts val="1600"/>
              <a:buNone/>
              <a:defRPr sz="1600">
                <a:solidFill>
                  <a:schemeClr val="lt1"/>
                </a:solidFill>
              </a:defRPr>
            </a:lvl5pPr>
            <a:lvl6pPr lvl="5">
              <a:lnSpc>
                <a:spcPct val="100000"/>
              </a:lnSpc>
              <a:spcBef>
                <a:spcPts val="0"/>
              </a:spcBef>
              <a:spcAft>
                <a:spcPts val="0"/>
              </a:spcAft>
              <a:buClr>
                <a:schemeClr val="lt1"/>
              </a:buClr>
              <a:buSzPts val="1600"/>
              <a:buNone/>
              <a:defRPr sz="1600">
                <a:solidFill>
                  <a:schemeClr val="lt1"/>
                </a:solidFill>
              </a:defRPr>
            </a:lvl6pPr>
            <a:lvl7pPr lvl="6">
              <a:lnSpc>
                <a:spcPct val="100000"/>
              </a:lnSpc>
              <a:spcBef>
                <a:spcPts val="0"/>
              </a:spcBef>
              <a:spcAft>
                <a:spcPts val="0"/>
              </a:spcAft>
              <a:buClr>
                <a:schemeClr val="lt1"/>
              </a:buClr>
              <a:buSzPts val="1600"/>
              <a:buNone/>
              <a:defRPr sz="1600">
                <a:solidFill>
                  <a:schemeClr val="lt1"/>
                </a:solidFill>
              </a:defRPr>
            </a:lvl7pPr>
            <a:lvl8pPr lvl="7">
              <a:lnSpc>
                <a:spcPct val="100000"/>
              </a:lnSpc>
              <a:spcBef>
                <a:spcPts val="0"/>
              </a:spcBef>
              <a:spcAft>
                <a:spcPts val="0"/>
              </a:spcAft>
              <a:buClr>
                <a:schemeClr val="lt1"/>
              </a:buClr>
              <a:buSzPts val="1600"/>
              <a:buNone/>
              <a:defRPr sz="1600">
                <a:solidFill>
                  <a:schemeClr val="lt1"/>
                </a:solidFill>
              </a:defRPr>
            </a:lvl8pPr>
            <a:lvl9pPr lvl="8">
              <a:lnSpc>
                <a:spcPct val="100000"/>
              </a:lnSpc>
              <a:spcBef>
                <a:spcPts val="0"/>
              </a:spcBef>
              <a:spcAft>
                <a:spcPts val="0"/>
              </a:spcAft>
              <a:buClr>
                <a:schemeClr val="lt1"/>
              </a:buClr>
              <a:buSzPts val="1600"/>
              <a:buNone/>
              <a:defRPr sz="1600">
                <a:solidFill>
                  <a:schemeClr val="lt1"/>
                </a:solidFill>
              </a:defRPr>
            </a:lvl9pPr>
          </a:lstStyle>
          <a:p>
            <a:endParaRPr/>
          </a:p>
        </p:txBody>
      </p:sp>
      <p:sp>
        <p:nvSpPr>
          <p:cNvPr id="48" name="Google Shape;48;g198398cf454_0_280"/>
          <p:cNvSpPr txBox="1">
            <a:spLocks noGrp="1"/>
          </p:cNvSpPr>
          <p:nvPr>
            <p:ph type="sldNum" idx="12"/>
          </p:nvPr>
        </p:nvSpPr>
        <p:spPr>
          <a:xfrm>
            <a:off x="8451046" y="6315968"/>
            <a:ext cx="548700" cy="5247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solidFill>
          <a:schemeClr val="dk1"/>
        </a:solidFill>
        <a:effectLst/>
      </p:bgPr>
    </p:bg>
    <p:spTree>
      <p:nvGrpSpPr>
        <p:cNvPr id="1" name="Shape 49"/>
        <p:cNvGrpSpPr/>
        <p:nvPr/>
      </p:nvGrpSpPr>
      <p:grpSpPr>
        <a:xfrm>
          <a:off x="0" y="0"/>
          <a:ext cx="0" cy="0"/>
          <a:chOff x="0" y="0"/>
          <a:chExt cx="0" cy="0"/>
        </a:xfrm>
      </p:grpSpPr>
      <p:grpSp>
        <p:nvGrpSpPr>
          <p:cNvPr id="50" name="Google Shape;50;g198398cf454_0_320"/>
          <p:cNvGrpSpPr/>
          <p:nvPr/>
        </p:nvGrpSpPr>
        <p:grpSpPr>
          <a:xfrm>
            <a:off x="146769" y="4541"/>
            <a:ext cx="1233215" cy="1846001"/>
            <a:chOff x="146769" y="3406"/>
            <a:chExt cx="1233215" cy="1384535"/>
          </a:xfrm>
        </p:grpSpPr>
        <p:grpSp>
          <p:nvGrpSpPr>
            <p:cNvPr id="51" name="Google Shape;51;g198398cf454_0_320"/>
            <p:cNvGrpSpPr/>
            <p:nvPr/>
          </p:nvGrpSpPr>
          <p:grpSpPr>
            <a:xfrm>
              <a:off x="1063183" y="3406"/>
              <a:ext cx="316800" cy="688513"/>
              <a:chOff x="1063183" y="3406"/>
              <a:chExt cx="316800" cy="688513"/>
            </a:xfrm>
          </p:grpSpPr>
          <p:sp>
            <p:nvSpPr>
              <p:cNvPr id="52" name="Google Shape;52;g198398cf454_0_320"/>
              <p:cNvSpPr/>
              <p:nvPr/>
            </p:nvSpPr>
            <p:spPr>
              <a:xfrm rot="10800000">
                <a:off x="1063183" y="3419"/>
                <a:ext cx="316800" cy="688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53;g198398cf454_0_320"/>
              <p:cNvSpPr/>
              <p:nvPr/>
            </p:nvSpPr>
            <p:spPr>
              <a:xfrm rot="10800000">
                <a:off x="1063183" y="3406"/>
                <a:ext cx="316800" cy="340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4" name="Google Shape;54;g198398cf454_0_320"/>
            <p:cNvGrpSpPr/>
            <p:nvPr/>
          </p:nvGrpSpPr>
          <p:grpSpPr>
            <a:xfrm>
              <a:off x="604976" y="3406"/>
              <a:ext cx="316800" cy="1036524"/>
              <a:chOff x="604976" y="3406"/>
              <a:chExt cx="316800" cy="1036524"/>
            </a:xfrm>
          </p:grpSpPr>
          <p:sp>
            <p:nvSpPr>
              <p:cNvPr id="55" name="Google Shape;55;g198398cf454_0_320"/>
              <p:cNvSpPr/>
              <p:nvPr/>
            </p:nvSpPr>
            <p:spPr>
              <a:xfrm rot="10800000">
                <a:off x="604976" y="3419"/>
                <a:ext cx="316800" cy="688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56;g198398cf454_0_320"/>
              <p:cNvSpPr/>
              <p:nvPr/>
            </p:nvSpPr>
            <p:spPr>
              <a:xfrm rot="10800000">
                <a:off x="604976" y="3430"/>
                <a:ext cx="316800" cy="1036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 name="Google Shape;57;g198398cf454_0_320"/>
              <p:cNvSpPr/>
              <p:nvPr/>
            </p:nvSpPr>
            <p:spPr>
              <a:xfrm rot="10800000">
                <a:off x="604976" y="3406"/>
                <a:ext cx="316800" cy="340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8" name="Google Shape;58;g198398cf454_0_320"/>
            <p:cNvGrpSpPr/>
            <p:nvPr/>
          </p:nvGrpSpPr>
          <p:grpSpPr>
            <a:xfrm>
              <a:off x="146769" y="3406"/>
              <a:ext cx="316800" cy="1384535"/>
              <a:chOff x="146769" y="3406"/>
              <a:chExt cx="316800" cy="1384535"/>
            </a:xfrm>
          </p:grpSpPr>
          <p:sp>
            <p:nvSpPr>
              <p:cNvPr id="59" name="Google Shape;59;g198398cf454_0_320"/>
              <p:cNvSpPr/>
              <p:nvPr/>
            </p:nvSpPr>
            <p:spPr>
              <a:xfrm rot="10800000">
                <a:off x="146769" y="3419"/>
                <a:ext cx="316800" cy="688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60;g198398cf454_0_320"/>
              <p:cNvSpPr/>
              <p:nvPr/>
            </p:nvSpPr>
            <p:spPr>
              <a:xfrm rot="10800000">
                <a:off x="146769" y="3441"/>
                <a:ext cx="316800" cy="1384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 name="Google Shape;61;g198398cf454_0_320"/>
              <p:cNvSpPr/>
              <p:nvPr/>
            </p:nvSpPr>
            <p:spPr>
              <a:xfrm rot="10800000">
                <a:off x="146769" y="3430"/>
                <a:ext cx="316800" cy="1036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 name="Google Shape;62;g198398cf454_0_320"/>
              <p:cNvSpPr/>
              <p:nvPr/>
            </p:nvSpPr>
            <p:spPr>
              <a:xfrm rot="10800000">
                <a:off x="146769" y="3406"/>
                <a:ext cx="316800" cy="340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63" name="Google Shape;63;g198398cf454_0_320"/>
          <p:cNvGrpSpPr/>
          <p:nvPr/>
        </p:nvGrpSpPr>
        <p:grpSpPr>
          <a:xfrm>
            <a:off x="6775084" y="3871914"/>
            <a:ext cx="2186148" cy="2985925"/>
            <a:chOff x="6775084" y="2904008"/>
            <a:chExt cx="2186148" cy="2239500"/>
          </a:xfrm>
        </p:grpSpPr>
        <p:grpSp>
          <p:nvGrpSpPr>
            <p:cNvPr id="64" name="Google Shape;64;g198398cf454_0_320"/>
            <p:cNvGrpSpPr/>
            <p:nvPr/>
          </p:nvGrpSpPr>
          <p:grpSpPr>
            <a:xfrm>
              <a:off x="6775084" y="4253708"/>
              <a:ext cx="409500" cy="889800"/>
              <a:chOff x="6775084" y="4253708"/>
              <a:chExt cx="409500" cy="889800"/>
            </a:xfrm>
          </p:grpSpPr>
          <p:sp>
            <p:nvSpPr>
              <p:cNvPr id="65" name="Google Shape;65;g198398cf454_0_320"/>
              <p:cNvSpPr/>
              <p:nvPr/>
            </p:nvSpPr>
            <p:spPr>
              <a:xfrm>
                <a:off x="6775084" y="4253708"/>
                <a:ext cx="409500" cy="8898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 name="Google Shape;66;g198398cf454_0_320"/>
              <p:cNvSpPr/>
              <p:nvPr/>
            </p:nvSpPr>
            <p:spPr>
              <a:xfrm>
                <a:off x="6775084" y="4703408"/>
                <a:ext cx="409500" cy="4401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7" name="Google Shape;67;g198398cf454_0_320"/>
            <p:cNvGrpSpPr/>
            <p:nvPr/>
          </p:nvGrpSpPr>
          <p:grpSpPr>
            <a:xfrm>
              <a:off x="7367299" y="3804008"/>
              <a:ext cx="409500" cy="1339500"/>
              <a:chOff x="7367299" y="3804008"/>
              <a:chExt cx="409500" cy="1339500"/>
            </a:xfrm>
          </p:grpSpPr>
          <p:sp>
            <p:nvSpPr>
              <p:cNvPr id="68" name="Google Shape;68;g198398cf454_0_320"/>
              <p:cNvSpPr/>
              <p:nvPr/>
            </p:nvSpPr>
            <p:spPr>
              <a:xfrm>
                <a:off x="7367299" y="4253708"/>
                <a:ext cx="409500" cy="8898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 name="Google Shape;69;g198398cf454_0_320"/>
              <p:cNvSpPr/>
              <p:nvPr/>
            </p:nvSpPr>
            <p:spPr>
              <a:xfrm>
                <a:off x="7367299" y="3804008"/>
                <a:ext cx="409500" cy="1339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 name="Google Shape;70;g198398cf454_0_320"/>
              <p:cNvSpPr/>
              <p:nvPr/>
            </p:nvSpPr>
            <p:spPr>
              <a:xfrm>
                <a:off x="7367299" y="4703408"/>
                <a:ext cx="409500" cy="4401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1" name="Google Shape;71;g198398cf454_0_320"/>
            <p:cNvGrpSpPr/>
            <p:nvPr/>
          </p:nvGrpSpPr>
          <p:grpSpPr>
            <a:xfrm>
              <a:off x="7959516" y="3354008"/>
              <a:ext cx="409500" cy="1789500"/>
              <a:chOff x="7959516" y="3354008"/>
              <a:chExt cx="409500" cy="1789500"/>
            </a:xfrm>
          </p:grpSpPr>
          <p:sp>
            <p:nvSpPr>
              <p:cNvPr id="72" name="Google Shape;72;g198398cf454_0_320"/>
              <p:cNvSpPr/>
              <p:nvPr/>
            </p:nvSpPr>
            <p:spPr>
              <a:xfrm>
                <a:off x="7959516" y="4253708"/>
                <a:ext cx="409500" cy="8898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73;g198398cf454_0_320"/>
              <p:cNvSpPr/>
              <p:nvPr/>
            </p:nvSpPr>
            <p:spPr>
              <a:xfrm>
                <a:off x="7959516" y="3354008"/>
                <a:ext cx="409500" cy="1789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74;g198398cf454_0_320"/>
              <p:cNvSpPr/>
              <p:nvPr/>
            </p:nvSpPr>
            <p:spPr>
              <a:xfrm>
                <a:off x="7959516" y="3804008"/>
                <a:ext cx="409500" cy="1339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75;g198398cf454_0_320"/>
              <p:cNvSpPr/>
              <p:nvPr/>
            </p:nvSpPr>
            <p:spPr>
              <a:xfrm>
                <a:off x="7959516" y="4703408"/>
                <a:ext cx="409500" cy="4401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6" name="Google Shape;76;g198398cf454_0_320"/>
            <p:cNvGrpSpPr/>
            <p:nvPr/>
          </p:nvGrpSpPr>
          <p:grpSpPr>
            <a:xfrm>
              <a:off x="8551731" y="2904008"/>
              <a:ext cx="409500" cy="2239500"/>
              <a:chOff x="8551731" y="2904008"/>
              <a:chExt cx="409500" cy="2239500"/>
            </a:xfrm>
          </p:grpSpPr>
          <p:sp>
            <p:nvSpPr>
              <p:cNvPr id="77" name="Google Shape;77;g198398cf454_0_320"/>
              <p:cNvSpPr/>
              <p:nvPr/>
            </p:nvSpPr>
            <p:spPr>
              <a:xfrm>
                <a:off x="8551731" y="4253708"/>
                <a:ext cx="409500" cy="8898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 name="Google Shape;78;g198398cf454_0_320"/>
              <p:cNvSpPr/>
              <p:nvPr/>
            </p:nvSpPr>
            <p:spPr>
              <a:xfrm>
                <a:off x="8551731" y="3354008"/>
                <a:ext cx="409500" cy="1789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 name="Google Shape;79;g198398cf454_0_320"/>
              <p:cNvSpPr/>
              <p:nvPr/>
            </p:nvSpPr>
            <p:spPr>
              <a:xfrm>
                <a:off x="8551731" y="3804008"/>
                <a:ext cx="409500" cy="1339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 name="Google Shape;80;g198398cf454_0_320"/>
              <p:cNvSpPr/>
              <p:nvPr/>
            </p:nvSpPr>
            <p:spPr>
              <a:xfrm>
                <a:off x="8551731" y="2904008"/>
                <a:ext cx="409500" cy="2239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 name="Google Shape;81;g198398cf454_0_320"/>
              <p:cNvSpPr/>
              <p:nvPr/>
            </p:nvSpPr>
            <p:spPr>
              <a:xfrm>
                <a:off x="8551731" y="4703408"/>
                <a:ext cx="409500" cy="4401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82" name="Google Shape;82;g198398cf454_0_320"/>
          <p:cNvSpPr txBox="1">
            <a:spLocks noGrp="1"/>
          </p:cNvSpPr>
          <p:nvPr>
            <p:ph type="title"/>
          </p:nvPr>
        </p:nvSpPr>
        <p:spPr>
          <a:xfrm>
            <a:off x="824000" y="2151767"/>
            <a:ext cx="5857800" cy="2497200"/>
          </a:xfrm>
          <a:prstGeom prst="rect">
            <a:avLst/>
          </a:prstGeom>
        </p:spPr>
        <p:txBody>
          <a:bodyPr spcFirstLastPara="1" wrap="square" lIns="91425" tIns="91425" rIns="91425" bIns="91425" anchor="ctr" anchorCtr="0">
            <a:normAutofit/>
          </a:bodyPr>
          <a:lstStyle>
            <a:lvl1pPr lvl="0">
              <a:spcBef>
                <a:spcPts val="0"/>
              </a:spcBef>
              <a:spcAft>
                <a:spcPts val="0"/>
              </a:spcAft>
              <a:buClr>
                <a:schemeClr val="lt1"/>
              </a:buClr>
              <a:buSzPts val="3600"/>
              <a:buNone/>
              <a:defRPr sz="3600">
                <a:solidFill>
                  <a:schemeClr val="lt1"/>
                </a:solidFill>
              </a:defRPr>
            </a:lvl1pPr>
            <a:lvl2pPr lvl="1">
              <a:spcBef>
                <a:spcPts val="0"/>
              </a:spcBef>
              <a:spcAft>
                <a:spcPts val="0"/>
              </a:spcAft>
              <a:buClr>
                <a:schemeClr val="lt1"/>
              </a:buClr>
              <a:buSzPts val="3600"/>
              <a:buNone/>
              <a:defRPr sz="3600">
                <a:solidFill>
                  <a:schemeClr val="lt1"/>
                </a:solidFill>
              </a:defRPr>
            </a:lvl2pPr>
            <a:lvl3pPr lvl="2">
              <a:spcBef>
                <a:spcPts val="0"/>
              </a:spcBef>
              <a:spcAft>
                <a:spcPts val="0"/>
              </a:spcAft>
              <a:buClr>
                <a:schemeClr val="lt1"/>
              </a:buClr>
              <a:buSzPts val="3600"/>
              <a:buNone/>
              <a:defRPr sz="3600">
                <a:solidFill>
                  <a:schemeClr val="lt1"/>
                </a:solidFill>
              </a:defRPr>
            </a:lvl3pPr>
            <a:lvl4pPr lvl="3">
              <a:spcBef>
                <a:spcPts val="0"/>
              </a:spcBef>
              <a:spcAft>
                <a:spcPts val="0"/>
              </a:spcAft>
              <a:buClr>
                <a:schemeClr val="lt1"/>
              </a:buClr>
              <a:buSzPts val="3600"/>
              <a:buNone/>
              <a:defRPr sz="3600">
                <a:solidFill>
                  <a:schemeClr val="lt1"/>
                </a:solidFill>
              </a:defRPr>
            </a:lvl4pPr>
            <a:lvl5pPr lvl="4">
              <a:spcBef>
                <a:spcPts val="0"/>
              </a:spcBef>
              <a:spcAft>
                <a:spcPts val="0"/>
              </a:spcAft>
              <a:buClr>
                <a:schemeClr val="lt1"/>
              </a:buClr>
              <a:buSzPts val="3600"/>
              <a:buNone/>
              <a:defRPr sz="3600">
                <a:solidFill>
                  <a:schemeClr val="lt1"/>
                </a:solidFill>
              </a:defRPr>
            </a:lvl5pPr>
            <a:lvl6pPr lvl="5">
              <a:spcBef>
                <a:spcPts val="0"/>
              </a:spcBef>
              <a:spcAft>
                <a:spcPts val="0"/>
              </a:spcAft>
              <a:buClr>
                <a:schemeClr val="lt1"/>
              </a:buClr>
              <a:buSzPts val="3600"/>
              <a:buNone/>
              <a:defRPr sz="3600">
                <a:solidFill>
                  <a:schemeClr val="lt1"/>
                </a:solidFill>
              </a:defRPr>
            </a:lvl6pPr>
            <a:lvl7pPr lvl="6">
              <a:spcBef>
                <a:spcPts val="0"/>
              </a:spcBef>
              <a:spcAft>
                <a:spcPts val="0"/>
              </a:spcAft>
              <a:buClr>
                <a:schemeClr val="lt1"/>
              </a:buClr>
              <a:buSzPts val="3600"/>
              <a:buNone/>
              <a:defRPr sz="3600">
                <a:solidFill>
                  <a:schemeClr val="lt1"/>
                </a:solidFill>
              </a:defRPr>
            </a:lvl7pPr>
            <a:lvl8pPr lvl="7">
              <a:spcBef>
                <a:spcPts val="0"/>
              </a:spcBef>
              <a:spcAft>
                <a:spcPts val="0"/>
              </a:spcAft>
              <a:buClr>
                <a:schemeClr val="lt1"/>
              </a:buClr>
              <a:buSzPts val="3600"/>
              <a:buNone/>
              <a:defRPr sz="3600">
                <a:solidFill>
                  <a:schemeClr val="lt1"/>
                </a:solidFill>
              </a:defRPr>
            </a:lvl8pPr>
            <a:lvl9pPr lvl="8">
              <a:spcBef>
                <a:spcPts val="0"/>
              </a:spcBef>
              <a:spcAft>
                <a:spcPts val="0"/>
              </a:spcAft>
              <a:buClr>
                <a:schemeClr val="lt1"/>
              </a:buClr>
              <a:buSzPts val="3600"/>
              <a:buNone/>
              <a:defRPr sz="3600">
                <a:solidFill>
                  <a:schemeClr val="lt1"/>
                </a:solidFill>
              </a:defRPr>
            </a:lvl9pPr>
          </a:lstStyle>
          <a:p>
            <a:endParaRPr/>
          </a:p>
        </p:txBody>
      </p:sp>
      <p:sp>
        <p:nvSpPr>
          <p:cNvPr id="83" name="Google Shape;83;g198398cf454_0_320"/>
          <p:cNvSpPr txBox="1">
            <a:spLocks noGrp="1"/>
          </p:cNvSpPr>
          <p:nvPr>
            <p:ph type="sldNum" idx="12"/>
          </p:nvPr>
        </p:nvSpPr>
        <p:spPr>
          <a:xfrm>
            <a:off x="8451046" y="6315968"/>
            <a:ext cx="548700" cy="5247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84"/>
        <p:cNvGrpSpPr/>
        <p:nvPr/>
      </p:nvGrpSpPr>
      <p:grpSpPr>
        <a:xfrm>
          <a:off x="0" y="0"/>
          <a:ext cx="0" cy="0"/>
          <a:chOff x="0" y="0"/>
          <a:chExt cx="0" cy="0"/>
        </a:xfrm>
      </p:grpSpPr>
      <p:grpSp>
        <p:nvGrpSpPr>
          <p:cNvPr id="85" name="Google Shape;85;g198398cf454_0_355"/>
          <p:cNvGrpSpPr/>
          <p:nvPr/>
        </p:nvGrpSpPr>
        <p:grpSpPr>
          <a:xfrm>
            <a:off x="625966" y="399168"/>
            <a:ext cx="999312" cy="1332416"/>
            <a:chOff x="348199" y="179450"/>
            <a:chExt cx="1116300" cy="1116300"/>
          </a:xfrm>
        </p:grpSpPr>
        <p:sp>
          <p:nvSpPr>
            <p:cNvPr id="86" name="Google Shape;86;g198398cf454_0_355"/>
            <p:cNvSpPr/>
            <p:nvPr/>
          </p:nvSpPr>
          <p:spPr>
            <a:xfrm rot="-5400000">
              <a:off x="574557" y="405788"/>
              <a:ext cx="663600" cy="663600"/>
            </a:xfrm>
            <a:prstGeom prst="pie">
              <a:avLst>
                <a:gd name="adj1" fmla="val 10792838"/>
                <a:gd name="adj2" fmla="val 16200000"/>
              </a:avLst>
            </a:prstGeom>
            <a:solidFill>
              <a:schemeClr val="dk2">
                <a:alpha val="12549"/>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 name="Google Shape;87;g198398cf454_0_355"/>
            <p:cNvSpPr/>
            <p:nvPr/>
          </p:nvSpPr>
          <p:spPr>
            <a:xfrm rot="-5400000">
              <a:off x="348199" y="179450"/>
              <a:ext cx="1116300" cy="1116300"/>
            </a:xfrm>
            <a:prstGeom prst="pie">
              <a:avLst>
                <a:gd name="adj1" fmla="val 10792838"/>
                <a:gd name="adj2" fmla="val 16200000"/>
              </a:avLst>
            </a:prstGeom>
            <a:solidFill>
              <a:schemeClr val="dk2">
                <a:alpha val="12549"/>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8" name="Google Shape;88;g198398cf454_0_355"/>
          <p:cNvSpPr txBox="1">
            <a:spLocks noGrp="1"/>
          </p:cNvSpPr>
          <p:nvPr>
            <p:ph type="title"/>
          </p:nvPr>
        </p:nvSpPr>
        <p:spPr>
          <a:xfrm>
            <a:off x="1303800" y="798100"/>
            <a:ext cx="7030500" cy="13323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89" name="Google Shape;89;g198398cf454_0_355"/>
          <p:cNvSpPr txBox="1">
            <a:spLocks noGrp="1"/>
          </p:cNvSpPr>
          <p:nvPr>
            <p:ph type="body" idx="1"/>
          </p:nvPr>
        </p:nvSpPr>
        <p:spPr>
          <a:xfrm>
            <a:off x="1303800" y="2653400"/>
            <a:ext cx="7030500" cy="33888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90" name="Google Shape;90;g198398cf454_0_355"/>
          <p:cNvSpPr txBox="1">
            <a:spLocks noGrp="1"/>
          </p:cNvSpPr>
          <p:nvPr>
            <p:ph type="sldNum" idx="12"/>
          </p:nvPr>
        </p:nvSpPr>
        <p:spPr>
          <a:xfrm>
            <a:off x="8451046" y="6315968"/>
            <a:ext cx="548700" cy="5247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91"/>
        <p:cNvGrpSpPr/>
        <p:nvPr/>
      </p:nvGrpSpPr>
      <p:grpSpPr>
        <a:xfrm>
          <a:off x="0" y="0"/>
          <a:ext cx="0" cy="0"/>
          <a:chOff x="0" y="0"/>
          <a:chExt cx="0" cy="0"/>
        </a:xfrm>
      </p:grpSpPr>
      <p:grpSp>
        <p:nvGrpSpPr>
          <p:cNvPr id="92" name="Google Shape;92;g198398cf454_0_362"/>
          <p:cNvGrpSpPr/>
          <p:nvPr/>
        </p:nvGrpSpPr>
        <p:grpSpPr>
          <a:xfrm>
            <a:off x="625966" y="399168"/>
            <a:ext cx="999312" cy="1332416"/>
            <a:chOff x="348199" y="179450"/>
            <a:chExt cx="1116300" cy="1116300"/>
          </a:xfrm>
        </p:grpSpPr>
        <p:sp>
          <p:nvSpPr>
            <p:cNvPr id="93" name="Google Shape;93;g198398cf454_0_362"/>
            <p:cNvSpPr/>
            <p:nvPr/>
          </p:nvSpPr>
          <p:spPr>
            <a:xfrm rot="-5400000">
              <a:off x="574557" y="405788"/>
              <a:ext cx="663600" cy="663600"/>
            </a:xfrm>
            <a:prstGeom prst="pie">
              <a:avLst>
                <a:gd name="adj1" fmla="val 10792838"/>
                <a:gd name="adj2" fmla="val 16200000"/>
              </a:avLst>
            </a:prstGeom>
            <a:solidFill>
              <a:schemeClr val="dk2">
                <a:alpha val="12549"/>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 name="Google Shape;94;g198398cf454_0_362"/>
            <p:cNvSpPr/>
            <p:nvPr/>
          </p:nvSpPr>
          <p:spPr>
            <a:xfrm rot="-5400000">
              <a:off x="348199" y="179450"/>
              <a:ext cx="1116300" cy="1116300"/>
            </a:xfrm>
            <a:prstGeom prst="pie">
              <a:avLst>
                <a:gd name="adj1" fmla="val 10792838"/>
                <a:gd name="adj2" fmla="val 16200000"/>
              </a:avLst>
            </a:prstGeom>
            <a:solidFill>
              <a:schemeClr val="dk2">
                <a:alpha val="12549"/>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95" name="Google Shape;95;g198398cf454_0_362"/>
          <p:cNvSpPr txBox="1">
            <a:spLocks noGrp="1"/>
          </p:cNvSpPr>
          <p:nvPr>
            <p:ph type="title"/>
          </p:nvPr>
        </p:nvSpPr>
        <p:spPr>
          <a:xfrm>
            <a:off x="1303800" y="798100"/>
            <a:ext cx="7030500" cy="13323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96" name="Google Shape;96;g198398cf454_0_362"/>
          <p:cNvSpPr txBox="1">
            <a:spLocks noGrp="1"/>
          </p:cNvSpPr>
          <p:nvPr>
            <p:ph type="body" idx="1"/>
          </p:nvPr>
        </p:nvSpPr>
        <p:spPr>
          <a:xfrm>
            <a:off x="1303800" y="2653400"/>
            <a:ext cx="3430500" cy="33888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97" name="Google Shape;97;g198398cf454_0_362"/>
          <p:cNvSpPr txBox="1">
            <a:spLocks noGrp="1"/>
          </p:cNvSpPr>
          <p:nvPr>
            <p:ph type="body" idx="2"/>
          </p:nvPr>
        </p:nvSpPr>
        <p:spPr>
          <a:xfrm>
            <a:off x="4903650" y="2653400"/>
            <a:ext cx="3430500" cy="33888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98" name="Google Shape;98;g198398cf454_0_362"/>
          <p:cNvSpPr txBox="1">
            <a:spLocks noGrp="1"/>
          </p:cNvSpPr>
          <p:nvPr>
            <p:ph type="sldNum" idx="12"/>
          </p:nvPr>
        </p:nvSpPr>
        <p:spPr>
          <a:xfrm>
            <a:off x="8451046" y="6315968"/>
            <a:ext cx="548700" cy="5247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99"/>
        <p:cNvGrpSpPr/>
        <p:nvPr/>
      </p:nvGrpSpPr>
      <p:grpSpPr>
        <a:xfrm>
          <a:off x="0" y="0"/>
          <a:ext cx="0" cy="0"/>
          <a:chOff x="0" y="0"/>
          <a:chExt cx="0" cy="0"/>
        </a:xfrm>
      </p:grpSpPr>
      <p:grpSp>
        <p:nvGrpSpPr>
          <p:cNvPr id="100" name="Google Shape;100;g198398cf454_0_370"/>
          <p:cNvGrpSpPr/>
          <p:nvPr/>
        </p:nvGrpSpPr>
        <p:grpSpPr>
          <a:xfrm>
            <a:off x="625966" y="399168"/>
            <a:ext cx="999312" cy="1332416"/>
            <a:chOff x="348199" y="179450"/>
            <a:chExt cx="1116300" cy="1116300"/>
          </a:xfrm>
        </p:grpSpPr>
        <p:sp>
          <p:nvSpPr>
            <p:cNvPr id="101" name="Google Shape;101;g198398cf454_0_370"/>
            <p:cNvSpPr/>
            <p:nvPr/>
          </p:nvSpPr>
          <p:spPr>
            <a:xfrm rot="-5400000">
              <a:off x="574557" y="405788"/>
              <a:ext cx="663600" cy="663600"/>
            </a:xfrm>
            <a:prstGeom prst="pie">
              <a:avLst>
                <a:gd name="adj1" fmla="val 10792838"/>
                <a:gd name="adj2" fmla="val 16200000"/>
              </a:avLst>
            </a:prstGeom>
            <a:solidFill>
              <a:schemeClr val="dk2">
                <a:alpha val="12549"/>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 name="Google Shape;102;g198398cf454_0_370"/>
            <p:cNvSpPr/>
            <p:nvPr/>
          </p:nvSpPr>
          <p:spPr>
            <a:xfrm rot="-5400000">
              <a:off x="348199" y="179450"/>
              <a:ext cx="1116300" cy="1116300"/>
            </a:xfrm>
            <a:prstGeom prst="pie">
              <a:avLst>
                <a:gd name="adj1" fmla="val 10792838"/>
                <a:gd name="adj2" fmla="val 16200000"/>
              </a:avLst>
            </a:prstGeom>
            <a:solidFill>
              <a:schemeClr val="dk2">
                <a:alpha val="12549"/>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3" name="Google Shape;103;g198398cf454_0_370"/>
          <p:cNvSpPr txBox="1">
            <a:spLocks noGrp="1"/>
          </p:cNvSpPr>
          <p:nvPr>
            <p:ph type="title"/>
          </p:nvPr>
        </p:nvSpPr>
        <p:spPr>
          <a:xfrm>
            <a:off x="1303800" y="798100"/>
            <a:ext cx="7030500" cy="13323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04" name="Google Shape;104;g198398cf454_0_370"/>
          <p:cNvSpPr txBox="1">
            <a:spLocks noGrp="1"/>
          </p:cNvSpPr>
          <p:nvPr>
            <p:ph type="sldNum" idx="12"/>
          </p:nvPr>
        </p:nvSpPr>
        <p:spPr>
          <a:xfrm>
            <a:off x="8451046" y="6315968"/>
            <a:ext cx="548700" cy="5247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105"/>
        <p:cNvGrpSpPr/>
        <p:nvPr/>
      </p:nvGrpSpPr>
      <p:grpSpPr>
        <a:xfrm>
          <a:off x="0" y="0"/>
          <a:ext cx="0" cy="0"/>
          <a:chOff x="0" y="0"/>
          <a:chExt cx="0" cy="0"/>
        </a:xfrm>
      </p:grpSpPr>
      <p:grpSp>
        <p:nvGrpSpPr>
          <p:cNvPr id="106" name="Google Shape;106;g198398cf454_0_376"/>
          <p:cNvGrpSpPr/>
          <p:nvPr/>
        </p:nvGrpSpPr>
        <p:grpSpPr>
          <a:xfrm>
            <a:off x="625966" y="399168"/>
            <a:ext cx="999312" cy="1332416"/>
            <a:chOff x="348199" y="179450"/>
            <a:chExt cx="1116300" cy="1116300"/>
          </a:xfrm>
        </p:grpSpPr>
        <p:sp>
          <p:nvSpPr>
            <p:cNvPr id="107" name="Google Shape;107;g198398cf454_0_376"/>
            <p:cNvSpPr/>
            <p:nvPr/>
          </p:nvSpPr>
          <p:spPr>
            <a:xfrm rot="-5400000">
              <a:off x="574557" y="405788"/>
              <a:ext cx="663600" cy="663600"/>
            </a:xfrm>
            <a:prstGeom prst="pie">
              <a:avLst>
                <a:gd name="adj1" fmla="val 10792838"/>
                <a:gd name="adj2" fmla="val 16200000"/>
              </a:avLst>
            </a:prstGeom>
            <a:solidFill>
              <a:schemeClr val="dk2">
                <a:alpha val="12549"/>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 name="Google Shape;108;g198398cf454_0_376"/>
            <p:cNvSpPr/>
            <p:nvPr/>
          </p:nvSpPr>
          <p:spPr>
            <a:xfrm rot="-5400000">
              <a:off x="348199" y="179450"/>
              <a:ext cx="1116300" cy="1116300"/>
            </a:xfrm>
            <a:prstGeom prst="pie">
              <a:avLst>
                <a:gd name="adj1" fmla="val 10792838"/>
                <a:gd name="adj2" fmla="val 16200000"/>
              </a:avLst>
            </a:prstGeom>
            <a:solidFill>
              <a:schemeClr val="dk2">
                <a:alpha val="12549"/>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9" name="Google Shape;109;g198398cf454_0_376"/>
          <p:cNvSpPr txBox="1">
            <a:spLocks noGrp="1"/>
          </p:cNvSpPr>
          <p:nvPr>
            <p:ph type="title"/>
          </p:nvPr>
        </p:nvSpPr>
        <p:spPr>
          <a:xfrm>
            <a:off x="1303800" y="798100"/>
            <a:ext cx="3312000" cy="21201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10" name="Google Shape;110;g198398cf454_0_376"/>
          <p:cNvSpPr txBox="1">
            <a:spLocks noGrp="1"/>
          </p:cNvSpPr>
          <p:nvPr>
            <p:ph type="body" idx="1"/>
          </p:nvPr>
        </p:nvSpPr>
        <p:spPr>
          <a:xfrm>
            <a:off x="1303800" y="3079567"/>
            <a:ext cx="3312000" cy="29625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111" name="Google Shape;111;g198398cf454_0_376"/>
          <p:cNvSpPr txBox="1">
            <a:spLocks noGrp="1"/>
          </p:cNvSpPr>
          <p:nvPr>
            <p:ph type="sldNum" idx="12"/>
          </p:nvPr>
        </p:nvSpPr>
        <p:spPr>
          <a:xfrm>
            <a:off x="8451046" y="6315968"/>
            <a:ext cx="548700" cy="5247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dk1"/>
        </a:solidFill>
        <a:effectLst/>
      </p:bgPr>
    </p:bg>
    <p:spTree>
      <p:nvGrpSpPr>
        <p:cNvPr id="1" name="Shape 112"/>
        <p:cNvGrpSpPr/>
        <p:nvPr/>
      </p:nvGrpSpPr>
      <p:grpSpPr>
        <a:xfrm>
          <a:off x="0" y="0"/>
          <a:ext cx="0" cy="0"/>
          <a:chOff x="0" y="0"/>
          <a:chExt cx="0" cy="0"/>
        </a:xfrm>
      </p:grpSpPr>
      <p:grpSp>
        <p:nvGrpSpPr>
          <p:cNvPr id="113" name="Google Shape;113;g198398cf454_0_383"/>
          <p:cNvGrpSpPr/>
          <p:nvPr/>
        </p:nvGrpSpPr>
        <p:grpSpPr>
          <a:xfrm>
            <a:off x="6866714" y="1742"/>
            <a:ext cx="2267451" cy="3468833"/>
            <a:chOff x="6790514" y="1306"/>
            <a:chExt cx="2267451" cy="2601690"/>
          </a:xfrm>
        </p:grpSpPr>
        <p:grpSp>
          <p:nvGrpSpPr>
            <p:cNvPr id="114" name="Google Shape;114;g198398cf454_0_383"/>
            <p:cNvGrpSpPr/>
            <p:nvPr/>
          </p:nvGrpSpPr>
          <p:grpSpPr>
            <a:xfrm>
              <a:off x="7067465" y="1306"/>
              <a:ext cx="1990500" cy="1990200"/>
              <a:chOff x="7067465" y="1306"/>
              <a:chExt cx="1990500" cy="1990200"/>
            </a:xfrm>
          </p:grpSpPr>
          <p:sp>
            <p:nvSpPr>
              <p:cNvPr id="115" name="Google Shape;115;g198398cf454_0_383"/>
              <p:cNvSpPr/>
              <p:nvPr/>
            </p:nvSpPr>
            <p:spPr>
              <a:xfrm rot="-8648551">
                <a:off x="7594313" y="527721"/>
                <a:ext cx="937226" cy="937226"/>
              </a:xfrm>
              <a:prstGeom prst="ellipse">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 name="Google Shape;116;g198398cf454_0_383"/>
              <p:cNvSpPr/>
              <p:nvPr/>
            </p:nvSpPr>
            <p:spPr>
              <a:xfrm rot="-8648551">
                <a:off x="7594313" y="527721"/>
                <a:ext cx="937226" cy="937226"/>
              </a:xfrm>
              <a:prstGeom prst="pie">
                <a:avLst>
                  <a:gd name="adj1" fmla="val 19376841"/>
                  <a:gd name="adj2" fmla="val 12313574"/>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 name="Google Shape;117;g198398cf454_0_383"/>
              <p:cNvSpPr/>
              <p:nvPr/>
            </p:nvSpPr>
            <p:spPr>
              <a:xfrm rot="-8649154">
                <a:off x="7349891" y="283705"/>
                <a:ext cx="1425647" cy="1425404"/>
              </a:xfrm>
              <a:prstGeom prst="ellipse">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8" name="Google Shape;118;g198398cf454_0_383"/>
            <p:cNvGrpSpPr/>
            <p:nvPr/>
          </p:nvGrpSpPr>
          <p:grpSpPr>
            <a:xfrm>
              <a:off x="8207126" y="1807996"/>
              <a:ext cx="795000" cy="795000"/>
              <a:chOff x="8207126" y="1807996"/>
              <a:chExt cx="795000" cy="795000"/>
            </a:xfrm>
          </p:grpSpPr>
          <p:sp>
            <p:nvSpPr>
              <p:cNvPr id="119" name="Google Shape;119;g198398cf454_0_383"/>
              <p:cNvSpPr/>
              <p:nvPr/>
            </p:nvSpPr>
            <p:spPr>
              <a:xfrm rot="2152054">
                <a:off x="8319942" y="1920813"/>
                <a:ext cx="569367" cy="569367"/>
              </a:xfrm>
              <a:prstGeom prst="ellipse">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 name="Google Shape;120;g198398cf454_0_383"/>
              <p:cNvSpPr/>
              <p:nvPr/>
            </p:nvSpPr>
            <p:spPr>
              <a:xfrm rot="2150259">
                <a:off x="8408218" y="2008610"/>
                <a:ext cx="393004" cy="393004"/>
              </a:xfrm>
              <a:prstGeom prst="ellipse">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 name="Google Shape;121;g198398cf454_0_383"/>
              <p:cNvSpPr/>
              <p:nvPr/>
            </p:nvSpPr>
            <p:spPr>
              <a:xfrm rot="2150259">
                <a:off x="8408218" y="2008610"/>
                <a:ext cx="393004" cy="393004"/>
              </a:xfrm>
              <a:prstGeom prst="pie">
                <a:avLst>
                  <a:gd name="adj1" fmla="val 5699893"/>
                  <a:gd name="adj2" fmla="val 12313574"/>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2" name="Google Shape;122;g198398cf454_0_383"/>
            <p:cNvGrpSpPr/>
            <p:nvPr/>
          </p:nvGrpSpPr>
          <p:grpSpPr>
            <a:xfrm>
              <a:off x="6790514" y="118857"/>
              <a:ext cx="548700" cy="548700"/>
              <a:chOff x="6790514" y="118857"/>
              <a:chExt cx="548700" cy="548700"/>
            </a:xfrm>
          </p:grpSpPr>
          <p:sp>
            <p:nvSpPr>
              <p:cNvPr id="123" name="Google Shape;123;g198398cf454_0_383"/>
              <p:cNvSpPr/>
              <p:nvPr/>
            </p:nvSpPr>
            <p:spPr>
              <a:xfrm rot="2150259">
                <a:off x="6868362" y="196705"/>
                <a:ext cx="393004" cy="393004"/>
              </a:xfrm>
              <a:prstGeom prst="ellipse">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 name="Google Shape;124;g198398cf454_0_383"/>
              <p:cNvSpPr/>
              <p:nvPr/>
            </p:nvSpPr>
            <p:spPr>
              <a:xfrm rot="2150259">
                <a:off x="6868362" y="196705"/>
                <a:ext cx="393004" cy="393004"/>
              </a:xfrm>
              <a:prstGeom prst="pie">
                <a:avLst>
                  <a:gd name="adj1" fmla="val 5699893"/>
                  <a:gd name="adj2" fmla="val 12313574"/>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125" name="Google Shape;125;g198398cf454_0_383"/>
          <p:cNvSpPr txBox="1">
            <a:spLocks noGrp="1"/>
          </p:cNvSpPr>
          <p:nvPr>
            <p:ph type="title"/>
          </p:nvPr>
        </p:nvSpPr>
        <p:spPr>
          <a:xfrm>
            <a:off x="824000" y="1018133"/>
            <a:ext cx="5857800" cy="4764300"/>
          </a:xfrm>
          <a:prstGeom prst="rect">
            <a:avLst/>
          </a:prstGeom>
        </p:spPr>
        <p:txBody>
          <a:bodyPr spcFirstLastPara="1" wrap="square" lIns="91425" tIns="91425" rIns="91425" bIns="91425" anchor="ctr" anchorCtr="0">
            <a:normAutofit/>
          </a:bodyPr>
          <a:lstStyle>
            <a:lvl1pPr lvl="0">
              <a:spcBef>
                <a:spcPts val="0"/>
              </a:spcBef>
              <a:spcAft>
                <a:spcPts val="0"/>
              </a:spcAft>
              <a:buClr>
                <a:schemeClr val="lt1"/>
              </a:buClr>
              <a:buSzPts val="3600"/>
              <a:buNone/>
              <a:defRPr sz="3600">
                <a:solidFill>
                  <a:schemeClr val="lt1"/>
                </a:solidFill>
              </a:defRPr>
            </a:lvl1pPr>
            <a:lvl2pPr lvl="1">
              <a:spcBef>
                <a:spcPts val="0"/>
              </a:spcBef>
              <a:spcAft>
                <a:spcPts val="0"/>
              </a:spcAft>
              <a:buClr>
                <a:schemeClr val="lt1"/>
              </a:buClr>
              <a:buSzPts val="3600"/>
              <a:buNone/>
              <a:defRPr sz="3600">
                <a:solidFill>
                  <a:schemeClr val="lt1"/>
                </a:solidFill>
              </a:defRPr>
            </a:lvl2pPr>
            <a:lvl3pPr lvl="2">
              <a:spcBef>
                <a:spcPts val="0"/>
              </a:spcBef>
              <a:spcAft>
                <a:spcPts val="0"/>
              </a:spcAft>
              <a:buClr>
                <a:schemeClr val="lt1"/>
              </a:buClr>
              <a:buSzPts val="3600"/>
              <a:buNone/>
              <a:defRPr sz="3600">
                <a:solidFill>
                  <a:schemeClr val="lt1"/>
                </a:solidFill>
              </a:defRPr>
            </a:lvl3pPr>
            <a:lvl4pPr lvl="3">
              <a:spcBef>
                <a:spcPts val="0"/>
              </a:spcBef>
              <a:spcAft>
                <a:spcPts val="0"/>
              </a:spcAft>
              <a:buClr>
                <a:schemeClr val="lt1"/>
              </a:buClr>
              <a:buSzPts val="3600"/>
              <a:buNone/>
              <a:defRPr sz="3600">
                <a:solidFill>
                  <a:schemeClr val="lt1"/>
                </a:solidFill>
              </a:defRPr>
            </a:lvl4pPr>
            <a:lvl5pPr lvl="4">
              <a:spcBef>
                <a:spcPts val="0"/>
              </a:spcBef>
              <a:spcAft>
                <a:spcPts val="0"/>
              </a:spcAft>
              <a:buClr>
                <a:schemeClr val="lt1"/>
              </a:buClr>
              <a:buSzPts val="3600"/>
              <a:buNone/>
              <a:defRPr sz="3600">
                <a:solidFill>
                  <a:schemeClr val="lt1"/>
                </a:solidFill>
              </a:defRPr>
            </a:lvl5pPr>
            <a:lvl6pPr lvl="5">
              <a:spcBef>
                <a:spcPts val="0"/>
              </a:spcBef>
              <a:spcAft>
                <a:spcPts val="0"/>
              </a:spcAft>
              <a:buClr>
                <a:schemeClr val="lt1"/>
              </a:buClr>
              <a:buSzPts val="3600"/>
              <a:buNone/>
              <a:defRPr sz="3600">
                <a:solidFill>
                  <a:schemeClr val="lt1"/>
                </a:solidFill>
              </a:defRPr>
            </a:lvl6pPr>
            <a:lvl7pPr lvl="6">
              <a:spcBef>
                <a:spcPts val="0"/>
              </a:spcBef>
              <a:spcAft>
                <a:spcPts val="0"/>
              </a:spcAft>
              <a:buClr>
                <a:schemeClr val="lt1"/>
              </a:buClr>
              <a:buSzPts val="3600"/>
              <a:buNone/>
              <a:defRPr sz="3600">
                <a:solidFill>
                  <a:schemeClr val="lt1"/>
                </a:solidFill>
              </a:defRPr>
            </a:lvl7pPr>
            <a:lvl8pPr lvl="7">
              <a:spcBef>
                <a:spcPts val="0"/>
              </a:spcBef>
              <a:spcAft>
                <a:spcPts val="0"/>
              </a:spcAft>
              <a:buClr>
                <a:schemeClr val="lt1"/>
              </a:buClr>
              <a:buSzPts val="3600"/>
              <a:buNone/>
              <a:defRPr sz="3600">
                <a:solidFill>
                  <a:schemeClr val="lt1"/>
                </a:solidFill>
              </a:defRPr>
            </a:lvl8pPr>
            <a:lvl9pPr lvl="8">
              <a:spcBef>
                <a:spcPts val="0"/>
              </a:spcBef>
              <a:spcAft>
                <a:spcPts val="0"/>
              </a:spcAft>
              <a:buClr>
                <a:schemeClr val="lt1"/>
              </a:buClr>
              <a:buSzPts val="3600"/>
              <a:buNone/>
              <a:defRPr sz="3600">
                <a:solidFill>
                  <a:schemeClr val="lt1"/>
                </a:solidFill>
              </a:defRPr>
            </a:lvl9pPr>
          </a:lstStyle>
          <a:p>
            <a:endParaRPr/>
          </a:p>
        </p:txBody>
      </p:sp>
      <p:sp>
        <p:nvSpPr>
          <p:cNvPr id="126" name="Google Shape;126;g198398cf454_0_383"/>
          <p:cNvSpPr txBox="1">
            <a:spLocks noGrp="1"/>
          </p:cNvSpPr>
          <p:nvPr>
            <p:ph type="sldNum" idx="12"/>
          </p:nvPr>
        </p:nvSpPr>
        <p:spPr>
          <a:xfrm>
            <a:off x="8451046" y="6315968"/>
            <a:ext cx="548700" cy="5247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127"/>
        <p:cNvGrpSpPr/>
        <p:nvPr/>
      </p:nvGrpSpPr>
      <p:grpSpPr>
        <a:xfrm>
          <a:off x="0" y="0"/>
          <a:ext cx="0" cy="0"/>
          <a:chOff x="0" y="0"/>
          <a:chExt cx="0" cy="0"/>
        </a:xfrm>
      </p:grpSpPr>
      <p:grpSp>
        <p:nvGrpSpPr>
          <p:cNvPr id="128" name="Google Shape;128;g198398cf454_0_398"/>
          <p:cNvGrpSpPr/>
          <p:nvPr/>
        </p:nvGrpSpPr>
        <p:grpSpPr>
          <a:xfrm>
            <a:off x="625966" y="399168"/>
            <a:ext cx="999312" cy="1332416"/>
            <a:chOff x="348199" y="179450"/>
            <a:chExt cx="1116300" cy="1116300"/>
          </a:xfrm>
        </p:grpSpPr>
        <p:sp>
          <p:nvSpPr>
            <p:cNvPr id="129" name="Google Shape;129;g198398cf454_0_398"/>
            <p:cNvSpPr/>
            <p:nvPr/>
          </p:nvSpPr>
          <p:spPr>
            <a:xfrm rot="-5400000">
              <a:off x="574557" y="405788"/>
              <a:ext cx="663600" cy="663600"/>
            </a:xfrm>
            <a:prstGeom prst="pie">
              <a:avLst>
                <a:gd name="adj1" fmla="val 10792838"/>
                <a:gd name="adj2" fmla="val 16200000"/>
              </a:avLst>
            </a:prstGeom>
            <a:solidFill>
              <a:schemeClr val="dk2">
                <a:alpha val="12549"/>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 name="Google Shape;130;g198398cf454_0_398"/>
            <p:cNvSpPr/>
            <p:nvPr/>
          </p:nvSpPr>
          <p:spPr>
            <a:xfrm rot="-5400000">
              <a:off x="348199" y="179450"/>
              <a:ext cx="1116300" cy="1116300"/>
            </a:xfrm>
            <a:prstGeom prst="pie">
              <a:avLst>
                <a:gd name="adj1" fmla="val 10792838"/>
                <a:gd name="adj2" fmla="val 16200000"/>
              </a:avLst>
            </a:prstGeom>
            <a:solidFill>
              <a:schemeClr val="dk2">
                <a:alpha val="12549"/>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31" name="Google Shape;131;g198398cf454_0_398"/>
          <p:cNvSpPr txBox="1">
            <a:spLocks noGrp="1"/>
          </p:cNvSpPr>
          <p:nvPr>
            <p:ph type="title"/>
          </p:nvPr>
        </p:nvSpPr>
        <p:spPr>
          <a:xfrm>
            <a:off x="1303800" y="798100"/>
            <a:ext cx="3430500" cy="2653500"/>
          </a:xfrm>
          <a:prstGeom prst="rect">
            <a:avLst/>
          </a:prstGeom>
          <a:ln w="9525" cap="flat" cmpd="sng">
            <a:solidFill>
              <a:schemeClr val="lt1"/>
            </a:solidFill>
            <a:prstDash val="solid"/>
            <a:round/>
            <a:headEnd type="none" w="sm" len="sm"/>
            <a:tailEnd type="none" w="sm" len="sm"/>
          </a:ln>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32" name="Google Shape;132;g198398cf454_0_398"/>
          <p:cNvSpPr txBox="1">
            <a:spLocks noGrp="1"/>
          </p:cNvSpPr>
          <p:nvPr>
            <p:ph type="subTitle" idx="1"/>
          </p:nvPr>
        </p:nvSpPr>
        <p:spPr>
          <a:xfrm>
            <a:off x="1303800" y="3657604"/>
            <a:ext cx="3430500" cy="968100"/>
          </a:xfrm>
          <a:prstGeom prst="rect">
            <a:avLst/>
          </a:prstGeom>
          <a:ln w="9525" cap="flat" cmpd="sng">
            <a:solidFill>
              <a:schemeClr val="lt1"/>
            </a:solidFill>
            <a:prstDash val="solid"/>
            <a:round/>
            <a:headEnd type="none" w="sm" len="sm"/>
            <a:tailEnd type="none" w="sm" len="sm"/>
          </a:ln>
        </p:spPr>
        <p:txBody>
          <a:bodyPr spcFirstLastPara="1" wrap="square" lIns="91425" tIns="91425" rIns="91425" bIns="91425" anchor="t" anchorCtr="0">
            <a:normAutofit/>
          </a:bodyPr>
          <a:lstStyle>
            <a:lvl1pPr lvl="0">
              <a:lnSpc>
                <a:spcPct val="100000"/>
              </a:lnSpc>
              <a:spcBef>
                <a:spcPts val="0"/>
              </a:spcBef>
              <a:spcAft>
                <a:spcPts val="0"/>
              </a:spcAft>
              <a:buSzPts val="1600"/>
              <a:buNone/>
              <a:defRPr sz="1600"/>
            </a:lvl1pPr>
            <a:lvl2pPr lvl="1">
              <a:lnSpc>
                <a:spcPct val="100000"/>
              </a:lnSpc>
              <a:spcBef>
                <a:spcPts val="0"/>
              </a:spcBef>
              <a:spcAft>
                <a:spcPts val="0"/>
              </a:spcAft>
              <a:buSzPts val="1600"/>
              <a:buNone/>
              <a:defRPr sz="1600"/>
            </a:lvl2pPr>
            <a:lvl3pPr lvl="2">
              <a:lnSpc>
                <a:spcPct val="100000"/>
              </a:lnSpc>
              <a:spcBef>
                <a:spcPts val="0"/>
              </a:spcBef>
              <a:spcAft>
                <a:spcPts val="0"/>
              </a:spcAft>
              <a:buSzPts val="1600"/>
              <a:buNone/>
              <a:defRPr sz="1600"/>
            </a:lvl3pPr>
            <a:lvl4pPr lvl="3">
              <a:lnSpc>
                <a:spcPct val="100000"/>
              </a:lnSpc>
              <a:spcBef>
                <a:spcPts val="0"/>
              </a:spcBef>
              <a:spcAft>
                <a:spcPts val="0"/>
              </a:spcAft>
              <a:buSzPts val="1600"/>
              <a:buNone/>
              <a:defRPr sz="1600"/>
            </a:lvl4pPr>
            <a:lvl5pPr lvl="4">
              <a:lnSpc>
                <a:spcPct val="100000"/>
              </a:lnSpc>
              <a:spcBef>
                <a:spcPts val="0"/>
              </a:spcBef>
              <a:spcAft>
                <a:spcPts val="0"/>
              </a:spcAft>
              <a:buSzPts val="1600"/>
              <a:buNone/>
              <a:defRPr sz="1600"/>
            </a:lvl5pPr>
            <a:lvl6pPr lvl="5">
              <a:lnSpc>
                <a:spcPct val="100000"/>
              </a:lnSpc>
              <a:spcBef>
                <a:spcPts val="0"/>
              </a:spcBef>
              <a:spcAft>
                <a:spcPts val="0"/>
              </a:spcAft>
              <a:buSzPts val="1600"/>
              <a:buNone/>
              <a:defRPr sz="1600"/>
            </a:lvl6pPr>
            <a:lvl7pPr lvl="6">
              <a:lnSpc>
                <a:spcPct val="100000"/>
              </a:lnSpc>
              <a:spcBef>
                <a:spcPts val="0"/>
              </a:spcBef>
              <a:spcAft>
                <a:spcPts val="0"/>
              </a:spcAft>
              <a:buSzPts val="1600"/>
              <a:buNone/>
              <a:defRPr sz="1600"/>
            </a:lvl7pPr>
            <a:lvl8pPr lvl="7">
              <a:lnSpc>
                <a:spcPct val="100000"/>
              </a:lnSpc>
              <a:spcBef>
                <a:spcPts val="0"/>
              </a:spcBef>
              <a:spcAft>
                <a:spcPts val="0"/>
              </a:spcAft>
              <a:buSzPts val="1600"/>
              <a:buNone/>
              <a:defRPr sz="1600"/>
            </a:lvl8pPr>
            <a:lvl9pPr lvl="8">
              <a:lnSpc>
                <a:spcPct val="100000"/>
              </a:lnSpc>
              <a:spcBef>
                <a:spcPts val="0"/>
              </a:spcBef>
              <a:spcAft>
                <a:spcPts val="0"/>
              </a:spcAft>
              <a:buSzPts val="1600"/>
              <a:buNone/>
              <a:defRPr sz="1600"/>
            </a:lvl9pPr>
          </a:lstStyle>
          <a:p>
            <a:endParaRPr/>
          </a:p>
        </p:txBody>
      </p:sp>
      <p:sp>
        <p:nvSpPr>
          <p:cNvPr id="133" name="Google Shape;133;g198398cf454_0_398"/>
          <p:cNvSpPr txBox="1">
            <a:spLocks noGrp="1"/>
          </p:cNvSpPr>
          <p:nvPr>
            <p:ph type="body" idx="2"/>
          </p:nvPr>
        </p:nvSpPr>
        <p:spPr>
          <a:xfrm>
            <a:off x="4903700" y="881333"/>
            <a:ext cx="3430500" cy="5160900"/>
          </a:xfrm>
          <a:prstGeom prst="rect">
            <a:avLst/>
          </a:prstGeom>
          <a:ln w="9525" cap="flat" cmpd="sng">
            <a:solidFill>
              <a:schemeClr val="lt1"/>
            </a:solidFill>
            <a:prstDash val="solid"/>
            <a:round/>
            <a:headEnd type="none" w="sm" len="sm"/>
            <a:tailEnd type="none" w="sm" len="sm"/>
          </a:ln>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134" name="Google Shape;134;g198398cf454_0_398"/>
          <p:cNvSpPr txBox="1">
            <a:spLocks noGrp="1"/>
          </p:cNvSpPr>
          <p:nvPr>
            <p:ph type="sldNum" idx="12"/>
          </p:nvPr>
        </p:nvSpPr>
        <p:spPr>
          <a:xfrm>
            <a:off x="8451046" y="6315968"/>
            <a:ext cx="548700" cy="5247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135"/>
        <p:cNvGrpSpPr/>
        <p:nvPr/>
      </p:nvGrpSpPr>
      <p:grpSpPr>
        <a:xfrm>
          <a:off x="0" y="0"/>
          <a:ext cx="0" cy="0"/>
          <a:chOff x="0" y="0"/>
          <a:chExt cx="0" cy="0"/>
        </a:xfrm>
      </p:grpSpPr>
      <p:grpSp>
        <p:nvGrpSpPr>
          <p:cNvPr id="136" name="Google Shape;136;g198398cf454_0_406"/>
          <p:cNvGrpSpPr/>
          <p:nvPr/>
        </p:nvGrpSpPr>
        <p:grpSpPr>
          <a:xfrm>
            <a:off x="713373" y="5129497"/>
            <a:ext cx="825392" cy="1100560"/>
            <a:chOff x="348199" y="179450"/>
            <a:chExt cx="1116300" cy="1116300"/>
          </a:xfrm>
        </p:grpSpPr>
        <p:sp>
          <p:nvSpPr>
            <p:cNvPr id="137" name="Google Shape;137;g198398cf454_0_406"/>
            <p:cNvSpPr/>
            <p:nvPr/>
          </p:nvSpPr>
          <p:spPr>
            <a:xfrm rot="-5400000">
              <a:off x="574557" y="405788"/>
              <a:ext cx="663600" cy="663600"/>
            </a:xfrm>
            <a:prstGeom prst="pie">
              <a:avLst>
                <a:gd name="adj1" fmla="val 10792838"/>
                <a:gd name="adj2" fmla="val 16200000"/>
              </a:avLst>
            </a:prstGeom>
            <a:solidFill>
              <a:schemeClr val="dk2">
                <a:alpha val="12549"/>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 name="Google Shape;138;g198398cf454_0_406"/>
            <p:cNvSpPr/>
            <p:nvPr/>
          </p:nvSpPr>
          <p:spPr>
            <a:xfrm rot="-5400000">
              <a:off x="348199" y="179450"/>
              <a:ext cx="1116300" cy="1116300"/>
            </a:xfrm>
            <a:prstGeom prst="pie">
              <a:avLst>
                <a:gd name="adj1" fmla="val 10792838"/>
                <a:gd name="adj2" fmla="val 16200000"/>
              </a:avLst>
            </a:prstGeom>
            <a:solidFill>
              <a:schemeClr val="dk2">
                <a:alpha val="12549"/>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39" name="Google Shape;139;g198398cf454_0_406"/>
          <p:cNvSpPr txBox="1">
            <a:spLocks noGrp="1"/>
          </p:cNvSpPr>
          <p:nvPr>
            <p:ph type="body" idx="1"/>
          </p:nvPr>
        </p:nvSpPr>
        <p:spPr>
          <a:xfrm>
            <a:off x="1303800" y="5518633"/>
            <a:ext cx="5843100" cy="713100"/>
          </a:xfrm>
          <a:prstGeom prst="rect">
            <a:avLst/>
          </a:prstGeom>
        </p:spPr>
        <p:txBody>
          <a:bodyPr spcFirstLastPara="1" wrap="square" lIns="91425" tIns="91425" rIns="91425" bIns="91425" anchor="t" anchorCtr="0">
            <a:normAutofit/>
          </a:bodyPr>
          <a:lstStyle>
            <a:lvl1pPr marL="457200" lvl="0" indent="-228600">
              <a:lnSpc>
                <a:spcPct val="100000"/>
              </a:lnSpc>
              <a:spcBef>
                <a:spcPts val="0"/>
              </a:spcBef>
              <a:spcAft>
                <a:spcPts val="0"/>
              </a:spcAft>
              <a:buSzPts val="1300"/>
              <a:buNone/>
              <a:defRPr/>
            </a:lvl1pPr>
          </a:lstStyle>
          <a:p>
            <a:endParaRPr/>
          </a:p>
        </p:txBody>
      </p:sp>
      <p:sp>
        <p:nvSpPr>
          <p:cNvPr id="140" name="Google Shape;140;g198398cf454_0_406"/>
          <p:cNvSpPr txBox="1">
            <a:spLocks noGrp="1"/>
          </p:cNvSpPr>
          <p:nvPr>
            <p:ph type="sldNum" idx="12"/>
          </p:nvPr>
        </p:nvSpPr>
        <p:spPr>
          <a:xfrm>
            <a:off x="8451046" y="6315968"/>
            <a:ext cx="548700" cy="5247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bg>
      <p:bgPr>
        <a:solidFill>
          <a:schemeClr val="accent3"/>
        </a:solidFill>
        <a:effectLst/>
      </p:bgPr>
    </p:bg>
    <p:spTree>
      <p:nvGrpSpPr>
        <p:cNvPr id="1" name="Shape 141"/>
        <p:cNvGrpSpPr/>
        <p:nvPr/>
      </p:nvGrpSpPr>
      <p:grpSpPr>
        <a:xfrm>
          <a:off x="0" y="0"/>
          <a:ext cx="0" cy="0"/>
          <a:chOff x="0" y="0"/>
          <a:chExt cx="0" cy="0"/>
        </a:xfrm>
      </p:grpSpPr>
      <p:grpSp>
        <p:nvGrpSpPr>
          <p:cNvPr id="142" name="Google Shape;142;g198398cf454_0_412"/>
          <p:cNvGrpSpPr/>
          <p:nvPr/>
        </p:nvGrpSpPr>
        <p:grpSpPr>
          <a:xfrm>
            <a:off x="52" y="5465463"/>
            <a:ext cx="9144036" cy="1392365"/>
            <a:chOff x="52" y="4099200"/>
            <a:chExt cx="9144036" cy="1044300"/>
          </a:xfrm>
        </p:grpSpPr>
        <p:grpSp>
          <p:nvGrpSpPr>
            <p:cNvPr id="143" name="Google Shape;143;g198398cf454_0_412"/>
            <p:cNvGrpSpPr/>
            <p:nvPr/>
          </p:nvGrpSpPr>
          <p:grpSpPr>
            <a:xfrm>
              <a:off x="52" y="4309200"/>
              <a:ext cx="231622" cy="834300"/>
              <a:chOff x="2688737" y="4301380"/>
              <a:chExt cx="231900" cy="834300"/>
            </a:xfrm>
          </p:grpSpPr>
          <p:sp>
            <p:nvSpPr>
              <p:cNvPr id="144" name="Google Shape;144;g198398cf454_0_412"/>
              <p:cNvSpPr/>
              <p:nvPr/>
            </p:nvSpPr>
            <p:spPr>
              <a:xfrm flipH="1">
                <a:off x="2688737" y="4720780"/>
                <a:ext cx="2319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 name="Google Shape;145;g198398cf454_0_412"/>
              <p:cNvSpPr/>
              <p:nvPr/>
            </p:nvSpPr>
            <p:spPr>
              <a:xfrm flipH="1">
                <a:off x="2688737" y="4301380"/>
                <a:ext cx="2319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 name="Google Shape;146;g198398cf454_0_412"/>
              <p:cNvSpPr/>
              <p:nvPr/>
            </p:nvSpPr>
            <p:spPr>
              <a:xfrm flipH="1">
                <a:off x="2688737" y="4511080"/>
                <a:ext cx="2319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 name="Google Shape;147;g198398cf454_0_412"/>
              <p:cNvSpPr/>
              <p:nvPr/>
            </p:nvSpPr>
            <p:spPr>
              <a:xfrm flipH="1">
                <a:off x="2688737" y="4930480"/>
                <a:ext cx="2319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8" name="Google Shape;148;g198398cf454_0_412"/>
            <p:cNvGrpSpPr/>
            <p:nvPr/>
          </p:nvGrpSpPr>
          <p:grpSpPr>
            <a:xfrm>
              <a:off x="371406" y="4099200"/>
              <a:ext cx="231622" cy="1044300"/>
              <a:chOff x="2688737" y="4091380"/>
              <a:chExt cx="231900" cy="1044300"/>
            </a:xfrm>
          </p:grpSpPr>
          <p:sp>
            <p:nvSpPr>
              <p:cNvPr id="149" name="Google Shape;149;g198398cf454_0_412"/>
              <p:cNvSpPr/>
              <p:nvPr/>
            </p:nvSpPr>
            <p:spPr>
              <a:xfrm flipH="1">
                <a:off x="2688737" y="4720780"/>
                <a:ext cx="2319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 name="Google Shape;150;g198398cf454_0_412"/>
              <p:cNvSpPr/>
              <p:nvPr/>
            </p:nvSpPr>
            <p:spPr>
              <a:xfrm flipH="1">
                <a:off x="2688737" y="4301380"/>
                <a:ext cx="2319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 name="Google Shape;151;g198398cf454_0_412"/>
              <p:cNvSpPr/>
              <p:nvPr/>
            </p:nvSpPr>
            <p:spPr>
              <a:xfrm flipH="1">
                <a:off x="2688737" y="4511080"/>
                <a:ext cx="2319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 name="Google Shape;152;g198398cf454_0_412"/>
              <p:cNvSpPr/>
              <p:nvPr/>
            </p:nvSpPr>
            <p:spPr>
              <a:xfrm flipH="1">
                <a:off x="2688737" y="4091380"/>
                <a:ext cx="231900" cy="104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 name="Google Shape;153;g198398cf454_0_412"/>
              <p:cNvSpPr/>
              <p:nvPr/>
            </p:nvSpPr>
            <p:spPr>
              <a:xfrm flipH="1">
                <a:off x="2688737" y="4930480"/>
                <a:ext cx="2319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4" name="Google Shape;154;g198398cf454_0_412"/>
            <p:cNvGrpSpPr/>
            <p:nvPr/>
          </p:nvGrpSpPr>
          <p:grpSpPr>
            <a:xfrm>
              <a:off x="742761" y="4309200"/>
              <a:ext cx="231622" cy="834300"/>
              <a:chOff x="2688737" y="4301380"/>
              <a:chExt cx="231900" cy="834300"/>
            </a:xfrm>
          </p:grpSpPr>
          <p:sp>
            <p:nvSpPr>
              <p:cNvPr id="155" name="Google Shape;155;g198398cf454_0_412"/>
              <p:cNvSpPr/>
              <p:nvPr/>
            </p:nvSpPr>
            <p:spPr>
              <a:xfrm flipH="1">
                <a:off x="2688737" y="4720780"/>
                <a:ext cx="2319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 name="Google Shape;156;g198398cf454_0_412"/>
              <p:cNvSpPr/>
              <p:nvPr/>
            </p:nvSpPr>
            <p:spPr>
              <a:xfrm flipH="1">
                <a:off x="2688737" y="4301380"/>
                <a:ext cx="2319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 name="Google Shape;157;g198398cf454_0_412"/>
              <p:cNvSpPr/>
              <p:nvPr/>
            </p:nvSpPr>
            <p:spPr>
              <a:xfrm flipH="1">
                <a:off x="2688737" y="4511080"/>
                <a:ext cx="2319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 name="Google Shape;158;g198398cf454_0_412"/>
              <p:cNvSpPr/>
              <p:nvPr/>
            </p:nvSpPr>
            <p:spPr>
              <a:xfrm flipH="1">
                <a:off x="2688737" y="4930480"/>
                <a:ext cx="2319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9" name="Google Shape;159;g198398cf454_0_412"/>
            <p:cNvGrpSpPr/>
            <p:nvPr/>
          </p:nvGrpSpPr>
          <p:grpSpPr>
            <a:xfrm>
              <a:off x="1114115" y="4518900"/>
              <a:ext cx="231622" cy="624600"/>
              <a:chOff x="2688737" y="4511080"/>
              <a:chExt cx="231900" cy="624600"/>
            </a:xfrm>
          </p:grpSpPr>
          <p:sp>
            <p:nvSpPr>
              <p:cNvPr id="160" name="Google Shape;160;g198398cf454_0_412"/>
              <p:cNvSpPr/>
              <p:nvPr/>
            </p:nvSpPr>
            <p:spPr>
              <a:xfrm flipH="1">
                <a:off x="2688737" y="4720780"/>
                <a:ext cx="2319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 name="Google Shape;161;g198398cf454_0_412"/>
              <p:cNvSpPr/>
              <p:nvPr/>
            </p:nvSpPr>
            <p:spPr>
              <a:xfrm flipH="1">
                <a:off x="2688737" y="4511080"/>
                <a:ext cx="2319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 name="Google Shape;162;g198398cf454_0_412"/>
              <p:cNvSpPr/>
              <p:nvPr/>
            </p:nvSpPr>
            <p:spPr>
              <a:xfrm flipH="1">
                <a:off x="2688737" y="4930480"/>
                <a:ext cx="2319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3" name="Google Shape;163;g198398cf454_0_412"/>
            <p:cNvGrpSpPr/>
            <p:nvPr/>
          </p:nvGrpSpPr>
          <p:grpSpPr>
            <a:xfrm>
              <a:off x="1856753" y="4099200"/>
              <a:ext cx="231600" cy="1044300"/>
              <a:chOff x="1856753" y="4099200"/>
              <a:chExt cx="231600" cy="1044300"/>
            </a:xfrm>
          </p:grpSpPr>
          <p:sp>
            <p:nvSpPr>
              <p:cNvPr id="164" name="Google Shape;164;g198398cf454_0_412"/>
              <p:cNvSpPr/>
              <p:nvPr/>
            </p:nvSpPr>
            <p:spPr>
              <a:xfrm flipH="1">
                <a:off x="1856753"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 name="Google Shape;165;g198398cf454_0_412"/>
              <p:cNvSpPr/>
              <p:nvPr/>
            </p:nvSpPr>
            <p:spPr>
              <a:xfrm flipH="1">
                <a:off x="1856753"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 name="Google Shape;166;g198398cf454_0_412"/>
              <p:cNvSpPr/>
              <p:nvPr/>
            </p:nvSpPr>
            <p:spPr>
              <a:xfrm flipH="1">
                <a:off x="1856753"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 name="Google Shape;167;g198398cf454_0_412"/>
              <p:cNvSpPr/>
              <p:nvPr/>
            </p:nvSpPr>
            <p:spPr>
              <a:xfrm flipH="1">
                <a:off x="1856753" y="4099200"/>
                <a:ext cx="231600" cy="104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 name="Google Shape;168;g198398cf454_0_412"/>
              <p:cNvSpPr/>
              <p:nvPr/>
            </p:nvSpPr>
            <p:spPr>
              <a:xfrm flipH="1">
                <a:off x="1856753"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9" name="Google Shape;169;g198398cf454_0_412"/>
            <p:cNvGrpSpPr/>
            <p:nvPr/>
          </p:nvGrpSpPr>
          <p:grpSpPr>
            <a:xfrm>
              <a:off x="2228107" y="4309200"/>
              <a:ext cx="231600" cy="834300"/>
              <a:chOff x="2228107" y="4309200"/>
              <a:chExt cx="231600" cy="834300"/>
            </a:xfrm>
          </p:grpSpPr>
          <p:sp>
            <p:nvSpPr>
              <p:cNvPr id="170" name="Google Shape;170;g198398cf454_0_412"/>
              <p:cNvSpPr/>
              <p:nvPr/>
            </p:nvSpPr>
            <p:spPr>
              <a:xfrm flipH="1">
                <a:off x="2228107"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 name="Google Shape;171;g198398cf454_0_412"/>
              <p:cNvSpPr/>
              <p:nvPr/>
            </p:nvSpPr>
            <p:spPr>
              <a:xfrm flipH="1">
                <a:off x="2228107"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 name="Google Shape;172;g198398cf454_0_412"/>
              <p:cNvSpPr/>
              <p:nvPr/>
            </p:nvSpPr>
            <p:spPr>
              <a:xfrm flipH="1">
                <a:off x="2228107"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 name="Google Shape;173;g198398cf454_0_412"/>
              <p:cNvSpPr/>
              <p:nvPr/>
            </p:nvSpPr>
            <p:spPr>
              <a:xfrm flipH="1">
                <a:off x="2228107"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4" name="Google Shape;174;g198398cf454_0_412"/>
            <p:cNvGrpSpPr/>
            <p:nvPr/>
          </p:nvGrpSpPr>
          <p:grpSpPr>
            <a:xfrm>
              <a:off x="2599462" y="4518900"/>
              <a:ext cx="231600" cy="624600"/>
              <a:chOff x="2599462" y="4518900"/>
              <a:chExt cx="231600" cy="624600"/>
            </a:xfrm>
          </p:grpSpPr>
          <p:sp>
            <p:nvSpPr>
              <p:cNvPr id="175" name="Google Shape;175;g198398cf454_0_412"/>
              <p:cNvSpPr/>
              <p:nvPr/>
            </p:nvSpPr>
            <p:spPr>
              <a:xfrm flipH="1">
                <a:off x="2599462"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 name="Google Shape;176;g198398cf454_0_412"/>
              <p:cNvSpPr/>
              <p:nvPr/>
            </p:nvSpPr>
            <p:spPr>
              <a:xfrm flipH="1">
                <a:off x="2599462"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 name="Google Shape;177;g198398cf454_0_412"/>
              <p:cNvSpPr/>
              <p:nvPr/>
            </p:nvSpPr>
            <p:spPr>
              <a:xfrm flipH="1">
                <a:off x="2599462"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8" name="Google Shape;178;g198398cf454_0_412"/>
            <p:cNvGrpSpPr/>
            <p:nvPr/>
          </p:nvGrpSpPr>
          <p:grpSpPr>
            <a:xfrm>
              <a:off x="3342171" y="4099200"/>
              <a:ext cx="231600" cy="1044300"/>
              <a:chOff x="3342171" y="4099200"/>
              <a:chExt cx="231600" cy="1044300"/>
            </a:xfrm>
          </p:grpSpPr>
          <p:sp>
            <p:nvSpPr>
              <p:cNvPr id="179" name="Google Shape;179;g198398cf454_0_412"/>
              <p:cNvSpPr/>
              <p:nvPr/>
            </p:nvSpPr>
            <p:spPr>
              <a:xfrm flipH="1">
                <a:off x="3342171"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 name="Google Shape;180;g198398cf454_0_412"/>
              <p:cNvSpPr/>
              <p:nvPr/>
            </p:nvSpPr>
            <p:spPr>
              <a:xfrm flipH="1">
                <a:off x="3342171"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 name="Google Shape;181;g198398cf454_0_412"/>
              <p:cNvSpPr/>
              <p:nvPr/>
            </p:nvSpPr>
            <p:spPr>
              <a:xfrm flipH="1">
                <a:off x="3342171"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 name="Google Shape;182;g198398cf454_0_412"/>
              <p:cNvSpPr/>
              <p:nvPr/>
            </p:nvSpPr>
            <p:spPr>
              <a:xfrm flipH="1">
                <a:off x="3342171" y="4099200"/>
                <a:ext cx="231600" cy="104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 name="Google Shape;183;g198398cf454_0_412"/>
              <p:cNvSpPr/>
              <p:nvPr/>
            </p:nvSpPr>
            <p:spPr>
              <a:xfrm flipH="1">
                <a:off x="3342171"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4" name="Google Shape;184;g198398cf454_0_412"/>
            <p:cNvGrpSpPr/>
            <p:nvPr/>
          </p:nvGrpSpPr>
          <p:grpSpPr>
            <a:xfrm>
              <a:off x="3713525" y="4309200"/>
              <a:ext cx="231600" cy="834300"/>
              <a:chOff x="3713525" y="4309200"/>
              <a:chExt cx="231600" cy="834300"/>
            </a:xfrm>
          </p:grpSpPr>
          <p:sp>
            <p:nvSpPr>
              <p:cNvPr id="185" name="Google Shape;185;g198398cf454_0_412"/>
              <p:cNvSpPr/>
              <p:nvPr/>
            </p:nvSpPr>
            <p:spPr>
              <a:xfrm flipH="1">
                <a:off x="3713525"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 name="Google Shape;186;g198398cf454_0_412"/>
              <p:cNvSpPr/>
              <p:nvPr/>
            </p:nvSpPr>
            <p:spPr>
              <a:xfrm flipH="1">
                <a:off x="3713525"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 name="Google Shape;187;g198398cf454_0_412"/>
              <p:cNvSpPr/>
              <p:nvPr/>
            </p:nvSpPr>
            <p:spPr>
              <a:xfrm flipH="1">
                <a:off x="3713525"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 name="Google Shape;188;g198398cf454_0_412"/>
              <p:cNvSpPr/>
              <p:nvPr/>
            </p:nvSpPr>
            <p:spPr>
              <a:xfrm flipH="1">
                <a:off x="3713525"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9" name="Google Shape;189;g198398cf454_0_412"/>
            <p:cNvGrpSpPr/>
            <p:nvPr/>
          </p:nvGrpSpPr>
          <p:grpSpPr>
            <a:xfrm>
              <a:off x="1485398" y="4309200"/>
              <a:ext cx="231600" cy="834300"/>
              <a:chOff x="1485398" y="4309200"/>
              <a:chExt cx="231600" cy="834300"/>
            </a:xfrm>
          </p:grpSpPr>
          <p:sp>
            <p:nvSpPr>
              <p:cNvPr id="190" name="Google Shape;190;g198398cf454_0_412"/>
              <p:cNvSpPr/>
              <p:nvPr/>
            </p:nvSpPr>
            <p:spPr>
              <a:xfrm flipH="1">
                <a:off x="1485398"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 name="Google Shape;191;g198398cf454_0_412"/>
              <p:cNvSpPr/>
              <p:nvPr/>
            </p:nvSpPr>
            <p:spPr>
              <a:xfrm flipH="1">
                <a:off x="1485398"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 name="Google Shape;192;g198398cf454_0_412"/>
              <p:cNvSpPr/>
              <p:nvPr/>
            </p:nvSpPr>
            <p:spPr>
              <a:xfrm flipH="1">
                <a:off x="1485398"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 name="Google Shape;193;g198398cf454_0_412"/>
              <p:cNvSpPr/>
              <p:nvPr/>
            </p:nvSpPr>
            <p:spPr>
              <a:xfrm flipH="1">
                <a:off x="1485398"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94" name="Google Shape;194;g198398cf454_0_412"/>
            <p:cNvGrpSpPr/>
            <p:nvPr/>
          </p:nvGrpSpPr>
          <p:grpSpPr>
            <a:xfrm>
              <a:off x="4084879" y="4518900"/>
              <a:ext cx="231600" cy="624600"/>
              <a:chOff x="4084879" y="4518900"/>
              <a:chExt cx="231600" cy="624600"/>
            </a:xfrm>
          </p:grpSpPr>
          <p:sp>
            <p:nvSpPr>
              <p:cNvPr id="195" name="Google Shape;195;g198398cf454_0_412"/>
              <p:cNvSpPr/>
              <p:nvPr/>
            </p:nvSpPr>
            <p:spPr>
              <a:xfrm flipH="1">
                <a:off x="4084879"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 name="Google Shape;196;g198398cf454_0_412"/>
              <p:cNvSpPr/>
              <p:nvPr/>
            </p:nvSpPr>
            <p:spPr>
              <a:xfrm flipH="1">
                <a:off x="4084879"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 name="Google Shape;197;g198398cf454_0_412"/>
              <p:cNvSpPr/>
              <p:nvPr/>
            </p:nvSpPr>
            <p:spPr>
              <a:xfrm flipH="1">
                <a:off x="4084879"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98" name="Google Shape;198;g198398cf454_0_412"/>
            <p:cNvGrpSpPr/>
            <p:nvPr/>
          </p:nvGrpSpPr>
          <p:grpSpPr>
            <a:xfrm>
              <a:off x="2970816" y="4309200"/>
              <a:ext cx="231600" cy="834300"/>
              <a:chOff x="2970816" y="4309200"/>
              <a:chExt cx="231600" cy="834300"/>
            </a:xfrm>
          </p:grpSpPr>
          <p:sp>
            <p:nvSpPr>
              <p:cNvPr id="199" name="Google Shape;199;g198398cf454_0_412"/>
              <p:cNvSpPr/>
              <p:nvPr/>
            </p:nvSpPr>
            <p:spPr>
              <a:xfrm flipH="1">
                <a:off x="2970816"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 name="Google Shape;200;g198398cf454_0_412"/>
              <p:cNvSpPr/>
              <p:nvPr/>
            </p:nvSpPr>
            <p:spPr>
              <a:xfrm flipH="1">
                <a:off x="2970816"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 name="Google Shape;201;g198398cf454_0_412"/>
              <p:cNvSpPr/>
              <p:nvPr/>
            </p:nvSpPr>
            <p:spPr>
              <a:xfrm flipH="1">
                <a:off x="2970816"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 name="Google Shape;202;g198398cf454_0_412"/>
              <p:cNvSpPr/>
              <p:nvPr/>
            </p:nvSpPr>
            <p:spPr>
              <a:xfrm flipH="1">
                <a:off x="2970816"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03" name="Google Shape;203;g198398cf454_0_412"/>
            <p:cNvGrpSpPr/>
            <p:nvPr/>
          </p:nvGrpSpPr>
          <p:grpSpPr>
            <a:xfrm>
              <a:off x="4456234" y="4309200"/>
              <a:ext cx="231600" cy="834300"/>
              <a:chOff x="4456234" y="4309200"/>
              <a:chExt cx="231600" cy="834300"/>
            </a:xfrm>
          </p:grpSpPr>
          <p:sp>
            <p:nvSpPr>
              <p:cNvPr id="204" name="Google Shape;204;g198398cf454_0_412"/>
              <p:cNvSpPr/>
              <p:nvPr/>
            </p:nvSpPr>
            <p:spPr>
              <a:xfrm flipH="1">
                <a:off x="4456234"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 name="Google Shape;205;g198398cf454_0_412"/>
              <p:cNvSpPr/>
              <p:nvPr/>
            </p:nvSpPr>
            <p:spPr>
              <a:xfrm flipH="1">
                <a:off x="4456234"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 name="Google Shape;206;g198398cf454_0_412"/>
              <p:cNvSpPr/>
              <p:nvPr/>
            </p:nvSpPr>
            <p:spPr>
              <a:xfrm flipH="1">
                <a:off x="4456234"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 name="Google Shape;207;g198398cf454_0_412"/>
              <p:cNvSpPr/>
              <p:nvPr/>
            </p:nvSpPr>
            <p:spPr>
              <a:xfrm flipH="1">
                <a:off x="4456234"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08" name="Google Shape;208;g198398cf454_0_412"/>
            <p:cNvGrpSpPr/>
            <p:nvPr/>
          </p:nvGrpSpPr>
          <p:grpSpPr>
            <a:xfrm>
              <a:off x="4827588" y="4099200"/>
              <a:ext cx="231600" cy="1044300"/>
              <a:chOff x="4827588" y="4099200"/>
              <a:chExt cx="231600" cy="1044300"/>
            </a:xfrm>
          </p:grpSpPr>
          <p:sp>
            <p:nvSpPr>
              <p:cNvPr id="209" name="Google Shape;209;g198398cf454_0_412"/>
              <p:cNvSpPr/>
              <p:nvPr/>
            </p:nvSpPr>
            <p:spPr>
              <a:xfrm flipH="1">
                <a:off x="4827588"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 name="Google Shape;210;g198398cf454_0_412"/>
              <p:cNvSpPr/>
              <p:nvPr/>
            </p:nvSpPr>
            <p:spPr>
              <a:xfrm flipH="1">
                <a:off x="4827588"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 name="Google Shape;211;g198398cf454_0_412"/>
              <p:cNvSpPr/>
              <p:nvPr/>
            </p:nvSpPr>
            <p:spPr>
              <a:xfrm flipH="1">
                <a:off x="4827588"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 name="Google Shape;212;g198398cf454_0_412"/>
              <p:cNvSpPr/>
              <p:nvPr/>
            </p:nvSpPr>
            <p:spPr>
              <a:xfrm flipH="1">
                <a:off x="4827588" y="4099200"/>
                <a:ext cx="231600" cy="104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 name="Google Shape;213;g198398cf454_0_412"/>
              <p:cNvSpPr/>
              <p:nvPr/>
            </p:nvSpPr>
            <p:spPr>
              <a:xfrm flipH="1">
                <a:off x="4827588"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14" name="Google Shape;214;g198398cf454_0_412"/>
            <p:cNvGrpSpPr/>
            <p:nvPr/>
          </p:nvGrpSpPr>
          <p:grpSpPr>
            <a:xfrm>
              <a:off x="5198943" y="4309200"/>
              <a:ext cx="231600" cy="834300"/>
              <a:chOff x="5198943" y="4309200"/>
              <a:chExt cx="231600" cy="834300"/>
            </a:xfrm>
          </p:grpSpPr>
          <p:sp>
            <p:nvSpPr>
              <p:cNvPr id="215" name="Google Shape;215;g198398cf454_0_412"/>
              <p:cNvSpPr/>
              <p:nvPr/>
            </p:nvSpPr>
            <p:spPr>
              <a:xfrm flipH="1">
                <a:off x="5198943"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 name="Google Shape;216;g198398cf454_0_412"/>
              <p:cNvSpPr/>
              <p:nvPr/>
            </p:nvSpPr>
            <p:spPr>
              <a:xfrm flipH="1">
                <a:off x="5198943"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 name="Google Shape;217;g198398cf454_0_412"/>
              <p:cNvSpPr/>
              <p:nvPr/>
            </p:nvSpPr>
            <p:spPr>
              <a:xfrm flipH="1">
                <a:off x="5198943"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 name="Google Shape;218;g198398cf454_0_412"/>
              <p:cNvSpPr/>
              <p:nvPr/>
            </p:nvSpPr>
            <p:spPr>
              <a:xfrm flipH="1">
                <a:off x="5198943"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19" name="Google Shape;219;g198398cf454_0_412"/>
            <p:cNvGrpSpPr/>
            <p:nvPr/>
          </p:nvGrpSpPr>
          <p:grpSpPr>
            <a:xfrm>
              <a:off x="5570297" y="4518900"/>
              <a:ext cx="231600" cy="624600"/>
              <a:chOff x="5570297" y="4518900"/>
              <a:chExt cx="231600" cy="624600"/>
            </a:xfrm>
          </p:grpSpPr>
          <p:sp>
            <p:nvSpPr>
              <p:cNvPr id="220" name="Google Shape;220;g198398cf454_0_412"/>
              <p:cNvSpPr/>
              <p:nvPr/>
            </p:nvSpPr>
            <p:spPr>
              <a:xfrm flipH="1">
                <a:off x="5570297"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 name="Google Shape;221;g198398cf454_0_412"/>
              <p:cNvSpPr/>
              <p:nvPr/>
            </p:nvSpPr>
            <p:spPr>
              <a:xfrm flipH="1">
                <a:off x="5570297"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 name="Google Shape;222;g198398cf454_0_412"/>
              <p:cNvSpPr/>
              <p:nvPr/>
            </p:nvSpPr>
            <p:spPr>
              <a:xfrm flipH="1">
                <a:off x="5570297"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23" name="Google Shape;223;g198398cf454_0_412"/>
            <p:cNvGrpSpPr/>
            <p:nvPr/>
          </p:nvGrpSpPr>
          <p:grpSpPr>
            <a:xfrm>
              <a:off x="5941652" y="4309200"/>
              <a:ext cx="231600" cy="834300"/>
              <a:chOff x="5941652" y="4309200"/>
              <a:chExt cx="231600" cy="834300"/>
            </a:xfrm>
          </p:grpSpPr>
          <p:sp>
            <p:nvSpPr>
              <p:cNvPr id="224" name="Google Shape;224;g198398cf454_0_412"/>
              <p:cNvSpPr/>
              <p:nvPr/>
            </p:nvSpPr>
            <p:spPr>
              <a:xfrm flipH="1">
                <a:off x="5941652"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 name="Google Shape;225;g198398cf454_0_412"/>
              <p:cNvSpPr/>
              <p:nvPr/>
            </p:nvSpPr>
            <p:spPr>
              <a:xfrm flipH="1">
                <a:off x="5941652"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 name="Google Shape;226;g198398cf454_0_412"/>
              <p:cNvSpPr/>
              <p:nvPr/>
            </p:nvSpPr>
            <p:spPr>
              <a:xfrm flipH="1">
                <a:off x="5941652"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 name="Google Shape;227;g198398cf454_0_412"/>
              <p:cNvSpPr/>
              <p:nvPr/>
            </p:nvSpPr>
            <p:spPr>
              <a:xfrm flipH="1">
                <a:off x="5941652"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28" name="Google Shape;228;g198398cf454_0_412"/>
            <p:cNvGrpSpPr/>
            <p:nvPr/>
          </p:nvGrpSpPr>
          <p:grpSpPr>
            <a:xfrm>
              <a:off x="6313006" y="4099200"/>
              <a:ext cx="231600" cy="1044300"/>
              <a:chOff x="6313006" y="4099200"/>
              <a:chExt cx="231600" cy="1044300"/>
            </a:xfrm>
          </p:grpSpPr>
          <p:sp>
            <p:nvSpPr>
              <p:cNvPr id="229" name="Google Shape;229;g198398cf454_0_412"/>
              <p:cNvSpPr/>
              <p:nvPr/>
            </p:nvSpPr>
            <p:spPr>
              <a:xfrm flipH="1">
                <a:off x="6313006"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 name="Google Shape;230;g198398cf454_0_412"/>
              <p:cNvSpPr/>
              <p:nvPr/>
            </p:nvSpPr>
            <p:spPr>
              <a:xfrm flipH="1">
                <a:off x="6313006"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 name="Google Shape;231;g198398cf454_0_412"/>
              <p:cNvSpPr/>
              <p:nvPr/>
            </p:nvSpPr>
            <p:spPr>
              <a:xfrm flipH="1">
                <a:off x="6313006"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 name="Google Shape;232;g198398cf454_0_412"/>
              <p:cNvSpPr/>
              <p:nvPr/>
            </p:nvSpPr>
            <p:spPr>
              <a:xfrm flipH="1">
                <a:off x="6313006" y="4099200"/>
                <a:ext cx="231600" cy="104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 name="Google Shape;233;g198398cf454_0_412"/>
              <p:cNvSpPr/>
              <p:nvPr/>
            </p:nvSpPr>
            <p:spPr>
              <a:xfrm flipH="1">
                <a:off x="6313006"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34" name="Google Shape;234;g198398cf454_0_412"/>
            <p:cNvGrpSpPr/>
            <p:nvPr/>
          </p:nvGrpSpPr>
          <p:grpSpPr>
            <a:xfrm>
              <a:off x="6684361" y="4309200"/>
              <a:ext cx="231600" cy="834300"/>
              <a:chOff x="6684361" y="4309200"/>
              <a:chExt cx="231600" cy="834300"/>
            </a:xfrm>
          </p:grpSpPr>
          <p:sp>
            <p:nvSpPr>
              <p:cNvPr id="235" name="Google Shape;235;g198398cf454_0_412"/>
              <p:cNvSpPr/>
              <p:nvPr/>
            </p:nvSpPr>
            <p:spPr>
              <a:xfrm flipH="1">
                <a:off x="6684361"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 name="Google Shape;236;g198398cf454_0_412"/>
              <p:cNvSpPr/>
              <p:nvPr/>
            </p:nvSpPr>
            <p:spPr>
              <a:xfrm flipH="1">
                <a:off x="6684361"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 name="Google Shape;237;g198398cf454_0_412"/>
              <p:cNvSpPr/>
              <p:nvPr/>
            </p:nvSpPr>
            <p:spPr>
              <a:xfrm flipH="1">
                <a:off x="6684361"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 name="Google Shape;238;g198398cf454_0_412"/>
              <p:cNvSpPr/>
              <p:nvPr/>
            </p:nvSpPr>
            <p:spPr>
              <a:xfrm flipH="1">
                <a:off x="6684361"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39" name="Google Shape;239;g198398cf454_0_412"/>
            <p:cNvGrpSpPr/>
            <p:nvPr/>
          </p:nvGrpSpPr>
          <p:grpSpPr>
            <a:xfrm>
              <a:off x="7055715" y="4518900"/>
              <a:ext cx="231600" cy="624600"/>
              <a:chOff x="7055715" y="4518900"/>
              <a:chExt cx="231600" cy="624600"/>
            </a:xfrm>
          </p:grpSpPr>
          <p:sp>
            <p:nvSpPr>
              <p:cNvPr id="240" name="Google Shape;240;g198398cf454_0_412"/>
              <p:cNvSpPr/>
              <p:nvPr/>
            </p:nvSpPr>
            <p:spPr>
              <a:xfrm flipH="1">
                <a:off x="7055715"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 name="Google Shape;241;g198398cf454_0_412"/>
              <p:cNvSpPr/>
              <p:nvPr/>
            </p:nvSpPr>
            <p:spPr>
              <a:xfrm flipH="1">
                <a:off x="7055715"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 name="Google Shape;242;g198398cf454_0_412"/>
              <p:cNvSpPr/>
              <p:nvPr/>
            </p:nvSpPr>
            <p:spPr>
              <a:xfrm flipH="1">
                <a:off x="7055715"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43" name="Google Shape;243;g198398cf454_0_412"/>
            <p:cNvGrpSpPr/>
            <p:nvPr/>
          </p:nvGrpSpPr>
          <p:grpSpPr>
            <a:xfrm>
              <a:off x="7798424" y="4099200"/>
              <a:ext cx="231600" cy="1044300"/>
              <a:chOff x="7798424" y="4099200"/>
              <a:chExt cx="231600" cy="1044300"/>
            </a:xfrm>
          </p:grpSpPr>
          <p:sp>
            <p:nvSpPr>
              <p:cNvPr id="244" name="Google Shape;244;g198398cf454_0_412"/>
              <p:cNvSpPr/>
              <p:nvPr/>
            </p:nvSpPr>
            <p:spPr>
              <a:xfrm flipH="1">
                <a:off x="7798424"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 name="Google Shape;245;g198398cf454_0_412"/>
              <p:cNvSpPr/>
              <p:nvPr/>
            </p:nvSpPr>
            <p:spPr>
              <a:xfrm flipH="1">
                <a:off x="7798424"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 name="Google Shape;246;g198398cf454_0_412"/>
              <p:cNvSpPr/>
              <p:nvPr/>
            </p:nvSpPr>
            <p:spPr>
              <a:xfrm flipH="1">
                <a:off x="7798424"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 name="Google Shape;247;g198398cf454_0_412"/>
              <p:cNvSpPr/>
              <p:nvPr/>
            </p:nvSpPr>
            <p:spPr>
              <a:xfrm flipH="1">
                <a:off x="7798424" y="4099200"/>
                <a:ext cx="231600" cy="104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 name="Google Shape;248;g198398cf454_0_412"/>
              <p:cNvSpPr/>
              <p:nvPr/>
            </p:nvSpPr>
            <p:spPr>
              <a:xfrm flipH="1">
                <a:off x="7798424"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49" name="Google Shape;249;g198398cf454_0_412"/>
            <p:cNvGrpSpPr/>
            <p:nvPr/>
          </p:nvGrpSpPr>
          <p:grpSpPr>
            <a:xfrm>
              <a:off x="8169779" y="4309200"/>
              <a:ext cx="231600" cy="834300"/>
              <a:chOff x="8169779" y="4309200"/>
              <a:chExt cx="231600" cy="834300"/>
            </a:xfrm>
          </p:grpSpPr>
          <p:sp>
            <p:nvSpPr>
              <p:cNvPr id="250" name="Google Shape;250;g198398cf454_0_412"/>
              <p:cNvSpPr/>
              <p:nvPr/>
            </p:nvSpPr>
            <p:spPr>
              <a:xfrm flipH="1">
                <a:off x="8169779"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 name="Google Shape;251;g198398cf454_0_412"/>
              <p:cNvSpPr/>
              <p:nvPr/>
            </p:nvSpPr>
            <p:spPr>
              <a:xfrm flipH="1">
                <a:off x="8169779"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 name="Google Shape;252;g198398cf454_0_412"/>
              <p:cNvSpPr/>
              <p:nvPr/>
            </p:nvSpPr>
            <p:spPr>
              <a:xfrm flipH="1">
                <a:off x="8169779"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 name="Google Shape;253;g198398cf454_0_412"/>
              <p:cNvSpPr/>
              <p:nvPr/>
            </p:nvSpPr>
            <p:spPr>
              <a:xfrm flipH="1">
                <a:off x="8169779"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54" name="Google Shape;254;g198398cf454_0_412"/>
            <p:cNvGrpSpPr/>
            <p:nvPr/>
          </p:nvGrpSpPr>
          <p:grpSpPr>
            <a:xfrm>
              <a:off x="7427070" y="4309200"/>
              <a:ext cx="231600" cy="834300"/>
              <a:chOff x="7427070" y="4309200"/>
              <a:chExt cx="231600" cy="834300"/>
            </a:xfrm>
          </p:grpSpPr>
          <p:sp>
            <p:nvSpPr>
              <p:cNvPr id="255" name="Google Shape;255;g198398cf454_0_412"/>
              <p:cNvSpPr/>
              <p:nvPr/>
            </p:nvSpPr>
            <p:spPr>
              <a:xfrm flipH="1">
                <a:off x="7427070"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 name="Google Shape;256;g198398cf454_0_412"/>
              <p:cNvSpPr/>
              <p:nvPr/>
            </p:nvSpPr>
            <p:spPr>
              <a:xfrm flipH="1">
                <a:off x="7427070"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 name="Google Shape;257;g198398cf454_0_412"/>
              <p:cNvSpPr/>
              <p:nvPr/>
            </p:nvSpPr>
            <p:spPr>
              <a:xfrm flipH="1">
                <a:off x="7427070"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 name="Google Shape;258;g198398cf454_0_412"/>
              <p:cNvSpPr/>
              <p:nvPr/>
            </p:nvSpPr>
            <p:spPr>
              <a:xfrm flipH="1">
                <a:off x="7427070"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59" name="Google Shape;259;g198398cf454_0_412"/>
            <p:cNvGrpSpPr/>
            <p:nvPr/>
          </p:nvGrpSpPr>
          <p:grpSpPr>
            <a:xfrm>
              <a:off x="8541133" y="4518900"/>
              <a:ext cx="231600" cy="624600"/>
              <a:chOff x="8541133" y="4518900"/>
              <a:chExt cx="231600" cy="624600"/>
            </a:xfrm>
          </p:grpSpPr>
          <p:sp>
            <p:nvSpPr>
              <p:cNvPr id="260" name="Google Shape;260;g198398cf454_0_412"/>
              <p:cNvSpPr/>
              <p:nvPr/>
            </p:nvSpPr>
            <p:spPr>
              <a:xfrm flipH="1">
                <a:off x="8541133"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 name="Google Shape;261;g198398cf454_0_412"/>
              <p:cNvSpPr/>
              <p:nvPr/>
            </p:nvSpPr>
            <p:spPr>
              <a:xfrm flipH="1">
                <a:off x="8541133"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 name="Google Shape;262;g198398cf454_0_412"/>
              <p:cNvSpPr/>
              <p:nvPr/>
            </p:nvSpPr>
            <p:spPr>
              <a:xfrm flipH="1">
                <a:off x="8541133"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63" name="Google Shape;263;g198398cf454_0_412"/>
            <p:cNvGrpSpPr/>
            <p:nvPr/>
          </p:nvGrpSpPr>
          <p:grpSpPr>
            <a:xfrm>
              <a:off x="8912488" y="4309200"/>
              <a:ext cx="231600" cy="834300"/>
              <a:chOff x="8912488" y="4309200"/>
              <a:chExt cx="231600" cy="834300"/>
            </a:xfrm>
          </p:grpSpPr>
          <p:sp>
            <p:nvSpPr>
              <p:cNvPr id="264" name="Google Shape;264;g198398cf454_0_412"/>
              <p:cNvSpPr/>
              <p:nvPr/>
            </p:nvSpPr>
            <p:spPr>
              <a:xfrm flipH="1">
                <a:off x="8912488"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 name="Google Shape;265;g198398cf454_0_412"/>
              <p:cNvSpPr/>
              <p:nvPr/>
            </p:nvSpPr>
            <p:spPr>
              <a:xfrm flipH="1">
                <a:off x="8912488"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 name="Google Shape;266;g198398cf454_0_412"/>
              <p:cNvSpPr/>
              <p:nvPr/>
            </p:nvSpPr>
            <p:spPr>
              <a:xfrm flipH="1">
                <a:off x="8912488"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 name="Google Shape;267;g198398cf454_0_412"/>
              <p:cNvSpPr/>
              <p:nvPr/>
            </p:nvSpPr>
            <p:spPr>
              <a:xfrm flipH="1">
                <a:off x="8912488"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268" name="Google Shape;268;g198398cf454_0_412"/>
          <p:cNvSpPr txBox="1">
            <a:spLocks noGrp="1"/>
          </p:cNvSpPr>
          <p:nvPr>
            <p:ph type="title" hasCustomPrompt="1"/>
          </p:nvPr>
        </p:nvSpPr>
        <p:spPr>
          <a:xfrm>
            <a:off x="1388625" y="1030300"/>
            <a:ext cx="6366900" cy="2484300"/>
          </a:xfrm>
          <a:prstGeom prst="rect">
            <a:avLst/>
          </a:prstGeom>
        </p:spPr>
        <p:txBody>
          <a:bodyPr spcFirstLastPara="1" wrap="square" lIns="91425" tIns="91425" rIns="91425" bIns="91425" anchor="ctr" anchorCtr="0">
            <a:normAutofit/>
          </a:bodyPr>
          <a:lstStyle>
            <a:lvl1pPr lvl="0" algn="ctr">
              <a:spcBef>
                <a:spcPts val="0"/>
              </a:spcBef>
              <a:spcAft>
                <a:spcPts val="0"/>
              </a:spcAft>
              <a:buClr>
                <a:schemeClr val="lt1"/>
              </a:buClr>
              <a:buSzPts val="8000"/>
              <a:buNone/>
              <a:defRPr sz="8000">
                <a:solidFill>
                  <a:schemeClr val="lt1"/>
                </a:solidFill>
              </a:defRPr>
            </a:lvl1pPr>
            <a:lvl2pPr lvl="1" algn="ctr">
              <a:spcBef>
                <a:spcPts val="0"/>
              </a:spcBef>
              <a:spcAft>
                <a:spcPts val="0"/>
              </a:spcAft>
              <a:buClr>
                <a:schemeClr val="lt1"/>
              </a:buClr>
              <a:buSzPts val="8000"/>
              <a:buNone/>
              <a:defRPr sz="8000">
                <a:solidFill>
                  <a:schemeClr val="lt1"/>
                </a:solidFill>
              </a:defRPr>
            </a:lvl2pPr>
            <a:lvl3pPr lvl="2" algn="ctr">
              <a:spcBef>
                <a:spcPts val="0"/>
              </a:spcBef>
              <a:spcAft>
                <a:spcPts val="0"/>
              </a:spcAft>
              <a:buClr>
                <a:schemeClr val="lt1"/>
              </a:buClr>
              <a:buSzPts val="8000"/>
              <a:buNone/>
              <a:defRPr sz="8000">
                <a:solidFill>
                  <a:schemeClr val="lt1"/>
                </a:solidFill>
              </a:defRPr>
            </a:lvl3pPr>
            <a:lvl4pPr lvl="3" algn="ctr">
              <a:spcBef>
                <a:spcPts val="0"/>
              </a:spcBef>
              <a:spcAft>
                <a:spcPts val="0"/>
              </a:spcAft>
              <a:buClr>
                <a:schemeClr val="lt1"/>
              </a:buClr>
              <a:buSzPts val="8000"/>
              <a:buNone/>
              <a:defRPr sz="8000">
                <a:solidFill>
                  <a:schemeClr val="lt1"/>
                </a:solidFill>
              </a:defRPr>
            </a:lvl4pPr>
            <a:lvl5pPr lvl="4" algn="ctr">
              <a:spcBef>
                <a:spcPts val="0"/>
              </a:spcBef>
              <a:spcAft>
                <a:spcPts val="0"/>
              </a:spcAft>
              <a:buClr>
                <a:schemeClr val="lt1"/>
              </a:buClr>
              <a:buSzPts val="8000"/>
              <a:buNone/>
              <a:defRPr sz="8000">
                <a:solidFill>
                  <a:schemeClr val="lt1"/>
                </a:solidFill>
              </a:defRPr>
            </a:lvl5pPr>
            <a:lvl6pPr lvl="5" algn="ctr">
              <a:spcBef>
                <a:spcPts val="0"/>
              </a:spcBef>
              <a:spcAft>
                <a:spcPts val="0"/>
              </a:spcAft>
              <a:buClr>
                <a:schemeClr val="lt1"/>
              </a:buClr>
              <a:buSzPts val="8000"/>
              <a:buNone/>
              <a:defRPr sz="8000">
                <a:solidFill>
                  <a:schemeClr val="lt1"/>
                </a:solidFill>
              </a:defRPr>
            </a:lvl6pPr>
            <a:lvl7pPr lvl="6" algn="ctr">
              <a:spcBef>
                <a:spcPts val="0"/>
              </a:spcBef>
              <a:spcAft>
                <a:spcPts val="0"/>
              </a:spcAft>
              <a:buClr>
                <a:schemeClr val="lt1"/>
              </a:buClr>
              <a:buSzPts val="8000"/>
              <a:buNone/>
              <a:defRPr sz="8000">
                <a:solidFill>
                  <a:schemeClr val="lt1"/>
                </a:solidFill>
              </a:defRPr>
            </a:lvl7pPr>
            <a:lvl8pPr lvl="7" algn="ctr">
              <a:spcBef>
                <a:spcPts val="0"/>
              </a:spcBef>
              <a:spcAft>
                <a:spcPts val="0"/>
              </a:spcAft>
              <a:buClr>
                <a:schemeClr val="lt1"/>
              </a:buClr>
              <a:buSzPts val="8000"/>
              <a:buNone/>
              <a:defRPr sz="8000">
                <a:solidFill>
                  <a:schemeClr val="lt1"/>
                </a:solidFill>
              </a:defRPr>
            </a:lvl8pPr>
            <a:lvl9pPr lvl="8" algn="ctr">
              <a:spcBef>
                <a:spcPts val="0"/>
              </a:spcBef>
              <a:spcAft>
                <a:spcPts val="0"/>
              </a:spcAft>
              <a:buClr>
                <a:schemeClr val="lt1"/>
              </a:buClr>
              <a:buSzPts val="8000"/>
              <a:buNone/>
              <a:defRPr sz="8000">
                <a:solidFill>
                  <a:schemeClr val="lt1"/>
                </a:solidFill>
              </a:defRPr>
            </a:lvl9pPr>
          </a:lstStyle>
          <a:p>
            <a:r>
              <a:t>xx%</a:t>
            </a:r>
          </a:p>
        </p:txBody>
      </p:sp>
      <p:sp>
        <p:nvSpPr>
          <p:cNvPr id="269" name="Google Shape;269;g198398cf454_0_412"/>
          <p:cNvSpPr txBox="1">
            <a:spLocks noGrp="1"/>
          </p:cNvSpPr>
          <p:nvPr>
            <p:ph type="body" idx="1"/>
          </p:nvPr>
        </p:nvSpPr>
        <p:spPr>
          <a:xfrm>
            <a:off x="1388625" y="3616400"/>
            <a:ext cx="6366900" cy="1481700"/>
          </a:xfrm>
          <a:prstGeom prst="rect">
            <a:avLst/>
          </a:prstGeom>
        </p:spPr>
        <p:txBody>
          <a:bodyPr spcFirstLastPara="1" wrap="square" lIns="91425" tIns="91425" rIns="91425" bIns="91425" anchor="t" anchorCtr="0">
            <a:normAutofit/>
          </a:bodyPr>
          <a:lstStyle>
            <a:lvl1pPr marL="457200" lvl="0" indent="-311150" algn="ctr">
              <a:spcBef>
                <a:spcPts val="0"/>
              </a:spcBef>
              <a:spcAft>
                <a:spcPts val="0"/>
              </a:spcAft>
              <a:buClr>
                <a:schemeClr val="lt1"/>
              </a:buClr>
              <a:buSzPts val="1300"/>
              <a:buChar char="●"/>
              <a:defRPr>
                <a:solidFill>
                  <a:schemeClr val="lt1"/>
                </a:solidFill>
              </a:defRPr>
            </a:lvl1pPr>
            <a:lvl2pPr marL="914400" lvl="1" indent="-298450" algn="ctr">
              <a:spcBef>
                <a:spcPts val="0"/>
              </a:spcBef>
              <a:spcAft>
                <a:spcPts val="0"/>
              </a:spcAft>
              <a:buClr>
                <a:schemeClr val="lt1"/>
              </a:buClr>
              <a:buSzPts val="1100"/>
              <a:buChar char="○"/>
              <a:defRPr>
                <a:solidFill>
                  <a:schemeClr val="lt1"/>
                </a:solidFill>
              </a:defRPr>
            </a:lvl2pPr>
            <a:lvl3pPr marL="1371600" lvl="2" indent="-298450" algn="ctr">
              <a:spcBef>
                <a:spcPts val="0"/>
              </a:spcBef>
              <a:spcAft>
                <a:spcPts val="0"/>
              </a:spcAft>
              <a:buClr>
                <a:schemeClr val="lt1"/>
              </a:buClr>
              <a:buSzPts val="1100"/>
              <a:buChar char="■"/>
              <a:defRPr>
                <a:solidFill>
                  <a:schemeClr val="lt1"/>
                </a:solidFill>
              </a:defRPr>
            </a:lvl3pPr>
            <a:lvl4pPr marL="1828800" lvl="3" indent="-298450" algn="ctr">
              <a:spcBef>
                <a:spcPts val="0"/>
              </a:spcBef>
              <a:spcAft>
                <a:spcPts val="0"/>
              </a:spcAft>
              <a:buClr>
                <a:schemeClr val="lt1"/>
              </a:buClr>
              <a:buSzPts val="1100"/>
              <a:buChar char="●"/>
              <a:defRPr>
                <a:solidFill>
                  <a:schemeClr val="lt1"/>
                </a:solidFill>
              </a:defRPr>
            </a:lvl4pPr>
            <a:lvl5pPr marL="2286000" lvl="4" indent="-298450" algn="ctr">
              <a:spcBef>
                <a:spcPts val="0"/>
              </a:spcBef>
              <a:spcAft>
                <a:spcPts val="0"/>
              </a:spcAft>
              <a:buClr>
                <a:schemeClr val="lt1"/>
              </a:buClr>
              <a:buSzPts val="1100"/>
              <a:buChar char="○"/>
              <a:defRPr>
                <a:solidFill>
                  <a:schemeClr val="lt1"/>
                </a:solidFill>
              </a:defRPr>
            </a:lvl5pPr>
            <a:lvl6pPr marL="2743200" lvl="5" indent="-298450" algn="ctr">
              <a:spcBef>
                <a:spcPts val="0"/>
              </a:spcBef>
              <a:spcAft>
                <a:spcPts val="0"/>
              </a:spcAft>
              <a:buClr>
                <a:schemeClr val="lt1"/>
              </a:buClr>
              <a:buSzPts val="1100"/>
              <a:buChar char="■"/>
              <a:defRPr>
                <a:solidFill>
                  <a:schemeClr val="lt1"/>
                </a:solidFill>
              </a:defRPr>
            </a:lvl6pPr>
            <a:lvl7pPr marL="3200400" lvl="6" indent="-298450" algn="ctr">
              <a:spcBef>
                <a:spcPts val="0"/>
              </a:spcBef>
              <a:spcAft>
                <a:spcPts val="0"/>
              </a:spcAft>
              <a:buClr>
                <a:schemeClr val="lt1"/>
              </a:buClr>
              <a:buSzPts val="1100"/>
              <a:buChar char="●"/>
              <a:defRPr>
                <a:solidFill>
                  <a:schemeClr val="lt1"/>
                </a:solidFill>
              </a:defRPr>
            </a:lvl7pPr>
            <a:lvl8pPr marL="3657600" lvl="7" indent="-298450" algn="ctr">
              <a:spcBef>
                <a:spcPts val="0"/>
              </a:spcBef>
              <a:spcAft>
                <a:spcPts val="0"/>
              </a:spcAft>
              <a:buClr>
                <a:schemeClr val="lt1"/>
              </a:buClr>
              <a:buSzPts val="1100"/>
              <a:buChar char="○"/>
              <a:defRPr>
                <a:solidFill>
                  <a:schemeClr val="lt1"/>
                </a:solidFill>
              </a:defRPr>
            </a:lvl8pPr>
            <a:lvl9pPr marL="4114800" lvl="8" indent="-298450" algn="ctr">
              <a:spcBef>
                <a:spcPts val="0"/>
              </a:spcBef>
              <a:spcAft>
                <a:spcPts val="0"/>
              </a:spcAft>
              <a:buClr>
                <a:schemeClr val="lt1"/>
              </a:buClr>
              <a:buSzPts val="1100"/>
              <a:buChar char="■"/>
              <a:defRPr>
                <a:solidFill>
                  <a:schemeClr val="lt1"/>
                </a:solidFill>
              </a:defRPr>
            </a:lvl9pPr>
          </a:lstStyle>
          <a:p>
            <a:endParaRPr/>
          </a:p>
        </p:txBody>
      </p:sp>
      <p:sp>
        <p:nvSpPr>
          <p:cNvPr id="270" name="Google Shape;270;g198398cf454_0_412"/>
          <p:cNvSpPr txBox="1">
            <a:spLocks noGrp="1"/>
          </p:cNvSpPr>
          <p:nvPr>
            <p:ph type="sldNum" idx="12"/>
          </p:nvPr>
        </p:nvSpPr>
        <p:spPr>
          <a:xfrm>
            <a:off x="8451046" y="6315968"/>
            <a:ext cx="548700" cy="5247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271"/>
        <p:cNvGrpSpPr/>
        <p:nvPr/>
      </p:nvGrpSpPr>
      <p:grpSpPr>
        <a:xfrm>
          <a:off x="0" y="0"/>
          <a:ext cx="0" cy="0"/>
          <a:chOff x="0" y="0"/>
          <a:chExt cx="0" cy="0"/>
        </a:xfrm>
      </p:grpSpPr>
      <p:sp>
        <p:nvSpPr>
          <p:cNvPr id="272" name="Google Shape;272;g198398cf454_0_542"/>
          <p:cNvSpPr txBox="1">
            <a:spLocks noGrp="1"/>
          </p:cNvSpPr>
          <p:nvPr>
            <p:ph type="sldNum" idx="12"/>
          </p:nvPr>
        </p:nvSpPr>
        <p:spPr>
          <a:xfrm>
            <a:off x="8451046" y="6315968"/>
            <a:ext cx="548700" cy="5247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73"/>
        <p:cNvGrpSpPr/>
        <p:nvPr/>
      </p:nvGrpSpPr>
      <p:grpSpPr>
        <a:xfrm>
          <a:off x="0" y="0"/>
          <a:ext cx="0" cy="0"/>
          <a:chOff x="0" y="0"/>
          <a:chExt cx="0" cy="0"/>
        </a:xfrm>
      </p:grpSpPr>
      <p:sp>
        <p:nvSpPr>
          <p:cNvPr id="274" name="Google Shape;274;g198398cf454_0_544"/>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rtl="0">
              <a:spcBef>
                <a:spcPts val="0"/>
              </a:spcBef>
              <a:spcAft>
                <a:spcPts val="0"/>
              </a:spcAft>
              <a:buClr>
                <a:schemeClr val="dk1"/>
              </a:buClr>
              <a:buSzPts val="1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275" name="Google Shape;275;g198398cf454_0_544"/>
          <p:cNvSpPr txBox="1">
            <a:spLocks noGrp="1"/>
          </p:cNvSpPr>
          <p:nvPr>
            <p:ph type="body" idx="1"/>
          </p:nvPr>
        </p:nvSpPr>
        <p:spPr>
          <a:xfrm>
            <a:off x="457200" y="1600200"/>
            <a:ext cx="8229600" cy="4526100"/>
          </a:xfrm>
          <a:prstGeom prst="rect">
            <a:avLst/>
          </a:prstGeom>
          <a:noFill/>
          <a:ln>
            <a:noFill/>
          </a:ln>
        </p:spPr>
        <p:txBody>
          <a:bodyPr spcFirstLastPara="1" wrap="square" lIns="91425" tIns="45700" rIns="91425" bIns="45700" anchor="t" anchorCtr="0">
            <a:normAutofit/>
          </a:bodyPr>
          <a:lstStyle>
            <a:lvl1pPr marL="457200" lvl="0" indent="-342900" algn="l" rtl="0">
              <a:spcBef>
                <a:spcPts val="360"/>
              </a:spcBef>
              <a:spcAft>
                <a:spcPts val="0"/>
              </a:spcAft>
              <a:buClr>
                <a:schemeClr val="dk1"/>
              </a:buClr>
              <a:buSzPts val="1800"/>
              <a:buChar char="●"/>
              <a:defRPr/>
            </a:lvl1pPr>
            <a:lvl2pPr marL="914400" lvl="1" indent="-342900" algn="l" rtl="0">
              <a:spcBef>
                <a:spcPts val="1200"/>
              </a:spcBef>
              <a:spcAft>
                <a:spcPts val="0"/>
              </a:spcAft>
              <a:buClr>
                <a:schemeClr val="dk1"/>
              </a:buClr>
              <a:buSzPts val="1800"/>
              <a:buChar char="○"/>
              <a:defRPr/>
            </a:lvl2pPr>
            <a:lvl3pPr marL="1371600" lvl="2" indent="-342900" algn="l" rtl="0">
              <a:spcBef>
                <a:spcPts val="1200"/>
              </a:spcBef>
              <a:spcAft>
                <a:spcPts val="0"/>
              </a:spcAft>
              <a:buClr>
                <a:schemeClr val="dk1"/>
              </a:buClr>
              <a:buSzPts val="1800"/>
              <a:buChar char="■"/>
              <a:defRPr/>
            </a:lvl3pPr>
            <a:lvl4pPr marL="1828800" lvl="3" indent="-342900" algn="l" rtl="0">
              <a:spcBef>
                <a:spcPts val="1200"/>
              </a:spcBef>
              <a:spcAft>
                <a:spcPts val="0"/>
              </a:spcAft>
              <a:buClr>
                <a:schemeClr val="dk1"/>
              </a:buClr>
              <a:buSzPts val="1800"/>
              <a:buChar char="●"/>
              <a:defRPr/>
            </a:lvl4pPr>
            <a:lvl5pPr marL="2286000" lvl="4" indent="-342900" algn="l" rtl="0">
              <a:spcBef>
                <a:spcPts val="1200"/>
              </a:spcBef>
              <a:spcAft>
                <a:spcPts val="0"/>
              </a:spcAft>
              <a:buClr>
                <a:schemeClr val="dk1"/>
              </a:buClr>
              <a:buSzPts val="1800"/>
              <a:buChar char="○"/>
              <a:defRPr/>
            </a:lvl5pPr>
            <a:lvl6pPr marL="2743200" lvl="5" indent="-342900" algn="l" rtl="0">
              <a:spcBef>
                <a:spcPts val="1200"/>
              </a:spcBef>
              <a:spcAft>
                <a:spcPts val="0"/>
              </a:spcAft>
              <a:buClr>
                <a:schemeClr val="dk1"/>
              </a:buClr>
              <a:buSzPts val="1800"/>
              <a:buChar char="■"/>
              <a:defRPr/>
            </a:lvl6pPr>
            <a:lvl7pPr marL="3200400" lvl="6" indent="-342900" algn="l" rtl="0">
              <a:spcBef>
                <a:spcPts val="1200"/>
              </a:spcBef>
              <a:spcAft>
                <a:spcPts val="0"/>
              </a:spcAft>
              <a:buClr>
                <a:schemeClr val="dk1"/>
              </a:buClr>
              <a:buSzPts val="1800"/>
              <a:buChar char="●"/>
              <a:defRPr/>
            </a:lvl7pPr>
            <a:lvl8pPr marL="3657600" lvl="7" indent="-342900" algn="l" rtl="0">
              <a:spcBef>
                <a:spcPts val="1200"/>
              </a:spcBef>
              <a:spcAft>
                <a:spcPts val="0"/>
              </a:spcAft>
              <a:buClr>
                <a:schemeClr val="dk1"/>
              </a:buClr>
              <a:buSzPts val="1800"/>
              <a:buChar char="○"/>
              <a:defRPr/>
            </a:lvl8pPr>
            <a:lvl9pPr marL="4114800" lvl="8" indent="-342900" algn="l" rtl="0">
              <a:spcBef>
                <a:spcPts val="1200"/>
              </a:spcBef>
              <a:spcAft>
                <a:spcPts val="1200"/>
              </a:spcAft>
              <a:buClr>
                <a:schemeClr val="dk1"/>
              </a:buClr>
              <a:buSzPts val="1800"/>
              <a:buChar char="■"/>
              <a:defRPr/>
            </a:lvl9pPr>
          </a:lstStyle>
          <a:p>
            <a:endParaRPr/>
          </a:p>
        </p:txBody>
      </p:sp>
      <p:sp>
        <p:nvSpPr>
          <p:cNvPr id="276" name="Google Shape;276;g198398cf454_0_544"/>
          <p:cNvSpPr txBox="1">
            <a:spLocks noGrp="1"/>
          </p:cNvSpPr>
          <p:nvPr>
            <p:ph type="dt" idx="10"/>
          </p:nvPr>
        </p:nvSpPr>
        <p:spPr>
          <a:xfrm>
            <a:off x="457200" y="6356350"/>
            <a:ext cx="2133600" cy="365100"/>
          </a:xfrm>
          <a:prstGeom prst="rect">
            <a:avLst/>
          </a:prstGeom>
          <a:noFill/>
          <a:ln>
            <a:noFill/>
          </a:ln>
        </p:spPr>
        <p:txBody>
          <a:bodyPr spcFirstLastPara="1" wrap="square" lIns="91425" tIns="45700" rIns="91425" bIns="45700" anchor="ctr" anchorCtr="0">
            <a:noAutofit/>
          </a:bodyPr>
          <a:lstStyle>
            <a:lvl1pPr lvl="0" algn="l" rtl="0">
              <a:spcBef>
                <a:spcPts val="0"/>
              </a:spcBef>
              <a:spcAft>
                <a:spcPts val="0"/>
              </a:spcAft>
              <a:buSzPts val="1400"/>
              <a:buNone/>
              <a:defRPr/>
            </a:lvl1pPr>
            <a:lvl2pPr lvl="1" algn="l" rtl="0">
              <a:spcBef>
                <a:spcPts val="0"/>
              </a:spcBef>
              <a:spcAft>
                <a:spcPts val="0"/>
              </a:spcAft>
              <a:buSzPts val="1400"/>
              <a:buNone/>
              <a:defRPr/>
            </a:lvl2pPr>
            <a:lvl3pPr lvl="2" algn="l" rtl="0">
              <a:spcBef>
                <a:spcPts val="0"/>
              </a:spcBef>
              <a:spcAft>
                <a:spcPts val="0"/>
              </a:spcAft>
              <a:buSzPts val="1400"/>
              <a:buNone/>
              <a:defRPr/>
            </a:lvl3pPr>
            <a:lvl4pPr lvl="3" algn="l" rtl="0">
              <a:spcBef>
                <a:spcPts val="0"/>
              </a:spcBef>
              <a:spcAft>
                <a:spcPts val="0"/>
              </a:spcAft>
              <a:buSzPts val="1400"/>
              <a:buNone/>
              <a:defRPr/>
            </a:lvl4pPr>
            <a:lvl5pPr lvl="4" algn="l" rtl="0">
              <a:spcBef>
                <a:spcPts val="0"/>
              </a:spcBef>
              <a:spcAft>
                <a:spcPts val="0"/>
              </a:spcAft>
              <a:buSzPts val="1400"/>
              <a:buNone/>
              <a:defRPr/>
            </a:lvl5pPr>
            <a:lvl6pPr lvl="5" algn="l" rtl="0">
              <a:spcBef>
                <a:spcPts val="0"/>
              </a:spcBef>
              <a:spcAft>
                <a:spcPts val="0"/>
              </a:spcAft>
              <a:buSzPts val="1400"/>
              <a:buNone/>
              <a:defRPr/>
            </a:lvl6pPr>
            <a:lvl7pPr lvl="6" algn="l" rtl="0">
              <a:spcBef>
                <a:spcPts val="0"/>
              </a:spcBef>
              <a:spcAft>
                <a:spcPts val="0"/>
              </a:spcAft>
              <a:buSzPts val="1400"/>
              <a:buNone/>
              <a:defRPr/>
            </a:lvl7pPr>
            <a:lvl8pPr lvl="7" algn="l" rtl="0">
              <a:spcBef>
                <a:spcPts val="0"/>
              </a:spcBef>
              <a:spcAft>
                <a:spcPts val="0"/>
              </a:spcAft>
              <a:buSzPts val="1400"/>
              <a:buNone/>
              <a:defRPr/>
            </a:lvl8pPr>
            <a:lvl9pPr lvl="8" algn="l" rtl="0">
              <a:spcBef>
                <a:spcPts val="0"/>
              </a:spcBef>
              <a:spcAft>
                <a:spcPts val="0"/>
              </a:spcAft>
              <a:buSzPts val="1400"/>
              <a:buNone/>
              <a:defRPr/>
            </a:lvl9pPr>
          </a:lstStyle>
          <a:p>
            <a:endParaRPr/>
          </a:p>
        </p:txBody>
      </p:sp>
      <p:sp>
        <p:nvSpPr>
          <p:cNvPr id="277" name="Google Shape;277;g198398cf454_0_544"/>
          <p:cNvSpPr txBox="1">
            <a:spLocks noGrp="1"/>
          </p:cNvSpPr>
          <p:nvPr>
            <p:ph type="ftr" idx="11"/>
          </p:nvPr>
        </p:nvSpPr>
        <p:spPr>
          <a:xfrm>
            <a:off x="3124200" y="6356350"/>
            <a:ext cx="2895600" cy="365100"/>
          </a:xfrm>
          <a:prstGeom prst="rect">
            <a:avLst/>
          </a:prstGeom>
          <a:noFill/>
          <a:ln>
            <a:noFill/>
          </a:ln>
        </p:spPr>
        <p:txBody>
          <a:bodyPr spcFirstLastPara="1" wrap="square" lIns="91425" tIns="45700" rIns="91425" bIns="45700" anchor="ctr" anchorCtr="0">
            <a:noAutofit/>
          </a:bodyPr>
          <a:lstStyle>
            <a:lvl1pPr lvl="0" algn="ctr" rtl="0">
              <a:spcBef>
                <a:spcPts val="0"/>
              </a:spcBef>
              <a:spcAft>
                <a:spcPts val="0"/>
              </a:spcAft>
              <a:buSzPts val="1400"/>
              <a:buNone/>
              <a:defRPr/>
            </a:lvl1pPr>
            <a:lvl2pPr lvl="1" algn="l" rtl="0">
              <a:spcBef>
                <a:spcPts val="0"/>
              </a:spcBef>
              <a:spcAft>
                <a:spcPts val="0"/>
              </a:spcAft>
              <a:buSzPts val="1400"/>
              <a:buNone/>
              <a:defRPr/>
            </a:lvl2pPr>
            <a:lvl3pPr lvl="2" algn="l" rtl="0">
              <a:spcBef>
                <a:spcPts val="0"/>
              </a:spcBef>
              <a:spcAft>
                <a:spcPts val="0"/>
              </a:spcAft>
              <a:buSzPts val="1400"/>
              <a:buNone/>
              <a:defRPr/>
            </a:lvl3pPr>
            <a:lvl4pPr lvl="3" algn="l" rtl="0">
              <a:spcBef>
                <a:spcPts val="0"/>
              </a:spcBef>
              <a:spcAft>
                <a:spcPts val="0"/>
              </a:spcAft>
              <a:buSzPts val="1400"/>
              <a:buNone/>
              <a:defRPr/>
            </a:lvl4pPr>
            <a:lvl5pPr lvl="4" algn="l" rtl="0">
              <a:spcBef>
                <a:spcPts val="0"/>
              </a:spcBef>
              <a:spcAft>
                <a:spcPts val="0"/>
              </a:spcAft>
              <a:buSzPts val="1400"/>
              <a:buNone/>
              <a:defRPr/>
            </a:lvl5pPr>
            <a:lvl6pPr lvl="5" algn="l" rtl="0">
              <a:spcBef>
                <a:spcPts val="0"/>
              </a:spcBef>
              <a:spcAft>
                <a:spcPts val="0"/>
              </a:spcAft>
              <a:buSzPts val="1400"/>
              <a:buNone/>
              <a:defRPr/>
            </a:lvl6pPr>
            <a:lvl7pPr lvl="6" algn="l" rtl="0">
              <a:spcBef>
                <a:spcPts val="0"/>
              </a:spcBef>
              <a:spcAft>
                <a:spcPts val="0"/>
              </a:spcAft>
              <a:buSzPts val="1400"/>
              <a:buNone/>
              <a:defRPr/>
            </a:lvl7pPr>
            <a:lvl8pPr lvl="7" algn="l" rtl="0">
              <a:spcBef>
                <a:spcPts val="0"/>
              </a:spcBef>
              <a:spcAft>
                <a:spcPts val="0"/>
              </a:spcAft>
              <a:buSzPts val="1400"/>
              <a:buNone/>
              <a:defRPr/>
            </a:lvl8pPr>
            <a:lvl9pPr lvl="8" algn="l" rtl="0">
              <a:spcBef>
                <a:spcPts val="0"/>
              </a:spcBef>
              <a:spcAft>
                <a:spcPts val="0"/>
              </a:spcAft>
              <a:buSzPts val="1400"/>
              <a:buNone/>
              <a:defRPr/>
            </a:lvl9pPr>
          </a:lstStyle>
          <a:p>
            <a:endParaRPr/>
          </a:p>
        </p:txBody>
      </p:sp>
      <p:sp>
        <p:nvSpPr>
          <p:cNvPr id="278" name="Google Shape;278;g198398cf454_0_544"/>
          <p:cNvSpPr txBox="1">
            <a:spLocks noGrp="1"/>
          </p:cNvSpPr>
          <p:nvPr>
            <p:ph type="sldNum" idx="12"/>
          </p:nvPr>
        </p:nvSpPr>
        <p:spPr>
          <a:xfrm>
            <a:off x="6553200" y="6356350"/>
            <a:ext cx="2133600" cy="365100"/>
          </a:xfrm>
          <a:prstGeom prst="rect">
            <a:avLst/>
          </a:prstGeom>
          <a:noFill/>
          <a:ln>
            <a:noFill/>
          </a:ln>
        </p:spPr>
        <p:txBody>
          <a:bodyPr spcFirstLastPara="1" wrap="square" lIns="91425" tIns="45700" rIns="91425" bIns="45700" anchor="ctr" anchorCtr="0">
            <a:normAutofit/>
          </a:bodyPr>
          <a:lstStyle>
            <a:lvl1pPr marL="0" lvl="0" indent="0" algn="r" rtl="0">
              <a:spcBef>
                <a:spcPts val="0"/>
              </a:spcBef>
              <a:buNone/>
              <a:defRPr/>
            </a:lvl1pPr>
            <a:lvl2pPr marL="0" lvl="1" indent="0" algn="r" rtl="0">
              <a:spcBef>
                <a:spcPts val="0"/>
              </a:spcBef>
              <a:buNone/>
              <a:defRPr/>
            </a:lvl2pPr>
            <a:lvl3pPr marL="0" lvl="2" indent="0" algn="r" rtl="0">
              <a:spcBef>
                <a:spcPts val="0"/>
              </a:spcBef>
              <a:buNone/>
              <a:defRPr/>
            </a:lvl3pPr>
            <a:lvl4pPr marL="0" lvl="3" indent="0" algn="r" rtl="0">
              <a:spcBef>
                <a:spcPts val="0"/>
              </a:spcBef>
              <a:buNone/>
              <a:defRPr/>
            </a:lvl4pPr>
            <a:lvl5pPr marL="0" lvl="4" indent="0" algn="r" rtl="0">
              <a:spcBef>
                <a:spcPts val="0"/>
              </a:spcBef>
              <a:buNone/>
              <a:defRPr/>
            </a:lvl5pPr>
            <a:lvl6pPr marL="0" lvl="5" indent="0" algn="r" rtl="0">
              <a:spcBef>
                <a:spcPts val="0"/>
              </a:spcBef>
              <a:buNone/>
              <a:defRPr/>
            </a:lvl6pPr>
            <a:lvl7pPr marL="0" lvl="6" indent="0" algn="r" rtl="0">
              <a:spcBef>
                <a:spcPts val="0"/>
              </a:spcBef>
              <a:buNone/>
              <a:defRPr/>
            </a:lvl7pPr>
            <a:lvl8pPr marL="0" lvl="7" indent="0" algn="r" rtl="0">
              <a:spcBef>
                <a:spcPts val="0"/>
              </a:spcBef>
              <a:buNone/>
              <a:defRPr/>
            </a:lvl8pPr>
            <a:lvl9pPr marL="0" lvl="8" indent="0" algn="r" rtl="0">
              <a:spcBef>
                <a:spcPts val="0"/>
              </a:spcBef>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momentum">
    <p:bg>
      <p:bgPr>
        <a:solidFill>
          <a:schemeClr val="lt1"/>
        </a:solidFill>
        <a:effectLst/>
      </p:bgPr>
    </p:bg>
    <p:spTree>
      <p:nvGrpSpPr>
        <p:cNvPr id="1" name="Shape 5"/>
        <p:cNvGrpSpPr/>
        <p:nvPr/>
      </p:nvGrpSpPr>
      <p:grpSpPr>
        <a:xfrm>
          <a:off x="0" y="0"/>
          <a:ext cx="0" cy="0"/>
          <a:chOff x="0" y="0"/>
          <a:chExt cx="0" cy="0"/>
        </a:xfrm>
      </p:grpSpPr>
      <p:sp>
        <p:nvSpPr>
          <p:cNvPr id="6" name="Google Shape;6;g198398cf454_0_276"/>
          <p:cNvSpPr txBox="1">
            <a:spLocks noGrp="1"/>
          </p:cNvSpPr>
          <p:nvPr>
            <p:ph type="title"/>
          </p:nvPr>
        </p:nvSpPr>
        <p:spPr>
          <a:xfrm>
            <a:off x="311700" y="593367"/>
            <a:ext cx="8520600" cy="7635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2"/>
              </a:buClr>
              <a:buSzPts val="2800"/>
              <a:buFont typeface="Maven Pro"/>
              <a:buNone/>
              <a:defRPr sz="2800" b="1">
                <a:solidFill>
                  <a:schemeClr val="dk2"/>
                </a:solidFill>
                <a:latin typeface="Maven Pro"/>
                <a:ea typeface="Maven Pro"/>
                <a:cs typeface="Maven Pro"/>
                <a:sym typeface="Maven Pro"/>
              </a:defRPr>
            </a:lvl1pPr>
            <a:lvl2pPr lvl="1">
              <a:spcBef>
                <a:spcPts val="0"/>
              </a:spcBef>
              <a:spcAft>
                <a:spcPts val="0"/>
              </a:spcAft>
              <a:buClr>
                <a:schemeClr val="dk2"/>
              </a:buClr>
              <a:buSzPts val="2800"/>
              <a:buFont typeface="Maven Pro"/>
              <a:buNone/>
              <a:defRPr sz="2800" b="1">
                <a:solidFill>
                  <a:schemeClr val="dk2"/>
                </a:solidFill>
                <a:latin typeface="Maven Pro"/>
                <a:ea typeface="Maven Pro"/>
                <a:cs typeface="Maven Pro"/>
                <a:sym typeface="Maven Pro"/>
              </a:defRPr>
            </a:lvl2pPr>
            <a:lvl3pPr lvl="2">
              <a:spcBef>
                <a:spcPts val="0"/>
              </a:spcBef>
              <a:spcAft>
                <a:spcPts val="0"/>
              </a:spcAft>
              <a:buClr>
                <a:schemeClr val="dk2"/>
              </a:buClr>
              <a:buSzPts val="2800"/>
              <a:buFont typeface="Maven Pro"/>
              <a:buNone/>
              <a:defRPr sz="2800" b="1">
                <a:solidFill>
                  <a:schemeClr val="dk2"/>
                </a:solidFill>
                <a:latin typeface="Maven Pro"/>
                <a:ea typeface="Maven Pro"/>
                <a:cs typeface="Maven Pro"/>
                <a:sym typeface="Maven Pro"/>
              </a:defRPr>
            </a:lvl3pPr>
            <a:lvl4pPr lvl="3">
              <a:spcBef>
                <a:spcPts val="0"/>
              </a:spcBef>
              <a:spcAft>
                <a:spcPts val="0"/>
              </a:spcAft>
              <a:buClr>
                <a:schemeClr val="dk2"/>
              </a:buClr>
              <a:buSzPts val="2800"/>
              <a:buFont typeface="Maven Pro"/>
              <a:buNone/>
              <a:defRPr sz="2800" b="1">
                <a:solidFill>
                  <a:schemeClr val="dk2"/>
                </a:solidFill>
                <a:latin typeface="Maven Pro"/>
                <a:ea typeface="Maven Pro"/>
                <a:cs typeface="Maven Pro"/>
                <a:sym typeface="Maven Pro"/>
              </a:defRPr>
            </a:lvl4pPr>
            <a:lvl5pPr lvl="4">
              <a:spcBef>
                <a:spcPts val="0"/>
              </a:spcBef>
              <a:spcAft>
                <a:spcPts val="0"/>
              </a:spcAft>
              <a:buClr>
                <a:schemeClr val="dk2"/>
              </a:buClr>
              <a:buSzPts val="2800"/>
              <a:buFont typeface="Maven Pro"/>
              <a:buNone/>
              <a:defRPr sz="2800" b="1">
                <a:solidFill>
                  <a:schemeClr val="dk2"/>
                </a:solidFill>
                <a:latin typeface="Maven Pro"/>
                <a:ea typeface="Maven Pro"/>
                <a:cs typeface="Maven Pro"/>
                <a:sym typeface="Maven Pro"/>
              </a:defRPr>
            </a:lvl5pPr>
            <a:lvl6pPr lvl="5">
              <a:spcBef>
                <a:spcPts val="0"/>
              </a:spcBef>
              <a:spcAft>
                <a:spcPts val="0"/>
              </a:spcAft>
              <a:buClr>
                <a:schemeClr val="dk2"/>
              </a:buClr>
              <a:buSzPts val="2800"/>
              <a:buFont typeface="Maven Pro"/>
              <a:buNone/>
              <a:defRPr sz="2800" b="1">
                <a:solidFill>
                  <a:schemeClr val="dk2"/>
                </a:solidFill>
                <a:latin typeface="Maven Pro"/>
                <a:ea typeface="Maven Pro"/>
                <a:cs typeface="Maven Pro"/>
                <a:sym typeface="Maven Pro"/>
              </a:defRPr>
            </a:lvl6pPr>
            <a:lvl7pPr lvl="6">
              <a:spcBef>
                <a:spcPts val="0"/>
              </a:spcBef>
              <a:spcAft>
                <a:spcPts val="0"/>
              </a:spcAft>
              <a:buClr>
                <a:schemeClr val="dk2"/>
              </a:buClr>
              <a:buSzPts val="2800"/>
              <a:buFont typeface="Maven Pro"/>
              <a:buNone/>
              <a:defRPr sz="2800" b="1">
                <a:solidFill>
                  <a:schemeClr val="dk2"/>
                </a:solidFill>
                <a:latin typeface="Maven Pro"/>
                <a:ea typeface="Maven Pro"/>
                <a:cs typeface="Maven Pro"/>
                <a:sym typeface="Maven Pro"/>
              </a:defRPr>
            </a:lvl7pPr>
            <a:lvl8pPr lvl="7">
              <a:spcBef>
                <a:spcPts val="0"/>
              </a:spcBef>
              <a:spcAft>
                <a:spcPts val="0"/>
              </a:spcAft>
              <a:buClr>
                <a:schemeClr val="dk2"/>
              </a:buClr>
              <a:buSzPts val="2800"/>
              <a:buFont typeface="Maven Pro"/>
              <a:buNone/>
              <a:defRPr sz="2800" b="1">
                <a:solidFill>
                  <a:schemeClr val="dk2"/>
                </a:solidFill>
                <a:latin typeface="Maven Pro"/>
                <a:ea typeface="Maven Pro"/>
                <a:cs typeface="Maven Pro"/>
                <a:sym typeface="Maven Pro"/>
              </a:defRPr>
            </a:lvl8pPr>
            <a:lvl9pPr lvl="8">
              <a:spcBef>
                <a:spcPts val="0"/>
              </a:spcBef>
              <a:spcAft>
                <a:spcPts val="0"/>
              </a:spcAft>
              <a:buClr>
                <a:schemeClr val="dk2"/>
              </a:buClr>
              <a:buSzPts val="2800"/>
              <a:buFont typeface="Maven Pro"/>
              <a:buNone/>
              <a:defRPr sz="2800" b="1">
                <a:solidFill>
                  <a:schemeClr val="dk2"/>
                </a:solidFill>
                <a:latin typeface="Maven Pro"/>
                <a:ea typeface="Maven Pro"/>
                <a:cs typeface="Maven Pro"/>
                <a:sym typeface="Maven Pro"/>
              </a:defRPr>
            </a:lvl9pPr>
          </a:lstStyle>
          <a:p>
            <a:endParaRPr/>
          </a:p>
        </p:txBody>
      </p:sp>
      <p:sp>
        <p:nvSpPr>
          <p:cNvPr id="7" name="Google Shape;7;g198398cf454_0_276"/>
          <p:cNvSpPr txBox="1">
            <a:spLocks noGrp="1"/>
          </p:cNvSpPr>
          <p:nvPr>
            <p:ph type="body" idx="1"/>
          </p:nvPr>
        </p:nvSpPr>
        <p:spPr>
          <a:xfrm>
            <a:off x="311700" y="1536633"/>
            <a:ext cx="8520600" cy="4555200"/>
          </a:xfrm>
          <a:prstGeom prst="rect">
            <a:avLst/>
          </a:prstGeom>
          <a:noFill/>
          <a:ln>
            <a:noFill/>
          </a:ln>
        </p:spPr>
        <p:txBody>
          <a:bodyPr spcFirstLastPara="1" wrap="square" lIns="91425" tIns="91425" rIns="91425" bIns="91425" anchor="t" anchorCtr="0">
            <a:normAutofit/>
          </a:bodyPr>
          <a:lstStyle>
            <a:lvl1pPr marL="457200" lvl="0" indent="-311150">
              <a:lnSpc>
                <a:spcPct val="115000"/>
              </a:lnSpc>
              <a:spcBef>
                <a:spcPts val="0"/>
              </a:spcBef>
              <a:spcAft>
                <a:spcPts val="0"/>
              </a:spcAft>
              <a:buClr>
                <a:schemeClr val="dk2"/>
              </a:buClr>
              <a:buSzPts val="1300"/>
              <a:buFont typeface="Nunito"/>
              <a:buChar char="●"/>
              <a:defRPr sz="1300">
                <a:solidFill>
                  <a:schemeClr val="dk2"/>
                </a:solidFill>
                <a:latin typeface="Nunito"/>
                <a:ea typeface="Nunito"/>
                <a:cs typeface="Nunito"/>
                <a:sym typeface="Nunito"/>
              </a:defRPr>
            </a:lvl1pPr>
            <a:lvl2pPr marL="914400" lvl="1" indent="-298450">
              <a:lnSpc>
                <a:spcPct val="115000"/>
              </a:lnSpc>
              <a:spcBef>
                <a:spcPts val="0"/>
              </a:spcBef>
              <a:spcAft>
                <a:spcPts val="0"/>
              </a:spcAft>
              <a:buClr>
                <a:schemeClr val="dk2"/>
              </a:buClr>
              <a:buSzPts val="1100"/>
              <a:buFont typeface="Nunito"/>
              <a:buChar char="○"/>
              <a:defRPr sz="1100">
                <a:solidFill>
                  <a:schemeClr val="dk2"/>
                </a:solidFill>
                <a:latin typeface="Nunito"/>
                <a:ea typeface="Nunito"/>
                <a:cs typeface="Nunito"/>
                <a:sym typeface="Nunito"/>
              </a:defRPr>
            </a:lvl2pPr>
            <a:lvl3pPr marL="1371600" lvl="2" indent="-298450">
              <a:lnSpc>
                <a:spcPct val="115000"/>
              </a:lnSpc>
              <a:spcBef>
                <a:spcPts val="0"/>
              </a:spcBef>
              <a:spcAft>
                <a:spcPts val="0"/>
              </a:spcAft>
              <a:buClr>
                <a:schemeClr val="dk2"/>
              </a:buClr>
              <a:buSzPts val="1100"/>
              <a:buFont typeface="Nunito"/>
              <a:buChar char="■"/>
              <a:defRPr sz="1100">
                <a:solidFill>
                  <a:schemeClr val="dk2"/>
                </a:solidFill>
                <a:latin typeface="Nunito"/>
                <a:ea typeface="Nunito"/>
                <a:cs typeface="Nunito"/>
                <a:sym typeface="Nunito"/>
              </a:defRPr>
            </a:lvl3pPr>
            <a:lvl4pPr marL="1828800" lvl="3" indent="-298450">
              <a:lnSpc>
                <a:spcPct val="115000"/>
              </a:lnSpc>
              <a:spcBef>
                <a:spcPts val="0"/>
              </a:spcBef>
              <a:spcAft>
                <a:spcPts val="0"/>
              </a:spcAft>
              <a:buClr>
                <a:schemeClr val="dk2"/>
              </a:buClr>
              <a:buSzPts val="1100"/>
              <a:buFont typeface="Nunito"/>
              <a:buChar char="●"/>
              <a:defRPr sz="1100">
                <a:solidFill>
                  <a:schemeClr val="dk2"/>
                </a:solidFill>
                <a:latin typeface="Nunito"/>
                <a:ea typeface="Nunito"/>
                <a:cs typeface="Nunito"/>
                <a:sym typeface="Nunito"/>
              </a:defRPr>
            </a:lvl4pPr>
            <a:lvl5pPr marL="2286000" lvl="4" indent="-298450">
              <a:lnSpc>
                <a:spcPct val="115000"/>
              </a:lnSpc>
              <a:spcBef>
                <a:spcPts val="0"/>
              </a:spcBef>
              <a:spcAft>
                <a:spcPts val="0"/>
              </a:spcAft>
              <a:buClr>
                <a:schemeClr val="dk2"/>
              </a:buClr>
              <a:buSzPts val="1100"/>
              <a:buFont typeface="Nunito"/>
              <a:buChar char="○"/>
              <a:defRPr sz="1100">
                <a:solidFill>
                  <a:schemeClr val="dk2"/>
                </a:solidFill>
                <a:latin typeface="Nunito"/>
                <a:ea typeface="Nunito"/>
                <a:cs typeface="Nunito"/>
                <a:sym typeface="Nunito"/>
              </a:defRPr>
            </a:lvl5pPr>
            <a:lvl6pPr marL="2743200" lvl="5" indent="-298450">
              <a:lnSpc>
                <a:spcPct val="115000"/>
              </a:lnSpc>
              <a:spcBef>
                <a:spcPts val="0"/>
              </a:spcBef>
              <a:spcAft>
                <a:spcPts val="0"/>
              </a:spcAft>
              <a:buClr>
                <a:schemeClr val="dk2"/>
              </a:buClr>
              <a:buSzPts val="1100"/>
              <a:buFont typeface="Nunito"/>
              <a:buChar char="■"/>
              <a:defRPr sz="1100">
                <a:solidFill>
                  <a:schemeClr val="dk2"/>
                </a:solidFill>
                <a:latin typeface="Nunito"/>
                <a:ea typeface="Nunito"/>
                <a:cs typeface="Nunito"/>
                <a:sym typeface="Nunito"/>
              </a:defRPr>
            </a:lvl6pPr>
            <a:lvl7pPr marL="3200400" lvl="6" indent="-298450">
              <a:lnSpc>
                <a:spcPct val="115000"/>
              </a:lnSpc>
              <a:spcBef>
                <a:spcPts val="0"/>
              </a:spcBef>
              <a:spcAft>
                <a:spcPts val="0"/>
              </a:spcAft>
              <a:buClr>
                <a:schemeClr val="dk2"/>
              </a:buClr>
              <a:buSzPts val="1100"/>
              <a:buFont typeface="Nunito"/>
              <a:buChar char="●"/>
              <a:defRPr sz="1100">
                <a:solidFill>
                  <a:schemeClr val="dk2"/>
                </a:solidFill>
                <a:latin typeface="Nunito"/>
                <a:ea typeface="Nunito"/>
                <a:cs typeface="Nunito"/>
                <a:sym typeface="Nunito"/>
              </a:defRPr>
            </a:lvl7pPr>
            <a:lvl8pPr marL="3657600" lvl="7" indent="-298450">
              <a:lnSpc>
                <a:spcPct val="115000"/>
              </a:lnSpc>
              <a:spcBef>
                <a:spcPts val="0"/>
              </a:spcBef>
              <a:spcAft>
                <a:spcPts val="0"/>
              </a:spcAft>
              <a:buClr>
                <a:schemeClr val="dk2"/>
              </a:buClr>
              <a:buSzPts val="1100"/>
              <a:buFont typeface="Nunito"/>
              <a:buChar char="○"/>
              <a:defRPr sz="1100">
                <a:solidFill>
                  <a:schemeClr val="dk2"/>
                </a:solidFill>
                <a:latin typeface="Nunito"/>
                <a:ea typeface="Nunito"/>
                <a:cs typeface="Nunito"/>
                <a:sym typeface="Nunito"/>
              </a:defRPr>
            </a:lvl8pPr>
            <a:lvl9pPr marL="4114800" lvl="8" indent="-298450">
              <a:lnSpc>
                <a:spcPct val="115000"/>
              </a:lnSpc>
              <a:spcBef>
                <a:spcPts val="0"/>
              </a:spcBef>
              <a:spcAft>
                <a:spcPts val="0"/>
              </a:spcAft>
              <a:buClr>
                <a:schemeClr val="dk2"/>
              </a:buClr>
              <a:buSzPts val="1100"/>
              <a:buFont typeface="Nunito"/>
              <a:buChar char="■"/>
              <a:defRPr sz="1100">
                <a:solidFill>
                  <a:schemeClr val="dk2"/>
                </a:solidFill>
                <a:latin typeface="Nunito"/>
                <a:ea typeface="Nunito"/>
                <a:cs typeface="Nunito"/>
                <a:sym typeface="Nunito"/>
              </a:defRPr>
            </a:lvl9pPr>
          </a:lstStyle>
          <a:p>
            <a:endParaRPr/>
          </a:p>
        </p:txBody>
      </p:sp>
      <p:sp>
        <p:nvSpPr>
          <p:cNvPr id="8" name="Google Shape;8;g198398cf454_0_276"/>
          <p:cNvSpPr txBox="1">
            <a:spLocks noGrp="1"/>
          </p:cNvSpPr>
          <p:nvPr>
            <p:ph type="sldNum" idx="12"/>
          </p:nvPr>
        </p:nvSpPr>
        <p:spPr>
          <a:xfrm>
            <a:off x="8451046" y="6315968"/>
            <a:ext cx="548700" cy="524700"/>
          </a:xfrm>
          <a:prstGeom prst="rect">
            <a:avLst/>
          </a:prstGeom>
          <a:noFill/>
          <a:ln>
            <a:noFill/>
          </a:ln>
        </p:spPr>
        <p:txBody>
          <a:bodyPr spcFirstLastPara="1" wrap="square" lIns="91425" tIns="91425" rIns="91425" bIns="91425" anchor="ctr" anchorCtr="0">
            <a:normAutofit/>
          </a:bodyPr>
          <a:lstStyle>
            <a:lvl1pPr lvl="0" algn="r">
              <a:buNone/>
              <a:defRPr sz="900">
                <a:solidFill>
                  <a:schemeClr val="dk2"/>
                </a:solidFill>
                <a:latin typeface="Nunito"/>
                <a:ea typeface="Nunito"/>
                <a:cs typeface="Nunito"/>
                <a:sym typeface="Nunito"/>
              </a:defRPr>
            </a:lvl1pPr>
            <a:lvl2pPr lvl="1" algn="r">
              <a:buNone/>
              <a:defRPr sz="900">
                <a:solidFill>
                  <a:schemeClr val="dk2"/>
                </a:solidFill>
                <a:latin typeface="Nunito"/>
                <a:ea typeface="Nunito"/>
                <a:cs typeface="Nunito"/>
                <a:sym typeface="Nunito"/>
              </a:defRPr>
            </a:lvl2pPr>
            <a:lvl3pPr lvl="2" algn="r">
              <a:buNone/>
              <a:defRPr sz="900">
                <a:solidFill>
                  <a:schemeClr val="dk2"/>
                </a:solidFill>
                <a:latin typeface="Nunito"/>
                <a:ea typeface="Nunito"/>
                <a:cs typeface="Nunito"/>
                <a:sym typeface="Nunito"/>
              </a:defRPr>
            </a:lvl3pPr>
            <a:lvl4pPr lvl="3" algn="r">
              <a:buNone/>
              <a:defRPr sz="900">
                <a:solidFill>
                  <a:schemeClr val="dk2"/>
                </a:solidFill>
                <a:latin typeface="Nunito"/>
                <a:ea typeface="Nunito"/>
                <a:cs typeface="Nunito"/>
                <a:sym typeface="Nunito"/>
              </a:defRPr>
            </a:lvl4pPr>
            <a:lvl5pPr lvl="4" algn="r">
              <a:buNone/>
              <a:defRPr sz="900">
                <a:solidFill>
                  <a:schemeClr val="dk2"/>
                </a:solidFill>
                <a:latin typeface="Nunito"/>
                <a:ea typeface="Nunito"/>
                <a:cs typeface="Nunito"/>
                <a:sym typeface="Nunito"/>
              </a:defRPr>
            </a:lvl5pPr>
            <a:lvl6pPr lvl="5" algn="r">
              <a:buNone/>
              <a:defRPr sz="900">
                <a:solidFill>
                  <a:schemeClr val="dk2"/>
                </a:solidFill>
                <a:latin typeface="Nunito"/>
                <a:ea typeface="Nunito"/>
                <a:cs typeface="Nunito"/>
                <a:sym typeface="Nunito"/>
              </a:defRPr>
            </a:lvl6pPr>
            <a:lvl7pPr lvl="6" algn="r">
              <a:buNone/>
              <a:defRPr sz="900">
                <a:solidFill>
                  <a:schemeClr val="dk2"/>
                </a:solidFill>
                <a:latin typeface="Nunito"/>
                <a:ea typeface="Nunito"/>
                <a:cs typeface="Nunito"/>
                <a:sym typeface="Nunito"/>
              </a:defRPr>
            </a:lvl7pPr>
            <a:lvl8pPr lvl="7" algn="r">
              <a:buNone/>
              <a:defRPr sz="900">
                <a:solidFill>
                  <a:schemeClr val="dk2"/>
                </a:solidFill>
                <a:latin typeface="Nunito"/>
                <a:ea typeface="Nunito"/>
                <a:cs typeface="Nunito"/>
                <a:sym typeface="Nunito"/>
              </a:defRPr>
            </a:lvl8pPr>
            <a:lvl9pPr lvl="8" algn="r">
              <a:buNone/>
              <a:defRPr sz="900">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282"/>
        <p:cNvGrpSpPr/>
        <p:nvPr/>
      </p:nvGrpSpPr>
      <p:grpSpPr>
        <a:xfrm>
          <a:off x="0" y="0"/>
          <a:ext cx="0" cy="0"/>
          <a:chOff x="0" y="0"/>
          <a:chExt cx="0" cy="0"/>
        </a:xfrm>
      </p:grpSpPr>
      <p:sp>
        <p:nvSpPr>
          <p:cNvPr id="283" name="Google Shape;283;g198398cf454_0_0"/>
          <p:cNvSpPr txBox="1">
            <a:spLocks noGrp="1"/>
          </p:cNvSpPr>
          <p:nvPr>
            <p:ph type="ctrTitle"/>
          </p:nvPr>
        </p:nvSpPr>
        <p:spPr>
          <a:xfrm>
            <a:off x="824000" y="225083"/>
            <a:ext cx="8052714" cy="4423867"/>
          </a:xfrm>
          <a:prstGeom prst="rect">
            <a:avLst/>
          </a:prstGeom>
        </p:spPr>
        <p:txBody>
          <a:bodyPr spcFirstLastPara="1" wrap="square" lIns="91425" tIns="91425" rIns="91425" bIns="91425" anchor="ctr" anchorCtr="0">
            <a:normAutofit/>
          </a:bodyPr>
          <a:lstStyle/>
          <a:p>
            <a:pPr marL="0" lvl="0" indent="0" algn="l" rtl="0">
              <a:spcBef>
                <a:spcPts val="0"/>
              </a:spcBef>
              <a:spcAft>
                <a:spcPts val="0"/>
              </a:spcAft>
              <a:buNone/>
            </a:pPr>
            <a:endParaRPr/>
          </a:p>
          <a:p>
            <a:pPr marL="0" lvl="0" indent="0" algn="l" rtl="0">
              <a:spcBef>
                <a:spcPts val="0"/>
              </a:spcBef>
              <a:spcAft>
                <a:spcPts val="0"/>
              </a:spcAft>
              <a:buNone/>
            </a:pPr>
            <a:endParaRPr/>
          </a:p>
        </p:txBody>
      </p:sp>
      <p:sp>
        <p:nvSpPr>
          <p:cNvPr id="29698" name="Rectangle 2"/>
          <p:cNvSpPr>
            <a:spLocks noChangeArrowheads="1"/>
          </p:cNvSpPr>
          <p:nvPr/>
        </p:nvSpPr>
        <p:spPr bwMode="auto">
          <a:xfrm>
            <a:off x="0" y="759655"/>
            <a:ext cx="9144000" cy="5139869"/>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400" b="1" i="0" u="none" strike="noStrike" cap="none" normalizeH="0" baseline="0" dirty="0" smtClean="0">
                <a:ln>
                  <a:noFill/>
                </a:ln>
                <a:solidFill>
                  <a:schemeClr val="bg2">
                    <a:lumMod val="50000"/>
                  </a:schemeClr>
                </a:solidFill>
                <a:effectLst/>
                <a:latin typeface="Arial" pitchFamily="34" charset="0"/>
                <a:ea typeface="Times New Roman" pitchFamily="18" charset="0"/>
                <a:cs typeface="Arial" pitchFamily="34" charset="0"/>
              </a:rPr>
              <a:t>                                          </a:t>
            </a:r>
          </a:p>
          <a:p>
            <a:pPr marL="0" marR="0" lvl="0" indent="0" algn="l" defTabSz="914400" rtl="0" eaLnBrk="1" fontAlgn="base" latinLnBrk="0" hangingPunct="1">
              <a:lnSpc>
                <a:spcPct val="100000"/>
              </a:lnSpc>
              <a:spcBef>
                <a:spcPct val="0"/>
              </a:spcBef>
              <a:spcAft>
                <a:spcPct val="0"/>
              </a:spcAft>
              <a:buClrTx/>
              <a:buSzTx/>
              <a:buFontTx/>
              <a:buNone/>
              <a:tabLst/>
            </a:pPr>
            <a:endParaRPr lang="en-GB" sz="2400" b="1" dirty="0" smtClean="0">
              <a:solidFill>
                <a:schemeClr val="bg2">
                  <a:lumMod val="50000"/>
                </a:schemeClr>
              </a:solidFill>
              <a:latin typeface="Arial" pitchFamily="34" charset="0"/>
              <a:ea typeface="Times New Roman" pitchFamily="18"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r>
              <a:rPr kumimoji="0" lang="en-GB" sz="2400" b="1" i="0" u="none" strike="noStrike" cap="none" normalizeH="0" baseline="0" dirty="0" smtClean="0">
                <a:ln>
                  <a:noFill/>
                </a:ln>
                <a:solidFill>
                  <a:schemeClr val="bg2">
                    <a:lumMod val="50000"/>
                  </a:schemeClr>
                </a:solidFill>
                <a:effectLst/>
                <a:latin typeface="Arial" pitchFamily="34" charset="0"/>
                <a:ea typeface="Times New Roman" pitchFamily="18" charset="0"/>
                <a:cs typeface="Arial" pitchFamily="34" charset="0"/>
              </a:rPr>
              <a:t>                                   </a:t>
            </a:r>
            <a:r>
              <a:rPr kumimoji="0" lang="en-GB" sz="4000" b="1" i="0" u="none" strike="noStrike" cap="none" normalizeH="0" baseline="0" dirty="0" smtClean="0">
                <a:ln>
                  <a:noFill/>
                </a:ln>
                <a:solidFill>
                  <a:schemeClr val="bg2">
                    <a:lumMod val="50000"/>
                  </a:schemeClr>
                </a:solidFill>
                <a:effectLst/>
                <a:latin typeface="Arial" pitchFamily="34" charset="0"/>
                <a:ea typeface="Times New Roman" pitchFamily="18" charset="0"/>
                <a:cs typeface="Arial" pitchFamily="34" charset="0"/>
              </a:rPr>
              <a:t>Assignment 3</a:t>
            </a:r>
            <a:endParaRPr kumimoji="0" lang="en-GB" sz="4000" b="0" i="0" u="none" strike="noStrike" cap="none" normalizeH="0" baseline="0" dirty="0" smtClean="0">
              <a:ln>
                <a:noFill/>
              </a:ln>
              <a:solidFill>
                <a:schemeClr val="bg2">
                  <a:lumMod val="50000"/>
                </a:schemeClr>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2400" b="1" i="0" u="none" strike="noStrike" cap="none" normalizeH="0" baseline="0" dirty="0" smtClean="0">
                <a:ln>
                  <a:noFill/>
                </a:ln>
                <a:solidFill>
                  <a:schemeClr val="bg2">
                    <a:lumMod val="50000"/>
                  </a:schemeClr>
                </a:solidFill>
                <a:effectLst/>
                <a:latin typeface="Arial" pitchFamily="34" charset="0"/>
                <a:ea typeface="Times New Roman" pitchFamily="18" charset="0"/>
                <a:cs typeface="Arial" pitchFamily="34" charset="0"/>
              </a:rPr>
              <a:t>                                    </a:t>
            </a:r>
            <a:r>
              <a:rPr kumimoji="0" lang="en-GB" sz="2400" b="1" i="0" u="none" strike="noStrike" cap="none" normalizeH="0" dirty="0" smtClean="0">
                <a:ln>
                  <a:noFill/>
                </a:ln>
                <a:solidFill>
                  <a:schemeClr val="bg2">
                    <a:lumMod val="50000"/>
                  </a:schemeClr>
                </a:solidFill>
                <a:effectLst/>
                <a:latin typeface="Arial" pitchFamily="34" charset="0"/>
                <a:ea typeface="Times New Roman" pitchFamily="18" charset="0"/>
                <a:cs typeface="Arial" pitchFamily="34" charset="0"/>
              </a:rPr>
              <a:t> </a:t>
            </a:r>
            <a:r>
              <a:rPr kumimoji="0" lang="en-GB" sz="4000" b="1" i="0" u="none" strike="noStrike" cap="none" normalizeH="0" baseline="0" dirty="0" smtClean="0">
                <a:ln>
                  <a:noFill/>
                </a:ln>
                <a:solidFill>
                  <a:schemeClr val="bg2">
                    <a:lumMod val="50000"/>
                  </a:schemeClr>
                </a:solidFill>
                <a:effectLst/>
                <a:latin typeface="Arial" pitchFamily="34" charset="0"/>
                <a:ea typeface="Times New Roman" pitchFamily="18" charset="0"/>
                <a:cs typeface="Arial" pitchFamily="34" charset="0"/>
              </a:rPr>
              <a:t>Presentation</a:t>
            </a:r>
            <a:endParaRPr kumimoji="0" lang="en-GB" sz="4000" b="0" i="0" u="none" strike="noStrike" cap="none" normalizeH="0" baseline="0" dirty="0" smtClean="0">
              <a:ln>
                <a:noFill/>
              </a:ln>
              <a:solidFill>
                <a:schemeClr val="bg2">
                  <a:lumMod val="50000"/>
                </a:schemeClr>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2400" b="1" i="0" u="none" strike="noStrike" cap="none" normalizeH="0" baseline="0" dirty="0" smtClean="0">
                <a:ln>
                  <a:noFill/>
                </a:ln>
                <a:solidFill>
                  <a:schemeClr val="bg2">
                    <a:lumMod val="50000"/>
                  </a:schemeClr>
                </a:solidFill>
                <a:effectLst/>
                <a:latin typeface="Arial" pitchFamily="34" charset="0"/>
                <a:ea typeface="Times New Roman" pitchFamily="18" charset="0"/>
                <a:cs typeface="Arial" pitchFamily="34" charset="0"/>
              </a:rPr>
              <a:t>           </a:t>
            </a:r>
            <a:endParaRPr kumimoji="0" lang="en-GB" sz="2400" b="0" i="0" u="none" strike="noStrike" cap="none" normalizeH="0" baseline="0" dirty="0" smtClean="0">
              <a:ln>
                <a:noFill/>
              </a:ln>
              <a:solidFill>
                <a:schemeClr val="bg2">
                  <a:lumMod val="50000"/>
                </a:schemeClr>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2400" b="1" i="0" u="none" strike="noStrike" cap="none" normalizeH="0" baseline="0" dirty="0" smtClean="0">
                <a:ln>
                  <a:noFill/>
                </a:ln>
                <a:solidFill>
                  <a:schemeClr val="bg2">
                    <a:lumMod val="50000"/>
                  </a:schemeClr>
                </a:solidFill>
                <a:effectLst/>
                <a:latin typeface="Arial" pitchFamily="34" charset="0"/>
                <a:ea typeface="Times New Roman" pitchFamily="18" charset="0"/>
                <a:cs typeface="Arial" pitchFamily="34" charset="0"/>
              </a:rPr>
              <a:t>                                      </a:t>
            </a:r>
            <a:r>
              <a:rPr kumimoji="0" lang="en-GB" sz="2800" b="1" i="0" u="none" strike="noStrike" cap="none" normalizeH="0" baseline="0" dirty="0" smtClean="0">
                <a:ln>
                  <a:noFill/>
                </a:ln>
                <a:solidFill>
                  <a:schemeClr val="bg2">
                    <a:lumMod val="50000"/>
                  </a:schemeClr>
                </a:solidFill>
                <a:effectLst/>
                <a:latin typeface="Arial" pitchFamily="34" charset="0"/>
                <a:ea typeface="Times New Roman" pitchFamily="18" charset="0"/>
                <a:cs typeface="Arial" pitchFamily="34" charset="0"/>
              </a:rPr>
              <a:t>Hotel Placement-</a:t>
            </a:r>
            <a:endParaRPr kumimoji="0" lang="en-GB" sz="2800" b="0" i="0" u="none" strike="noStrike" cap="none" normalizeH="0" baseline="0" dirty="0" smtClean="0">
              <a:ln>
                <a:noFill/>
              </a:ln>
              <a:solidFill>
                <a:schemeClr val="bg2">
                  <a:lumMod val="50000"/>
                </a:schemeClr>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2800" b="1" i="0" u="none" strike="noStrike" cap="none" normalizeH="0" baseline="0" dirty="0" smtClean="0">
                <a:ln>
                  <a:noFill/>
                </a:ln>
                <a:solidFill>
                  <a:schemeClr val="bg2">
                    <a:lumMod val="50000"/>
                  </a:schemeClr>
                </a:solidFill>
                <a:effectLst/>
                <a:latin typeface="Arial" pitchFamily="34" charset="0"/>
                <a:ea typeface="Times New Roman" pitchFamily="18" charset="0"/>
                <a:cs typeface="Arial" pitchFamily="34" charset="0"/>
              </a:rPr>
              <a:t>                         Operating Hotel Facilities.</a:t>
            </a:r>
            <a:endParaRPr kumimoji="0" lang="en-GB" sz="2800" b="0" i="0" u="none" strike="noStrike" cap="none" normalizeH="0" baseline="0" dirty="0" smtClean="0">
              <a:ln>
                <a:noFill/>
              </a:ln>
              <a:solidFill>
                <a:schemeClr val="bg2">
                  <a:lumMod val="50000"/>
                </a:schemeClr>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2400" b="1" i="0" u="none" strike="noStrike" cap="none" normalizeH="0" baseline="0" dirty="0" smtClean="0">
                <a:ln>
                  <a:noFill/>
                </a:ln>
                <a:solidFill>
                  <a:schemeClr val="bg2">
                    <a:lumMod val="50000"/>
                  </a:schemeClr>
                </a:solidFill>
                <a:effectLst/>
                <a:latin typeface="Arial" pitchFamily="34" charset="0"/>
                <a:ea typeface="Times New Roman" pitchFamily="18" charset="0"/>
                <a:cs typeface="Arial" pitchFamily="34" charset="0"/>
              </a:rPr>
              <a:t>                                           (BMIH4006)</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dirty="0" smtClean="0">
              <a:ln>
                <a:noFill/>
              </a:ln>
              <a:solidFill>
                <a:schemeClr val="bg2">
                  <a:lumMod val="50000"/>
                </a:schemeClr>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2400" b="1" i="0" u="none" strike="noStrike" cap="none" normalizeH="0" baseline="0" dirty="0" smtClean="0">
                <a:ln>
                  <a:noFill/>
                </a:ln>
                <a:solidFill>
                  <a:schemeClr val="bg2">
                    <a:lumMod val="50000"/>
                  </a:schemeClr>
                </a:solidFill>
                <a:effectLst/>
                <a:latin typeface="Arial" pitchFamily="34" charset="0"/>
                <a:ea typeface="Times New Roman" pitchFamily="18" charset="0"/>
                <a:cs typeface="Arial" pitchFamily="34" charset="0"/>
              </a:rPr>
              <a:t>                        Student Name: Mr Naeem Qureshi</a:t>
            </a:r>
            <a:endParaRPr kumimoji="0" lang="en-GB" sz="2400" b="0" i="0" u="none" strike="noStrike" cap="none" normalizeH="0" baseline="0" dirty="0" smtClean="0">
              <a:ln>
                <a:noFill/>
              </a:ln>
              <a:solidFill>
                <a:schemeClr val="bg2">
                  <a:lumMod val="50000"/>
                </a:schemeClr>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2400" b="1" i="0" u="none" strike="noStrike" cap="none" normalizeH="0" baseline="0" dirty="0" smtClean="0">
                <a:ln>
                  <a:noFill/>
                </a:ln>
                <a:solidFill>
                  <a:schemeClr val="bg2">
                    <a:lumMod val="50000"/>
                  </a:schemeClr>
                </a:solidFill>
                <a:effectLst/>
                <a:latin typeface="Arial" pitchFamily="34" charset="0"/>
                <a:ea typeface="Times New Roman" pitchFamily="18" charset="0"/>
                <a:cs typeface="Arial" pitchFamily="34" charset="0"/>
              </a:rPr>
              <a:t>                                    Student ID: 2027460</a:t>
            </a:r>
            <a:endParaRPr kumimoji="0" lang="en-GB" sz="2400" b="0" i="0" u="none" strike="noStrike" cap="none" normalizeH="0" baseline="0" dirty="0" smtClean="0">
              <a:ln>
                <a:noFill/>
              </a:ln>
              <a:solidFill>
                <a:schemeClr val="bg2">
                  <a:lumMod val="50000"/>
                </a:schemeClr>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2400" b="1" i="0" u="none" strike="noStrike" cap="none" normalizeH="0" baseline="0" dirty="0" smtClean="0">
                <a:ln>
                  <a:noFill/>
                </a:ln>
                <a:solidFill>
                  <a:schemeClr val="bg2">
                    <a:lumMod val="50000"/>
                  </a:schemeClr>
                </a:solidFill>
                <a:effectLst/>
                <a:latin typeface="Arial" pitchFamily="34" charset="0"/>
                <a:ea typeface="Times New Roman" pitchFamily="18" charset="0"/>
                <a:cs typeface="Arial" pitchFamily="34" charset="0"/>
              </a:rPr>
              <a:t>                                    Lecturer-Lola Villard</a:t>
            </a:r>
            <a:endParaRPr kumimoji="0" lang="en-GB" sz="2400" b="0" i="0" u="none" strike="noStrike" cap="none" normalizeH="0" baseline="0" dirty="0" smtClean="0">
              <a:ln>
                <a:noFill/>
              </a:ln>
              <a:solidFill>
                <a:schemeClr val="bg2">
                  <a:lumMod val="50000"/>
                </a:schemeClr>
              </a:solidFill>
              <a:effectLst/>
              <a:latin typeface="Arial" pitchFamily="34" charset="0"/>
              <a:cs typeface="Arial"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0">
  <p:cSld>
    <p:spTree>
      <p:nvGrpSpPr>
        <p:cNvPr id="1" name="Shape 288"/>
        <p:cNvGrpSpPr/>
        <p:nvPr/>
      </p:nvGrpSpPr>
      <p:grpSpPr>
        <a:xfrm>
          <a:off x="0" y="0"/>
          <a:ext cx="0" cy="0"/>
          <a:chOff x="0" y="0"/>
          <a:chExt cx="0" cy="0"/>
        </a:xfrm>
      </p:grpSpPr>
      <p:sp>
        <p:nvSpPr>
          <p:cNvPr id="289" name="Google Shape;289;g198398cf454_0_5"/>
          <p:cNvSpPr txBox="1">
            <a:spLocks noGrp="1"/>
          </p:cNvSpPr>
          <p:nvPr>
            <p:ph type="title"/>
          </p:nvPr>
        </p:nvSpPr>
        <p:spPr>
          <a:xfrm>
            <a:off x="457200" y="274638"/>
            <a:ext cx="8229600" cy="1143000"/>
          </a:xfrm>
          <a:prstGeom prst="rect">
            <a:avLst/>
          </a:prstGeom>
        </p:spPr>
        <p:txBody>
          <a:bodyPr spcFirstLastPara="1" wrap="square" lIns="91425" tIns="45700" rIns="91425" bIns="45700" anchor="ctr" anchorCtr="0">
            <a:normAutofit/>
          </a:bodyPr>
          <a:lstStyle/>
          <a:p>
            <a:pPr marL="0" lvl="0" indent="0" algn="ctr" rtl="0">
              <a:spcBef>
                <a:spcPts val="0"/>
              </a:spcBef>
              <a:spcAft>
                <a:spcPts val="0"/>
              </a:spcAft>
              <a:buNone/>
            </a:pPr>
            <a:r>
              <a:rPr lang="en-US">
                <a:latin typeface="Times New Roman"/>
                <a:ea typeface="Times New Roman"/>
                <a:cs typeface="Times New Roman"/>
                <a:sym typeface="Times New Roman"/>
              </a:rPr>
              <a:t>Table of content </a:t>
            </a:r>
            <a:endParaRPr>
              <a:latin typeface="Times New Roman"/>
              <a:ea typeface="Times New Roman"/>
              <a:cs typeface="Times New Roman"/>
              <a:sym typeface="Times New Roman"/>
            </a:endParaRPr>
          </a:p>
        </p:txBody>
      </p:sp>
      <p:sp>
        <p:nvSpPr>
          <p:cNvPr id="290" name="Google Shape;290;g198398cf454_0_5"/>
          <p:cNvSpPr txBox="1">
            <a:spLocks noGrp="1"/>
          </p:cNvSpPr>
          <p:nvPr>
            <p:ph type="body" idx="1"/>
          </p:nvPr>
        </p:nvSpPr>
        <p:spPr>
          <a:xfrm>
            <a:off x="457200" y="1600200"/>
            <a:ext cx="8229600" cy="4526100"/>
          </a:xfrm>
          <a:prstGeom prst="rect">
            <a:avLst/>
          </a:prstGeom>
        </p:spPr>
        <p:txBody>
          <a:bodyPr spcFirstLastPara="1" wrap="square" lIns="91425" tIns="45700" rIns="91425" bIns="45700" anchor="t" anchorCtr="0">
            <a:normAutofit/>
          </a:bodyPr>
          <a:lstStyle/>
          <a:p>
            <a:pPr marL="457200" lvl="0" indent="-342900" algn="l" rtl="0">
              <a:spcBef>
                <a:spcPts val="360"/>
              </a:spcBef>
              <a:spcAft>
                <a:spcPts val="0"/>
              </a:spcAft>
              <a:buSzPts val="1800"/>
              <a:buFont typeface="Times New Roman"/>
              <a:buChar char="●"/>
            </a:pPr>
            <a:r>
              <a:rPr lang="en-US" sz="2800" dirty="0" smtClean="0">
                <a:latin typeface="Times New Roman"/>
                <a:ea typeface="Times New Roman"/>
                <a:cs typeface="Times New Roman"/>
                <a:sym typeface="Times New Roman"/>
              </a:rPr>
              <a:t>Introduction</a:t>
            </a:r>
            <a:endParaRPr sz="2800">
              <a:latin typeface="Times New Roman"/>
              <a:ea typeface="Times New Roman"/>
              <a:cs typeface="Times New Roman"/>
              <a:sym typeface="Times New Roman"/>
            </a:endParaRPr>
          </a:p>
          <a:p>
            <a:pPr marL="457200" lvl="0" indent="-342900" algn="l" rtl="0">
              <a:spcBef>
                <a:spcPts val="0"/>
              </a:spcBef>
              <a:spcAft>
                <a:spcPts val="0"/>
              </a:spcAft>
              <a:buSzPts val="1800"/>
              <a:buFont typeface="Times New Roman"/>
              <a:buChar char="●"/>
            </a:pPr>
            <a:r>
              <a:rPr lang="en-US" sz="2800" dirty="0">
                <a:latin typeface="Times New Roman"/>
                <a:ea typeface="Times New Roman"/>
                <a:cs typeface="Times New Roman"/>
                <a:sym typeface="Times New Roman"/>
              </a:rPr>
              <a:t>Definition of employee engagement </a:t>
            </a:r>
            <a:endParaRPr sz="2800">
              <a:latin typeface="Times New Roman"/>
              <a:ea typeface="Times New Roman"/>
              <a:cs typeface="Times New Roman"/>
              <a:sym typeface="Times New Roman"/>
            </a:endParaRPr>
          </a:p>
          <a:p>
            <a:pPr marL="457200" lvl="0" indent="-342900" algn="l" rtl="0">
              <a:spcBef>
                <a:spcPts val="0"/>
              </a:spcBef>
              <a:spcAft>
                <a:spcPts val="0"/>
              </a:spcAft>
              <a:buSzPts val="1800"/>
              <a:buFont typeface="Times New Roman"/>
              <a:buChar char="●"/>
            </a:pPr>
            <a:r>
              <a:rPr lang="en-US" sz="2800" dirty="0">
                <a:latin typeface="Times New Roman"/>
                <a:ea typeface="Times New Roman"/>
                <a:cs typeface="Times New Roman"/>
                <a:sym typeface="Times New Roman"/>
              </a:rPr>
              <a:t>Engagement theoretical model </a:t>
            </a:r>
            <a:endParaRPr sz="2800">
              <a:latin typeface="Times New Roman"/>
              <a:ea typeface="Times New Roman"/>
              <a:cs typeface="Times New Roman"/>
              <a:sym typeface="Times New Roman"/>
            </a:endParaRPr>
          </a:p>
          <a:p>
            <a:pPr marL="457200" lvl="0" indent="-342900" algn="l" rtl="0">
              <a:spcBef>
                <a:spcPts val="0"/>
              </a:spcBef>
              <a:spcAft>
                <a:spcPts val="0"/>
              </a:spcAft>
              <a:buSzPts val="1800"/>
              <a:buFont typeface="Times New Roman"/>
              <a:buChar char="●"/>
            </a:pPr>
            <a:r>
              <a:rPr lang="en-US" sz="2800" dirty="0">
                <a:latin typeface="Times New Roman"/>
                <a:ea typeface="Times New Roman"/>
                <a:cs typeface="Times New Roman"/>
                <a:sym typeface="Times New Roman"/>
              </a:rPr>
              <a:t>Importance of employee engagement in success of the hotel </a:t>
            </a:r>
            <a:endParaRPr sz="2800">
              <a:latin typeface="Times New Roman"/>
              <a:ea typeface="Times New Roman"/>
              <a:cs typeface="Times New Roman"/>
              <a:sym typeface="Times New Roman"/>
            </a:endParaRPr>
          </a:p>
          <a:p>
            <a:pPr marL="457200" lvl="0" indent="-342900" algn="l" rtl="0">
              <a:lnSpc>
                <a:spcPct val="115000"/>
              </a:lnSpc>
              <a:spcBef>
                <a:spcPts val="0"/>
              </a:spcBef>
              <a:spcAft>
                <a:spcPts val="0"/>
              </a:spcAft>
              <a:buSzPts val="1800"/>
              <a:buFont typeface="Times New Roman"/>
              <a:buChar char="●"/>
            </a:pPr>
            <a:r>
              <a:rPr lang="en-US" sz="2800" dirty="0">
                <a:latin typeface="Times New Roman"/>
                <a:ea typeface="Times New Roman"/>
                <a:cs typeface="Times New Roman"/>
                <a:sym typeface="Times New Roman"/>
              </a:rPr>
              <a:t>Best practices to engage employees from hotel industry </a:t>
            </a:r>
            <a:endParaRPr sz="2800">
              <a:latin typeface="Times New Roman"/>
              <a:ea typeface="Times New Roman"/>
              <a:cs typeface="Times New Roman"/>
              <a:sym typeface="Times New Roman"/>
            </a:endParaRPr>
          </a:p>
          <a:p>
            <a:pPr marL="457200" lvl="0" indent="-342900" algn="l" rtl="0">
              <a:lnSpc>
                <a:spcPct val="115000"/>
              </a:lnSpc>
              <a:spcBef>
                <a:spcPts val="0"/>
              </a:spcBef>
              <a:spcAft>
                <a:spcPts val="0"/>
              </a:spcAft>
              <a:buSzPts val="1800"/>
              <a:buFont typeface="Times New Roman"/>
              <a:buChar char="●"/>
            </a:pPr>
            <a:r>
              <a:rPr lang="en-US" sz="2800" dirty="0">
                <a:latin typeface="Times New Roman"/>
                <a:ea typeface="Times New Roman"/>
                <a:cs typeface="Times New Roman"/>
                <a:sym typeface="Times New Roman"/>
              </a:rPr>
              <a:t>Conclusion</a:t>
            </a:r>
            <a:endParaRPr sz="2800">
              <a:latin typeface="Times New Roman"/>
              <a:ea typeface="Times New Roman"/>
              <a:cs typeface="Times New Roman"/>
              <a:sym typeface="Times New Roman"/>
            </a:endParaRPr>
          </a:p>
        </p:txBody>
      </p:sp>
    </p:spTree>
  </p:cSld>
  <p:clrMapOvr>
    <a:masterClrMapping/>
  </p:clrMapOv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294"/>
        <p:cNvGrpSpPr/>
        <p:nvPr/>
      </p:nvGrpSpPr>
      <p:grpSpPr>
        <a:xfrm>
          <a:off x="0" y="0"/>
          <a:ext cx="0" cy="0"/>
          <a:chOff x="0" y="0"/>
          <a:chExt cx="0" cy="0"/>
        </a:xfrm>
      </p:grpSpPr>
      <p:sp>
        <p:nvSpPr>
          <p:cNvPr id="295" name="Google Shape;295;g198398cf454_0_17"/>
          <p:cNvSpPr txBox="1">
            <a:spLocks noGrp="1"/>
          </p:cNvSpPr>
          <p:nvPr>
            <p:ph type="title"/>
          </p:nvPr>
        </p:nvSpPr>
        <p:spPr>
          <a:xfrm>
            <a:off x="457200" y="274638"/>
            <a:ext cx="8229600" cy="1143000"/>
          </a:xfrm>
          <a:prstGeom prst="rect">
            <a:avLst/>
          </a:prstGeom>
        </p:spPr>
        <p:txBody>
          <a:bodyPr spcFirstLastPara="1" wrap="square" lIns="91425" tIns="45700" rIns="91425" bIns="45700" anchor="ctr" anchorCtr="0">
            <a:normAutofit/>
          </a:bodyPr>
          <a:lstStyle/>
          <a:p>
            <a:pPr marL="0" lvl="0" indent="0" algn="ctr" rtl="0">
              <a:lnSpc>
                <a:spcPct val="150000"/>
              </a:lnSpc>
              <a:spcBef>
                <a:spcPts val="0"/>
              </a:spcBef>
              <a:spcAft>
                <a:spcPts val="0"/>
              </a:spcAft>
              <a:buNone/>
            </a:pPr>
            <a:r>
              <a:rPr lang="en-US" sz="3000" b="1">
                <a:latin typeface="Times New Roman"/>
                <a:ea typeface="Times New Roman"/>
                <a:cs typeface="Times New Roman"/>
                <a:sym typeface="Times New Roman"/>
              </a:rPr>
              <a:t>Introduction</a:t>
            </a:r>
            <a:endParaRPr sz="3000" b="1"/>
          </a:p>
        </p:txBody>
      </p:sp>
      <p:sp>
        <p:nvSpPr>
          <p:cNvPr id="296" name="Google Shape;296;g198398cf454_0_17"/>
          <p:cNvSpPr txBox="1">
            <a:spLocks noGrp="1"/>
          </p:cNvSpPr>
          <p:nvPr>
            <p:ph type="body" idx="1"/>
          </p:nvPr>
        </p:nvSpPr>
        <p:spPr>
          <a:xfrm>
            <a:off x="653900" y="1796900"/>
            <a:ext cx="5336100" cy="4526100"/>
          </a:xfrm>
          <a:prstGeom prst="rect">
            <a:avLst/>
          </a:prstGeom>
        </p:spPr>
        <p:txBody>
          <a:bodyPr spcFirstLastPara="1" wrap="square" lIns="91425" tIns="45700" rIns="91425" bIns="45700" anchor="t" anchorCtr="0">
            <a:normAutofit/>
          </a:bodyPr>
          <a:lstStyle/>
          <a:p>
            <a:pPr marL="457200" lvl="0" indent="-342900" algn="just" rtl="0">
              <a:lnSpc>
                <a:spcPct val="150000"/>
              </a:lnSpc>
              <a:spcBef>
                <a:spcPts val="360"/>
              </a:spcBef>
              <a:spcAft>
                <a:spcPts val="0"/>
              </a:spcAft>
              <a:buSzPts val="1800"/>
              <a:buChar char="●"/>
            </a:pPr>
            <a:r>
              <a:rPr lang="en-US" sz="1400" dirty="0">
                <a:latin typeface="+mn-lt"/>
                <a:ea typeface="Times New Roman"/>
                <a:cs typeface="Times New Roman"/>
                <a:sym typeface="Times New Roman"/>
              </a:rPr>
              <a:t>The presentation aims at providing an overview on the importance of employee engagement within the hotel industry.</a:t>
            </a:r>
            <a:endParaRPr sz="1400">
              <a:latin typeface="+mn-lt"/>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US" sz="1400" dirty="0">
                <a:latin typeface="+mn-lt"/>
                <a:ea typeface="Times New Roman"/>
                <a:cs typeface="Times New Roman"/>
                <a:sym typeface="Times New Roman"/>
              </a:rPr>
              <a:t>An employee's engagement is the most important part in the hotel industry.</a:t>
            </a:r>
            <a:endParaRPr sz="1400">
              <a:latin typeface="+mn-lt"/>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US" sz="1400" dirty="0">
                <a:latin typeface="+mn-lt"/>
                <a:ea typeface="Times New Roman"/>
                <a:cs typeface="Times New Roman"/>
                <a:sym typeface="Times New Roman"/>
              </a:rPr>
              <a:t>In the hotel industry it is the employee that interacts with the guest.</a:t>
            </a:r>
            <a:endParaRPr sz="1400">
              <a:latin typeface="+mn-lt"/>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US" sz="1400" dirty="0">
                <a:latin typeface="+mn-lt"/>
                <a:ea typeface="Times New Roman"/>
                <a:cs typeface="Times New Roman"/>
                <a:sym typeface="Times New Roman"/>
              </a:rPr>
              <a:t>Employees can </a:t>
            </a:r>
            <a:r>
              <a:rPr lang="en-US" sz="1400" dirty="0" smtClean="0">
                <a:latin typeface="+mn-lt"/>
                <a:ea typeface="Times New Roman"/>
                <a:cs typeface="Times New Roman"/>
                <a:sym typeface="Times New Roman"/>
              </a:rPr>
              <a:t>either, </a:t>
            </a:r>
            <a:r>
              <a:rPr lang="en-US" sz="1400" dirty="0">
                <a:latin typeface="+mn-lt"/>
                <a:ea typeface="Times New Roman"/>
                <a:cs typeface="Times New Roman"/>
                <a:sym typeface="Times New Roman"/>
              </a:rPr>
              <a:t>satisfy the customer or make them unsatisfied.</a:t>
            </a:r>
            <a:endParaRPr sz="1400">
              <a:latin typeface="+mn-lt"/>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US" sz="1400" dirty="0">
                <a:latin typeface="+mn-lt"/>
                <a:ea typeface="Times New Roman"/>
                <a:cs typeface="Times New Roman"/>
                <a:sym typeface="Times New Roman"/>
              </a:rPr>
              <a:t>The presentation will provide a definition of employee engagement and an engagement theoretical model.</a:t>
            </a:r>
            <a:endParaRPr sz="1400">
              <a:latin typeface="+mn-lt"/>
              <a:ea typeface="Times New Roman"/>
              <a:cs typeface="Times New Roman"/>
              <a:sym typeface="Times New Roman"/>
            </a:endParaRPr>
          </a:p>
        </p:txBody>
      </p:sp>
      <p:pic>
        <p:nvPicPr>
          <p:cNvPr id="297" name="Google Shape;297;g198398cf454_0_17"/>
          <p:cNvPicPr preferRelativeResize="0"/>
          <p:nvPr/>
        </p:nvPicPr>
        <p:blipFill>
          <a:blip r:embed="rId3">
            <a:alphaModFix/>
          </a:blip>
          <a:stretch>
            <a:fillRect/>
          </a:stretch>
        </p:blipFill>
        <p:spPr>
          <a:xfrm>
            <a:off x="6258900" y="2690825"/>
            <a:ext cx="2686525" cy="1476375"/>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301"/>
        <p:cNvGrpSpPr/>
        <p:nvPr/>
      </p:nvGrpSpPr>
      <p:grpSpPr>
        <a:xfrm>
          <a:off x="0" y="0"/>
          <a:ext cx="0" cy="0"/>
          <a:chOff x="0" y="0"/>
          <a:chExt cx="0" cy="0"/>
        </a:xfrm>
      </p:grpSpPr>
      <p:sp>
        <p:nvSpPr>
          <p:cNvPr id="302" name="Google Shape;302;g198398cf454_0_29"/>
          <p:cNvSpPr txBox="1">
            <a:spLocks noGrp="1"/>
          </p:cNvSpPr>
          <p:nvPr>
            <p:ph type="title"/>
          </p:nvPr>
        </p:nvSpPr>
        <p:spPr>
          <a:xfrm>
            <a:off x="457200" y="274638"/>
            <a:ext cx="8229600" cy="1143000"/>
          </a:xfrm>
          <a:prstGeom prst="rect">
            <a:avLst/>
          </a:prstGeom>
        </p:spPr>
        <p:txBody>
          <a:bodyPr spcFirstLastPara="1" wrap="square" lIns="91425" tIns="45700" rIns="91425" bIns="45700" anchor="ctr" anchorCtr="0">
            <a:normAutofit/>
          </a:bodyPr>
          <a:lstStyle/>
          <a:p>
            <a:pPr marL="0" lvl="0" indent="0" algn="ctr" rtl="0">
              <a:spcBef>
                <a:spcPts val="0"/>
              </a:spcBef>
              <a:spcAft>
                <a:spcPts val="0"/>
              </a:spcAft>
              <a:buNone/>
            </a:pPr>
            <a:r>
              <a:rPr lang="en-US" sz="3000" b="1">
                <a:latin typeface="Times New Roman"/>
                <a:ea typeface="Times New Roman"/>
                <a:cs typeface="Times New Roman"/>
                <a:sym typeface="Times New Roman"/>
              </a:rPr>
              <a:t>Definition of employee engagement </a:t>
            </a:r>
            <a:endParaRPr sz="3000" b="1"/>
          </a:p>
        </p:txBody>
      </p:sp>
      <p:sp>
        <p:nvSpPr>
          <p:cNvPr id="303" name="Google Shape;303;g198398cf454_0_29"/>
          <p:cNvSpPr txBox="1">
            <a:spLocks noGrp="1"/>
          </p:cNvSpPr>
          <p:nvPr>
            <p:ph type="body" idx="1"/>
          </p:nvPr>
        </p:nvSpPr>
        <p:spPr>
          <a:xfrm>
            <a:off x="457200" y="1600200"/>
            <a:ext cx="4708200" cy="4526100"/>
          </a:xfrm>
          <a:prstGeom prst="rect">
            <a:avLst/>
          </a:prstGeom>
        </p:spPr>
        <p:txBody>
          <a:bodyPr spcFirstLastPara="1" wrap="square" lIns="91425" tIns="45700" rIns="91425" bIns="45700" anchor="t" anchorCtr="0">
            <a:normAutofit/>
          </a:bodyPr>
          <a:lstStyle/>
          <a:p>
            <a:pPr marL="457200" lvl="0" indent="-342900" algn="just" rtl="0">
              <a:lnSpc>
                <a:spcPct val="150000"/>
              </a:lnSpc>
              <a:spcBef>
                <a:spcPts val="360"/>
              </a:spcBef>
              <a:spcAft>
                <a:spcPts val="0"/>
              </a:spcAft>
              <a:buSzPts val="1800"/>
              <a:buChar char="●"/>
            </a:pPr>
            <a:r>
              <a:rPr lang="en-US" sz="1400" dirty="0">
                <a:latin typeface="+mn-lt"/>
                <a:ea typeface="Times New Roman"/>
                <a:cs typeface="Times New Roman"/>
                <a:sym typeface="Times New Roman"/>
              </a:rPr>
              <a:t>Employee engagement could be understood as the concept of the employees and their level of dedication in their job (Bakker and Albrecht, 2018).</a:t>
            </a:r>
            <a:endParaRPr sz="1400">
              <a:latin typeface="+mn-lt"/>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US" sz="1400" dirty="0">
                <a:latin typeface="+mn-lt"/>
                <a:ea typeface="Times New Roman"/>
                <a:cs typeface="Times New Roman"/>
                <a:sym typeface="Times New Roman"/>
              </a:rPr>
              <a:t>Employee engagement is the level to which the employees are investing their cognitive, energies, as well as </a:t>
            </a:r>
            <a:r>
              <a:rPr lang="en-US" sz="1400" dirty="0" smtClean="0">
                <a:latin typeface="+mn-lt"/>
                <a:ea typeface="Times New Roman"/>
                <a:cs typeface="Times New Roman"/>
                <a:sym typeface="Times New Roman"/>
              </a:rPr>
              <a:t>behavior </a:t>
            </a:r>
            <a:r>
              <a:rPr lang="en-US" sz="1400" dirty="0">
                <a:latin typeface="+mn-lt"/>
                <a:ea typeface="Times New Roman"/>
                <a:cs typeface="Times New Roman"/>
                <a:sym typeface="Times New Roman"/>
              </a:rPr>
              <a:t>in the </a:t>
            </a:r>
            <a:r>
              <a:rPr lang="en-US" sz="1400" dirty="0" smtClean="0">
                <a:latin typeface="+mn-lt"/>
                <a:ea typeface="Times New Roman"/>
                <a:cs typeface="Times New Roman"/>
                <a:sym typeface="Times New Roman"/>
              </a:rPr>
              <a:t>organization</a:t>
            </a:r>
            <a:endParaRPr sz="1400">
              <a:latin typeface="+mn-lt"/>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US" sz="1400" dirty="0">
                <a:latin typeface="+mn-lt"/>
                <a:ea typeface="Times New Roman"/>
                <a:cs typeface="Times New Roman"/>
                <a:sym typeface="Times New Roman"/>
              </a:rPr>
              <a:t>It implies the level of employee contribution within the firm. Employees who are engaged are more enthusiastic about their job. </a:t>
            </a:r>
            <a:endParaRPr sz="1400">
              <a:latin typeface="+mn-lt"/>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US" sz="1400" dirty="0">
                <a:latin typeface="+mn-lt"/>
                <a:ea typeface="Times New Roman"/>
                <a:cs typeface="Times New Roman"/>
                <a:sym typeface="Times New Roman"/>
              </a:rPr>
              <a:t>They perform the work wholeheartedly and are happy as well as satisfied.</a:t>
            </a:r>
            <a:endParaRPr sz="1400">
              <a:latin typeface="+mn-lt"/>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US" sz="1400" dirty="0">
                <a:latin typeface="+mn-lt"/>
                <a:ea typeface="Times New Roman"/>
                <a:cs typeface="Times New Roman"/>
                <a:sym typeface="Times New Roman"/>
              </a:rPr>
              <a:t>They generate great outcomes for the company they work in.</a:t>
            </a:r>
            <a:endParaRPr sz="1400">
              <a:latin typeface="+mn-lt"/>
              <a:ea typeface="Times New Roman"/>
              <a:cs typeface="Times New Roman"/>
              <a:sym typeface="Times New Roman"/>
            </a:endParaRPr>
          </a:p>
        </p:txBody>
      </p:sp>
      <p:pic>
        <p:nvPicPr>
          <p:cNvPr id="304" name="Google Shape;304;g198398cf454_0_29"/>
          <p:cNvPicPr preferRelativeResize="0"/>
          <p:nvPr/>
        </p:nvPicPr>
        <p:blipFill>
          <a:blip r:embed="rId3">
            <a:alphaModFix/>
          </a:blip>
          <a:stretch>
            <a:fillRect/>
          </a:stretch>
        </p:blipFill>
        <p:spPr>
          <a:xfrm>
            <a:off x="5488275" y="2383038"/>
            <a:ext cx="2857500" cy="1600200"/>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308"/>
        <p:cNvGrpSpPr/>
        <p:nvPr/>
      </p:nvGrpSpPr>
      <p:grpSpPr>
        <a:xfrm>
          <a:off x="0" y="0"/>
          <a:ext cx="0" cy="0"/>
          <a:chOff x="0" y="0"/>
          <a:chExt cx="0" cy="0"/>
        </a:xfrm>
      </p:grpSpPr>
      <p:sp>
        <p:nvSpPr>
          <p:cNvPr id="309" name="Google Shape;309;g198398cf454_0_42"/>
          <p:cNvSpPr txBox="1">
            <a:spLocks noGrp="1"/>
          </p:cNvSpPr>
          <p:nvPr>
            <p:ph type="title"/>
          </p:nvPr>
        </p:nvSpPr>
        <p:spPr>
          <a:xfrm>
            <a:off x="457200" y="274638"/>
            <a:ext cx="8229600" cy="1143000"/>
          </a:xfrm>
          <a:prstGeom prst="rect">
            <a:avLst/>
          </a:prstGeom>
        </p:spPr>
        <p:txBody>
          <a:bodyPr spcFirstLastPara="1" wrap="square" lIns="91425" tIns="45700" rIns="91425" bIns="45700" anchor="ctr" anchorCtr="0">
            <a:normAutofit/>
          </a:bodyPr>
          <a:lstStyle/>
          <a:p>
            <a:pPr marL="0" lvl="0" indent="0" algn="ctr" rtl="0">
              <a:lnSpc>
                <a:spcPct val="150000"/>
              </a:lnSpc>
              <a:spcBef>
                <a:spcPts val="0"/>
              </a:spcBef>
              <a:spcAft>
                <a:spcPts val="0"/>
              </a:spcAft>
              <a:buNone/>
            </a:pPr>
            <a:r>
              <a:rPr lang="en-US" sz="3000" b="1">
                <a:latin typeface="Times New Roman"/>
                <a:ea typeface="Times New Roman"/>
                <a:cs typeface="Times New Roman"/>
                <a:sym typeface="Times New Roman"/>
              </a:rPr>
              <a:t>Definition of employee engagement (continued) </a:t>
            </a:r>
            <a:endParaRPr sz="3000" b="1"/>
          </a:p>
        </p:txBody>
      </p:sp>
      <p:sp>
        <p:nvSpPr>
          <p:cNvPr id="310" name="Google Shape;310;g198398cf454_0_42"/>
          <p:cNvSpPr txBox="1">
            <a:spLocks noGrp="1"/>
          </p:cNvSpPr>
          <p:nvPr>
            <p:ph type="body" idx="1"/>
          </p:nvPr>
        </p:nvSpPr>
        <p:spPr>
          <a:xfrm>
            <a:off x="457200" y="1613300"/>
            <a:ext cx="4891800" cy="4526100"/>
          </a:xfrm>
          <a:prstGeom prst="rect">
            <a:avLst/>
          </a:prstGeom>
        </p:spPr>
        <p:txBody>
          <a:bodyPr spcFirstLastPara="1" wrap="square" lIns="91425" tIns="45700" rIns="91425" bIns="45700" anchor="t" anchorCtr="0">
            <a:normAutofit/>
          </a:bodyPr>
          <a:lstStyle/>
          <a:p>
            <a:pPr marL="457200" lvl="0" indent="-342900" algn="just" rtl="0">
              <a:lnSpc>
                <a:spcPct val="150000"/>
              </a:lnSpc>
              <a:spcBef>
                <a:spcPts val="360"/>
              </a:spcBef>
              <a:spcAft>
                <a:spcPts val="0"/>
              </a:spcAft>
              <a:buSzPts val="1800"/>
              <a:buChar char="●"/>
            </a:pPr>
            <a:r>
              <a:rPr lang="en-US" sz="1400" dirty="0">
                <a:latin typeface="+mn-lt"/>
                <a:ea typeface="Times New Roman"/>
                <a:cs typeface="Times New Roman"/>
                <a:sym typeface="Times New Roman"/>
              </a:rPr>
              <a:t>Employees are the ones who make a company’s impression and its impact on consumers. </a:t>
            </a:r>
            <a:endParaRPr sz="1400">
              <a:latin typeface="+mn-lt"/>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US" sz="1400" dirty="0">
                <a:latin typeface="+mn-lt"/>
                <a:ea typeface="Times New Roman"/>
                <a:cs typeface="Times New Roman"/>
                <a:sym typeface="Times New Roman"/>
              </a:rPr>
              <a:t>Hence, their contribution greatly matters in the </a:t>
            </a:r>
            <a:r>
              <a:rPr lang="en-US" sz="1400" dirty="0" smtClean="0">
                <a:latin typeface="+mn-lt"/>
                <a:ea typeface="Times New Roman"/>
                <a:cs typeface="Times New Roman"/>
                <a:sym typeface="Times New Roman"/>
              </a:rPr>
              <a:t>organization.</a:t>
            </a:r>
            <a:endParaRPr sz="1400">
              <a:latin typeface="+mn-lt"/>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US" sz="1400" dirty="0">
                <a:latin typeface="+mn-lt"/>
                <a:ea typeface="Times New Roman"/>
                <a:cs typeface="Times New Roman"/>
                <a:sym typeface="Times New Roman"/>
              </a:rPr>
              <a:t>In order to be an efficient employee it is important to be engaged in the company by solely giving your best (Contreras </a:t>
            </a:r>
            <a:r>
              <a:rPr lang="en-US" sz="1400" i="1" dirty="0">
                <a:latin typeface="+mn-lt"/>
                <a:ea typeface="Times New Roman"/>
                <a:cs typeface="Times New Roman"/>
                <a:sym typeface="Times New Roman"/>
              </a:rPr>
              <a:t>et al., </a:t>
            </a:r>
            <a:r>
              <a:rPr lang="en-US" sz="1400" dirty="0">
                <a:latin typeface="+mn-lt"/>
                <a:ea typeface="Times New Roman"/>
                <a:cs typeface="Times New Roman"/>
                <a:sym typeface="Times New Roman"/>
              </a:rPr>
              <a:t>2020).</a:t>
            </a:r>
            <a:endParaRPr sz="1400">
              <a:latin typeface="+mn-lt"/>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US" sz="1400" dirty="0">
                <a:latin typeface="+mn-lt"/>
                <a:ea typeface="Times New Roman"/>
                <a:cs typeface="Times New Roman"/>
                <a:sym typeface="Times New Roman"/>
              </a:rPr>
              <a:t>The performance of the employee is most important. </a:t>
            </a:r>
            <a:endParaRPr sz="1400">
              <a:latin typeface="+mn-lt"/>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US" sz="1400" dirty="0">
                <a:latin typeface="+mn-lt"/>
                <a:ea typeface="Times New Roman"/>
                <a:cs typeface="Times New Roman"/>
                <a:sym typeface="Times New Roman"/>
              </a:rPr>
              <a:t>It is important to meet the needs of the customer through one’s dedication.</a:t>
            </a:r>
            <a:endParaRPr sz="1400">
              <a:latin typeface="+mn-lt"/>
              <a:ea typeface="Times New Roman"/>
              <a:cs typeface="Times New Roman"/>
              <a:sym typeface="Times New Roman"/>
            </a:endParaRPr>
          </a:p>
        </p:txBody>
      </p:sp>
      <p:pic>
        <p:nvPicPr>
          <p:cNvPr id="311" name="Google Shape;311;g198398cf454_0_42"/>
          <p:cNvPicPr preferRelativeResize="0"/>
          <p:nvPr/>
        </p:nvPicPr>
        <p:blipFill>
          <a:blip r:embed="rId3">
            <a:alphaModFix/>
          </a:blip>
          <a:stretch>
            <a:fillRect/>
          </a:stretch>
        </p:blipFill>
        <p:spPr>
          <a:xfrm>
            <a:off x="5566975" y="1989638"/>
            <a:ext cx="2952750" cy="1552575"/>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315"/>
        <p:cNvGrpSpPr/>
        <p:nvPr/>
      </p:nvGrpSpPr>
      <p:grpSpPr>
        <a:xfrm>
          <a:off x="0" y="0"/>
          <a:ext cx="0" cy="0"/>
          <a:chOff x="0" y="0"/>
          <a:chExt cx="0" cy="0"/>
        </a:xfrm>
      </p:grpSpPr>
      <p:sp>
        <p:nvSpPr>
          <p:cNvPr id="316" name="Google Shape;316;g198398cf454_0_54"/>
          <p:cNvSpPr txBox="1">
            <a:spLocks noGrp="1"/>
          </p:cNvSpPr>
          <p:nvPr>
            <p:ph type="title"/>
          </p:nvPr>
        </p:nvSpPr>
        <p:spPr>
          <a:xfrm>
            <a:off x="457200" y="274638"/>
            <a:ext cx="8229600" cy="1143000"/>
          </a:xfrm>
          <a:prstGeom prst="rect">
            <a:avLst/>
          </a:prstGeom>
        </p:spPr>
        <p:txBody>
          <a:bodyPr spcFirstLastPara="1" wrap="square" lIns="91425" tIns="45700" rIns="91425" bIns="45700" anchor="ctr" anchorCtr="0">
            <a:normAutofit/>
          </a:bodyPr>
          <a:lstStyle/>
          <a:p>
            <a:pPr marL="0" lvl="0" indent="0" algn="ctr" rtl="0">
              <a:lnSpc>
                <a:spcPct val="150000"/>
              </a:lnSpc>
              <a:spcBef>
                <a:spcPts val="0"/>
              </a:spcBef>
              <a:spcAft>
                <a:spcPts val="0"/>
              </a:spcAft>
              <a:buNone/>
            </a:pPr>
            <a:r>
              <a:rPr lang="en-US" sz="3000" b="1">
                <a:latin typeface="Times New Roman"/>
                <a:ea typeface="Times New Roman"/>
                <a:cs typeface="Times New Roman"/>
                <a:sym typeface="Times New Roman"/>
              </a:rPr>
              <a:t>Engagement theoretical model </a:t>
            </a:r>
            <a:endParaRPr sz="3000" b="1"/>
          </a:p>
        </p:txBody>
      </p:sp>
      <p:sp>
        <p:nvSpPr>
          <p:cNvPr id="317" name="Google Shape;317;g198398cf454_0_54"/>
          <p:cNvSpPr txBox="1">
            <a:spLocks noGrp="1"/>
          </p:cNvSpPr>
          <p:nvPr>
            <p:ph type="body" idx="1"/>
          </p:nvPr>
        </p:nvSpPr>
        <p:spPr>
          <a:xfrm>
            <a:off x="457200" y="1600200"/>
            <a:ext cx="5127900" cy="4526100"/>
          </a:xfrm>
          <a:prstGeom prst="rect">
            <a:avLst/>
          </a:prstGeom>
        </p:spPr>
        <p:txBody>
          <a:bodyPr spcFirstLastPara="1" wrap="square" lIns="91425" tIns="45700" rIns="91425" bIns="45700" anchor="t" anchorCtr="0">
            <a:normAutofit/>
          </a:bodyPr>
          <a:lstStyle/>
          <a:p>
            <a:pPr marL="457200" lvl="0" indent="-342900" algn="just" rtl="0">
              <a:lnSpc>
                <a:spcPct val="150000"/>
              </a:lnSpc>
              <a:spcBef>
                <a:spcPts val="360"/>
              </a:spcBef>
              <a:spcAft>
                <a:spcPts val="0"/>
              </a:spcAft>
              <a:buSzPts val="1800"/>
              <a:buChar char="●"/>
            </a:pPr>
            <a:r>
              <a:rPr lang="en-US" sz="1400" dirty="0">
                <a:latin typeface="+mn-lt"/>
                <a:ea typeface="Times New Roman"/>
                <a:cs typeface="Times New Roman"/>
                <a:sym typeface="Times New Roman"/>
              </a:rPr>
              <a:t>The Deloitte model is one of the engagement models for the employees (Rawat and Dadas, 2019). </a:t>
            </a:r>
            <a:endParaRPr sz="1400">
              <a:latin typeface="+mn-lt"/>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US" sz="1400" dirty="0">
                <a:latin typeface="+mn-lt"/>
                <a:ea typeface="Times New Roman"/>
                <a:cs typeface="Times New Roman"/>
                <a:sym typeface="Times New Roman"/>
              </a:rPr>
              <a:t>The aspect of Deloitte employee engagement model is to make the workplace irresistible for the employees. </a:t>
            </a:r>
            <a:endParaRPr sz="1400">
              <a:latin typeface="+mn-lt"/>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US" sz="1400" dirty="0">
                <a:latin typeface="+mn-lt"/>
                <a:ea typeface="Times New Roman"/>
                <a:cs typeface="Times New Roman"/>
                <a:sym typeface="Times New Roman"/>
              </a:rPr>
              <a:t>This model aims at making the employees work every day.</a:t>
            </a:r>
            <a:endParaRPr sz="1400">
              <a:latin typeface="+mn-lt"/>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US" sz="1400" dirty="0">
                <a:latin typeface="+mn-lt"/>
                <a:ea typeface="Times New Roman"/>
                <a:cs typeface="Times New Roman"/>
                <a:sym typeface="Times New Roman"/>
              </a:rPr>
              <a:t>As per this model the main aspect is the culture which makes the workplace a positive place to work in.</a:t>
            </a:r>
            <a:endParaRPr sz="1400">
              <a:latin typeface="+mn-lt"/>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US" sz="1400" dirty="0">
                <a:latin typeface="+mn-lt"/>
                <a:ea typeface="Times New Roman"/>
                <a:cs typeface="Times New Roman"/>
                <a:sym typeface="Times New Roman"/>
              </a:rPr>
              <a:t>There are five core elements to the culture.  </a:t>
            </a:r>
            <a:endParaRPr sz="1400">
              <a:latin typeface="+mn-lt"/>
              <a:ea typeface="Times New Roman"/>
              <a:cs typeface="Times New Roman"/>
              <a:sym typeface="Times New Roman"/>
            </a:endParaRPr>
          </a:p>
        </p:txBody>
      </p:sp>
      <p:pic>
        <p:nvPicPr>
          <p:cNvPr id="318" name="Google Shape;318;g198398cf454_0_54"/>
          <p:cNvPicPr preferRelativeResize="0"/>
          <p:nvPr/>
        </p:nvPicPr>
        <p:blipFill rotWithShape="1">
          <a:blip r:embed="rId3">
            <a:alphaModFix/>
          </a:blip>
          <a:srcRect b="7321"/>
          <a:stretch/>
        </p:blipFill>
        <p:spPr>
          <a:xfrm>
            <a:off x="5658825" y="1557867"/>
            <a:ext cx="3254100" cy="3454400"/>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322"/>
        <p:cNvGrpSpPr/>
        <p:nvPr/>
      </p:nvGrpSpPr>
      <p:grpSpPr>
        <a:xfrm>
          <a:off x="0" y="0"/>
          <a:ext cx="0" cy="0"/>
          <a:chOff x="0" y="0"/>
          <a:chExt cx="0" cy="0"/>
        </a:xfrm>
      </p:grpSpPr>
      <p:sp>
        <p:nvSpPr>
          <p:cNvPr id="323" name="Google Shape;323;g198398cf454_0_66"/>
          <p:cNvSpPr txBox="1">
            <a:spLocks noGrp="1"/>
          </p:cNvSpPr>
          <p:nvPr>
            <p:ph type="title"/>
          </p:nvPr>
        </p:nvSpPr>
        <p:spPr>
          <a:xfrm>
            <a:off x="457200" y="274638"/>
            <a:ext cx="8229600" cy="1143000"/>
          </a:xfrm>
          <a:prstGeom prst="rect">
            <a:avLst/>
          </a:prstGeom>
        </p:spPr>
        <p:txBody>
          <a:bodyPr spcFirstLastPara="1" wrap="square" lIns="91425" tIns="45700" rIns="91425" bIns="45700" anchor="ctr" anchorCtr="0">
            <a:normAutofit/>
          </a:bodyPr>
          <a:lstStyle/>
          <a:p>
            <a:pPr marL="0" lvl="0" indent="0" algn="ctr" rtl="0">
              <a:lnSpc>
                <a:spcPct val="150000"/>
              </a:lnSpc>
              <a:spcBef>
                <a:spcPts val="0"/>
              </a:spcBef>
              <a:spcAft>
                <a:spcPts val="0"/>
              </a:spcAft>
              <a:buNone/>
            </a:pPr>
            <a:r>
              <a:rPr lang="en-US" sz="3000" b="1">
                <a:latin typeface="Times New Roman"/>
                <a:ea typeface="Times New Roman"/>
                <a:cs typeface="Times New Roman"/>
                <a:sym typeface="Times New Roman"/>
              </a:rPr>
              <a:t>Engagement theoretical model (continued)</a:t>
            </a:r>
            <a:endParaRPr sz="3000" b="1"/>
          </a:p>
        </p:txBody>
      </p:sp>
      <p:sp>
        <p:nvSpPr>
          <p:cNvPr id="324" name="Google Shape;324;g198398cf454_0_66"/>
          <p:cNvSpPr txBox="1">
            <a:spLocks noGrp="1"/>
          </p:cNvSpPr>
          <p:nvPr>
            <p:ph type="body" idx="1"/>
          </p:nvPr>
        </p:nvSpPr>
        <p:spPr>
          <a:xfrm>
            <a:off x="457200" y="1600200"/>
            <a:ext cx="5127900" cy="4526100"/>
          </a:xfrm>
          <a:prstGeom prst="rect">
            <a:avLst/>
          </a:prstGeom>
        </p:spPr>
        <p:txBody>
          <a:bodyPr spcFirstLastPara="1" wrap="square" lIns="91425" tIns="45700" rIns="91425" bIns="45700" anchor="t" anchorCtr="0">
            <a:normAutofit/>
          </a:bodyPr>
          <a:lstStyle/>
          <a:p>
            <a:pPr marL="457200" lvl="0" indent="-342900" algn="just" rtl="0">
              <a:lnSpc>
                <a:spcPct val="150000"/>
              </a:lnSpc>
              <a:spcBef>
                <a:spcPts val="360"/>
              </a:spcBef>
              <a:spcAft>
                <a:spcPts val="0"/>
              </a:spcAft>
              <a:buSzPts val="1800"/>
              <a:buChar char="●"/>
            </a:pPr>
            <a:r>
              <a:rPr lang="en-US" sz="1400" dirty="0">
                <a:latin typeface="+mn-lt"/>
                <a:ea typeface="Times New Roman"/>
                <a:cs typeface="Times New Roman"/>
                <a:sym typeface="Times New Roman"/>
              </a:rPr>
              <a:t>The first is meaningful work; it includes small empowered teams as well as cultural hires.</a:t>
            </a:r>
            <a:endParaRPr sz="1400">
              <a:latin typeface="+mn-lt"/>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US" sz="1400" dirty="0">
                <a:latin typeface="+mn-lt"/>
                <a:ea typeface="Times New Roman"/>
                <a:cs typeface="Times New Roman"/>
                <a:sym typeface="Times New Roman"/>
              </a:rPr>
              <a:t>The objective which the manager set for the employee should be simple and achievable (Oktanofa </a:t>
            </a:r>
            <a:r>
              <a:rPr lang="en-US" sz="1400" i="1" dirty="0">
                <a:latin typeface="+mn-lt"/>
                <a:ea typeface="Times New Roman"/>
                <a:cs typeface="Times New Roman"/>
                <a:sym typeface="Times New Roman"/>
              </a:rPr>
              <a:t>et al., </a:t>
            </a:r>
            <a:r>
              <a:rPr lang="en-US" sz="1400" dirty="0">
                <a:latin typeface="+mn-lt"/>
                <a:ea typeface="Times New Roman"/>
                <a:cs typeface="Times New Roman"/>
                <a:sym typeface="Times New Roman"/>
              </a:rPr>
              <a:t>2022)</a:t>
            </a:r>
            <a:endParaRPr sz="1400">
              <a:latin typeface="+mn-lt"/>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US" sz="1400" dirty="0">
                <a:latin typeface="+mn-lt"/>
                <a:ea typeface="Times New Roman"/>
                <a:cs typeface="Times New Roman"/>
                <a:sym typeface="Times New Roman"/>
              </a:rPr>
              <a:t>Furthermore the managers who work along with their employees and offer regular feedback will be seeing improvement in the employee engagement</a:t>
            </a:r>
            <a:endParaRPr sz="1400">
              <a:latin typeface="+mn-lt"/>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US" sz="1400" dirty="0">
                <a:latin typeface="+mn-lt"/>
                <a:ea typeface="Times New Roman"/>
                <a:cs typeface="Times New Roman"/>
                <a:sym typeface="Times New Roman"/>
              </a:rPr>
              <a:t>Positive work environment is another element in the Deloitte model of engagement.</a:t>
            </a:r>
            <a:endParaRPr sz="1400">
              <a:latin typeface="+mn-lt"/>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US" sz="1400" dirty="0">
                <a:latin typeface="+mn-lt"/>
                <a:ea typeface="Times New Roman"/>
                <a:cs typeface="Times New Roman"/>
                <a:sym typeface="Times New Roman"/>
              </a:rPr>
              <a:t>A flexible work environment will enhance employee engagement in the workplace.</a:t>
            </a:r>
            <a:endParaRPr sz="1400">
              <a:latin typeface="+mn-lt"/>
              <a:ea typeface="Times New Roman"/>
              <a:cs typeface="Times New Roman"/>
              <a:sym typeface="Times New Roman"/>
            </a:endParaRPr>
          </a:p>
        </p:txBody>
      </p:sp>
      <p:pic>
        <p:nvPicPr>
          <p:cNvPr id="325" name="Google Shape;325;g198398cf454_0_66"/>
          <p:cNvPicPr preferRelativeResize="0"/>
          <p:nvPr/>
        </p:nvPicPr>
        <p:blipFill rotWithShape="1">
          <a:blip r:embed="rId3">
            <a:alphaModFix/>
          </a:blip>
          <a:srcRect b="8130"/>
          <a:stretch/>
        </p:blipFill>
        <p:spPr>
          <a:xfrm>
            <a:off x="6372500" y="1600199"/>
            <a:ext cx="2143125" cy="1960100"/>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329"/>
        <p:cNvGrpSpPr/>
        <p:nvPr/>
      </p:nvGrpSpPr>
      <p:grpSpPr>
        <a:xfrm>
          <a:off x="0" y="0"/>
          <a:ext cx="0" cy="0"/>
          <a:chOff x="0" y="0"/>
          <a:chExt cx="0" cy="0"/>
        </a:xfrm>
      </p:grpSpPr>
      <p:sp>
        <p:nvSpPr>
          <p:cNvPr id="330" name="Google Shape;330;g198398cf454_0_78"/>
          <p:cNvSpPr txBox="1">
            <a:spLocks noGrp="1"/>
          </p:cNvSpPr>
          <p:nvPr>
            <p:ph type="title"/>
          </p:nvPr>
        </p:nvSpPr>
        <p:spPr>
          <a:xfrm>
            <a:off x="457200" y="274638"/>
            <a:ext cx="8229600" cy="1143000"/>
          </a:xfrm>
          <a:prstGeom prst="rect">
            <a:avLst/>
          </a:prstGeom>
        </p:spPr>
        <p:txBody>
          <a:bodyPr spcFirstLastPara="1" wrap="square" lIns="91425" tIns="45700" rIns="91425" bIns="45700" anchor="ctr" anchorCtr="0">
            <a:normAutofit fontScale="90000"/>
          </a:bodyPr>
          <a:lstStyle/>
          <a:p>
            <a:pPr marL="0" lvl="0" indent="0" algn="ctr" rtl="0">
              <a:lnSpc>
                <a:spcPct val="150000"/>
              </a:lnSpc>
              <a:spcBef>
                <a:spcPts val="0"/>
              </a:spcBef>
              <a:spcAft>
                <a:spcPts val="0"/>
              </a:spcAft>
              <a:buNone/>
            </a:pPr>
            <a:r>
              <a:rPr lang="en-US" sz="3000" b="1">
                <a:latin typeface="Times New Roman"/>
                <a:ea typeface="Times New Roman"/>
                <a:cs typeface="Times New Roman"/>
                <a:sym typeface="Times New Roman"/>
              </a:rPr>
              <a:t>Importance of employee engagement in success of the hotel </a:t>
            </a:r>
            <a:endParaRPr sz="3000" b="1">
              <a:latin typeface="Times New Roman"/>
              <a:ea typeface="Times New Roman"/>
              <a:cs typeface="Times New Roman"/>
              <a:sym typeface="Times New Roman"/>
            </a:endParaRPr>
          </a:p>
        </p:txBody>
      </p:sp>
      <p:sp>
        <p:nvSpPr>
          <p:cNvPr id="331" name="Google Shape;331;g198398cf454_0_78"/>
          <p:cNvSpPr txBox="1">
            <a:spLocks noGrp="1"/>
          </p:cNvSpPr>
          <p:nvPr>
            <p:ph type="body" idx="1"/>
          </p:nvPr>
        </p:nvSpPr>
        <p:spPr>
          <a:xfrm>
            <a:off x="457200" y="1600200"/>
            <a:ext cx="4511400" cy="4526100"/>
          </a:xfrm>
          <a:prstGeom prst="rect">
            <a:avLst/>
          </a:prstGeom>
        </p:spPr>
        <p:txBody>
          <a:bodyPr spcFirstLastPara="1" wrap="square" lIns="91425" tIns="45700" rIns="91425" bIns="45700" anchor="t" anchorCtr="0">
            <a:normAutofit/>
          </a:bodyPr>
          <a:lstStyle/>
          <a:p>
            <a:pPr marL="457200" lvl="0" indent="-342900" algn="just" rtl="0">
              <a:lnSpc>
                <a:spcPct val="150000"/>
              </a:lnSpc>
              <a:spcBef>
                <a:spcPts val="360"/>
              </a:spcBef>
              <a:spcAft>
                <a:spcPts val="0"/>
              </a:spcAft>
              <a:buSzPts val="1800"/>
              <a:buChar char="●"/>
            </a:pPr>
            <a:r>
              <a:rPr lang="en-US" sz="1400" dirty="0">
                <a:latin typeface="+mn-lt"/>
                <a:ea typeface="Times New Roman"/>
                <a:cs typeface="Times New Roman"/>
                <a:sym typeface="Times New Roman"/>
              </a:rPr>
              <a:t>Employee engagement contributes to the motivation in the </a:t>
            </a:r>
            <a:r>
              <a:rPr lang="en-US" sz="1400" dirty="0" smtClean="0">
                <a:latin typeface="+mn-lt"/>
                <a:ea typeface="Times New Roman"/>
                <a:cs typeface="Times New Roman"/>
                <a:sym typeface="Times New Roman"/>
              </a:rPr>
              <a:t>organization</a:t>
            </a:r>
            <a:endParaRPr sz="1400">
              <a:latin typeface="+mn-lt"/>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US" sz="1400" dirty="0">
                <a:latin typeface="+mn-lt"/>
                <a:ea typeface="Times New Roman"/>
                <a:cs typeface="Times New Roman"/>
                <a:sym typeface="Times New Roman"/>
              </a:rPr>
              <a:t>Employee engagement enhances the productivity of the </a:t>
            </a:r>
            <a:r>
              <a:rPr lang="en-US" sz="1400" dirty="0" smtClean="0">
                <a:latin typeface="+mn-lt"/>
                <a:ea typeface="Times New Roman"/>
                <a:cs typeface="Times New Roman"/>
                <a:sym typeface="Times New Roman"/>
              </a:rPr>
              <a:t>organization.</a:t>
            </a:r>
            <a:endParaRPr sz="1400">
              <a:latin typeface="+mn-lt"/>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US" sz="1400" dirty="0">
                <a:latin typeface="+mn-lt"/>
                <a:ea typeface="Times New Roman"/>
                <a:cs typeface="Times New Roman"/>
                <a:sym typeface="Times New Roman"/>
              </a:rPr>
              <a:t>Employee engagement increases the profitability of the organisation.</a:t>
            </a:r>
            <a:endParaRPr sz="1400">
              <a:latin typeface="+mn-lt"/>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US" sz="1400" dirty="0">
                <a:latin typeface="+mn-lt"/>
                <a:ea typeface="Times New Roman"/>
                <a:cs typeface="Times New Roman"/>
                <a:sym typeface="Times New Roman"/>
              </a:rPr>
              <a:t>Engagement lets the company prosper through putting employees firstly which gives the benefit through providing the customer best service (Blasco </a:t>
            </a:r>
            <a:r>
              <a:rPr lang="en-US" sz="1400" i="1" dirty="0">
                <a:latin typeface="+mn-lt"/>
                <a:ea typeface="Times New Roman"/>
                <a:cs typeface="Times New Roman"/>
                <a:sym typeface="Times New Roman"/>
              </a:rPr>
              <a:t>et al., </a:t>
            </a:r>
            <a:r>
              <a:rPr lang="en-US" sz="1400" dirty="0">
                <a:latin typeface="+mn-lt"/>
                <a:ea typeface="Times New Roman"/>
                <a:cs typeface="Times New Roman"/>
                <a:sym typeface="Times New Roman"/>
              </a:rPr>
              <a:t>2020). </a:t>
            </a:r>
            <a:endParaRPr sz="1400">
              <a:latin typeface="+mn-lt"/>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US" sz="1400" dirty="0">
                <a:latin typeface="+mn-lt"/>
                <a:ea typeface="Times New Roman"/>
                <a:cs typeface="Times New Roman"/>
                <a:sym typeface="Times New Roman"/>
              </a:rPr>
              <a:t>Employment engagement creates a better work culture. It is effective in reducing employee turnover. </a:t>
            </a:r>
            <a:endParaRPr sz="1400">
              <a:latin typeface="+mn-lt"/>
              <a:ea typeface="Times New Roman"/>
              <a:cs typeface="Times New Roman"/>
              <a:sym typeface="Times New Roman"/>
            </a:endParaRPr>
          </a:p>
        </p:txBody>
      </p:sp>
      <p:pic>
        <p:nvPicPr>
          <p:cNvPr id="332" name="Google Shape;332;g198398cf454_0_78"/>
          <p:cNvPicPr preferRelativeResize="0"/>
          <p:nvPr/>
        </p:nvPicPr>
        <p:blipFill rotWithShape="1">
          <a:blip r:embed="rId3">
            <a:alphaModFix/>
          </a:blip>
          <a:srcRect b="12717"/>
          <a:stretch/>
        </p:blipFill>
        <p:spPr>
          <a:xfrm>
            <a:off x="5684850" y="2566975"/>
            <a:ext cx="2647950" cy="1504725"/>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336"/>
        <p:cNvGrpSpPr/>
        <p:nvPr/>
      </p:nvGrpSpPr>
      <p:grpSpPr>
        <a:xfrm>
          <a:off x="0" y="0"/>
          <a:ext cx="0" cy="0"/>
          <a:chOff x="0" y="0"/>
          <a:chExt cx="0" cy="0"/>
        </a:xfrm>
      </p:grpSpPr>
      <p:sp>
        <p:nvSpPr>
          <p:cNvPr id="337" name="Google Shape;337;g198398cf454_0_84"/>
          <p:cNvSpPr txBox="1">
            <a:spLocks noGrp="1"/>
          </p:cNvSpPr>
          <p:nvPr>
            <p:ph type="title"/>
          </p:nvPr>
        </p:nvSpPr>
        <p:spPr>
          <a:xfrm>
            <a:off x="457200" y="261513"/>
            <a:ext cx="8229600" cy="1143000"/>
          </a:xfrm>
          <a:prstGeom prst="rect">
            <a:avLst/>
          </a:prstGeom>
        </p:spPr>
        <p:txBody>
          <a:bodyPr spcFirstLastPara="1" wrap="square" lIns="91425" tIns="45700" rIns="91425" bIns="45700" anchor="ctr" anchorCtr="0">
            <a:normAutofit fontScale="90000"/>
          </a:bodyPr>
          <a:lstStyle/>
          <a:p>
            <a:pPr marL="0" lvl="0" indent="0" algn="ctr" rtl="0">
              <a:lnSpc>
                <a:spcPct val="150000"/>
              </a:lnSpc>
              <a:spcBef>
                <a:spcPts val="0"/>
              </a:spcBef>
              <a:spcAft>
                <a:spcPts val="0"/>
              </a:spcAft>
              <a:buNone/>
            </a:pPr>
            <a:r>
              <a:rPr lang="en-US" sz="3000" b="1">
                <a:latin typeface="Times New Roman"/>
                <a:ea typeface="Times New Roman"/>
                <a:cs typeface="Times New Roman"/>
                <a:sym typeface="Times New Roman"/>
              </a:rPr>
              <a:t>Importance of employee engagement in success of the hotel (continued)</a:t>
            </a:r>
            <a:endParaRPr sz="3000" b="1"/>
          </a:p>
        </p:txBody>
      </p:sp>
      <p:sp>
        <p:nvSpPr>
          <p:cNvPr id="338" name="Google Shape;338;g198398cf454_0_84"/>
          <p:cNvSpPr txBox="1">
            <a:spLocks noGrp="1"/>
          </p:cNvSpPr>
          <p:nvPr>
            <p:ph type="body" idx="1"/>
          </p:nvPr>
        </p:nvSpPr>
        <p:spPr>
          <a:xfrm>
            <a:off x="457200" y="1600200"/>
            <a:ext cx="4524600" cy="4526100"/>
          </a:xfrm>
          <a:prstGeom prst="rect">
            <a:avLst/>
          </a:prstGeom>
        </p:spPr>
        <p:txBody>
          <a:bodyPr spcFirstLastPara="1" wrap="square" lIns="91425" tIns="45700" rIns="91425" bIns="45700" anchor="t" anchorCtr="0">
            <a:normAutofit/>
          </a:bodyPr>
          <a:lstStyle/>
          <a:p>
            <a:pPr marL="457200" lvl="0" indent="-304800" algn="just" rtl="0">
              <a:lnSpc>
                <a:spcPct val="150000"/>
              </a:lnSpc>
              <a:spcBef>
                <a:spcPts val="360"/>
              </a:spcBef>
              <a:spcAft>
                <a:spcPts val="0"/>
              </a:spcAft>
              <a:buSzPts val="1200"/>
              <a:buFont typeface="Times New Roman"/>
              <a:buChar char="●"/>
            </a:pPr>
            <a:r>
              <a:rPr lang="en-US" sz="1400" dirty="0">
                <a:latin typeface="+mn-lt"/>
                <a:ea typeface="Times New Roman"/>
                <a:cs typeface="Times New Roman"/>
                <a:sym typeface="Times New Roman"/>
              </a:rPr>
              <a:t>Employee engagement increases the productivity of the organisation. </a:t>
            </a:r>
            <a:endParaRPr sz="1400">
              <a:latin typeface="+mn-lt"/>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US" sz="1400" dirty="0">
                <a:latin typeface="+mn-lt"/>
                <a:ea typeface="Times New Roman"/>
                <a:cs typeface="Times New Roman"/>
                <a:sym typeface="Times New Roman"/>
              </a:rPr>
              <a:t>When the employee engagement is more it builds the work culture which is better. </a:t>
            </a:r>
            <a:endParaRPr sz="1400">
              <a:latin typeface="+mn-lt"/>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US" sz="1400" dirty="0">
                <a:latin typeface="+mn-lt"/>
                <a:ea typeface="Times New Roman"/>
                <a:cs typeface="Times New Roman"/>
                <a:sym typeface="Times New Roman"/>
              </a:rPr>
              <a:t>Customer relation is enhanced with the help of efficient employee engagement.</a:t>
            </a:r>
            <a:endParaRPr sz="1400">
              <a:latin typeface="+mn-lt"/>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US" sz="1400" dirty="0">
                <a:latin typeface="+mn-lt"/>
                <a:ea typeface="Times New Roman"/>
                <a:cs typeface="Times New Roman"/>
                <a:sym typeface="Times New Roman"/>
              </a:rPr>
              <a:t>The most important aspect of employee engagement is the satisfaction of the customer in the hotel industry.</a:t>
            </a:r>
            <a:endParaRPr sz="1400">
              <a:latin typeface="+mn-lt"/>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US" sz="1400" dirty="0" smtClean="0">
                <a:latin typeface="+mn-lt"/>
                <a:ea typeface="Times New Roman"/>
                <a:cs typeface="Times New Roman"/>
                <a:sym typeface="Times New Roman"/>
              </a:rPr>
              <a:t>Employees </a:t>
            </a:r>
            <a:r>
              <a:rPr lang="en-US" sz="1400" dirty="0">
                <a:latin typeface="+mn-lt"/>
                <a:ea typeface="Times New Roman"/>
                <a:cs typeface="Times New Roman"/>
                <a:sym typeface="Times New Roman"/>
              </a:rPr>
              <a:t>interact with the customers and give them the best service in the hotel to make the customer loyal and satisfied (Agyeiwaah and Dayour, 2021)</a:t>
            </a:r>
            <a:endParaRPr sz="1400">
              <a:latin typeface="+mn-lt"/>
              <a:ea typeface="Times New Roman"/>
              <a:cs typeface="Times New Roman"/>
              <a:sym typeface="Times New Roman"/>
            </a:endParaRPr>
          </a:p>
        </p:txBody>
      </p:sp>
      <p:pic>
        <p:nvPicPr>
          <p:cNvPr id="339" name="Google Shape;339;g198398cf454_0_84"/>
          <p:cNvPicPr preferRelativeResize="0"/>
          <p:nvPr/>
        </p:nvPicPr>
        <p:blipFill>
          <a:blip r:embed="rId3">
            <a:alphaModFix/>
          </a:blip>
          <a:stretch>
            <a:fillRect/>
          </a:stretch>
        </p:blipFill>
        <p:spPr>
          <a:xfrm>
            <a:off x="5357100" y="2160088"/>
            <a:ext cx="2914650" cy="1562100"/>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343"/>
        <p:cNvGrpSpPr/>
        <p:nvPr/>
      </p:nvGrpSpPr>
      <p:grpSpPr>
        <a:xfrm>
          <a:off x="0" y="0"/>
          <a:ext cx="0" cy="0"/>
          <a:chOff x="0" y="0"/>
          <a:chExt cx="0" cy="0"/>
        </a:xfrm>
      </p:grpSpPr>
      <p:sp>
        <p:nvSpPr>
          <p:cNvPr id="344" name="Google Shape;344;g198398cf454_0_89"/>
          <p:cNvSpPr txBox="1">
            <a:spLocks noGrp="1"/>
          </p:cNvSpPr>
          <p:nvPr>
            <p:ph type="title"/>
          </p:nvPr>
        </p:nvSpPr>
        <p:spPr>
          <a:xfrm>
            <a:off x="457200" y="274638"/>
            <a:ext cx="8229600" cy="1143000"/>
          </a:xfrm>
          <a:prstGeom prst="rect">
            <a:avLst/>
          </a:prstGeom>
        </p:spPr>
        <p:txBody>
          <a:bodyPr spcFirstLastPara="1" wrap="square" lIns="91425" tIns="45700" rIns="91425" bIns="45700" anchor="ctr" anchorCtr="0">
            <a:normAutofit fontScale="90000"/>
          </a:bodyPr>
          <a:lstStyle/>
          <a:p>
            <a:pPr marL="0" lvl="0" indent="0" algn="ctr" rtl="0">
              <a:lnSpc>
                <a:spcPct val="150000"/>
              </a:lnSpc>
              <a:spcBef>
                <a:spcPts val="0"/>
              </a:spcBef>
              <a:spcAft>
                <a:spcPts val="0"/>
              </a:spcAft>
              <a:buNone/>
            </a:pPr>
            <a:r>
              <a:rPr lang="en-US" sz="3000" b="1">
                <a:latin typeface="Times New Roman"/>
                <a:ea typeface="Times New Roman"/>
                <a:cs typeface="Times New Roman"/>
                <a:sym typeface="Times New Roman"/>
              </a:rPr>
              <a:t>Importance of employee engagement in success of the hotel</a:t>
            </a:r>
            <a:r>
              <a:rPr lang="en-US" sz="1200">
                <a:latin typeface="Times New Roman"/>
                <a:ea typeface="Times New Roman"/>
                <a:cs typeface="Times New Roman"/>
                <a:sym typeface="Times New Roman"/>
              </a:rPr>
              <a:t>  </a:t>
            </a:r>
            <a:r>
              <a:rPr lang="en-US" sz="3000" b="1">
                <a:latin typeface="Times New Roman"/>
                <a:ea typeface="Times New Roman"/>
                <a:cs typeface="Times New Roman"/>
                <a:sym typeface="Times New Roman"/>
              </a:rPr>
              <a:t>(continued)</a:t>
            </a:r>
            <a:endParaRPr/>
          </a:p>
        </p:txBody>
      </p:sp>
      <p:sp>
        <p:nvSpPr>
          <p:cNvPr id="345" name="Google Shape;345;g198398cf454_0_89"/>
          <p:cNvSpPr txBox="1">
            <a:spLocks noGrp="1"/>
          </p:cNvSpPr>
          <p:nvPr>
            <p:ph type="body" idx="1"/>
          </p:nvPr>
        </p:nvSpPr>
        <p:spPr>
          <a:xfrm>
            <a:off x="457200" y="1600200"/>
            <a:ext cx="5219700" cy="4526100"/>
          </a:xfrm>
          <a:prstGeom prst="rect">
            <a:avLst/>
          </a:prstGeom>
        </p:spPr>
        <p:txBody>
          <a:bodyPr spcFirstLastPara="1" wrap="square" lIns="91425" tIns="45700" rIns="91425" bIns="45700" anchor="t" anchorCtr="0">
            <a:normAutofit/>
          </a:bodyPr>
          <a:lstStyle/>
          <a:p>
            <a:pPr marL="457200" lvl="0" indent="-304800" algn="just" rtl="0">
              <a:lnSpc>
                <a:spcPct val="150000"/>
              </a:lnSpc>
              <a:spcBef>
                <a:spcPts val="360"/>
              </a:spcBef>
              <a:spcAft>
                <a:spcPts val="0"/>
              </a:spcAft>
              <a:buSzPts val="1200"/>
              <a:buFont typeface="Times New Roman"/>
              <a:buChar char="●"/>
            </a:pPr>
            <a:r>
              <a:rPr lang="en-US" sz="1400" dirty="0">
                <a:latin typeface="+mn-lt"/>
                <a:ea typeface="Times New Roman"/>
                <a:cs typeface="Times New Roman"/>
                <a:sym typeface="Times New Roman"/>
              </a:rPr>
              <a:t>The engaged employees tackle the tough situation arising in hotels in the most efficient manner</a:t>
            </a:r>
            <a:endParaRPr sz="1400">
              <a:latin typeface="+mn-lt"/>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US" sz="1400" dirty="0">
                <a:latin typeface="+mn-lt"/>
                <a:ea typeface="Times New Roman"/>
                <a:cs typeface="Times New Roman"/>
                <a:sym typeface="Times New Roman"/>
              </a:rPr>
              <a:t>The engaged employees are more productive and adhere to the needs of the consumer.</a:t>
            </a:r>
            <a:endParaRPr sz="1400">
              <a:latin typeface="+mn-lt"/>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US" sz="1400" dirty="0" smtClean="0">
                <a:latin typeface="+mn-lt"/>
                <a:ea typeface="Times New Roman"/>
                <a:cs typeface="Times New Roman"/>
                <a:sym typeface="Times New Roman"/>
              </a:rPr>
              <a:t> It </a:t>
            </a:r>
            <a:r>
              <a:rPr lang="en-US" sz="1400" dirty="0">
                <a:latin typeface="+mn-lt"/>
                <a:ea typeface="Times New Roman"/>
                <a:cs typeface="Times New Roman"/>
                <a:sym typeface="Times New Roman"/>
              </a:rPr>
              <a:t>is the employee engagement in the hotel which makes the customer visit again and again. </a:t>
            </a:r>
            <a:endParaRPr sz="1400">
              <a:latin typeface="+mn-lt"/>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US" sz="1400" dirty="0">
                <a:latin typeface="+mn-lt"/>
                <a:ea typeface="Times New Roman"/>
                <a:cs typeface="Times New Roman"/>
                <a:sym typeface="Times New Roman"/>
              </a:rPr>
              <a:t>The engaged employees are better performer. </a:t>
            </a:r>
            <a:endParaRPr sz="1400">
              <a:latin typeface="+mn-lt"/>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US" sz="1400" dirty="0">
                <a:latin typeface="+mn-lt"/>
                <a:ea typeface="Times New Roman"/>
                <a:cs typeface="Times New Roman"/>
                <a:sym typeface="Times New Roman"/>
              </a:rPr>
              <a:t>They bring in more productivity. </a:t>
            </a:r>
            <a:endParaRPr sz="1400">
              <a:latin typeface="+mn-lt"/>
              <a:ea typeface="Times New Roman"/>
              <a:cs typeface="Times New Roman"/>
              <a:sym typeface="Times New Roman"/>
            </a:endParaRPr>
          </a:p>
        </p:txBody>
      </p:sp>
      <p:pic>
        <p:nvPicPr>
          <p:cNvPr id="346" name="Google Shape;346;g198398cf454_0_89"/>
          <p:cNvPicPr preferRelativeResize="0"/>
          <p:nvPr/>
        </p:nvPicPr>
        <p:blipFill>
          <a:blip r:embed="rId3">
            <a:alphaModFix/>
          </a:blip>
          <a:stretch>
            <a:fillRect/>
          </a:stretch>
        </p:blipFill>
        <p:spPr>
          <a:xfrm>
            <a:off x="6040975" y="2628888"/>
            <a:ext cx="2857500" cy="1600200"/>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350"/>
        <p:cNvGrpSpPr/>
        <p:nvPr/>
      </p:nvGrpSpPr>
      <p:grpSpPr>
        <a:xfrm>
          <a:off x="0" y="0"/>
          <a:ext cx="0" cy="0"/>
          <a:chOff x="0" y="0"/>
          <a:chExt cx="0" cy="0"/>
        </a:xfrm>
      </p:grpSpPr>
      <p:sp>
        <p:nvSpPr>
          <p:cNvPr id="351" name="Google Shape;351;g198398cf454_0_109"/>
          <p:cNvSpPr txBox="1">
            <a:spLocks noGrp="1"/>
          </p:cNvSpPr>
          <p:nvPr>
            <p:ph type="title"/>
          </p:nvPr>
        </p:nvSpPr>
        <p:spPr>
          <a:xfrm>
            <a:off x="457200" y="274638"/>
            <a:ext cx="8229600" cy="1143000"/>
          </a:xfrm>
          <a:prstGeom prst="rect">
            <a:avLst/>
          </a:prstGeom>
        </p:spPr>
        <p:txBody>
          <a:bodyPr spcFirstLastPara="1" wrap="square" lIns="91425" tIns="45700" rIns="91425" bIns="45700" anchor="ctr" anchorCtr="0">
            <a:normAutofit/>
          </a:bodyPr>
          <a:lstStyle/>
          <a:p>
            <a:pPr marL="0" lvl="0" indent="0" algn="ctr" rtl="0">
              <a:spcBef>
                <a:spcPts val="0"/>
              </a:spcBef>
              <a:spcAft>
                <a:spcPts val="0"/>
              </a:spcAft>
              <a:buNone/>
            </a:pPr>
            <a:r>
              <a:rPr lang="en-US" sz="3000" b="1">
                <a:latin typeface="Times New Roman"/>
                <a:ea typeface="Times New Roman"/>
                <a:cs typeface="Times New Roman"/>
                <a:sym typeface="Times New Roman"/>
              </a:rPr>
              <a:t>Best practices to engage employees from hotel industry</a:t>
            </a:r>
            <a:endParaRPr sz="3000" b="1"/>
          </a:p>
        </p:txBody>
      </p:sp>
      <p:sp>
        <p:nvSpPr>
          <p:cNvPr id="352" name="Google Shape;352;g198398cf454_0_109"/>
          <p:cNvSpPr txBox="1">
            <a:spLocks noGrp="1"/>
          </p:cNvSpPr>
          <p:nvPr>
            <p:ph type="body" idx="1"/>
          </p:nvPr>
        </p:nvSpPr>
        <p:spPr>
          <a:xfrm>
            <a:off x="457200" y="1600200"/>
            <a:ext cx="4747500" cy="4526100"/>
          </a:xfrm>
          <a:prstGeom prst="rect">
            <a:avLst/>
          </a:prstGeom>
        </p:spPr>
        <p:txBody>
          <a:bodyPr spcFirstLastPara="1" wrap="square" lIns="91425" tIns="45700" rIns="91425" bIns="45700" anchor="t" anchorCtr="0">
            <a:normAutofit/>
          </a:bodyPr>
          <a:lstStyle/>
          <a:p>
            <a:pPr marL="457200" lvl="0" indent="-342900" algn="just" rtl="0">
              <a:lnSpc>
                <a:spcPct val="150000"/>
              </a:lnSpc>
              <a:spcBef>
                <a:spcPts val="360"/>
              </a:spcBef>
              <a:spcAft>
                <a:spcPts val="0"/>
              </a:spcAft>
              <a:buSzPts val="1800"/>
              <a:buChar char="●"/>
            </a:pPr>
            <a:r>
              <a:rPr lang="en-US" sz="1400" dirty="0">
                <a:latin typeface="+mn-lt"/>
                <a:ea typeface="Times New Roman"/>
                <a:cs typeface="Times New Roman"/>
                <a:sym typeface="Times New Roman"/>
              </a:rPr>
              <a:t>It is important for the hotel company to ensure that the employees understand what they are doing</a:t>
            </a:r>
            <a:endParaRPr sz="1400">
              <a:latin typeface="+mn-lt"/>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US" sz="1400" dirty="0">
                <a:latin typeface="+mn-lt"/>
                <a:ea typeface="Times New Roman"/>
                <a:cs typeface="Times New Roman"/>
                <a:sym typeface="Times New Roman"/>
              </a:rPr>
              <a:t>Through providing them the much required training can enhance employee engagement (</a:t>
            </a:r>
            <a:r>
              <a:rPr lang="en-US" sz="1400" dirty="0" smtClean="0">
                <a:latin typeface="+mn-lt"/>
                <a:ea typeface="Times New Roman"/>
                <a:cs typeface="Times New Roman"/>
                <a:sym typeface="Times New Roman"/>
              </a:rPr>
              <a:t>Al-</a:t>
            </a:r>
            <a:r>
              <a:rPr lang="en-US" sz="1400" dirty="0" err="1" smtClean="0">
                <a:latin typeface="+mn-lt"/>
                <a:ea typeface="Times New Roman"/>
                <a:cs typeface="Times New Roman"/>
                <a:sym typeface="Times New Roman"/>
              </a:rPr>
              <a:t>dalameh</a:t>
            </a:r>
            <a:r>
              <a:rPr lang="en-US" sz="1400" baseline="0" dirty="0">
                <a:latin typeface="+mn-lt"/>
                <a:ea typeface="Times New Roman"/>
                <a:cs typeface="Times New Roman"/>
                <a:sym typeface="Times New Roman"/>
              </a:rPr>
              <a:t> </a:t>
            </a:r>
            <a:r>
              <a:rPr lang="en-US" sz="1400" i="1" dirty="0" smtClean="0">
                <a:latin typeface="+mn-lt"/>
                <a:ea typeface="Times New Roman"/>
                <a:cs typeface="Times New Roman"/>
                <a:sym typeface="Times New Roman"/>
              </a:rPr>
              <a:t>et </a:t>
            </a:r>
            <a:r>
              <a:rPr lang="en-US" sz="1400" i="1" dirty="0">
                <a:latin typeface="+mn-lt"/>
                <a:ea typeface="Times New Roman"/>
                <a:cs typeface="Times New Roman"/>
                <a:sym typeface="Times New Roman"/>
              </a:rPr>
              <a:t>al., </a:t>
            </a:r>
            <a:r>
              <a:rPr lang="en-US" sz="1400" dirty="0">
                <a:latin typeface="+mn-lt"/>
                <a:ea typeface="Times New Roman"/>
                <a:cs typeface="Times New Roman"/>
                <a:sym typeface="Times New Roman"/>
              </a:rPr>
              <a:t>2018). </a:t>
            </a:r>
            <a:endParaRPr sz="1400">
              <a:latin typeface="+mn-lt"/>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US" sz="1400" dirty="0">
                <a:latin typeface="+mn-lt"/>
                <a:ea typeface="Times New Roman"/>
                <a:cs typeface="Times New Roman"/>
                <a:sym typeface="Times New Roman"/>
              </a:rPr>
              <a:t>In order to make the employee engaged in the organisation it is important to educate them about the requirements of the job. </a:t>
            </a:r>
            <a:endParaRPr sz="1400">
              <a:latin typeface="+mn-lt"/>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US" sz="1400" dirty="0">
                <a:latin typeface="+mn-lt"/>
                <a:ea typeface="Times New Roman"/>
                <a:cs typeface="Times New Roman"/>
                <a:sym typeface="Times New Roman"/>
              </a:rPr>
              <a:t>Letting the employee know how the organisation is doing.</a:t>
            </a:r>
            <a:endParaRPr sz="1400">
              <a:latin typeface="+mn-lt"/>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US" sz="1400" dirty="0">
                <a:latin typeface="+mn-lt"/>
                <a:ea typeface="Times New Roman"/>
                <a:cs typeface="Times New Roman"/>
                <a:sym typeface="Times New Roman"/>
              </a:rPr>
              <a:t>Letting them know that their action can affect the company greatly can enhance employee engagement. </a:t>
            </a:r>
            <a:endParaRPr sz="1400">
              <a:latin typeface="+mn-lt"/>
              <a:ea typeface="Times New Roman"/>
              <a:cs typeface="Times New Roman"/>
              <a:sym typeface="Times New Roman"/>
            </a:endParaRPr>
          </a:p>
        </p:txBody>
      </p:sp>
      <p:pic>
        <p:nvPicPr>
          <p:cNvPr id="353" name="Google Shape;353;g198398cf454_0_109"/>
          <p:cNvPicPr preferRelativeResize="0"/>
          <p:nvPr/>
        </p:nvPicPr>
        <p:blipFill>
          <a:blip r:embed="rId3">
            <a:alphaModFix/>
          </a:blip>
          <a:stretch>
            <a:fillRect/>
          </a:stretch>
        </p:blipFill>
        <p:spPr>
          <a:xfrm>
            <a:off x="5566900" y="2107663"/>
            <a:ext cx="2924175" cy="1562100"/>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357"/>
        <p:cNvGrpSpPr/>
        <p:nvPr/>
      </p:nvGrpSpPr>
      <p:grpSpPr>
        <a:xfrm>
          <a:off x="0" y="0"/>
          <a:ext cx="0" cy="0"/>
          <a:chOff x="0" y="0"/>
          <a:chExt cx="0" cy="0"/>
        </a:xfrm>
      </p:grpSpPr>
      <p:sp>
        <p:nvSpPr>
          <p:cNvPr id="358" name="Google Shape;358;g198398cf454_0_115"/>
          <p:cNvSpPr txBox="1">
            <a:spLocks noGrp="1"/>
          </p:cNvSpPr>
          <p:nvPr>
            <p:ph type="title"/>
          </p:nvPr>
        </p:nvSpPr>
        <p:spPr>
          <a:xfrm>
            <a:off x="457200" y="274638"/>
            <a:ext cx="8229600" cy="1143000"/>
          </a:xfrm>
          <a:prstGeom prst="rect">
            <a:avLst/>
          </a:prstGeom>
        </p:spPr>
        <p:txBody>
          <a:bodyPr spcFirstLastPara="1" wrap="square" lIns="91425" tIns="45700" rIns="91425" bIns="45700" anchor="ctr" anchorCtr="0">
            <a:normAutofit/>
          </a:bodyPr>
          <a:lstStyle/>
          <a:p>
            <a:pPr marL="0" lvl="0" indent="0" algn="ctr" rtl="0">
              <a:spcBef>
                <a:spcPts val="0"/>
              </a:spcBef>
              <a:spcAft>
                <a:spcPts val="0"/>
              </a:spcAft>
              <a:buNone/>
            </a:pPr>
            <a:r>
              <a:rPr lang="en-US" sz="3000" b="1">
                <a:latin typeface="Times New Roman"/>
                <a:ea typeface="Times New Roman"/>
                <a:cs typeface="Times New Roman"/>
                <a:sym typeface="Times New Roman"/>
              </a:rPr>
              <a:t>Best practices to engage employees from hotel industry (continued)</a:t>
            </a:r>
            <a:endParaRPr sz="3000" b="1"/>
          </a:p>
        </p:txBody>
      </p:sp>
      <p:sp>
        <p:nvSpPr>
          <p:cNvPr id="359" name="Google Shape;359;g198398cf454_0_115"/>
          <p:cNvSpPr txBox="1">
            <a:spLocks noGrp="1"/>
          </p:cNvSpPr>
          <p:nvPr>
            <p:ph type="body" idx="1"/>
          </p:nvPr>
        </p:nvSpPr>
        <p:spPr>
          <a:xfrm>
            <a:off x="457200" y="1600200"/>
            <a:ext cx="5521200" cy="4526100"/>
          </a:xfrm>
          <a:prstGeom prst="rect">
            <a:avLst/>
          </a:prstGeom>
        </p:spPr>
        <p:txBody>
          <a:bodyPr spcFirstLastPara="1" wrap="square" lIns="91425" tIns="45700" rIns="91425" bIns="45700" anchor="t" anchorCtr="0">
            <a:normAutofit/>
          </a:bodyPr>
          <a:lstStyle/>
          <a:p>
            <a:pPr marL="457200" lvl="0" indent="-342900" algn="just" rtl="0">
              <a:lnSpc>
                <a:spcPct val="150000"/>
              </a:lnSpc>
              <a:spcBef>
                <a:spcPts val="360"/>
              </a:spcBef>
              <a:spcAft>
                <a:spcPts val="0"/>
              </a:spcAft>
              <a:buSzPts val="1800"/>
              <a:buChar char="●"/>
            </a:pPr>
            <a:r>
              <a:rPr lang="en-US" sz="1400" dirty="0">
                <a:latin typeface="+mn-lt"/>
                <a:ea typeface="Times New Roman"/>
                <a:cs typeface="Times New Roman"/>
                <a:sym typeface="Times New Roman"/>
              </a:rPr>
              <a:t>Offering them perk and incentive for best performance is also a motivating factor for employees.</a:t>
            </a:r>
            <a:endParaRPr sz="1400">
              <a:latin typeface="+mn-lt"/>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US" sz="1400" dirty="0">
                <a:latin typeface="+mn-lt"/>
                <a:ea typeface="Times New Roman"/>
                <a:cs typeface="Times New Roman"/>
                <a:sym typeface="Times New Roman"/>
              </a:rPr>
              <a:t>Allowing them to grow as well as providing them with the opportunity will help.</a:t>
            </a:r>
            <a:endParaRPr sz="1400">
              <a:latin typeface="+mn-lt"/>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US" sz="1400" dirty="0">
                <a:latin typeface="+mn-lt"/>
                <a:ea typeface="Times New Roman"/>
                <a:cs typeface="Times New Roman"/>
                <a:sym typeface="Times New Roman"/>
              </a:rPr>
              <a:t>It is important to provide them with encouragement and appreciation for their work. </a:t>
            </a:r>
            <a:endParaRPr sz="1400">
              <a:latin typeface="+mn-lt"/>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US" sz="1400" dirty="0">
                <a:latin typeface="+mn-lt"/>
                <a:ea typeface="Times New Roman"/>
                <a:cs typeface="Times New Roman"/>
                <a:sym typeface="Times New Roman"/>
              </a:rPr>
              <a:t>Encouraging teamwork will help in enhancing employee engagement (Nikolova </a:t>
            </a:r>
            <a:r>
              <a:rPr lang="en-US" sz="1400" i="1" dirty="0">
                <a:latin typeface="+mn-lt"/>
                <a:ea typeface="Times New Roman"/>
                <a:cs typeface="Times New Roman"/>
                <a:sym typeface="Times New Roman"/>
              </a:rPr>
              <a:t>et al., </a:t>
            </a:r>
            <a:r>
              <a:rPr lang="en-US" sz="1400" dirty="0">
                <a:latin typeface="+mn-lt"/>
                <a:ea typeface="Times New Roman"/>
                <a:cs typeface="Times New Roman"/>
                <a:sym typeface="Times New Roman"/>
              </a:rPr>
              <a:t>2019).</a:t>
            </a:r>
            <a:endParaRPr sz="1400">
              <a:latin typeface="+mn-lt"/>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US" sz="1400" dirty="0">
                <a:latin typeface="+mn-lt"/>
                <a:ea typeface="Times New Roman"/>
                <a:cs typeface="Times New Roman"/>
                <a:sym typeface="Times New Roman"/>
              </a:rPr>
              <a:t>Providing the employee with feedback and helping them overcome the challenge is a practice to engage employees. </a:t>
            </a:r>
            <a:endParaRPr sz="1400">
              <a:latin typeface="+mn-lt"/>
              <a:ea typeface="Times New Roman"/>
              <a:cs typeface="Times New Roman"/>
              <a:sym typeface="Times New Roman"/>
            </a:endParaRPr>
          </a:p>
        </p:txBody>
      </p:sp>
      <p:pic>
        <p:nvPicPr>
          <p:cNvPr id="360" name="Google Shape;360;g198398cf454_0_115"/>
          <p:cNvPicPr preferRelativeResize="0"/>
          <p:nvPr/>
        </p:nvPicPr>
        <p:blipFill>
          <a:blip r:embed="rId3">
            <a:alphaModFix/>
          </a:blip>
          <a:stretch>
            <a:fillRect/>
          </a:stretch>
        </p:blipFill>
        <p:spPr>
          <a:xfrm>
            <a:off x="6130800" y="2369913"/>
            <a:ext cx="2857500" cy="1600200"/>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364"/>
        <p:cNvGrpSpPr/>
        <p:nvPr/>
      </p:nvGrpSpPr>
      <p:grpSpPr>
        <a:xfrm>
          <a:off x="0" y="0"/>
          <a:ext cx="0" cy="0"/>
          <a:chOff x="0" y="0"/>
          <a:chExt cx="0" cy="0"/>
        </a:xfrm>
      </p:grpSpPr>
      <p:sp>
        <p:nvSpPr>
          <p:cNvPr id="365" name="Google Shape;365;g198398cf454_0_133"/>
          <p:cNvSpPr txBox="1">
            <a:spLocks noGrp="1"/>
          </p:cNvSpPr>
          <p:nvPr>
            <p:ph type="title"/>
          </p:nvPr>
        </p:nvSpPr>
        <p:spPr>
          <a:xfrm>
            <a:off x="457200" y="274638"/>
            <a:ext cx="8229600" cy="1143000"/>
          </a:xfrm>
          <a:prstGeom prst="rect">
            <a:avLst/>
          </a:prstGeom>
        </p:spPr>
        <p:txBody>
          <a:bodyPr spcFirstLastPara="1" wrap="square" lIns="91425" tIns="45700" rIns="91425" bIns="45700" anchor="ctr" anchorCtr="0">
            <a:normAutofit/>
          </a:bodyPr>
          <a:lstStyle/>
          <a:p>
            <a:pPr marL="0" lvl="0" indent="0" algn="ctr" rtl="0">
              <a:spcBef>
                <a:spcPts val="0"/>
              </a:spcBef>
              <a:spcAft>
                <a:spcPts val="0"/>
              </a:spcAft>
              <a:buNone/>
            </a:pPr>
            <a:r>
              <a:rPr lang="en-US" sz="3000" b="1">
                <a:latin typeface="Times New Roman"/>
                <a:ea typeface="Times New Roman"/>
                <a:cs typeface="Times New Roman"/>
                <a:sym typeface="Times New Roman"/>
              </a:rPr>
              <a:t>Conclusion</a:t>
            </a:r>
            <a:endParaRPr sz="6200" b="1"/>
          </a:p>
        </p:txBody>
      </p:sp>
      <p:sp>
        <p:nvSpPr>
          <p:cNvPr id="366" name="Google Shape;366;g198398cf454_0_133"/>
          <p:cNvSpPr txBox="1">
            <a:spLocks noGrp="1"/>
          </p:cNvSpPr>
          <p:nvPr>
            <p:ph type="body" idx="1"/>
          </p:nvPr>
        </p:nvSpPr>
        <p:spPr>
          <a:xfrm>
            <a:off x="457200" y="1600200"/>
            <a:ext cx="4773600" cy="4526100"/>
          </a:xfrm>
          <a:prstGeom prst="rect">
            <a:avLst/>
          </a:prstGeom>
        </p:spPr>
        <p:txBody>
          <a:bodyPr spcFirstLastPara="1" wrap="square" lIns="91425" tIns="45700" rIns="91425" bIns="45700" anchor="t" anchorCtr="0">
            <a:normAutofit/>
          </a:bodyPr>
          <a:lstStyle/>
          <a:p>
            <a:pPr marL="457200" lvl="0" indent="-342900" algn="just" rtl="0">
              <a:lnSpc>
                <a:spcPct val="150000"/>
              </a:lnSpc>
              <a:spcBef>
                <a:spcPts val="360"/>
              </a:spcBef>
              <a:spcAft>
                <a:spcPts val="0"/>
              </a:spcAft>
              <a:buSzPts val="1800"/>
              <a:buChar char="●"/>
            </a:pPr>
            <a:r>
              <a:rPr lang="en-US" sz="1400" dirty="0">
                <a:latin typeface="+mn-lt"/>
                <a:ea typeface="Times New Roman"/>
                <a:cs typeface="Times New Roman"/>
                <a:sym typeface="Times New Roman"/>
              </a:rPr>
              <a:t>The presentation has </a:t>
            </a:r>
            <a:r>
              <a:rPr lang="en-US" sz="1400" dirty="0" smtClean="0">
                <a:latin typeface="+mn-lt"/>
                <a:ea typeface="Times New Roman"/>
                <a:cs typeface="Times New Roman"/>
                <a:sym typeface="Times New Roman"/>
              </a:rPr>
              <a:t>analyzed </a:t>
            </a:r>
            <a:r>
              <a:rPr lang="en-US" sz="1400" dirty="0">
                <a:latin typeface="+mn-lt"/>
                <a:ea typeface="Times New Roman"/>
                <a:cs typeface="Times New Roman"/>
                <a:sym typeface="Times New Roman"/>
              </a:rPr>
              <a:t>how important is employee engagement for the hotel industry. In the presentation the meaning of employee engagement has been defined. </a:t>
            </a:r>
            <a:endParaRPr sz="1400">
              <a:latin typeface="+mn-lt"/>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US" sz="1400" dirty="0">
                <a:latin typeface="+mn-lt"/>
                <a:ea typeface="Times New Roman"/>
                <a:cs typeface="Times New Roman"/>
                <a:sym typeface="Times New Roman"/>
              </a:rPr>
              <a:t>The theoretical model of engagement has been discussed which is the Deloitte model of engagement.  </a:t>
            </a:r>
            <a:endParaRPr sz="1400">
              <a:latin typeface="+mn-lt"/>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US" sz="1400" dirty="0">
                <a:latin typeface="+mn-lt"/>
                <a:ea typeface="Times New Roman"/>
                <a:cs typeface="Times New Roman"/>
                <a:sym typeface="Times New Roman"/>
              </a:rPr>
              <a:t>The importance of employee engagement has been discussed in the presentation</a:t>
            </a:r>
            <a:endParaRPr sz="1400">
              <a:latin typeface="+mn-lt"/>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US" sz="1400" dirty="0">
                <a:latin typeface="+mn-lt"/>
                <a:ea typeface="Times New Roman"/>
                <a:cs typeface="Times New Roman"/>
                <a:sym typeface="Times New Roman"/>
              </a:rPr>
              <a:t>It was ascertained that training will help the employees in engaging in the hotel industry. </a:t>
            </a:r>
            <a:endParaRPr sz="1400">
              <a:latin typeface="+mn-lt"/>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US" sz="1400" dirty="0">
                <a:latin typeface="+mn-lt"/>
                <a:ea typeface="Times New Roman"/>
                <a:cs typeface="Times New Roman"/>
                <a:sym typeface="Times New Roman"/>
              </a:rPr>
              <a:t>Lastly, the practices to engage employees have been discussed. </a:t>
            </a:r>
            <a:endParaRPr sz="1400">
              <a:latin typeface="+mn-lt"/>
              <a:ea typeface="Times New Roman"/>
              <a:cs typeface="Times New Roman"/>
              <a:sym typeface="Times New Roman"/>
            </a:endParaRPr>
          </a:p>
        </p:txBody>
      </p:sp>
      <p:pic>
        <p:nvPicPr>
          <p:cNvPr id="367" name="Google Shape;367;g198398cf454_0_133"/>
          <p:cNvPicPr preferRelativeResize="0"/>
          <p:nvPr/>
        </p:nvPicPr>
        <p:blipFill>
          <a:blip r:embed="rId3">
            <a:alphaModFix/>
          </a:blip>
          <a:stretch>
            <a:fillRect/>
          </a:stretch>
        </p:blipFill>
        <p:spPr>
          <a:xfrm>
            <a:off x="5907700" y="1858513"/>
            <a:ext cx="2057400" cy="2219325"/>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371"/>
        <p:cNvGrpSpPr/>
        <p:nvPr/>
      </p:nvGrpSpPr>
      <p:grpSpPr>
        <a:xfrm>
          <a:off x="0" y="0"/>
          <a:ext cx="0" cy="0"/>
          <a:chOff x="0" y="0"/>
          <a:chExt cx="0" cy="0"/>
        </a:xfrm>
      </p:grpSpPr>
      <p:sp>
        <p:nvSpPr>
          <p:cNvPr id="372" name="Google Shape;372;g198398cf454_0_145"/>
          <p:cNvSpPr txBox="1">
            <a:spLocks noGrp="1"/>
          </p:cNvSpPr>
          <p:nvPr>
            <p:ph type="title"/>
          </p:nvPr>
        </p:nvSpPr>
        <p:spPr>
          <a:xfrm>
            <a:off x="457200" y="274638"/>
            <a:ext cx="8229600" cy="1143000"/>
          </a:xfrm>
          <a:prstGeom prst="rect">
            <a:avLst/>
          </a:prstGeom>
        </p:spPr>
        <p:txBody>
          <a:bodyPr spcFirstLastPara="1" wrap="square" lIns="91425" tIns="45700" rIns="91425" bIns="45700" anchor="ctr" anchorCtr="0">
            <a:normAutofit/>
          </a:bodyPr>
          <a:lstStyle/>
          <a:p>
            <a:pPr marL="0" lvl="0" indent="0" algn="ctr" rtl="0">
              <a:spcBef>
                <a:spcPts val="0"/>
              </a:spcBef>
              <a:spcAft>
                <a:spcPts val="0"/>
              </a:spcAft>
              <a:buNone/>
            </a:pPr>
            <a:r>
              <a:rPr lang="en-US" dirty="0"/>
              <a:t>Reference </a:t>
            </a:r>
            <a:endParaRPr/>
          </a:p>
        </p:txBody>
      </p:sp>
      <p:sp>
        <p:nvSpPr>
          <p:cNvPr id="373" name="Google Shape;373;g198398cf454_0_145"/>
          <p:cNvSpPr txBox="1">
            <a:spLocks noGrp="1"/>
          </p:cNvSpPr>
          <p:nvPr>
            <p:ph type="body" idx="1"/>
          </p:nvPr>
        </p:nvSpPr>
        <p:spPr>
          <a:xfrm>
            <a:off x="457200" y="1600200"/>
            <a:ext cx="8229600" cy="4526100"/>
          </a:xfrm>
          <a:prstGeom prst="rect">
            <a:avLst/>
          </a:prstGeom>
        </p:spPr>
        <p:txBody>
          <a:bodyPr spcFirstLastPara="1" wrap="square" lIns="91425" tIns="45700" rIns="91425" bIns="45700" anchor="t" anchorCtr="0">
            <a:normAutofit/>
          </a:bodyPr>
          <a:lstStyle/>
          <a:p>
            <a:r>
              <a:rPr lang="en-GB" sz="1050" dirty="0" smtClean="0">
                <a:latin typeface="+mn-lt"/>
              </a:rPr>
              <a:t>Agyeiwaah, E. and Dayour, F., 2021. How does employee commitment impact customers' attitudinal loyalty?.</a:t>
            </a:r>
            <a:r>
              <a:rPr lang="en-GB" sz="1050" i="1" dirty="0" smtClean="0">
                <a:latin typeface="+mn-lt"/>
              </a:rPr>
              <a:t>Journal of Hospitality and Tourism Insights</a:t>
            </a:r>
            <a:r>
              <a:rPr lang="en-GB" sz="1050" dirty="0" smtClean="0">
                <a:latin typeface="+mn-lt"/>
              </a:rPr>
              <a:t>.</a:t>
            </a:r>
            <a:endParaRPr lang="en-US" sz="1050" dirty="0" smtClean="0">
              <a:latin typeface="+mn-lt"/>
            </a:endParaRPr>
          </a:p>
          <a:p>
            <a:r>
              <a:rPr lang="en-GB" sz="1050" dirty="0" smtClean="0">
                <a:latin typeface="+mn-lt"/>
              </a:rPr>
              <a:t>Al-dalahmeh M., Khalaf, R. and Obeidat, B., 2018. The effect of employee engagement on organizational performance via the mediating role of job satisfaction: The case of IT employees in Jordanian banking sector. </a:t>
            </a:r>
            <a:r>
              <a:rPr lang="en-GB" sz="1050" i="1" dirty="0" smtClean="0">
                <a:latin typeface="+mn-lt"/>
              </a:rPr>
              <a:t>Modern Applied Science</a:t>
            </a:r>
            <a:r>
              <a:rPr lang="en-GB" sz="1050" dirty="0" smtClean="0">
                <a:latin typeface="+mn-lt"/>
              </a:rPr>
              <a:t>, </a:t>
            </a:r>
            <a:r>
              <a:rPr lang="en-GB" sz="1050" i="1" dirty="0" smtClean="0">
                <a:latin typeface="+mn-lt"/>
              </a:rPr>
              <a:t>12</a:t>
            </a:r>
            <a:r>
              <a:rPr lang="en-GB" sz="1050" dirty="0" smtClean="0">
                <a:latin typeface="+mn-lt"/>
              </a:rPr>
              <a:t>(6), pp.17-43.</a:t>
            </a:r>
            <a:endParaRPr lang="en-US" sz="1050" dirty="0" smtClean="0">
              <a:latin typeface="+mn-lt"/>
            </a:endParaRPr>
          </a:p>
          <a:p>
            <a:r>
              <a:rPr lang="en-GB" sz="1050" dirty="0" smtClean="0">
                <a:latin typeface="+mn-lt"/>
              </a:rPr>
              <a:t>Bakker, A.B. and Albrecht, S., 2018. Work engagement: current trends. </a:t>
            </a:r>
            <a:r>
              <a:rPr lang="en-GB" sz="1050" i="1" dirty="0" smtClean="0">
                <a:latin typeface="+mn-lt"/>
              </a:rPr>
              <a:t>Career Development International</a:t>
            </a:r>
            <a:r>
              <a:rPr lang="en-GB" sz="1050" dirty="0" smtClean="0">
                <a:latin typeface="+mn-lt"/>
              </a:rPr>
              <a:t>.</a:t>
            </a:r>
            <a:endParaRPr lang="en-US" sz="1050" dirty="0" smtClean="0">
              <a:latin typeface="+mn-lt"/>
            </a:endParaRPr>
          </a:p>
          <a:p>
            <a:r>
              <a:rPr lang="en-GB" sz="1050" dirty="0" smtClean="0">
                <a:latin typeface="+mn-lt"/>
              </a:rPr>
              <a:t>Benson, G.S., McIntosh, C.K., Salazar, M. and Vaziri, H., 2020.Cultural values and definitions of career success.</a:t>
            </a:r>
            <a:r>
              <a:rPr lang="en-GB" sz="1050" i="1" dirty="0" smtClean="0">
                <a:latin typeface="+mn-lt"/>
              </a:rPr>
              <a:t>Human Resource Management Journal</a:t>
            </a:r>
            <a:r>
              <a:rPr lang="en-GB" sz="1050" dirty="0" smtClean="0">
                <a:latin typeface="+mn-lt"/>
              </a:rPr>
              <a:t>, </a:t>
            </a:r>
            <a:r>
              <a:rPr lang="en-GB" sz="1050" i="1" dirty="0" smtClean="0">
                <a:latin typeface="+mn-lt"/>
              </a:rPr>
              <a:t>30</a:t>
            </a:r>
            <a:r>
              <a:rPr lang="en-GB" sz="1050" dirty="0" smtClean="0">
                <a:latin typeface="+mn-lt"/>
              </a:rPr>
              <a:t>(3), pp.392-421.</a:t>
            </a:r>
            <a:endParaRPr lang="en-US" sz="1050" dirty="0" smtClean="0">
              <a:latin typeface="+mn-lt"/>
            </a:endParaRPr>
          </a:p>
          <a:p>
            <a:r>
              <a:rPr lang="en-GB" sz="1050" dirty="0" smtClean="0">
                <a:latin typeface="+mn-lt"/>
              </a:rPr>
              <a:t>Blasco-Arcas, L., Alexander, M., Sörhammar, D., Jonas, J.M., Raithel, S. and Chen, T., 2020. Organizing actor Engagement: A platform perspective.</a:t>
            </a:r>
            <a:r>
              <a:rPr lang="en-GB" sz="1050" i="1" dirty="0" smtClean="0">
                <a:latin typeface="+mn-lt"/>
              </a:rPr>
              <a:t>Journal of Business Research</a:t>
            </a:r>
            <a:r>
              <a:rPr lang="en-GB" sz="1050" dirty="0" smtClean="0">
                <a:latin typeface="+mn-lt"/>
              </a:rPr>
              <a:t>, </a:t>
            </a:r>
            <a:r>
              <a:rPr lang="en-GB" sz="1050" i="1" dirty="0" smtClean="0">
                <a:latin typeface="+mn-lt"/>
              </a:rPr>
              <a:t>118</a:t>
            </a:r>
            <a:r>
              <a:rPr lang="en-GB" sz="1050" dirty="0" smtClean="0">
                <a:latin typeface="+mn-lt"/>
              </a:rPr>
              <a:t>, pp.74-85.</a:t>
            </a:r>
            <a:endParaRPr lang="en-US" sz="1050" dirty="0" smtClean="0">
              <a:latin typeface="+mn-lt"/>
            </a:endParaRPr>
          </a:p>
          <a:p>
            <a:r>
              <a:rPr lang="en-GB" sz="1050" dirty="0" smtClean="0">
                <a:latin typeface="+mn-lt"/>
              </a:rPr>
              <a:t>Contreras, F., Baykal, E. and Abid, G., 2020. E-leadership and teleworking in times of COVID-19 and beyond: What we know and where do we go. </a:t>
            </a:r>
            <a:r>
              <a:rPr lang="en-GB" sz="1050" i="1" dirty="0" smtClean="0">
                <a:latin typeface="+mn-lt"/>
              </a:rPr>
              <a:t>Frontiers in Psychology</a:t>
            </a:r>
            <a:r>
              <a:rPr lang="en-GB" sz="1050" dirty="0" smtClean="0">
                <a:latin typeface="+mn-lt"/>
              </a:rPr>
              <a:t>, </a:t>
            </a:r>
            <a:r>
              <a:rPr lang="en-GB" sz="1050" i="1" dirty="0" smtClean="0">
                <a:latin typeface="+mn-lt"/>
              </a:rPr>
              <a:t>11</a:t>
            </a:r>
            <a:r>
              <a:rPr lang="en-GB" sz="1050" dirty="0" smtClean="0">
                <a:latin typeface="+mn-lt"/>
              </a:rPr>
              <a:t>, p.590271.</a:t>
            </a:r>
            <a:endParaRPr lang="en-US" sz="1050" dirty="0" smtClean="0">
              <a:latin typeface="+mn-lt"/>
            </a:endParaRPr>
          </a:p>
          <a:p>
            <a:r>
              <a:rPr lang="en-GB" sz="1050" dirty="0" smtClean="0">
                <a:latin typeface="+mn-lt"/>
              </a:rPr>
              <a:t>Labrague, L.J. and De los Santos, J.A.A., 2020. COVID‐19 anxiety among front‐line nurses: Predictive role of organisational support, personal resilience and social support. </a:t>
            </a:r>
            <a:r>
              <a:rPr lang="en-GB" sz="1050" i="1" dirty="0" smtClean="0">
                <a:latin typeface="+mn-lt"/>
              </a:rPr>
              <a:t>Journal of nursing management</a:t>
            </a:r>
            <a:r>
              <a:rPr lang="en-GB" sz="1050" dirty="0" smtClean="0">
                <a:latin typeface="+mn-lt"/>
              </a:rPr>
              <a:t>, </a:t>
            </a:r>
            <a:r>
              <a:rPr lang="en-GB" sz="1050" i="1" dirty="0" smtClean="0">
                <a:latin typeface="+mn-lt"/>
              </a:rPr>
              <a:t>28</a:t>
            </a:r>
            <a:r>
              <a:rPr lang="en-GB" sz="1050" dirty="0" smtClean="0">
                <a:latin typeface="+mn-lt"/>
              </a:rPr>
              <a:t>(7), pp.1653-1661.</a:t>
            </a:r>
            <a:endParaRPr lang="en-US" sz="1050" dirty="0" smtClean="0">
              <a:latin typeface="+mn-lt"/>
            </a:endParaRPr>
          </a:p>
          <a:p>
            <a:r>
              <a:rPr lang="en-GB" sz="1050" dirty="0" smtClean="0">
                <a:latin typeface="+mn-lt"/>
              </a:rPr>
              <a:t>Nikolova, I., Schaufeli, W. and Notelaers, G., 2019. Engaging leader–Engaged employees? A cross-lagged study on employee engagement.</a:t>
            </a:r>
            <a:r>
              <a:rPr lang="en-GB" sz="1050" i="1" dirty="0" smtClean="0">
                <a:latin typeface="+mn-lt"/>
              </a:rPr>
              <a:t>European Management Journal</a:t>
            </a:r>
            <a:r>
              <a:rPr lang="en-GB" sz="1050" dirty="0" smtClean="0">
                <a:latin typeface="+mn-lt"/>
              </a:rPr>
              <a:t>, </a:t>
            </a:r>
            <a:r>
              <a:rPr lang="en-GB" sz="1050" i="1" dirty="0" smtClean="0">
                <a:latin typeface="+mn-lt"/>
              </a:rPr>
              <a:t>37</a:t>
            </a:r>
            <a:r>
              <a:rPr lang="en-GB" sz="1050" dirty="0" smtClean="0">
                <a:latin typeface="+mn-lt"/>
              </a:rPr>
              <a:t>(6), pp.772-783.</a:t>
            </a:r>
            <a:endParaRPr lang="en-US" sz="1050" dirty="0" smtClean="0">
              <a:latin typeface="+mn-lt"/>
            </a:endParaRPr>
          </a:p>
          <a:p>
            <a:r>
              <a:rPr lang="en-GB" sz="1050" dirty="0" smtClean="0">
                <a:latin typeface="+mn-lt"/>
              </a:rPr>
              <a:t>Oktanofa, A.K., Arliawan, F.A. and Gustomo, A., 2022. Measuring and Improving Employee Engagement (A Study in PT. SvaraInovasi Indonesia).</a:t>
            </a:r>
            <a:r>
              <a:rPr lang="en-GB" sz="1050" i="1" dirty="0" smtClean="0">
                <a:latin typeface="+mn-lt"/>
              </a:rPr>
              <a:t>IPTEK Journal of Proceedings Series</a:t>
            </a:r>
            <a:r>
              <a:rPr lang="en-GB" sz="1050" dirty="0" smtClean="0">
                <a:latin typeface="+mn-lt"/>
              </a:rPr>
              <a:t>, (1), pp.425-431.</a:t>
            </a:r>
            <a:endParaRPr lang="en-US" sz="1050" dirty="0" smtClean="0">
              <a:latin typeface="+mn-lt"/>
            </a:endParaRPr>
          </a:p>
          <a:p>
            <a:r>
              <a:rPr lang="en-GB" sz="1050" dirty="0" smtClean="0">
                <a:latin typeface="+mn-lt"/>
              </a:rPr>
              <a:t>Rawat, P.A. and Dadas, A.B., 2019. A study of employee engagement models to build new business approaches. </a:t>
            </a:r>
            <a:r>
              <a:rPr lang="en-GB" sz="1050" i="1" dirty="0" smtClean="0">
                <a:latin typeface="+mn-lt"/>
              </a:rPr>
              <a:t>Neville Wadia Institute of Management Studies &amp; Research</a:t>
            </a:r>
            <a:r>
              <a:rPr lang="en-GB" sz="1050" dirty="0" smtClean="0">
                <a:latin typeface="+mn-lt"/>
              </a:rPr>
              <a:t>.</a:t>
            </a:r>
            <a:endParaRPr sz="1050">
              <a:latin typeface="+mn-lt"/>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1"/>
          </p:nvPr>
        </p:nvSpPr>
        <p:spPr/>
        <p:txBody>
          <a:bodyPr>
            <a:normAutofit/>
          </a:bodyPr>
          <a:lstStyle/>
          <a:p>
            <a:pPr algn="ctr">
              <a:buNone/>
            </a:pPr>
            <a:endParaRPr lang="en-US" sz="8000" dirty="0" smtClean="0">
              <a:latin typeface="Algerian" pitchFamily="82" charset="0"/>
            </a:endParaRPr>
          </a:p>
          <a:p>
            <a:pPr algn="ctr">
              <a:buNone/>
            </a:pPr>
            <a:r>
              <a:rPr lang="en-US" sz="8000" dirty="0" smtClean="0">
                <a:latin typeface="Algerian" pitchFamily="82" charset="0"/>
              </a:rPr>
              <a:t>Thank you</a:t>
            </a:r>
            <a:endParaRPr lang="en-US" sz="8000" dirty="0">
              <a:latin typeface="Algerian" pitchFamily="82" charset="0"/>
            </a:endParaRPr>
          </a:p>
        </p:txBody>
      </p:sp>
    </p:spTree>
  </p:cSld>
  <p:clrMapOvr>
    <a:masterClrMapping/>
  </p:clrMapOvr>
</p:sld>
</file>

<file path=ppt/theme/theme1.xml><?xml version="1.0" encoding="utf-8"?>
<a:theme xmlns:a="http://schemas.openxmlformats.org/drawingml/2006/main" name="Momentum">
  <a:themeElements>
    <a:clrScheme name="Momentum">
      <a:dk1>
        <a:srgbClr val="C0791B"/>
      </a:dk1>
      <a:lt1>
        <a:srgbClr val="FFFFFF"/>
      </a:lt1>
      <a:dk2>
        <a:srgbClr val="424242"/>
      </a:dk2>
      <a:lt2>
        <a:srgbClr val="8DD8D3"/>
      </a:lt2>
      <a:accent1>
        <a:srgbClr val="0B6374"/>
      </a:accent1>
      <a:accent2>
        <a:srgbClr val="FD5B58"/>
      </a:accent2>
      <a:accent3>
        <a:srgbClr val="599191"/>
      </a:accent3>
      <a:accent4>
        <a:srgbClr val="D7E6A3"/>
      </a:accent4>
      <a:accent5>
        <a:srgbClr val="27278B"/>
      </a:accent5>
      <a:accent6>
        <a:srgbClr val="D558AB"/>
      </a:accent6>
      <a:hlink>
        <a:srgbClr val="27278B"/>
      </a:hlink>
      <a:folHlink>
        <a:srgbClr val="2727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32</TotalTime>
  <Words>2350</Words>
  <PresentationFormat>On-screen Show (4:3)</PresentationFormat>
  <Paragraphs>108</Paragraphs>
  <Slides>15</Slides>
  <Notes>14</Notes>
  <HiddenSlides>1</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Arial</vt:lpstr>
      <vt:lpstr>Maven Pro</vt:lpstr>
      <vt:lpstr>Times New Roman</vt:lpstr>
      <vt:lpstr>Nunito</vt:lpstr>
      <vt:lpstr>Algerian</vt:lpstr>
      <vt:lpstr>Momentum</vt:lpstr>
      <vt:lpstr> </vt:lpstr>
      <vt:lpstr>Table of content </vt:lpstr>
      <vt:lpstr>Introduction</vt:lpstr>
      <vt:lpstr>Definition of employee engagement </vt:lpstr>
      <vt:lpstr>Definition of employee engagement (continued) </vt:lpstr>
      <vt:lpstr>Engagement theoretical model </vt:lpstr>
      <vt:lpstr>Engagement theoretical model (continued)</vt:lpstr>
      <vt:lpstr>Importance of employee engagement in success of the hotel </vt:lpstr>
      <vt:lpstr>Importance of employee engagement in success of the hotel (continued)</vt:lpstr>
      <vt:lpstr>Importance of employee engagement in success of the hotel  (continued)</vt:lpstr>
      <vt:lpstr>Best practices to engage employees from hotel industry</vt:lpstr>
      <vt:lpstr>Best practices to engage employees from hotel industry (continued)</vt:lpstr>
      <vt:lpstr>Conclusion</vt:lpstr>
      <vt:lpstr>Reference </vt:lpstr>
      <vt:lpstr>Slide 15</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Operating Hotel Facilities Module Code: BMIH4006 </dc:title>
  <cp:lastModifiedBy>HP</cp:lastModifiedBy>
  <cp:revision>31</cp:revision>
  <dcterms:created xsi:type="dcterms:W3CDTF">2006-08-16T00:00:00Z</dcterms:created>
  <dcterms:modified xsi:type="dcterms:W3CDTF">2022-11-19T22:19:01Z</dcterms:modified>
</cp:coreProperties>
</file>