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9" r:id="rId4"/>
    <p:sldId id="257" r:id="rId5"/>
    <p:sldId id="258" r:id="rId6"/>
    <p:sldId id="259" r:id="rId7"/>
    <p:sldId id="270" r:id="rId8"/>
    <p:sldId id="260" r:id="rId9"/>
    <p:sldId id="262" r:id="rId10"/>
    <p:sldId id="261" r:id="rId11"/>
    <p:sldId id="271" r:id="rId12"/>
    <p:sldId id="263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7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1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31/07/2019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8E38ED-369A-44C2-B635-0BED0E48A6E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437D937-A7F1-4011-92B4-328E5BE1B1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257" y="4525347"/>
            <a:ext cx="6939722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Learning </a:t>
            </a:r>
            <a:r>
              <a:rPr lang="en-GB" dirty="0" smtClean="0"/>
              <a:t>Outcomes </a:t>
            </a:r>
            <a:r>
              <a:rPr lang="en-GB" dirty="0"/>
              <a:t>for </a:t>
            </a:r>
            <a:r>
              <a:rPr lang="en-GB" dirty="0" smtClean="0"/>
              <a:t>Writing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7219" y="116958"/>
            <a:ext cx="9256312" cy="6357324"/>
          </a:xfrm>
        </p:spPr>
      </p:pic>
    </p:spTree>
    <p:extLst>
      <p:ext uri="{BB962C8B-B14F-4D97-AF65-F5344CB8AC3E}">
        <p14:creationId xmlns:p14="http://schemas.microsoft.com/office/powerpoint/2010/main" val="1209336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767" y="507401"/>
            <a:ext cx="9304082" cy="6350599"/>
          </a:xfrm>
        </p:spPr>
      </p:pic>
    </p:spTree>
    <p:extLst>
      <p:ext uri="{BB962C8B-B14F-4D97-AF65-F5344CB8AC3E}">
        <p14:creationId xmlns:p14="http://schemas.microsoft.com/office/powerpoint/2010/main" val="17949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69F5F9A4-DBBD-5242-8A51-CAD54ADE0D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51" t="3611" r="1745" b="11029"/>
          <a:stretch/>
        </p:blipFill>
        <p:spPr>
          <a:xfrm>
            <a:off x="1497821" y="319535"/>
            <a:ext cx="8919608" cy="6131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14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B3C90C40-FA06-3E43-8847-CDC7EE48D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16" t="7456" r="2567" b="5790"/>
          <a:stretch/>
        </p:blipFill>
        <p:spPr>
          <a:xfrm>
            <a:off x="1492210" y="361144"/>
            <a:ext cx="8953267" cy="6118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89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EAA20472-9803-2B40-B32B-98DEFC62E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16" t="12712" r="1992" b="47634"/>
          <a:stretch/>
        </p:blipFill>
        <p:spPr>
          <a:xfrm>
            <a:off x="661957" y="1054645"/>
            <a:ext cx="11311305" cy="3511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855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3173" y="466420"/>
            <a:ext cx="8793771" cy="6232256"/>
          </a:xfrm>
        </p:spPr>
      </p:pic>
    </p:spTree>
    <p:extLst>
      <p:ext uri="{BB962C8B-B14F-4D97-AF65-F5344CB8AC3E}">
        <p14:creationId xmlns:p14="http://schemas.microsoft.com/office/powerpoint/2010/main" val="308338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3E9BF5A-668C-9646-8BAE-3914C196D4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6759" y="521713"/>
            <a:ext cx="9744431" cy="5751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88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8C5008B-CAB9-C14A-BB10-3C79913FCB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5293" y="661958"/>
            <a:ext cx="10420944" cy="5509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50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9EF7F0ED-586C-2849-A8EE-13FA82CF8F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7494" y="362256"/>
            <a:ext cx="9207744" cy="6299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338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7806" y="647283"/>
            <a:ext cx="8316937" cy="5894318"/>
          </a:xfrm>
        </p:spPr>
      </p:pic>
    </p:spTree>
    <p:extLst>
      <p:ext uri="{BB962C8B-B14F-4D97-AF65-F5344CB8AC3E}">
        <p14:creationId xmlns:p14="http://schemas.microsoft.com/office/powerpoint/2010/main" val="335617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48FCA14-267D-4745-8715-39197B7986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41" t="14903" r="1991" b="50811"/>
          <a:stretch/>
        </p:blipFill>
        <p:spPr>
          <a:xfrm>
            <a:off x="858302" y="84147"/>
            <a:ext cx="10848065" cy="32200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D3D2FA-22DF-8D49-9C37-7AF56A096F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3" t="24652" r="2073" b="31861"/>
          <a:stretch/>
        </p:blipFill>
        <p:spPr>
          <a:xfrm>
            <a:off x="897571" y="3177819"/>
            <a:ext cx="10808796" cy="368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65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8CC5051A-6870-7343-8883-198605C3F1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23" t="21147" r="1417" b="30546"/>
          <a:stretch/>
        </p:blipFill>
        <p:spPr>
          <a:xfrm>
            <a:off x="465615" y="241223"/>
            <a:ext cx="11668186" cy="436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78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0B2A2F-18D1-1243-B1A2-2B022EC14B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3" t="19983" r="1745" b="34707"/>
          <a:stretch/>
        </p:blipFill>
        <p:spPr>
          <a:xfrm>
            <a:off x="769459" y="235611"/>
            <a:ext cx="10361331" cy="366321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134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318DCBE-630A-CF46-9CD2-02BE614FD7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98" t="14684" r="2403" b="34270"/>
          <a:stretch/>
        </p:blipFill>
        <p:spPr>
          <a:xfrm>
            <a:off x="448785" y="353418"/>
            <a:ext cx="11380948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19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4</Words>
  <Application>Microsoft Office PowerPoint</Application>
  <PresentationFormat>Widescreen</PresentationFormat>
  <Paragraphs>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Learning Outcomes for Writing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26</cp:revision>
  <dcterms:created xsi:type="dcterms:W3CDTF">2018-03-09T16:20:15Z</dcterms:created>
  <dcterms:modified xsi:type="dcterms:W3CDTF">2019-07-31T09:05:15Z</dcterms:modified>
</cp:coreProperties>
</file>