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13" r:id="rId3"/>
    <p:sldId id="298" r:id="rId4"/>
    <p:sldId id="291" r:id="rId5"/>
    <p:sldId id="268" r:id="rId6"/>
    <p:sldId id="320" r:id="rId7"/>
    <p:sldId id="314" r:id="rId8"/>
    <p:sldId id="299" r:id="rId9"/>
    <p:sldId id="270" r:id="rId10"/>
    <p:sldId id="277" r:id="rId11"/>
    <p:sldId id="315" r:id="rId12"/>
    <p:sldId id="271" r:id="rId13"/>
    <p:sldId id="273" r:id="rId14"/>
    <p:sldId id="275" r:id="rId15"/>
    <p:sldId id="274" r:id="rId16"/>
    <p:sldId id="284" r:id="rId17"/>
    <p:sldId id="316" r:id="rId18"/>
    <p:sldId id="317" r:id="rId19"/>
    <p:sldId id="318" r:id="rId20"/>
    <p:sldId id="305" r:id="rId21"/>
    <p:sldId id="306" r:id="rId22"/>
    <p:sldId id="307" r:id="rId23"/>
    <p:sldId id="308" r:id="rId24"/>
    <p:sldId id="309" r:id="rId25"/>
    <p:sldId id="311" r:id="rId26"/>
    <p:sldId id="312" r:id="rId27"/>
    <p:sldId id="276" r:id="rId28"/>
    <p:sldId id="300" r:id="rId29"/>
    <p:sldId id="279" r:id="rId30"/>
    <p:sldId id="280" r:id="rId31"/>
    <p:sldId id="281" r:id="rId32"/>
    <p:sldId id="282" r:id="rId33"/>
    <p:sldId id="304" r:id="rId34"/>
    <p:sldId id="319" r:id="rId35"/>
    <p:sldId id="303" r:id="rId36"/>
    <p:sldId id="302" r:id="rId37"/>
    <p:sldId id="301" r:id="rId38"/>
    <p:sldId id="287" r:id="rId39"/>
    <p:sldId id="286" r:id="rId40"/>
    <p:sldId id="283" r:id="rId41"/>
    <p:sldId id="262" r:id="rId42"/>
  </p:sldIdLst>
  <p:sldSz cx="9906000" cy="6858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73A7"/>
    <a:srgbClr val="FBA9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82" d="100"/>
          <a:sy n="82" d="100"/>
        </p:scale>
        <p:origin x="185" y="38"/>
      </p:cViewPr>
      <p:guideLst>
        <p:guide orient="horz" pos="2160"/>
        <p:guide pos="31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esh Kannath" userId="be95a500-cf1e-4a34-8219-b336e3b9e033" providerId="ADAL" clId="{416B6246-723F-4B01-B3AF-43A9FB7A4D0F}"/>
    <pc:docChg chg="undo redo custSel addSld delSld modSld sldOrd delMainMaster modMainMaster">
      <pc:chgData name="Mahesh Kannath" userId="be95a500-cf1e-4a34-8219-b336e3b9e033" providerId="ADAL" clId="{416B6246-723F-4B01-B3AF-43A9FB7A4D0F}" dt="2022-06-24T12:56:37.419" v="2599" actId="20577"/>
      <pc:docMkLst>
        <pc:docMk/>
      </pc:docMkLst>
      <pc:sldChg chg="addSp delSp modSp mod setBg">
        <pc:chgData name="Mahesh Kannath" userId="be95a500-cf1e-4a34-8219-b336e3b9e033" providerId="ADAL" clId="{416B6246-723F-4B01-B3AF-43A9FB7A4D0F}" dt="2022-06-23T16:30:09.964" v="942" actId="207"/>
        <pc:sldMkLst>
          <pc:docMk/>
          <pc:sldMk cId="786433839" sldId="256"/>
        </pc:sldMkLst>
        <pc:spChg chg="del mod">
          <ac:chgData name="Mahesh Kannath" userId="be95a500-cf1e-4a34-8219-b336e3b9e033" providerId="ADAL" clId="{416B6246-723F-4B01-B3AF-43A9FB7A4D0F}" dt="2022-06-23T15:21:34.122" v="323" actId="478"/>
          <ac:spMkLst>
            <pc:docMk/>
            <pc:sldMk cId="786433839" sldId="256"/>
            <ac:spMk id="2" creationId="{00000000-0000-0000-0000-000000000000}"/>
          </ac:spMkLst>
        </pc:spChg>
        <pc:spChg chg="mod">
          <ac:chgData name="Mahesh Kannath" userId="be95a500-cf1e-4a34-8219-b336e3b9e033" providerId="ADAL" clId="{416B6246-723F-4B01-B3AF-43A9FB7A4D0F}" dt="2022-06-23T16:30:09.964" v="942" actId="207"/>
          <ac:spMkLst>
            <pc:docMk/>
            <pc:sldMk cId="786433839" sldId="256"/>
            <ac:spMk id="3" creationId="{00000000-0000-0000-0000-000000000000}"/>
          </ac:spMkLst>
        </pc:spChg>
        <pc:spChg chg="add del mod">
          <ac:chgData name="Mahesh Kannath" userId="be95a500-cf1e-4a34-8219-b336e3b9e033" providerId="ADAL" clId="{416B6246-723F-4B01-B3AF-43A9FB7A4D0F}" dt="2022-06-23T15:21:48.917" v="326" actId="478"/>
          <ac:spMkLst>
            <pc:docMk/>
            <pc:sldMk cId="786433839" sldId="256"/>
            <ac:spMk id="7" creationId="{63E165F1-7240-583C-2A75-1C51C75D1167}"/>
          </ac:spMkLst>
        </pc:spChg>
        <pc:spChg chg="del mod">
          <ac:chgData name="Mahesh Kannath" userId="be95a500-cf1e-4a34-8219-b336e3b9e033" providerId="ADAL" clId="{416B6246-723F-4B01-B3AF-43A9FB7A4D0F}" dt="2022-06-23T15:06:27.684" v="4" actId="478"/>
          <ac:spMkLst>
            <pc:docMk/>
            <pc:sldMk cId="786433839" sldId="256"/>
            <ac:spMk id="9" creationId="{00000000-0000-0000-0000-000000000000}"/>
          </ac:spMkLst>
        </pc:spChg>
        <pc:spChg chg="del">
          <ac:chgData name="Mahesh Kannath" userId="be95a500-cf1e-4a34-8219-b336e3b9e033" providerId="ADAL" clId="{416B6246-723F-4B01-B3AF-43A9FB7A4D0F}" dt="2022-06-23T15:06:34.159" v="5" actId="478"/>
          <ac:spMkLst>
            <pc:docMk/>
            <pc:sldMk cId="786433839" sldId="256"/>
            <ac:spMk id="10" creationId="{00000000-0000-0000-0000-000000000000}"/>
          </ac:spMkLst>
        </pc:spChg>
        <pc:picChg chg="add del mod">
          <ac:chgData name="Mahesh Kannath" userId="be95a500-cf1e-4a34-8219-b336e3b9e033" providerId="ADAL" clId="{416B6246-723F-4B01-B3AF-43A9FB7A4D0F}" dt="2022-06-23T15:15:47.105" v="21" actId="478"/>
          <ac:picMkLst>
            <pc:docMk/>
            <pc:sldMk cId="786433839" sldId="256"/>
            <ac:picMk id="5" creationId="{EF95BEE2-DD59-876E-1E31-46495C04BF1C}"/>
          </ac:picMkLst>
        </pc:picChg>
        <pc:picChg chg="del">
          <ac:chgData name="Mahesh Kannath" userId="be95a500-cf1e-4a34-8219-b336e3b9e033" providerId="ADAL" clId="{416B6246-723F-4B01-B3AF-43A9FB7A4D0F}" dt="2022-06-23T15:06:18.973" v="1" actId="478"/>
          <ac:picMkLst>
            <pc:docMk/>
            <pc:sldMk cId="786433839" sldId="256"/>
            <ac:picMk id="1028" creationId="{00000000-0000-0000-0000-000000000000}"/>
          </ac:picMkLst>
        </pc:picChg>
        <pc:picChg chg="del">
          <ac:chgData name="Mahesh Kannath" userId="be95a500-cf1e-4a34-8219-b336e3b9e033" providerId="ADAL" clId="{416B6246-723F-4B01-B3AF-43A9FB7A4D0F}" dt="2022-06-23T15:06:13.175" v="0" actId="478"/>
          <ac:picMkLst>
            <pc:docMk/>
            <pc:sldMk cId="786433839" sldId="256"/>
            <ac:picMk id="1029" creationId="{00000000-0000-0000-0000-000000000000}"/>
          </ac:picMkLst>
        </pc:picChg>
      </pc:sldChg>
      <pc:sldChg chg="del">
        <pc:chgData name="Mahesh Kannath" userId="be95a500-cf1e-4a34-8219-b336e3b9e033" providerId="ADAL" clId="{416B6246-723F-4B01-B3AF-43A9FB7A4D0F}" dt="2022-06-23T15:20:12.181" v="273" actId="47"/>
        <pc:sldMkLst>
          <pc:docMk/>
          <pc:sldMk cId="3267783392" sldId="258"/>
        </pc:sldMkLst>
      </pc:sldChg>
      <pc:sldChg chg="modSp mod setBg">
        <pc:chgData name="Mahesh Kannath" userId="be95a500-cf1e-4a34-8219-b336e3b9e033" providerId="ADAL" clId="{416B6246-723F-4B01-B3AF-43A9FB7A4D0F}" dt="2022-06-23T16:29:59.481" v="941" actId="1076"/>
        <pc:sldMkLst>
          <pc:docMk/>
          <pc:sldMk cId="1681053415" sldId="262"/>
        </pc:sldMkLst>
        <pc:spChg chg="mod">
          <ac:chgData name="Mahesh Kannath" userId="be95a500-cf1e-4a34-8219-b336e3b9e033" providerId="ADAL" clId="{416B6246-723F-4B01-B3AF-43A9FB7A4D0F}" dt="2022-06-23T16:29:59.481" v="941" actId="1076"/>
          <ac:spMkLst>
            <pc:docMk/>
            <pc:sldMk cId="1681053415" sldId="262"/>
            <ac:spMk id="2" creationId="{00000000-0000-0000-0000-000000000000}"/>
          </ac:spMkLst>
        </pc:spChg>
      </pc:sldChg>
      <pc:sldChg chg="del">
        <pc:chgData name="Mahesh Kannath" userId="be95a500-cf1e-4a34-8219-b336e3b9e033" providerId="ADAL" clId="{416B6246-723F-4B01-B3AF-43A9FB7A4D0F}" dt="2022-06-23T15:22:24.358" v="328" actId="47"/>
        <pc:sldMkLst>
          <pc:docMk/>
          <pc:sldMk cId="3502483708" sldId="265"/>
        </pc:sldMkLst>
      </pc:sldChg>
      <pc:sldChg chg="modSp mod">
        <pc:chgData name="Mahesh Kannath" userId="be95a500-cf1e-4a34-8219-b336e3b9e033" providerId="ADAL" clId="{416B6246-723F-4B01-B3AF-43A9FB7A4D0F}" dt="2022-06-23T18:53:12.984" v="2590" actId="20577"/>
        <pc:sldMkLst>
          <pc:docMk/>
          <pc:sldMk cId="1295871725" sldId="268"/>
        </pc:sldMkLst>
        <pc:spChg chg="mod">
          <ac:chgData name="Mahesh Kannath" userId="be95a500-cf1e-4a34-8219-b336e3b9e033" providerId="ADAL" clId="{416B6246-723F-4B01-B3AF-43A9FB7A4D0F}" dt="2022-06-23T18:53:12.984" v="2590" actId="20577"/>
          <ac:spMkLst>
            <pc:docMk/>
            <pc:sldMk cId="1295871725" sldId="268"/>
            <ac:spMk id="3" creationId="{00000000-0000-0000-0000-000000000000}"/>
          </ac:spMkLst>
        </pc:spChg>
      </pc:sldChg>
      <pc:sldChg chg="modSp mod">
        <pc:chgData name="Mahesh Kannath" userId="be95a500-cf1e-4a34-8219-b336e3b9e033" providerId="ADAL" clId="{416B6246-723F-4B01-B3AF-43A9FB7A4D0F}" dt="2022-06-23T15:20:40.215" v="276" actId="20577"/>
        <pc:sldMkLst>
          <pc:docMk/>
          <pc:sldMk cId="1444780272" sldId="270"/>
        </pc:sldMkLst>
        <pc:spChg chg="mod">
          <ac:chgData name="Mahesh Kannath" userId="be95a500-cf1e-4a34-8219-b336e3b9e033" providerId="ADAL" clId="{416B6246-723F-4B01-B3AF-43A9FB7A4D0F}" dt="2022-06-23T15:20:40.215" v="276" actId="20577"/>
          <ac:spMkLst>
            <pc:docMk/>
            <pc:sldMk cId="1444780272" sldId="270"/>
            <ac:spMk id="3" creationId="{00000000-0000-0000-0000-000000000000}"/>
          </ac:spMkLst>
        </pc:spChg>
      </pc:sldChg>
      <pc:sldChg chg="modSp mod">
        <pc:chgData name="Mahesh Kannath" userId="be95a500-cf1e-4a34-8219-b336e3b9e033" providerId="ADAL" clId="{416B6246-723F-4B01-B3AF-43A9FB7A4D0F}" dt="2022-06-23T16:21:33.922" v="748" actId="1076"/>
        <pc:sldMkLst>
          <pc:docMk/>
          <pc:sldMk cId="3646024705" sldId="276"/>
        </pc:sldMkLst>
        <pc:spChg chg="mod">
          <ac:chgData name="Mahesh Kannath" userId="be95a500-cf1e-4a34-8219-b336e3b9e033" providerId="ADAL" clId="{416B6246-723F-4B01-B3AF-43A9FB7A4D0F}" dt="2022-06-23T16:21:33.922" v="748" actId="1076"/>
          <ac:spMkLst>
            <pc:docMk/>
            <pc:sldMk cId="3646024705" sldId="276"/>
            <ac:spMk id="3" creationId="{00000000-0000-0000-0000-000000000000}"/>
          </ac:spMkLst>
        </pc:spChg>
      </pc:sldChg>
      <pc:sldChg chg="modSp mod">
        <pc:chgData name="Mahesh Kannath" userId="be95a500-cf1e-4a34-8219-b336e3b9e033" providerId="ADAL" clId="{416B6246-723F-4B01-B3AF-43A9FB7A4D0F}" dt="2022-06-23T15:32:34.780" v="600" actId="1076"/>
        <pc:sldMkLst>
          <pc:docMk/>
          <pc:sldMk cId="1940430722" sldId="277"/>
        </pc:sldMkLst>
        <pc:graphicFrameChg chg="mod modGraphic">
          <ac:chgData name="Mahesh Kannath" userId="be95a500-cf1e-4a34-8219-b336e3b9e033" providerId="ADAL" clId="{416B6246-723F-4B01-B3AF-43A9FB7A4D0F}" dt="2022-06-23T15:32:34.780" v="600" actId="1076"/>
          <ac:graphicFrameMkLst>
            <pc:docMk/>
            <pc:sldMk cId="1940430722" sldId="277"/>
            <ac:graphicFrameMk id="2" creationId="{00000000-0000-0000-0000-000000000000}"/>
          </ac:graphicFrameMkLst>
        </pc:graphicFrameChg>
      </pc:sldChg>
      <pc:sldChg chg="modSp mod">
        <pc:chgData name="Mahesh Kannath" userId="be95a500-cf1e-4a34-8219-b336e3b9e033" providerId="ADAL" clId="{416B6246-723F-4B01-B3AF-43A9FB7A4D0F}" dt="2022-06-23T18:04:29.366" v="2179" actId="1076"/>
        <pc:sldMkLst>
          <pc:docMk/>
          <pc:sldMk cId="3677276105" sldId="280"/>
        </pc:sldMkLst>
        <pc:spChg chg="mod">
          <ac:chgData name="Mahesh Kannath" userId="be95a500-cf1e-4a34-8219-b336e3b9e033" providerId="ADAL" clId="{416B6246-723F-4B01-B3AF-43A9FB7A4D0F}" dt="2022-06-23T18:04:29.366" v="2179" actId="1076"/>
          <ac:spMkLst>
            <pc:docMk/>
            <pc:sldMk cId="3677276105" sldId="280"/>
            <ac:spMk id="3" creationId="{00000000-0000-0000-0000-000000000000}"/>
          </ac:spMkLst>
        </pc:spChg>
      </pc:sldChg>
      <pc:sldChg chg="modSp mod">
        <pc:chgData name="Mahesh Kannath" userId="be95a500-cf1e-4a34-8219-b336e3b9e033" providerId="ADAL" clId="{416B6246-723F-4B01-B3AF-43A9FB7A4D0F}" dt="2022-06-23T16:21:15.042" v="747" actId="27636"/>
        <pc:sldMkLst>
          <pc:docMk/>
          <pc:sldMk cId="2386316991" sldId="281"/>
        </pc:sldMkLst>
        <pc:spChg chg="mod">
          <ac:chgData name="Mahesh Kannath" userId="be95a500-cf1e-4a34-8219-b336e3b9e033" providerId="ADAL" clId="{416B6246-723F-4B01-B3AF-43A9FB7A4D0F}" dt="2022-06-23T16:21:15.042" v="747" actId="27636"/>
          <ac:spMkLst>
            <pc:docMk/>
            <pc:sldMk cId="2386316991" sldId="281"/>
            <ac:spMk id="3" creationId="{00000000-0000-0000-0000-000000000000}"/>
          </ac:spMkLst>
        </pc:spChg>
      </pc:sldChg>
      <pc:sldChg chg="addSp delSp modSp mod">
        <pc:chgData name="Mahesh Kannath" userId="be95a500-cf1e-4a34-8219-b336e3b9e033" providerId="ADAL" clId="{416B6246-723F-4B01-B3AF-43A9FB7A4D0F}" dt="2022-06-23T16:20:38.635" v="745" actId="1076"/>
        <pc:sldMkLst>
          <pc:docMk/>
          <pc:sldMk cId="3372442721" sldId="282"/>
        </pc:sldMkLst>
        <pc:spChg chg="del mod">
          <ac:chgData name="Mahesh Kannath" userId="be95a500-cf1e-4a34-8219-b336e3b9e033" providerId="ADAL" clId="{416B6246-723F-4B01-B3AF-43A9FB7A4D0F}" dt="2022-06-23T16:18:58.529" v="738" actId="478"/>
          <ac:spMkLst>
            <pc:docMk/>
            <pc:sldMk cId="3372442721" sldId="282"/>
            <ac:spMk id="4" creationId="{00000000-0000-0000-0000-000000000000}"/>
          </ac:spMkLst>
        </pc:spChg>
        <pc:spChg chg="add mod">
          <ac:chgData name="Mahesh Kannath" userId="be95a500-cf1e-4a34-8219-b336e3b9e033" providerId="ADAL" clId="{416B6246-723F-4B01-B3AF-43A9FB7A4D0F}" dt="2022-06-23T16:20:38.635" v="745" actId="1076"/>
          <ac:spMkLst>
            <pc:docMk/>
            <pc:sldMk cId="3372442721" sldId="282"/>
            <ac:spMk id="6" creationId="{20FDB5A3-7984-3F64-29FE-61BA7A03B295}"/>
          </ac:spMkLst>
        </pc:spChg>
      </pc:sldChg>
      <pc:sldChg chg="addSp delSp modSp mod">
        <pc:chgData name="Mahesh Kannath" userId="be95a500-cf1e-4a34-8219-b336e3b9e033" providerId="ADAL" clId="{416B6246-723F-4B01-B3AF-43A9FB7A4D0F}" dt="2022-06-23T18:21:02.550" v="2362" actId="20577"/>
        <pc:sldMkLst>
          <pc:docMk/>
          <pc:sldMk cId="2182527915" sldId="283"/>
        </pc:sldMkLst>
        <pc:spChg chg="add mod">
          <ac:chgData name="Mahesh Kannath" userId="be95a500-cf1e-4a34-8219-b336e3b9e033" providerId="ADAL" clId="{416B6246-723F-4B01-B3AF-43A9FB7A4D0F}" dt="2022-06-23T18:20:28.854" v="2354" actId="20577"/>
          <ac:spMkLst>
            <pc:docMk/>
            <pc:sldMk cId="2182527915" sldId="283"/>
            <ac:spMk id="3" creationId="{9BA6C1C2-4B8F-8640-F719-1168CFDBA4D4}"/>
          </ac:spMkLst>
        </pc:spChg>
        <pc:spChg chg="del mod">
          <ac:chgData name="Mahesh Kannath" userId="be95a500-cf1e-4a34-8219-b336e3b9e033" providerId="ADAL" clId="{416B6246-723F-4B01-B3AF-43A9FB7A4D0F}" dt="2022-06-23T15:52:15.473" v="638" actId="478"/>
          <ac:spMkLst>
            <pc:docMk/>
            <pc:sldMk cId="2182527915" sldId="283"/>
            <ac:spMk id="4" creationId="{00000000-0000-0000-0000-000000000000}"/>
          </ac:spMkLst>
        </pc:spChg>
        <pc:spChg chg="mod">
          <ac:chgData name="Mahesh Kannath" userId="be95a500-cf1e-4a34-8219-b336e3b9e033" providerId="ADAL" clId="{416B6246-723F-4B01-B3AF-43A9FB7A4D0F}" dt="2022-06-23T18:21:02.550" v="2362" actId="20577"/>
          <ac:spMkLst>
            <pc:docMk/>
            <pc:sldMk cId="2182527915" sldId="283"/>
            <ac:spMk id="5" creationId="{00000000-0000-0000-0000-000000000000}"/>
          </ac:spMkLst>
        </pc:spChg>
        <pc:spChg chg="add del mod">
          <ac:chgData name="Mahesh Kannath" userId="be95a500-cf1e-4a34-8219-b336e3b9e033" providerId="ADAL" clId="{416B6246-723F-4B01-B3AF-43A9FB7A4D0F}" dt="2022-06-23T15:52:30.837" v="642" actId="478"/>
          <ac:spMkLst>
            <pc:docMk/>
            <pc:sldMk cId="2182527915" sldId="283"/>
            <ac:spMk id="6" creationId="{6BC0774A-A889-BBCA-A022-315A66B6F8EC}"/>
          </ac:spMkLst>
        </pc:spChg>
      </pc:sldChg>
      <pc:sldChg chg="modSp mod">
        <pc:chgData name="Mahesh Kannath" userId="be95a500-cf1e-4a34-8219-b336e3b9e033" providerId="ADAL" clId="{416B6246-723F-4B01-B3AF-43A9FB7A4D0F}" dt="2022-06-23T17:38:34.332" v="1474" actId="115"/>
        <pc:sldMkLst>
          <pc:docMk/>
          <pc:sldMk cId="710710993" sldId="284"/>
        </pc:sldMkLst>
        <pc:spChg chg="mod">
          <ac:chgData name="Mahesh Kannath" userId="be95a500-cf1e-4a34-8219-b336e3b9e033" providerId="ADAL" clId="{416B6246-723F-4B01-B3AF-43A9FB7A4D0F}" dt="2022-06-23T17:38:34.332" v="1474" actId="115"/>
          <ac:spMkLst>
            <pc:docMk/>
            <pc:sldMk cId="710710993" sldId="284"/>
            <ac:spMk id="3" creationId="{00000000-0000-0000-0000-000000000000}"/>
          </ac:spMkLst>
        </pc:spChg>
      </pc:sldChg>
      <pc:sldChg chg="addSp delSp modSp mod">
        <pc:chgData name="Mahesh Kannath" userId="be95a500-cf1e-4a34-8219-b336e3b9e033" providerId="ADAL" clId="{416B6246-723F-4B01-B3AF-43A9FB7A4D0F}" dt="2022-06-23T18:20:57.566" v="2358" actId="20577"/>
        <pc:sldMkLst>
          <pc:docMk/>
          <pc:sldMk cId="580262020" sldId="286"/>
        </pc:sldMkLst>
        <pc:spChg chg="add del mod">
          <ac:chgData name="Mahesh Kannath" userId="be95a500-cf1e-4a34-8219-b336e3b9e033" providerId="ADAL" clId="{416B6246-723F-4B01-B3AF-43A9FB7A4D0F}" dt="2022-06-23T15:54:45.496" v="663" actId="478"/>
          <ac:spMkLst>
            <pc:docMk/>
            <pc:sldMk cId="580262020" sldId="286"/>
            <ac:spMk id="4" creationId="{00000000-0000-0000-0000-000000000000}"/>
          </ac:spMkLst>
        </pc:spChg>
        <pc:spChg chg="mod">
          <ac:chgData name="Mahesh Kannath" userId="be95a500-cf1e-4a34-8219-b336e3b9e033" providerId="ADAL" clId="{416B6246-723F-4B01-B3AF-43A9FB7A4D0F}" dt="2022-06-23T18:20:57.566" v="2358" actId="20577"/>
          <ac:spMkLst>
            <pc:docMk/>
            <pc:sldMk cId="580262020" sldId="286"/>
            <ac:spMk id="5" creationId="{00000000-0000-0000-0000-000000000000}"/>
          </ac:spMkLst>
        </pc:spChg>
        <pc:spChg chg="add del mod">
          <ac:chgData name="Mahesh Kannath" userId="be95a500-cf1e-4a34-8219-b336e3b9e033" providerId="ADAL" clId="{416B6246-723F-4B01-B3AF-43A9FB7A4D0F}" dt="2022-06-23T18:20:19.350" v="2352" actId="20577"/>
          <ac:spMkLst>
            <pc:docMk/>
            <pc:sldMk cId="580262020" sldId="286"/>
            <ac:spMk id="6" creationId="{801BE5D4-E204-84EE-C996-A22CDE944D76}"/>
          </ac:spMkLst>
        </pc:spChg>
      </pc:sldChg>
      <pc:sldChg chg="addSp delSp modSp mod">
        <pc:chgData name="Mahesh Kannath" userId="be95a500-cf1e-4a34-8219-b336e3b9e033" providerId="ADAL" clId="{416B6246-723F-4B01-B3AF-43A9FB7A4D0F}" dt="2022-06-23T15:56:16.487" v="694" actId="20577"/>
        <pc:sldMkLst>
          <pc:docMk/>
          <pc:sldMk cId="2859541860" sldId="287"/>
        </pc:sldMkLst>
        <pc:spChg chg="del mod">
          <ac:chgData name="Mahesh Kannath" userId="be95a500-cf1e-4a34-8219-b336e3b9e033" providerId="ADAL" clId="{416B6246-723F-4B01-B3AF-43A9FB7A4D0F}" dt="2022-06-23T15:55:40.062" v="681" actId="478"/>
          <ac:spMkLst>
            <pc:docMk/>
            <pc:sldMk cId="2859541860" sldId="287"/>
            <ac:spMk id="4" creationId="{00000000-0000-0000-0000-000000000000}"/>
          </ac:spMkLst>
        </pc:spChg>
        <pc:spChg chg="add mod">
          <ac:chgData name="Mahesh Kannath" userId="be95a500-cf1e-4a34-8219-b336e3b9e033" providerId="ADAL" clId="{416B6246-723F-4B01-B3AF-43A9FB7A4D0F}" dt="2022-06-23T15:56:16.487" v="694" actId="20577"/>
          <ac:spMkLst>
            <pc:docMk/>
            <pc:sldMk cId="2859541860" sldId="287"/>
            <ac:spMk id="6" creationId="{68122EB5-42AB-5335-5AB3-CC1452AEECF6}"/>
          </ac:spMkLst>
        </pc:spChg>
      </pc:sldChg>
      <pc:sldChg chg="modSp mod ord">
        <pc:chgData name="Mahesh Kannath" userId="be95a500-cf1e-4a34-8219-b336e3b9e033" providerId="ADAL" clId="{416B6246-723F-4B01-B3AF-43A9FB7A4D0F}" dt="2022-06-23T18:35:27.988" v="2406"/>
        <pc:sldMkLst>
          <pc:docMk/>
          <pc:sldMk cId="4036297151" sldId="291"/>
        </pc:sldMkLst>
        <pc:spChg chg="mod">
          <ac:chgData name="Mahesh Kannath" userId="be95a500-cf1e-4a34-8219-b336e3b9e033" providerId="ADAL" clId="{416B6246-723F-4B01-B3AF-43A9FB7A4D0F}" dt="2022-06-23T15:27:40.036" v="479" actId="20577"/>
          <ac:spMkLst>
            <pc:docMk/>
            <pc:sldMk cId="4036297151" sldId="291"/>
            <ac:spMk id="3" creationId="{00000000-0000-0000-0000-000000000000}"/>
          </ac:spMkLst>
        </pc:spChg>
        <pc:spChg chg="mod">
          <ac:chgData name="Mahesh Kannath" userId="be95a500-cf1e-4a34-8219-b336e3b9e033" providerId="ADAL" clId="{416B6246-723F-4B01-B3AF-43A9FB7A4D0F}" dt="2022-06-23T18:35:27.988" v="2406"/>
          <ac:spMkLst>
            <pc:docMk/>
            <pc:sldMk cId="4036297151" sldId="291"/>
            <ac:spMk id="5" creationId="{00000000-0000-0000-0000-000000000000}"/>
          </ac:spMkLst>
        </pc:spChg>
      </pc:sldChg>
      <pc:sldChg chg="del">
        <pc:chgData name="Mahesh Kannath" userId="be95a500-cf1e-4a34-8219-b336e3b9e033" providerId="ADAL" clId="{416B6246-723F-4B01-B3AF-43A9FB7A4D0F}" dt="2022-06-23T17:42:20.718" v="1475" actId="47"/>
        <pc:sldMkLst>
          <pc:docMk/>
          <pc:sldMk cId="1665138913" sldId="295"/>
        </pc:sldMkLst>
      </pc:sldChg>
      <pc:sldChg chg="del">
        <pc:chgData name="Mahesh Kannath" userId="be95a500-cf1e-4a34-8219-b336e3b9e033" providerId="ADAL" clId="{416B6246-723F-4B01-B3AF-43A9FB7A4D0F}" dt="2022-06-23T17:48:08.079" v="1880" actId="47"/>
        <pc:sldMkLst>
          <pc:docMk/>
          <pc:sldMk cId="1221244965" sldId="296"/>
        </pc:sldMkLst>
      </pc:sldChg>
      <pc:sldChg chg="del">
        <pc:chgData name="Mahesh Kannath" userId="be95a500-cf1e-4a34-8219-b336e3b9e033" providerId="ADAL" clId="{416B6246-723F-4B01-B3AF-43A9FB7A4D0F}" dt="2022-06-23T17:52:34.006" v="2154" actId="47"/>
        <pc:sldMkLst>
          <pc:docMk/>
          <pc:sldMk cId="1968661144" sldId="297"/>
        </pc:sldMkLst>
      </pc:sldChg>
      <pc:sldChg chg="modSp mod ord">
        <pc:chgData name="Mahesh Kannath" userId="be95a500-cf1e-4a34-8219-b336e3b9e033" providerId="ADAL" clId="{416B6246-723F-4B01-B3AF-43A9FB7A4D0F}" dt="2022-06-23T18:35:22.902" v="2405"/>
        <pc:sldMkLst>
          <pc:docMk/>
          <pc:sldMk cId="3025649356" sldId="298"/>
        </pc:sldMkLst>
        <pc:spChg chg="mod">
          <ac:chgData name="Mahesh Kannath" userId="be95a500-cf1e-4a34-8219-b336e3b9e033" providerId="ADAL" clId="{416B6246-723F-4B01-B3AF-43A9FB7A4D0F}" dt="2022-06-23T18:29:47.176" v="2372" actId="255"/>
          <ac:spMkLst>
            <pc:docMk/>
            <pc:sldMk cId="3025649356" sldId="298"/>
            <ac:spMk id="3" creationId="{00000000-0000-0000-0000-000000000000}"/>
          </ac:spMkLst>
        </pc:spChg>
        <pc:spChg chg="mod">
          <ac:chgData name="Mahesh Kannath" userId="be95a500-cf1e-4a34-8219-b336e3b9e033" providerId="ADAL" clId="{416B6246-723F-4B01-B3AF-43A9FB7A4D0F}" dt="2022-06-23T18:35:22.902" v="2405"/>
          <ac:spMkLst>
            <pc:docMk/>
            <pc:sldMk cId="3025649356" sldId="298"/>
            <ac:spMk id="5" creationId="{00000000-0000-0000-0000-000000000000}"/>
          </ac:spMkLst>
        </pc:spChg>
      </pc:sldChg>
      <pc:sldChg chg="addSp delSp modSp mod">
        <pc:chgData name="Mahesh Kannath" userId="be95a500-cf1e-4a34-8219-b336e3b9e033" providerId="ADAL" clId="{416B6246-723F-4B01-B3AF-43A9FB7A4D0F}" dt="2022-06-23T15:57:22.103" v="707" actId="20577"/>
        <pc:sldMkLst>
          <pc:docMk/>
          <pc:sldMk cId="24145023" sldId="301"/>
        </pc:sldMkLst>
        <pc:spChg chg="del mod">
          <ac:chgData name="Mahesh Kannath" userId="be95a500-cf1e-4a34-8219-b336e3b9e033" providerId="ADAL" clId="{416B6246-723F-4B01-B3AF-43A9FB7A4D0F}" dt="2022-06-23T15:56:36.298" v="696" actId="478"/>
          <ac:spMkLst>
            <pc:docMk/>
            <pc:sldMk cId="24145023" sldId="301"/>
            <ac:spMk id="4" creationId="{00000000-0000-0000-0000-000000000000}"/>
          </ac:spMkLst>
        </pc:spChg>
        <pc:spChg chg="add mod">
          <ac:chgData name="Mahesh Kannath" userId="be95a500-cf1e-4a34-8219-b336e3b9e033" providerId="ADAL" clId="{416B6246-723F-4B01-B3AF-43A9FB7A4D0F}" dt="2022-06-23T15:57:22.103" v="707" actId="20577"/>
          <ac:spMkLst>
            <pc:docMk/>
            <pc:sldMk cId="24145023" sldId="301"/>
            <ac:spMk id="6" creationId="{E6034B0D-093C-8341-E796-73406F46F3B5}"/>
          </ac:spMkLst>
        </pc:spChg>
      </pc:sldChg>
      <pc:sldChg chg="addSp delSp modSp mod">
        <pc:chgData name="Mahesh Kannath" userId="be95a500-cf1e-4a34-8219-b336e3b9e033" providerId="ADAL" clId="{416B6246-723F-4B01-B3AF-43A9FB7A4D0F}" dt="2022-06-23T18:22:00.946" v="2366" actId="20577"/>
        <pc:sldMkLst>
          <pc:docMk/>
          <pc:sldMk cId="1955103452" sldId="302"/>
        </pc:sldMkLst>
        <pc:spChg chg="del mod">
          <ac:chgData name="Mahesh Kannath" userId="be95a500-cf1e-4a34-8219-b336e3b9e033" providerId="ADAL" clId="{416B6246-723F-4B01-B3AF-43A9FB7A4D0F}" dt="2022-06-23T15:57:39.433" v="710" actId="478"/>
          <ac:spMkLst>
            <pc:docMk/>
            <pc:sldMk cId="1955103452" sldId="302"/>
            <ac:spMk id="4" creationId="{00000000-0000-0000-0000-000000000000}"/>
          </ac:spMkLst>
        </pc:spChg>
        <pc:spChg chg="mod">
          <ac:chgData name="Mahesh Kannath" userId="be95a500-cf1e-4a34-8219-b336e3b9e033" providerId="ADAL" clId="{416B6246-723F-4B01-B3AF-43A9FB7A4D0F}" dt="2022-06-23T18:18:59.149" v="2349" actId="20577"/>
          <ac:spMkLst>
            <pc:docMk/>
            <pc:sldMk cId="1955103452" sldId="302"/>
            <ac:spMk id="5" creationId="{00000000-0000-0000-0000-000000000000}"/>
          </ac:spMkLst>
        </pc:spChg>
        <pc:spChg chg="add mod">
          <ac:chgData name="Mahesh Kannath" userId="be95a500-cf1e-4a34-8219-b336e3b9e033" providerId="ADAL" clId="{416B6246-723F-4B01-B3AF-43A9FB7A4D0F}" dt="2022-06-23T18:22:00.946" v="2366" actId="20577"/>
          <ac:spMkLst>
            <pc:docMk/>
            <pc:sldMk cId="1955103452" sldId="302"/>
            <ac:spMk id="6" creationId="{7A275F47-6BE1-4F23-99CE-D60E601EC3F4}"/>
          </ac:spMkLst>
        </pc:spChg>
      </pc:sldChg>
      <pc:sldChg chg="addSp delSp modSp mod">
        <pc:chgData name="Mahesh Kannath" userId="be95a500-cf1e-4a34-8219-b336e3b9e033" providerId="ADAL" clId="{416B6246-723F-4B01-B3AF-43A9FB7A4D0F}" dt="2022-06-23T18:18:21.693" v="2332" actId="20577"/>
        <pc:sldMkLst>
          <pc:docMk/>
          <pc:sldMk cId="2021168084" sldId="303"/>
        </pc:sldMkLst>
        <pc:spChg chg="del mod">
          <ac:chgData name="Mahesh Kannath" userId="be95a500-cf1e-4a34-8219-b336e3b9e033" providerId="ADAL" clId="{416B6246-723F-4B01-B3AF-43A9FB7A4D0F}" dt="2022-06-23T16:17:36.809" v="717" actId="478"/>
          <ac:spMkLst>
            <pc:docMk/>
            <pc:sldMk cId="2021168084" sldId="303"/>
            <ac:spMk id="4" creationId="{00000000-0000-0000-0000-000000000000}"/>
          </ac:spMkLst>
        </pc:spChg>
        <pc:spChg chg="mod">
          <ac:chgData name="Mahesh Kannath" userId="be95a500-cf1e-4a34-8219-b336e3b9e033" providerId="ADAL" clId="{416B6246-723F-4B01-B3AF-43A9FB7A4D0F}" dt="2022-06-23T18:18:21.693" v="2332" actId="20577"/>
          <ac:spMkLst>
            <pc:docMk/>
            <pc:sldMk cId="2021168084" sldId="303"/>
            <ac:spMk id="5" creationId="{00000000-0000-0000-0000-000000000000}"/>
          </ac:spMkLst>
        </pc:spChg>
        <pc:spChg chg="add mod">
          <ac:chgData name="Mahesh Kannath" userId="be95a500-cf1e-4a34-8219-b336e3b9e033" providerId="ADAL" clId="{416B6246-723F-4B01-B3AF-43A9FB7A4D0F}" dt="2022-06-23T18:09:35.658" v="2204" actId="6549"/>
          <ac:spMkLst>
            <pc:docMk/>
            <pc:sldMk cId="2021168084" sldId="303"/>
            <ac:spMk id="6" creationId="{60DFE237-61B9-A764-C11F-9A9108E000CE}"/>
          </ac:spMkLst>
        </pc:spChg>
      </pc:sldChg>
      <pc:sldChg chg="addSp delSp modSp mod">
        <pc:chgData name="Mahesh Kannath" userId="be95a500-cf1e-4a34-8219-b336e3b9e033" providerId="ADAL" clId="{416B6246-723F-4B01-B3AF-43A9FB7A4D0F}" dt="2022-06-23T18:02:50.213" v="2177" actId="1076"/>
        <pc:sldMkLst>
          <pc:docMk/>
          <pc:sldMk cId="2353327986" sldId="304"/>
        </pc:sldMkLst>
        <pc:spChg chg="del mod">
          <ac:chgData name="Mahesh Kannath" userId="be95a500-cf1e-4a34-8219-b336e3b9e033" providerId="ADAL" clId="{416B6246-723F-4B01-B3AF-43A9FB7A4D0F}" dt="2022-06-23T16:18:05.097" v="724" actId="478"/>
          <ac:spMkLst>
            <pc:docMk/>
            <pc:sldMk cId="2353327986" sldId="304"/>
            <ac:spMk id="4" creationId="{00000000-0000-0000-0000-000000000000}"/>
          </ac:spMkLst>
        </pc:spChg>
        <pc:spChg chg="add mod">
          <ac:chgData name="Mahesh Kannath" userId="be95a500-cf1e-4a34-8219-b336e3b9e033" providerId="ADAL" clId="{416B6246-723F-4B01-B3AF-43A9FB7A4D0F}" dt="2022-06-23T18:02:50.213" v="2177" actId="1076"/>
          <ac:spMkLst>
            <pc:docMk/>
            <pc:sldMk cId="2353327986" sldId="304"/>
            <ac:spMk id="6" creationId="{BEF118ED-0681-AA60-8F39-587FF3D9E17E}"/>
          </ac:spMkLst>
        </pc:spChg>
      </pc:sldChg>
      <pc:sldChg chg="addSp delSp modSp mod">
        <pc:chgData name="Mahesh Kannath" userId="be95a500-cf1e-4a34-8219-b336e3b9e033" providerId="ADAL" clId="{416B6246-723F-4B01-B3AF-43A9FB7A4D0F}" dt="2022-06-23T16:28:41.926" v="937" actId="20577"/>
        <pc:sldMkLst>
          <pc:docMk/>
          <pc:sldMk cId="4261827783" sldId="305"/>
        </pc:sldMkLst>
        <pc:spChg chg="del mod">
          <ac:chgData name="Mahesh Kannath" userId="be95a500-cf1e-4a34-8219-b336e3b9e033" providerId="ADAL" clId="{416B6246-723F-4B01-B3AF-43A9FB7A4D0F}" dt="2022-06-23T16:27:03.416" v="839" actId="478"/>
          <ac:spMkLst>
            <pc:docMk/>
            <pc:sldMk cId="4261827783" sldId="305"/>
            <ac:spMk id="4" creationId="{00000000-0000-0000-0000-000000000000}"/>
          </ac:spMkLst>
        </pc:spChg>
        <pc:spChg chg="add mod">
          <ac:chgData name="Mahesh Kannath" userId="be95a500-cf1e-4a34-8219-b336e3b9e033" providerId="ADAL" clId="{416B6246-723F-4B01-B3AF-43A9FB7A4D0F}" dt="2022-06-23T16:28:41.926" v="937" actId="20577"/>
          <ac:spMkLst>
            <pc:docMk/>
            <pc:sldMk cId="4261827783" sldId="305"/>
            <ac:spMk id="6" creationId="{945906C1-60A6-FAED-41DC-15644B565910}"/>
          </ac:spMkLst>
        </pc:spChg>
      </pc:sldChg>
      <pc:sldChg chg="addSp delSp modSp mod">
        <pc:chgData name="Mahesh Kannath" userId="be95a500-cf1e-4a34-8219-b336e3b9e033" providerId="ADAL" clId="{416B6246-723F-4B01-B3AF-43A9FB7A4D0F}" dt="2022-06-23T16:26:48.277" v="837" actId="1076"/>
        <pc:sldMkLst>
          <pc:docMk/>
          <pc:sldMk cId="847537893" sldId="306"/>
        </pc:sldMkLst>
        <pc:spChg chg="del mod">
          <ac:chgData name="Mahesh Kannath" userId="be95a500-cf1e-4a34-8219-b336e3b9e033" providerId="ADAL" clId="{416B6246-723F-4B01-B3AF-43A9FB7A4D0F}" dt="2022-06-23T16:26:14.711" v="832" actId="478"/>
          <ac:spMkLst>
            <pc:docMk/>
            <pc:sldMk cId="847537893" sldId="306"/>
            <ac:spMk id="4" creationId="{00000000-0000-0000-0000-000000000000}"/>
          </ac:spMkLst>
        </pc:spChg>
        <pc:spChg chg="add mod">
          <ac:chgData name="Mahesh Kannath" userId="be95a500-cf1e-4a34-8219-b336e3b9e033" providerId="ADAL" clId="{416B6246-723F-4B01-B3AF-43A9FB7A4D0F}" dt="2022-06-23T16:26:48.277" v="837" actId="1076"/>
          <ac:spMkLst>
            <pc:docMk/>
            <pc:sldMk cId="847537893" sldId="306"/>
            <ac:spMk id="6" creationId="{083AD9F7-3CCD-D620-025A-BF0751135501}"/>
          </ac:spMkLst>
        </pc:spChg>
      </pc:sldChg>
      <pc:sldChg chg="addSp delSp modSp mod">
        <pc:chgData name="Mahesh Kannath" userId="be95a500-cf1e-4a34-8219-b336e3b9e033" providerId="ADAL" clId="{416B6246-723F-4B01-B3AF-43A9FB7A4D0F}" dt="2022-06-23T16:25:56.262" v="830" actId="1076"/>
        <pc:sldMkLst>
          <pc:docMk/>
          <pc:sldMk cId="1634102516" sldId="307"/>
        </pc:sldMkLst>
        <pc:spChg chg="del mod">
          <ac:chgData name="Mahesh Kannath" userId="be95a500-cf1e-4a34-8219-b336e3b9e033" providerId="ADAL" clId="{416B6246-723F-4B01-B3AF-43A9FB7A4D0F}" dt="2022-06-23T16:25:38.244" v="825" actId="478"/>
          <ac:spMkLst>
            <pc:docMk/>
            <pc:sldMk cId="1634102516" sldId="307"/>
            <ac:spMk id="4" creationId="{00000000-0000-0000-0000-000000000000}"/>
          </ac:spMkLst>
        </pc:spChg>
        <pc:spChg chg="add mod">
          <ac:chgData name="Mahesh Kannath" userId="be95a500-cf1e-4a34-8219-b336e3b9e033" providerId="ADAL" clId="{416B6246-723F-4B01-B3AF-43A9FB7A4D0F}" dt="2022-06-23T16:25:56.262" v="830" actId="1076"/>
          <ac:spMkLst>
            <pc:docMk/>
            <pc:sldMk cId="1634102516" sldId="307"/>
            <ac:spMk id="6" creationId="{7F1AE2AA-8139-8D1C-48D7-A66781C3B9CF}"/>
          </ac:spMkLst>
        </pc:spChg>
      </pc:sldChg>
      <pc:sldChg chg="addSp delSp modSp mod">
        <pc:chgData name="Mahesh Kannath" userId="be95a500-cf1e-4a34-8219-b336e3b9e033" providerId="ADAL" clId="{416B6246-723F-4B01-B3AF-43A9FB7A4D0F}" dt="2022-06-23T16:25:26.669" v="823" actId="1076"/>
        <pc:sldMkLst>
          <pc:docMk/>
          <pc:sldMk cId="4034865378" sldId="308"/>
        </pc:sldMkLst>
        <pc:spChg chg="del mod">
          <ac:chgData name="Mahesh Kannath" userId="be95a500-cf1e-4a34-8219-b336e3b9e033" providerId="ADAL" clId="{416B6246-723F-4B01-B3AF-43A9FB7A4D0F}" dt="2022-06-23T16:24:55.068" v="796" actId="478"/>
          <ac:spMkLst>
            <pc:docMk/>
            <pc:sldMk cId="4034865378" sldId="308"/>
            <ac:spMk id="4" creationId="{00000000-0000-0000-0000-000000000000}"/>
          </ac:spMkLst>
        </pc:spChg>
        <pc:spChg chg="add mod">
          <ac:chgData name="Mahesh Kannath" userId="be95a500-cf1e-4a34-8219-b336e3b9e033" providerId="ADAL" clId="{416B6246-723F-4B01-B3AF-43A9FB7A4D0F}" dt="2022-06-23T16:25:26.669" v="823" actId="1076"/>
          <ac:spMkLst>
            <pc:docMk/>
            <pc:sldMk cId="4034865378" sldId="308"/>
            <ac:spMk id="6" creationId="{0B804FA5-B5BE-6D91-B711-C1B7D9EA2AAF}"/>
          </ac:spMkLst>
        </pc:spChg>
      </pc:sldChg>
      <pc:sldChg chg="addSp delSp modSp mod">
        <pc:chgData name="Mahesh Kannath" userId="be95a500-cf1e-4a34-8219-b336e3b9e033" providerId="ADAL" clId="{416B6246-723F-4B01-B3AF-43A9FB7A4D0F}" dt="2022-06-24T12:56:37.419" v="2599" actId="20577"/>
        <pc:sldMkLst>
          <pc:docMk/>
          <pc:sldMk cId="1074016873" sldId="309"/>
        </pc:sldMkLst>
        <pc:spChg chg="del mod">
          <ac:chgData name="Mahesh Kannath" userId="be95a500-cf1e-4a34-8219-b336e3b9e033" providerId="ADAL" clId="{416B6246-723F-4B01-B3AF-43A9FB7A4D0F}" dt="2022-06-23T16:24:06.206" v="783" actId="478"/>
          <ac:spMkLst>
            <pc:docMk/>
            <pc:sldMk cId="1074016873" sldId="309"/>
            <ac:spMk id="4" creationId="{00000000-0000-0000-0000-000000000000}"/>
          </ac:spMkLst>
        </pc:spChg>
        <pc:spChg chg="add mod">
          <ac:chgData name="Mahesh Kannath" userId="be95a500-cf1e-4a34-8219-b336e3b9e033" providerId="ADAL" clId="{416B6246-723F-4B01-B3AF-43A9FB7A4D0F}" dt="2022-06-24T12:56:37.419" v="2599" actId="20577"/>
          <ac:spMkLst>
            <pc:docMk/>
            <pc:sldMk cId="1074016873" sldId="309"/>
            <ac:spMk id="6" creationId="{C4E95811-91C6-F733-57C2-389D8160CDBE}"/>
          </ac:spMkLst>
        </pc:spChg>
      </pc:sldChg>
      <pc:sldChg chg="addSp delSp modSp del mod">
        <pc:chgData name="Mahesh Kannath" userId="be95a500-cf1e-4a34-8219-b336e3b9e033" providerId="ADAL" clId="{416B6246-723F-4B01-B3AF-43A9FB7A4D0F}" dt="2022-06-23T17:57:45.939" v="2175" actId="47"/>
        <pc:sldMkLst>
          <pc:docMk/>
          <pc:sldMk cId="1715130581" sldId="310"/>
        </pc:sldMkLst>
        <pc:spChg chg="del mod">
          <ac:chgData name="Mahesh Kannath" userId="be95a500-cf1e-4a34-8219-b336e3b9e033" providerId="ADAL" clId="{416B6246-723F-4B01-B3AF-43A9FB7A4D0F}" dt="2022-06-23T16:22:38.218" v="763" actId="478"/>
          <ac:spMkLst>
            <pc:docMk/>
            <pc:sldMk cId="1715130581" sldId="310"/>
            <ac:spMk id="4" creationId="{00000000-0000-0000-0000-000000000000}"/>
          </ac:spMkLst>
        </pc:spChg>
        <pc:spChg chg="add mod">
          <ac:chgData name="Mahesh Kannath" userId="be95a500-cf1e-4a34-8219-b336e3b9e033" providerId="ADAL" clId="{416B6246-723F-4B01-B3AF-43A9FB7A4D0F}" dt="2022-06-23T16:23:54.340" v="781" actId="1076"/>
          <ac:spMkLst>
            <pc:docMk/>
            <pc:sldMk cId="1715130581" sldId="310"/>
            <ac:spMk id="6" creationId="{F98A2379-D7F4-691F-25BB-0394CADACCC7}"/>
          </ac:spMkLst>
        </pc:spChg>
      </pc:sldChg>
      <pc:sldChg chg="addSp delSp modSp mod">
        <pc:chgData name="Mahesh Kannath" userId="be95a500-cf1e-4a34-8219-b336e3b9e033" providerId="ADAL" clId="{416B6246-723F-4B01-B3AF-43A9FB7A4D0F}" dt="2022-06-23T16:22:30.636" v="761" actId="1076"/>
        <pc:sldMkLst>
          <pc:docMk/>
          <pc:sldMk cId="1312569588" sldId="311"/>
        </pc:sldMkLst>
        <pc:spChg chg="del mod">
          <ac:chgData name="Mahesh Kannath" userId="be95a500-cf1e-4a34-8219-b336e3b9e033" providerId="ADAL" clId="{416B6246-723F-4B01-B3AF-43A9FB7A4D0F}" dt="2022-06-23T16:22:16.342" v="758" actId="478"/>
          <ac:spMkLst>
            <pc:docMk/>
            <pc:sldMk cId="1312569588" sldId="311"/>
            <ac:spMk id="2" creationId="{00000000-0000-0000-0000-000000000000}"/>
          </ac:spMkLst>
        </pc:spChg>
        <pc:spChg chg="add mod">
          <ac:chgData name="Mahesh Kannath" userId="be95a500-cf1e-4a34-8219-b336e3b9e033" providerId="ADAL" clId="{416B6246-723F-4B01-B3AF-43A9FB7A4D0F}" dt="2022-06-23T16:22:30.636" v="761" actId="1076"/>
          <ac:spMkLst>
            <pc:docMk/>
            <pc:sldMk cId="1312569588" sldId="311"/>
            <ac:spMk id="6" creationId="{4FCA0870-58DA-FC65-7296-69CB27EC9D60}"/>
          </ac:spMkLst>
        </pc:spChg>
      </pc:sldChg>
      <pc:sldChg chg="addSp delSp modSp mod">
        <pc:chgData name="Mahesh Kannath" userId="be95a500-cf1e-4a34-8219-b336e3b9e033" providerId="ADAL" clId="{416B6246-723F-4B01-B3AF-43A9FB7A4D0F}" dt="2022-06-23T16:22:09.509" v="756" actId="1076"/>
        <pc:sldMkLst>
          <pc:docMk/>
          <pc:sldMk cId="3522599170" sldId="312"/>
        </pc:sldMkLst>
        <pc:spChg chg="del mod">
          <ac:chgData name="Mahesh Kannath" userId="be95a500-cf1e-4a34-8219-b336e3b9e033" providerId="ADAL" clId="{416B6246-723F-4B01-B3AF-43A9FB7A4D0F}" dt="2022-06-23T16:21:42.178" v="750" actId="478"/>
          <ac:spMkLst>
            <pc:docMk/>
            <pc:sldMk cId="3522599170" sldId="312"/>
            <ac:spMk id="4" creationId="{00000000-0000-0000-0000-000000000000}"/>
          </ac:spMkLst>
        </pc:spChg>
        <pc:spChg chg="add mod">
          <ac:chgData name="Mahesh Kannath" userId="be95a500-cf1e-4a34-8219-b336e3b9e033" providerId="ADAL" clId="{416B6246-723F-4B01-B3AF-43A9FB7A4D0F}" dt="2022-06-23T16:22:09.509" v="756" actId="1076"/>
          <ac:spMkLst>
            <pc:docMk/>
            <pc:sldMk cId="3522599170" sldId="312"/>
            <ac:spMk id="6" creationId="{56839139-7C51-2987-B82F-F5AAD10AE107}"/>
          </ac:spMkLst>
        </pc:spChg>
      </pc:sldChg>
      <pc:sldChg chg="modSp mod">
        <pc:chgData name="Mahesh Kannath" userId="be95a500-cf1e-4a34-8219-b336e3b9e033" providerId="ADAL" clId="{416B6246-723F-4B01-B3AF-43A9FB7A4D0F}" dt="2022-06-23T18:35:10.197" v="2404" actId="20577"/>
        <pc:sldMkLst>
          <pc:docMk/>
          <pc:sldMk cId="4168457932" sldId="313"/>
        </pc:sldMkLst>
        <pc:spChg chg="mod">
          <ac:chgData name="Mahesh Kannath" userId="be95a500-cf1e-4a34-8219-b336e3b9e033" providerId="ADAL" clId="{416B6246-723F-4B01-B3AF-43A9FB7A4D0F}" dt="2022-06-23T17:15:19.824" v="943" actId="207"/>
          <ac:spMkLst>
            <pc:docMk/>
            <pc:sldMk cId="4168457932" sldId="313"/>
            <ac:spMk id="3" creationId="{00000000-0000-0000-0000-000000000000}"/>
          </ac:spMkLst>
        </pc:spChg>
        <pc:spChg chg="mod">
          <ac:chgData name="Mahesh Kannath" userId="be95a500-cf1e-4a34-8219-b336e3b9e033" providerId="ADAL" clId="{416B6246-723F-4B01-B3AF-43A9FB7A4D0F}" dt="2022-06-23T18:35:10.197" v="2404" actId="20577"/>
          <ac:spMkLst>
            <pc:docMk/>
            <pc:sldMk cId="4168457932" sldId="313"/>
            <ac:spMk id="5" creationId="{00000000-0000-0000-0000-000000000000}"/>
          </ac:spMkLst>
        </pc:spChg>
      </pc:sldChg>
      <pc:sldChg chg="modSp mod">
        <pc:chgData name="Mahesh Kannath" userId="be95a500-cf1e-4a34-8219-b336e3b9e033" providerId="ADAL" clId="{416B6246-723F-4B01-B3AF-43A9FB7A4D0F}" dt="2022-06-23T17:16:09.164" v="949" actId="14100"/>
        <pc:sldMkLst>
          <pc:docMk/>
          <pc:sldMk cId="354041827" sldId="314"/>
        </pc:sldMkLst>
        <pc:spChg chg="mod">
          <ac:chgData name="Mahesh Kannath" userId="be95a500-cf1e-4a34-8219-b336e3b9e033" providerId="ADAL" clId="{416B6246-723F-4B01-B3AF-43A9FB7A4D0F}" dt="2022-06-23T17:16:09.164" v="949" actId="14100"/>
          <ac:spMkLst>
            <pc:docMk/>
            <pc:sldMk cId="354041827" sldId="314"/>
            <ac:spMk id="3" creationId="{00000000-0000-0000-0000-000000000000}"/>
          </ac:spMkLst>
        </pc:spChg>
      </pc:sldChg>
      <pc:sldChg chg="addSp delSp modSp add mod">
        <pc:chgData name="Mahesh Kannath" userId="be95a500-cf1e-4a34-8219-b336e3b9e033" providerId="ADAL" clId="{416B6246-723F-4B01-B3AF-43A9FB7A4D0F}" dt="2022-06-23T17:47:56.103" v="1879" actId="313"/>
        <pc:sldMkLst>
          <pc:docMk/>
          <pc:sldMk cId="4007388824" sldId="316"/>
        </pc:sldMkLst>
        <pc:spChg chg="del mod">
          <ac:chgData name="Mahesh Kannath" userId="be95a500-cf1e-4a34-8219-b336e3b9e033" providerId="ADAL" clId="{416B6246-723F-4B01-B3AF-43A9FB7A4D0F}" dt="2022-06-23T17:29:22.518" v="1364" actId="478"/>
          <ac:spMkLst>
            <pc:docMk/>
            <pc:sldMk cId="4007388824" sldId="316"/>
            <ac:spMk id="3" creationId="{00000000-0000-0000-0000-000000000000}"/>
          </ac:spMkLst>
        </pc:spChg>
        <pc:spChg chg="mod">
          <ac:chgData name="Mahesh Kannath" userId="be95a500-cf1e-4a34-8219-b336e3b9e033" providerId="ADAL" clId="{416B6246-723F-4B01-B3AF-43A9FB7A4D0F}" dt="2022-06-23T17:47:56.103" v="1879" actId="313"/>
          <ac:spMkLst>
            <pc:docMk/>
            <pc:sldMk cId="4007388824" sldId="316"/>
            <ac:spMk id="5" creationId="{00000000-0000-0000-0000-000000000000}"/>
          </ac:spMkLst>
        </pc:spChg>
        <pc:spChg chg="add del mod">
          <ac:chgData name="Mahesh Kannath" userId="be95a500-cf1e-4a34-8219-b336e3b9e033" providerId="ADAL" clId="{416B6246-723F-4B01-B3AF-43A9FB7A4D0F}" dt="2022-06-23T17:29:28.158" v="1365" actId="478"/>
          <ac:spMkLst>
            <pc:docMk/>
            <pc:sldMk cId="4007388824" sldId="316"/>
            <ac:spMk id="6" creationId="{AABAA989-BA8A-F28F-912B-74F06F0C5282}"/>
          </ac:spMkLst>
        </pc:spChg>
        <pc:graphicFrameChg chg="add mod modGraphic">
          <ac:chgData name="Mahesh Kannath" userId="be95a500-cf1e-4a34-8219-b336e3b9e033" providerId="ADAL" clId="{416B6246-723F-4B01-B3AF-43A9FB7A4D0F}" dt="2022-06-23T17:34:13.967" v="1449" actId="1076"/>
          <ac:graphicFrameMkLst>
            <pc:docMk/>
            <pc:sldMk cId="4007388824" sldId="316"/>
            <ac:graphicFrameMk id="2" creationId="{25E34DE3-D26D-93A1-DCEB-0E5E37E7206C}"/>
          </ac:graphicFrameMkLst>
        </pc:graphicFrameChg>
      </pc:sldChg>
      <pc:sldChg chg="modSp add mod">
        <pc:chgData name="Mahesh Kannath" userId="be95a500-cf1e-4a34-8219-b336e3b9e033" providerId="ADAL" clId="{416B6246-723F-4B01-B3AF-43A9FB7A4D0F}" dt="2022-06-23T18:30:19.442" v="2373" actId="14100"/>
        <pc:sldMkLst>
          <pc:docMk/>
          <pc:sldMk cId="1268115758" sldId="317"/>
        </pc:sldMkLst>
        <pc:spChg chg="mod">
          <ac:chgData name="Mahesh Kannath" userId="be95a500-cf1e-4a34-8219-b336e3b9e033" providerId="ADAL" clId="{416B6246-723F-4B01-B3AF-43A9FB7A4D0F}" dt="2022-06-23T17:47:19.165" v="1871" actId="20577"/>
          <ac:spMkLst>
            <pc:docMk/>
            <pc:sldMk cId="1268115758" sldId="317"/>
            <ac:spMk id="5" creationId="{00000000-0000-0000-0000-000000000000}"/>
          </ac:spMkLst>
        </pc:spChg>
        <pc:graphicFrameChg chg="mod modGraphic">
          <ac:chgData name="Mahesh Kannath" userId="be95a500-cf1e-4a34-8219-b336e3b9e033" providerId="ADAL" clId="{416B6246-723F-4B01-B3AF-43A9FB7A4D0F}" dt="2022-06-23T18:30:19.442" v="2373" actId="14100"/>
          <ac:graphicFrameMkLst>
            <pc:docMk/>
            <pc:sldMk cId="1268115758" sldId="317"/>
            <ac:graphicFrameMk id="2" creationId="{25E34DE3-D26D-93A1-DCEB-0E5E37E7206C}"/>
          </ac:graphicFrameMkLst>
        </pc:graphicFrameChg>
      </pc:sldChg>
      <pc:sldChg chg="modSp add mod">
        <pc:chgData name="Mahesh Kannath" userId="be95a500-cf1e-4a34-8219-b336e3b9e033" providerId="ADAL" clId="{416B6246-723F-4B01-B3AF-43A9FB7A4D0F}" dt="2022-06-23T18:30:46.684" v="2380" actId="20577"/>
        <pc:sldMkLst>
          <pc:docMk/>
          <pc:sldMk cId="2170229218" sldId="318"/>
        </pc:sldMkLst>
        <pc:spChg chg="mod">
          <ac:chgData name="Mahesh Kannath" userId="be95a500-cf1e-4a34-8219-b336e3b9e033" providerId="ADAL" clId="{416B6246-723F-4B01-B3AF-43A9FB7A4D0F}" dt="2022-06-23T17:48:35.702" v="1907" actId="20577"/>
          <ac:spMkLst>
            <pc:docMk/>
            <pc:sldMk cId="2170229218" sldId="318"/>
            <ac:spMk id="5" creationId="{00000000-0000-0000-0000-000000000000}"/>
          </ac:spMkLst>
        </pc:spChg>
        <pc:graphicFrameChg chg="modGraphic">
          <ac:chgData name="Mahesh Kannath" userId="be95a500-cf1e-4a34-8219-b336e3b9e033" providerId="ADAL" clId="{416B6246-723F-4B01-B3AF-43A9FB7A4D0F}" dt="2022-06-23T18:30:46.684" v="2380" actId="20577"/>
          <ac:graphicFrameMkLst>
            <pc:docMk/>
            <pc:sldMk cId="2170229218" sldId="318"/>
            <ac:graphicFrameMk id="2" creationId="{25E34DE3-D26D-93A1-DCEB-0E5E37E7206C}"/>
          </ac:graphicFrameMkLst>
        </pc:graphicFrameChg>
      </pc:sldChg>
      <pc:sldChg chg="addSp modSp add mod">
        <pc:chgData name="Mahesh Kannath" userId="be95a500-cf1e-4a34-8219-b336e3b9e033" providerId="ADAL" clId="{416B6246-723F-4B01-B3AF-43A9FB7A4D0F}" dt="2022-06-23T18:15:18.589" v="2303" actId="20577"/>
        <pc:sldMkLst>
          <pc:docMk/>
          <pc:sldMk cId="1320100042" sldId="319"/>
        </pc:sldMkLst>
        <pc:spChg chg="mod">
          <ac:chgData name="Mahesh Kannath" userId="be95a500-cf1e-4a34-8219-b336e3b9e033" providerId="ADAL" clId="{416B6246-723F-4B01-B3AF-43A9FB7A4D0F}" dt="2022-06-23T18:10:32.440" v="2238" actId="20577"/>
          <ac:spMkLst>
            <pc:docMk/>
            <pc:sldMk cId="1320100042" sldId="319"/>
            <ac:spMk id="5" creationId="{00000000-0000-0000-0000-000000000000}"/>
          </ac:spMkLst>
        </pc:spChg>
        <pc:spChg chg="mod">
          <ac:chgData name="Mahesh Kannath" userId="be95a500-cf1e-4a34-8219-b336e3b9e033" providerId="ADAL" clId="{416B6246-723F-4B01-B3AF-43A9FB7A4D0F}" dt="2022-06-23T18:12:36.139" v="2249" actId="1076"/>
          <ac:spMkLst>
            <pc:docMk/>
            <pc:sldMk cId="1320100042" sldId="319"/>
            <ac:spMk id="6" creationId="{BEF118ED-0681-AA60-8F39-587FF3D9E17E}"/>
          </ac:spMkLst>
        </pc:spChg>
        <pc:graphicFrameChg chg="add mod modGraphic">
          <ac:chgData name="Mahesh Kannath" userId="be95a500-cf1e-4a34-8219-b336e3b9e033" providerId="ADAL" clId="{416B6246-723F-4B01-B3AF-43A9FB7A4D0F}" dt="2022-06-23T18:15:18.589" v="2303" actId="20577"/>
          <ac:graphicFrameMkLst>
            <pc:docMk/>
            <pc:sldMk cId="1320100042" sldId="319"/>
            <ac:graphicFrameMk id="2" creationId="{2378E647-4AA2-7016-5C35-A68984A1E299}"/>
          </ac:graphicFrameMkLst>
        </pc:graphicFrameChg>
      </pc:sldChg>
      <pc:sldChg chg="add">
        <pc:chgData name="Mahesh Kannath" userId="be95a500-cf1e-4a34-8219-b336e3b9e033" providerId="ADAL" clId="{416B6246-723F-4B01-B3AF-43A9FB7A4D0F}" dt="2022-06-23T18:39:02.553" v="2433"/>
        <pc:sldMkLst>
          <pc:docMk/>
          <pc:sldMk cId="3287701569" sldId="320"/>
        </pc:sldMkLst>
      </pc:sldChg>
      <pc:sldMasterChg chg="setBg modSldLayout">
        <pc:chgData name="Mahesh Kannath" userId="be95a500-cf1e-4a34-8219-b336e3b9e033" providerId="ADAL" clId="{416B6246-723F-4B01-B3AF-43A9FB7A4D0F}" dt="2022-06-23T15:26:09.514" v="472"/>
        <pc:sldMasterMkLst>
          <pc:docMk/>
          <pc:sldMasterMk cId="25458269" sldId="2147483648"/>
        </pc:sldMasterMkLst>
        <pc:sldLayoutChg chg="setBg">
          <pc:chgData name="Mahesh Kannath" userId="be95a500-cf1e-4a34-8219-b336e3b9e033" providerId="ADAL" clId="{416B6246-723F-4B01-B3AF-43A9FB7A4D0F}" dt="2022-06-23T15:26:09.514" v="472"/>
          <pc:sldLayoutMkLst>
            <pc:docMk/>
            <pc:sldMasterMk cId="25458269" sldId="2147483648"/>
            <pc:sldLayoutMk cId="4188060779" sldId="2147483649"/>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5504987" sldId="2147483650"/>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2755125798" sldId="2147483651"/>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3635637508" sldId="2147483652"/>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45997168" sldId="2147483653"/>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1739840566" sldId="2147483654"/>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3630062705" sldId="2147483655"/>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1246660878" sldId="2147483656"/>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380551531" sldId="2147483657"/>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2376320296" sldId="2147483658"/>
          </pc:sldLayoutMkLst>
        </pc:sldLayoutChg>
        <pc:sldLayoutChg chg="setBg">
          <pc:chgData name="Mahesh Kannath" userId="be95a500-cf1e-4a34-8219-b336e3b9e033" providerId="ADAL" clId="{416B6246-723F-4B01-B3AF-43A9FB7A4D0F}" dt="2022-06-23T15:26:09.514" v="472"/>
          <pc:sldLayoutMkLst>
            <pc:docMk/>
            <pc:sldMasterMk cId="25458269" sldId="2147483648"/>
            <pc:sldLayoutMk cId="2976861726" sldId="2147483659"/>
          </pc:sldLayoutMkLst>
        </pc:sldLayoutChg>
      </pc:sldMasterChg>
      <pc:sldMasterChg chg="del delSldLayout">
        <pc:chgData name="Mahesh Kannath" userId="be95a500-cf1e-4a34-8219-b336e3b9e033" providerId="ADAL" clId="{416B6246-723F-4B01-B3AF-43A9FB7A4D0F}" dt="2022-06-23T15:22:24.358" v="328" actId="47"/>
        <pc:sldMasterMkLst>
          <pc:docMk/>
          <pc:sldMasterMk cId="3212541735" sldId="2147483660"/>
        </pc:sldMasterMkLst>
        <pc:sldLayoutChg chg="del">
          <pc:chgData name="Mahesh Kannath" userId="be95a500-cf1e-4a34-8219-b336e3b9e033" providerId="ADAL" clId="{416B6246-723F-4B01-B3AF-43A9FB7A4D0F}" dt="2022-06-23T15:22:24.358" v="328" actId="47"/>
          <pc:sldLayoutMkLst>
            <pc:docMk/>
            <pc:sldMasterMk cId="3212541735" sldId="2147483660"/>
            <pc:sldLayoutMk cId="3495704831" sldId="2147483661"/>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1597445809" sldId="2147483662"/>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817543622" sldId="2147483663"/>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708309739" sldId="2147483664"/>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2714837970" sldId="2147483665"/>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500297278" sldId="2147483666"/>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3495064490" sldId="2147483667"/>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3667689314" sldId="2147483668"/>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255093759" sldId="2147483669"/>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3706774095" sldId="2147483670"/>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524609113" sldId="2147483671"/>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3150132299" sldId="2147483672"/>
          </pc:sldLayoutMkLst>
        </pc:sldLayoutChg>
        <pc:sldLayoutChg chg="del">
          <pc:chgData name="Mahesh Kannath" userId="be95a500-cf1e-4a34-8219-b336e3b9e033" providerId="ADAL" clId="{416B6246-723F-4B01-B3AF-43A9FB7A4D0F}" dt="2022-06-23T15:22:24.358" v="328" actId="47"/>
          <pc:sldLayoutMkLst>
            <pc:docMk/>
            <pc:sldMasterMk cId="3212541735" sldId="2147483660"/>
            <pc:sldLayoutMk cId="554326102" sldId="2147483673"/>
          </pc:sldLayoutMkLst>
        </pc:sldLayoutChg>
      </pc:sldMasterChg>
    </pc:docChg>
  </pc:docChgLst>
  <pc:docChgLst>
    <pc:chgData name="Mahesh Kannath" userId="be95a500-cf1e-4a34-8219-b336e3b9e033" providerId="ADAL" clId="{BA7BAE9A-7C58-491F-B351-A229CC6A2931}"/>
    <pc:docChg chg="modSld">
      <pc:chgData name="Mahesh Kannath" userId="be95a500-cf1e-4a34-8219-b336e3b9e033" providerId="ADAL" clId="{BA7BAE9A-7C58-491F-B351-A229CC6A2931}" dt="2022-07-01T11:42:27.587" v="26" actId="20577"/>
      <pc:docMkLst>
        <pc:docMk/>
      </pc:docMkLst>
      <pc:sldChg chg="modSp mod">
        <pc:chgData name="Mahesh Kannath" userId="be95a500-cf1e-4a34-8219-b336e3b9e033" providerId="ADAL" clId="{BA7BAE9A-7C58-491F-B351-A229CC6A2931}" dt="2022-06-30T16:29:43.087" v="3" actId="20577"/>
        <pc:sldMkLst>
          <pc:docMk/>
          <pc:sldMk cId="786433839" sldId="256"/>
        </pc:sldMkLst>
        <pc:spChg chg="mod">
          <ac:chgData name="Mahesh Kannath" userId="be95a500-cf1e-4a34-8219-b336e3b9e033" providerId="ADAL" clId="{BA7BAE9A-7C58-491F-B351-A229CC6A2931}" dt="2022-06-30T16:29:43.087" v="3" actId="20577"/>
          <ac:spMkLst>
            <pc:docMk/>
            <pc:sldMk cId="786433839" sldId="256"/>
            <ac:spMk id="3" creationId="{00000000-0000-0000-0000-000000000000}"/>
          </ac:spMkLst>
        </pc:spChg>
      </pc:sldChg>
      <pc:sldChg chg="modSp mod">
        <pc:chgData name="Mahesh Kannath" userId="be95a500-cf1e-4a34-8219-b336e3b9e033" providerId="ADAL" clId="{BA7BAE9A-7C58-491F-B351-A229CC6A2931}" dt="2022-07-01T11:42:27.587" v="26" actId="20577"/>
        <pc:sldMkLst>
          <pc:docMk/>
          <pc:sldMk cId="2353327986" sldId="304"/>
        </pc:sldMkLst>
        <pc:spChg chg="mod">
          <ac:chgData name="Mahesh Kannath" userId="be95a500-cf1e-4a34-8219-b336e3b9e033" providerId="ADAL" clId="{BA7BAE9A-7C58-491F-B351-A229CC6A2931}" dt="2022-07-01T11:42:27.587" v="26" actId="20577"/>
          <ac:spMkLst>
            <pc:docMk/>
            <pc:sldMk cId="2353327986" sldId="304"/>
            <ac:spMk id="6" creationId="{BEF118ED-0681-AA60-8F39-587FF3D9E17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365208-3629-4EFB-A1C3-34C3DD92D8C2}" type="datetimeFigureOut">
              <a:rPr lang="en-US" smtClean="0"/>
              <a:t>7/1/2022</a:t>
            </a:fld>
            <a:endParaRPr lang="en-US"/>
          </a:p>
        </p:txBody>
      </p:sp>
      <p:sp>
        <p:nvSpPr>
          <p:cNvPr id="4" name="Slide Image Placeholder 3"/>
          <p:cNvSpPr>
            <a:spLocks noGrp="1" noRot="1" noChangeAspect="1"/>
          </p:cNvSpPr>
          <p:nvPr>
            <p:ph type="sldImg" idx="2"/>
          </p:nvPr>
        </p:nvSpPr>
        <p:spPr>
          <a:xfrm>
            <a:off x="952500" y="685800"/>
            <a:ext cx="4953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63535B-00CC-4E5C-99C8-C1B8464CBCBF}" type="slidenum">
              <a:rPr lang="en-US" smtClean="0"/>
              <a:t>‹#›</a:t>
            </a:fld>
            <a:endParaRPr lang="en-US"/>
          </a:p>
        </p:txBody>
      </p:sp>
    </p:spTree>
    <p:extLst>
      <p:ext uri="{BB962C8B-B14F-4D97-AF65-F5344CB8AC3E}">
        <p14:creationId xmlns:p14="http://schemas.microsoft.com/office/powerpoint/2010/main" val="2623118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7"/>
            <a:ext cx="8420100" cy="1470025"/>
          </a:xfrm>
        </p:spPr>
        <p:txBody>
          <a:bodyPr/>
          <a:lstStyle/>
          <a:p>
            <a:r>
              <a:rPr lang="en-US"/>
              <a:t>Click to edit Master title style</a:t>
            </a:r>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5F055D-17FC-459E-A5F3-D0DD6875591C}"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418806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5F055D-17FC-459E-A5F3-D0DD6875591C}"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5504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2"/>
            <a:ext cx="84201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5F055D-17FC-459E-A5F3-D0DD6875591C}"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2755125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95300" y="1600202"/>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5550" y="1600202"/>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5F055D-17FC-459E-A5F3-D0DD6875591C}"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3635637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5300" y="1535114"/>
            <a:ext cx="4376870"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32113" y="1535114"/>
            <a:ext cx="4378590"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32113"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5F055D-17FC-459E-A5F3-D0DD6875591C}" type="datetimeFigureOut">
              <a:rPr lang="en-US" smtClean="0"/>
              <a:t>7/1/2022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45997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5F055D-17FC-459E-A5F3-D0DD6875591C}" type="datetimeFigureOut">
              <a:rPr lang="en-US" smtClean="0"/>
              <a:t>7/1/2022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1739840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5F055D-17FC-459E-A5F3-D0DD6875591C}" type="datetimeFigureOut">
              <a:rPr lang="en-US" smtClean="0"/>
              <a:t>7/1/2022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363006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3" y="273050"/>
            <a:ext cx="3259006"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72971" y="273053"/>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5303" y="1435103"/>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5F055D-17FC-459E-A5F3-D0DD6875591C}"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1246660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1"/>
            <a:ext cx="59436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941645" y="5367339"/>
            <a:ext cx="59436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5F055D-17FC-459E-A5F3-D0DD6875591C}"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38055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5F055D-17FC-459E-A5F3-D0DD6875591C}"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2376320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40"/>
            <a:ext cx="222885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95300" y="274640"/>
            <a:ext cx="652145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5F055D-17FC-459E-A5F3-D0DD6875591C}"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0E46F3-D4B5-49D0-99D5-32212902884B}" type="slidenum">
              <a:rPr lang="en-US" smtClean="0"/>
              <a:t>‹#›</a:t>
            </a:fld>
            <a:endParaRPr lang="en-US"/>
          </a:p>
        </p:txBody>
      </p:sp>
    </p:spTree>
    <p:extLst>
      <p:ext uri="{BB962C8B-B14F-4D97-AF65-F5344CB8AC3E}">
        <p14:creationId xmlns:p14="http://schemas.microsoft.com/office/powerpoint/2010/main" val="2976861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9"/>
            <a:ext cx="89154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95300" y="1600202"/>
            <a:ext cx="89154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95300" y="6356352"/>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5F055D-17FC-459E-A5F3-D0DD6875591C}" type="datetimeFigureOut">
              <a:rPr lang="en-US" smtClean="0"/>
              <a:t>7/1/2022</a:t>
            </a:fld>
            <a:endParaRPr lang="en-US"/>
          </a:p>
        </p:txBody>
      </p:sp>
      <p:sp>
        <p:nvSpPr>
          <p:cNvPr id="5" name="Footer Placeholder 4"/>
          <p:cNvSpPr>
            <a:spLocks noGrp="1"/>
          </p:cNvSpPr>
          <p:nvPr>
            <p:ph type="ftr" sz="quarter" idx="3"/>
          </p:nvPr>
        </p:nvSpPr>
        <p:spPr>
          <a:xfrm>
            <a:off x="3384550" y="6356352"/>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099300" y="6356352"/>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0E46F3-D4B5-49D0-99D5-32212902884B}" type="slidenum">
              <a:rPr lang="en-US" smtClean="0"/>
              <a:t>‹#›</a:t>
            </a:fld>
            <a:endParaRPr lang="en-US"/>
          </a:p>
        </p:txBody>
      </p:sp>
    </p:spTree>
    <p:extLst>
      <p:ext uri="{BB962C8B-B14F-4D97-AF65-F5344CB8AC3E}">
        <p14:creationId xmlns:p14="http://schemas.microsoft.com/office/powerpoint/2010/main" val="25458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utorialspoint.com/execute_python_online.php" TargetMode="External"/><Relationship Id="rId2" Type="http://schemas.openxmlformats.org/officeDocument/2006/relationships/hyperlink" Target="https://www.programiz.com/python-programming/online-compiler/"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354" y="1371600"/>
            <a:ext cx="9906000" cy="4521416"/>
          </a:xfrm>
        </p:spPr>
        <p:txBody>
          <a:bodyPr>
            <a:noAutofit/>
          </a:bodyPr>
          <a:lstStyle/>
          <a:p>
            <a:r>
              <a:rPr lang="en-US" sz="9600" b="1" dirty="0">
                <a:solidFill>
                  <a:schemeClr val="accent6">
                    <a:lumMod val="75000"/>
                  </a:schemeClr>
                </a:solidFill>
                <a:effectLst>
                  <a:outerShdw blurRad="38100" dist="38100" dir="2700000" algn="tl">
                    <a:srgbClr val="000000">
                      <a:alpha val="43137"/>
                    </a:srgbClr>
                  </a:outerShdw>
                </a:effectLst>
                <a:latin typeface="+mj-lt"/>
                <a:ea typeface="+mj-ea"/>
                <a:cs typeface="+mj-cs"/>
              </a:rPr>
              <a:t>Introduction to Python - 1</a:t>
            </a:r>
          </a:p>
          <a:p>
            <a:r>
              <a:rPr lang="en-US" sz="5400" b="1" dirty="0">
                <a:solidFill>
                  <a:schemeClr val="accent6">
                    <a:lumMod val="75000"/>
                  </a:schemeClr>
                </a:solidFill>
                <a:effectLst>
                  <a:outerShdw blurRad="38100" dist="38100" dir="2700000" algn="tl">
                    <a:srgbClr val="000000">
                      <a:alpha val="43137"/>
                    </a:srgbClr>
                  </a:outerShdw>
                </a:effectLst>
                <a:latin typeface="+mj-lt"/>
                <a:ea typeface="+mj-ea"/>
                <a:cs typeface="+mj-cs"/>
              </a:rPr>
              <a:t>Mahesh Kannath</a:t>
            </a:r>
          </a:p>
          <a:p>
            <a:pPr algn="l"/>
            <a:endParaRPr lang="en-US" sz="6000" b="1" dirty="0">
              <a:solidFill>
                <a:schemeClr val="bg1"/>
              </a:solidFill>
            </a:endParaRPr>
          </a:p>
        </p:txBody>
      </p:sp>
    </p:spTree>
    <p:extLst>
      <p:ext uri="{BB962C8B-B14F-4D97-AF65-F5344CB8AC3E}">
        <p14:creationId xmlns:p14="http://schemas.microsoft.com/office/powerpoint/2010/main" val="786433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A </a:t>
            </a:r>
            <a:r>
              <a:rPr lang="en-US" dirty="0">
                <a:solidFill>
                  <a:srgbClr val="C00000"/>
                </a:solidFill>
              </a:rPr>
              <a:t>programming language</a:t>
            </a:r>
            <a:r>
              <a:rPr lang="en-US" dirty="0"/>
              <a:t> is a formal language comprising a set of instructions that produce various kinds of output. Programming languages are used in computer programming to implement algorithms</a:t>
            </a:r>
          </a:p>
          <a:p>
            <a:pPr marL="0" indent="0">
              <a:buNone/>
            </a:pPr>
            <a:r>
              <a:rPr lang="en-US"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Programming language</a:t>
            </a:r>
          </a:p>
        </p:txBody>
      </p:sp>
    </p:spTree>
    <p:extLst>
      <p:ext uri="{BB962C8B-B14F-4D97-AF65-F5344CB8AC3E}">
        <p14:creationId xmlns:p14="http://schemas.microsoft.com/office/powerpoint/2010/main" val="4168457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0" indent="0" algn="ctr">
              <a:buNone/>
            </a:pPr>
            <a:r>
              <a:rPr lang="en-US" u="sng" dirty="0"/>
              <a:t>What is Syntax</a:t>
            </a:r>
          </a:p>
          <a:p>
            <a:pPr marL="0" indent="0" algn="ctr">
              <a:buNone/>
            </a:pPr>
            <a:endParaRPr lang="en-US" u="sng" dirty="0"/>
          </a:p>
          <a:p>
            <a:pPr marL="400050" lvl="1" indent="0">
              <a:buNone/>
            </a:pPr>
            <a:r>
              <a:rPr lang="en-US" sz="3200" dirty="0"/>
              <a:t>In computer science, the syntax of a computer language is the set of rules that defines the combinations of symbols that are considered to be correctly structured statements or expressions in that language</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Programming language</a:t>
            </a:r>
          </a:p>
        </p:txBody>
      </p:sp>
    </p:spTree>
    <p:extLst>
      <p:ext uri="{BB962C8B-B14F-4D97-AF65-F5344CB8AC3E}">
        <p14:creationId xmlns:p14="http://schemas.microsoft.com/office/powerpoint/2010/main" val="3025649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300" y="1600202"/>
            <a:ext cx="8915400" cy="4876798"/>
          </a:xfrm>
        </p:spPr>
        <p:txBody>
          <a:bodyPr>
            <a:noAutofit/>
          </a:bodyPr>
          <a:lstStyle/>
          <a:p>
            <a:pPr marL="0" indent="0">
              <a:buNone/>
            </a:pPr>
            <a:r>
              <a:rPr lang="en-US" sz="2400" b="1" u="sng" dirty="0"/>
              <a:t>What Could Possibly Go Wrong?</a:t>
            </a:r>
          </a:p>
          <a:p>
            <a:pPr marL="0" indent="0">
              <a:buNone/>
            </a:pPr>
            <a:endParaRPr lang="en-US" sz="2400" dirty="0"/>
          </a:p>
          <a:p>
            <a:r>
              <a:rPr lang="en-US" sz="2400" b="1" u="sng" dirty="0"/>
              <a:t>Syntax Errors</a:t>
            </a:r>
            <a:r>
              <a:rPr lang="en-US" sz="2400" dirty="0"/>
              <a:t>: The statements which are not following the grammar (or syntax) of the programming language are tend to result in syntax errors.</a:t>
            </a:r>
          </a:p>
          <a:p>
            <a:r>
              <a:rPr lang="en-US" sz="2400" b="1" u="sng" dirty="0"/>
              <a:t>Logical Errors</a:t>
            </a:r>
            <a:r>
              <a:rPr lang="en-US" sz="2400" dirty="0"/>
              <a:t>: occurs due to poor understanding of the problem. For example, you are intended to find a%b, but by mistake you have typed a/b. Then it is a logical error</a:t>
            </a:r>
          </a:p>
          <a:p>
            <a:r>
              <a:rPr lang="en-US" sz="2400" b="1" u="sng" dirty="0"/>
              <a:t>Semantic Errors</a:t>
            </a:r>
            <a:r>
              <a:rPr lang="en-US" sz="2400" dirty="0"/>
              <a:t>: A semantic error may happen due to wrong use of variables, wrong operations or in wrong order. For example, trying to modify un-initialized variable etc.</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Programming language</a:t>
            </a:r>
          </a:p>
        </p:txBody>
      </p:sp>
    </p:spTree>
    <p:extLst>
      <p:ext uri="{BB962C8B-B14F-4D97-AF65-F5344CB8AC3E}">
        <p14:creationId xmlns:p14="http://schemas.microsoft.com/office/powerpoint/2010/main" val="4036297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300" y="1524000"/>
            <a:ext cx="8915400" cy="5144192"/>
          </a:xfrm>
        </p:spPr>
        <p:txBody>
          <a:bodyPr>
            <a:normAutofit/>
          </a:bodyPr>
          <a:lstStyle/>
          <a:p>
            <a:pPr marL="0" indent="0">
              <a:buNone/>
            </a:pPr>
            <a:r>
              <a:rPr lang="en-US" dirty="0"/>
              <a:t> </a:t>
            </a:r>
            <a:r>
              <a:rPr lang="en-GB" dirty="0"/>
              <a:t>Python is a high-level, interpreted, general-purpose programming language. Its design philosophy emphasizes code readability with the use of significant indentation</a:t>
            </a:r>
          </a:p>
          <a:p>
            <a:pPr marL="0" indent="0">
              <a:buNone/>
            </a:pPr>
            <a:endParaRPr lang="en-GB" dirty="0"/>
          </a:p>
          <a:p>
            <a:pPr marL="0" indent="0" algn="ctr">
              <a:buNone/>
            </a:pPr>
            <a:r>
              <a:rPr lang="en-GB" b="1" dirty="0">
                <a:solidFill>
                  <a:srgbClr val="C00000"/>
                </a:solidFill>
                <a:latin typeface="Consolas" panose="020B0609020204030204" pitchFamily="49" charset="0"/>
              </a:rPr>
              <a:t>ActivePython  </a:t>
            </a:r>
            <a:r>
              <a:rPr lang="en-GB" b="1" dirty="0">
                <a:solidFill>
                  <a:srgbClr val="00B050"/>
                </a:solidFill>
                <a:latin typeface="Consolas" panose="020B0609020204030204" pitchFamily="49" charset="0"/>
              </a:rPr>
              <a:t>Anaconda</a:t>
            </a:r>
            <a:r>
              <a:rPr lang="en-GB" dirty="0">
                <a:latin typeface="Consolas" panose="020B0609020204030204" pitchFamily="49" charset="0"/>
              </a:rPr>
              <a:t>	</a:t>
            </a:r>
            <a:r>
              <a:rPr lang="en-GB" b="1" dirty="0">
                <a:solidFill>
                  <a:srgbClr val="7030A0"/>
                </a:solidFill>
                <a:latin typeface="Consolas" panose="020B0609020204030204" pitchFamily="49" charset="0"/>
              </a:rPr>
              <a:t>ChinesePython</a:t>
            </a:r>
          </a:p>
          <a:p>
            <a:pPr marL="0" indent="0" algn="ctr">
              <a:buNone/>
            </a:pPr>
            <a:r>
              <a:rPr lang="en-GB" b="1" dirty="0">
                <a:solidFill>
                  <a:srgbClr val="FFFF00"/>
                </a:solidFill>
                <a:latin typeface="Consolas" panose="020B0609020204030204" pitchFamily="49" charset="0"/>
              </a:rPr>
              <a:t>PocketPython</a:t>
            </a:r>
            <a:r>
              <a:rPr lang="en-GB" dirty="0">
                <a:latin typeface="Consolas" panose="020B0609020204030204" pitchFamily="49" charset="0"/>
              </a:rPr>
              <a:t>   </a:t>
            </a:r>
            <a:r>
              <a:rPr lang="en-GB" b="1" dirty="0">
                <a:latin typeface="Consolas" panose="020B0609020204030204" pitchFamily="49" charset="0"/>
              </a:rPr>
              <a:t>PyPy</a:t>
            </a:r>
            <a:r>
              <a:rPr lang="en-GB" dirty="0">
                <a:latin typeface="Consolas" panose="020B0609020204030204" pitchFamily="49" charset="0"/>
              </a:rPr>
              <a:t>  </a:t>
            </a:r>
            <a:r>
              <a:rPr lang="en-GB" b="1" dirty="0">
                <a:solidFill>
                  <a:srgbClr val="0B73A7"/>
                </a:solidFill>
                <a:latin typeface="Consolas" panose="020B0609020204030204" pitchFamily="49" charset="0"/>
              </a:rPr>
              <a:t>TinyPython</a:t>
            </a:r>
            <a:r>
              <a:rPr lang="en-GB" dirty="0">
                <a:latin typeface="Consolas" panose="020B0609020204030204" pitchFamily="49" charset="0"/>
              </a:rPr>
              <a:t>	</a:t>
            </a:r>
          </a:p>
          <a:p>
            <a:pPr marL="0" indent="0" algn="ctr">
              <a:buNone/>
            </a:pPr>
            <a:r>
              <a:rPr lang="en-GB" b="1" dirty="0">
                <a:solidFill>
                  <a:srgbClr val="00B050"/>
                </a:solidFill>
                <a:latin typeface="Consolas" panose="020B0609020204030204" pitchFamily="49" charset="0"/>
              </a:rPr>
              <a:t>WinPython  </a:t>
            </a:r>
            <a:r>
              <a:rPr lang="en-GB" b="1" dirty="0">
                <a:solidFill>
                  <a:srgbClr val="7030A0"/>
                </a:solidFill>
                <a:latin typeface="Consolas" panose="020B0609020204030204" pitchFamily="49" charset="0"/>
              </a:rPr>
              <a:t>Spyder</a:t>
            </a:r>
            <a:r>
              <a:rPr lang="en-GB" dirty="0">
                <a:latin typeface="Consolas" panose="020B0609020204030204" pitchFamily="49" charset="0"/>
              </a:rPr>
              <a:t>  </a:t>
            </a:r>
            <a:r>
              <a:rPr lang="en-GB" b="1" dirty="0">
                <a:solidFill>
                  <a:srgbClr val="FF0000"/>
                </a:solidFill>
                <a:latin typeface="Consolas" panose="020B0609020204030204" pitchFamily="49" charset="0"/>
              </a:rPr>
              <a:t>IDLE</a:t>
            </a:r>
            <a:endParaRPr lang="en-US" b="1" dirty="0">
              <a:solidFill>
                <a:srgbClr val="FF0000"/>
              </a:solidFill>
              <a:latin typeface="Consolas" panose="020B0609020204030204" pitchFamily="49" charset="0"/>
            </a:endParaRP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Introduction to Python</a:t>
            </a:r>
          </a:p>
        </p:txBody>
      </p:sp>
    </p:spTree>
    <p:extLst>
      <p:ext uri="{BB962C8B-B14F-4D97-AF65-F5344CB8AC3E}">
        <p14:creationId xmlns:p14="http://schemas.microsoft.com/office/powerpoint/2010/main" val="1295871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300" y="1105593"/>
            <a:ext cx="8915400" cy="5562600"/>
          </a:xfrm>
        </p:spPr>
        <p:txBody>
          <a:bodyPr>
            <a:normAutofit fontScale="70000" lnSpcReduction="20000"/>
          </a:bodyPr>
          <a:lstStyle/>
          <a:p>
            <a:pPr marL="0" indent="0" algn="ctr">
              <a:buNone/>
            </a:pPr>
            <a:r>
              <a:rPr lang="en-US" sz="4000" dirty="0"/>
              <a:t> </a:t>
            </a:r>
          </a:p>
          <a:p>
            <a:r>
              <a:rPr lang="en-US" sz="3400" b="1" dirty="0"/>
              <a:t>Python is a Beginner's Language</a:t>
            </a:r>
            <a:r>
              <a:rPr lang="en-US" sz="3400" dirty="0"/>
              <a:t> − Python is a great language for the beginner-level programmers and supports the development of a wide range of applications from simple text processing to WWW browsers to games</a:t>
            </a:r>
          </a:p>
          <a:p>
            <a:r>
              <a:rPr lang="en-US" sz="3400" b="1" dirty="0"/>
              <a:t>Python is Interactive</a:t>
            </a:r>
            <a:r>
              <a:rPr lang="en-US" sz="3400" dirty="0"/>
              <a:t> − You can actually sit at a Python prompt and interact with the interpreter directly to write your programs.</a:t>
            </a:r>
          </a:p>
          <a:p>
            <a:r>
              <a:rPr lang="en-US" sz="3400" b="1" dirty="0"/>
              <a:t>Python is Interpreted</a:t>
            </a:r>
            <a:r>
              <a:rPr lang="en-US" sz="3400" dirty="0"/>
              <a:t> − Python is processed at runtime by the interpreter. You do not need to compile your program before executing it. This is similar to PERL and PHP.</a:t>
            </a:r>
          </a:p>
          <a:p>
            <a:r>
              <a:rPr lang="en-US" sz="3400" b="1" dirty="0"/>
              <a:t>Python is Object-Oriented</a:t>
            </a:r>
            <a:r>
              <a:rPr lang="en-US" sz="3400" dirty="0"/>
              <a:t> − Python supports Object-Oriented style or technique of programming that encapsulates code within objects.</a:t>
            </a:r>
          </a:p>
          <a:p>
            <a:pPr marL="0" indent="0" algn="ctr">
              <a:buNone/>
            </a:pPr>
            <a:endParaRPr lang="en-US" sz="4000" dirty="0"/>
          </a:p>
          <a:p>
            <a:pPr marL="0" indent="0" algn="ctr">
              <a:buNone/>
            </a:pPr>
            <a:r>
              <a:rPr lang="en-US" sz="4000" dirty="0"/>
              <a:t>Created by Guido van Rossum </a:t>
            </a:r>
          </a:p>
          <a:p>
            <a:pPr marL="0" indent="0" algn="ctr">
              <a:buNone/>
            </a:pPr>
            <a:r>
              <a:rPr lang="en-US" sz="4000" dirty="0"/>
              <a:t>and first released in 1991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Introduction to Python</a:t>
            </a:r>
          </a:p>
        </p:txBody>
      </p:sp>
    </p:spTree>
    <p:extLst>
      <p:ext uri="{BB962C8B-B14F-4D97-AF65-F5344CB8AC3E}">
        <p14:creationId xmlns:p14="http://schemas.microsoft.com/office/powerpoint/2010/main" val="3287701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981200"/>
            <a:ext cx="9144000" cy="5029200"/>
          </a:xfrm>
        </p:spPr>
        <p:txBody>
          <a:bodyPr>
            <a:noAutofit/>
          </a:bodyPr>
          <a:lstStyle/>
          <a:p>
            <a:pPr>
              <a:buFont typeface="Wingdings" panose="05000000000000000000" pitchFamily="2" charset="2"/>
              <a:buChar char="Ø"/>
            </a:pPr>
            <a:r>
              <a:rPr lang="en-US" sz="2800" dirty="0"/>
              <a:t>Keywords are the reserved words in Python.</a:t>
            </a:r>
          </a:p>
          <a:p>
            <a:pPr>
              <a:buFont typeface="Wingdings" panose="05000000000000000000" pitchFamily="2" charset="2"/>
              <a:buChar char="Ø"/>
            </a:pPr>
            <a:r>
              <a:rPr lang="en-US" sz="2800" dirty="0"/>
              <a:t>We cannot use a keyword as a variable name, function name or any other identifier. They are used to define the syntax and structure of the Python language.</a:t>
            </a:r>
          </a:p>
          <a:p>
            <a:pPr>
              <a:buFont typeface="Wingdings" panose="05000000000000000000" pitchFamily="2" charset="2"/>
              <a:buChar char="Ø"/>
            </a:pPr>
            <a:r>
              <a:rPr lang="en-US" sz="2800" dirty="0"/>
              <a:t>In Python, keywords are case sensitive.</a:t>
            </a:r>
          </a:p>
          <a:p>
            <a:pPr>
              <a:buFont typeface="Wingdings" panose="05000000000000000000" pitchFamily="2" charset="2"/>
              <a:buChar char="Ø"/>
            </a:pPr>
            <a:r>
              <a:rPr lang="en-US" sz="2800" dirty="0"/>
              <a:t>There are 33 keywords in Python 3.7. This number can vary slightly over the course of time.</a:t>
            </a:r>
          </a:p>
          <a:p>
            <a:pPr>
              <a:buFont typeface="Wingdings" panose="05000000000000000000" pitchFamily="2" charset="2"/>
              <a:buChar char="Ø"/>
            </a:pPr>
            <a:r>
              <a:rPr lang="en-US" sz="2800" dirty="0"/>
              <a:t>The list of all the keywords is given below.</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Keywords &amp; Identifiers</a:t>
            </a:r>
          </a:p>
        </p:txBody>
      </p:sp>
    </p:spTree>
    <p:extLst>
      <p:ext uri="{BB962C8B-B14F-4D97-AF65-F5344CB8AC3E}">
        <p14:creationId xmlns:p14="http://schemas.microsoft.com/office/powerpoint/2010/main" val="354041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Keywords &amp; Identifiers</a:t>
            </a:r>
          </a:p>
        </p:txBody>
      </p:sp>
      <p:sp>
        <p:nvSpPr>
          <p:cNvPr id="2" name="Content Placeholder 1"/>
          <p:cNvSpPr>
            <a:spLocks noGrp="1"/>
          </p:cNvSpPr>
          <p:nvPr>
            <p:ph idx="1"/>
          </p:nvPr>
        </p:nvSpPr>
        <p:spPr>
          <a:xfrm>
            <a:off x="495300" y="1295400"/>
            <a:ext cx="8915400" cy="5410838"/>
          </a:xfrm>
        </p:spPr>
        <p:txBody>
          <a:bodyPr/>
          <a:lstStyle/>
          <a:p>
            <a:pPr marL="0" indent="0">
              <a:buNone/>
            </a:pPr>
            <a:r>
              <a:rPr lang="en-US" dirty="0"/>
              <a:t>                         Keywords / Reserved words</a:t>
            </a:r>
          </a:p>
          <a:p>
            <a:pPr marL="0" indent="0">
              <a:buNone/>
            </a:pP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0" y="1905000"/>
            <a:ext cx="6477000" cy="4696120"/>
          </a:xfrm>
          <a:prstGeom prst="rect">
            <a:avLst/>
          </a:prstGeom>
        </p:spPr>
      </p:pic>
    </p:spTree>
    <p:extLst>
      <p:ext uri="{BB962C8B-B14F-4D97-AF65-F5344CB8AC3E}">
        <p14:creationId xmlns:p14="http://schemas.microsoft.com/office/powerpoint/2010/main" val="3645594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US" sz="4400" dirty="0"/>
          </a:p>
          <a:p>
            <a:endParaRPr lang="en-US" sz="4400" dirty="0"/>
          </a:p>
          <a:p>
            <a:pPr marL="0" indent="0" algn="ctr">
              <a:buNone/>
            </a:pPr>
            <a:r>
              <a:rPr lang="en-US" sz="4800" dirty="0"/>
              <a:t>Let's Start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Introduction to Python</a:t>
            </a:r>
          </a:p>
        </p:txBody>
      </p:sp>
    </p:spTree>
    <p:extLst>
      <p:ext uri="{BB962C8B-B14F-4D97-AF65-F5344CB8AC3E}">
        <p14:creationId xmlns:p14="http://schemas.microsoft.com/office/powerpoint/2010/main" val="1444780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378462702"/>
              </p:ext>
            </p:extLst>
          </p:nvPr>
        </p:nvGraphicFramePr>
        <p:xfrm>
          <a:off x="933450" y="1981200"/>
          <a:ext cx="8039100" cy="4246880"/>
        </p:xfrm>
        <a:graphic>
          <a:graphicData uri="http://schemas.openxmlformats.org/drawingml/2006/table">
            <a:tbl>
              <a:tblPr firstRow="1" bandRow="1">
                <a:tableStyleId>{16D9F66E-5EB9-4882-86FB-DCBF35E3C3E4}</a:tableStyleId>
              </a:tblPr>
              <a:tblGrid>
                <a:gridCol w="4019550">
                  <a:extLst>
                    <a:ext uri="{9D8B030D-6E8A-4147-A177-3AD203B41FA5}">
                      <a16:colId xmlns:a16="http://schemas.microsoft.com/office/drawing/2014/main" val="1622324244"/>
                    </a:ext>
                  </a:extLst>
                </a:gridCol>
                <a:gridCol w="4019550">
                  <a:extLst>
                    <a:ext uri="{9D8B030D-6E8A-4147-A177-3AD203B41FA5}">
                      <a16:colId xmlns:a16="http://schemas.microsoft.com/office/drawing/2014/main" val="3229527971"/>
                    </a:ext>
                  </a:extLst>
                </a:gridCol>
              </a:tblGrid>
              <a:tr h="660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1. Hello, World!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7. Conditions</a:t>
                      </a:r>
                    </a:p>
                  </a:txBody>
                  <a:tcPr/>
                </a:tc>
                <a:extLst>
                  <a:ext uri="{0D108BD9-81ED-4DB2-BD59-A6C34878D82A}">
                    <a16:rowId xmlns:a16="http://schemas.microsoft.com/office/drawing/2014/main" val="37878429"/>
                  </a:ext>
                </a:extLst>
              </a:tr>
              <a:tr h="660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2. Variables and Types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8. Loops</a:t>
                      </a:r>
                    </a:p>
                  </a:txBody>
                  <a:tcPr/>
                </a:tc>
                <a:extLst>
                  <a:ext uri="{0D108BD9-81ED-4DB2-BD59-A6C34878D82A}">
                    <a16:rowId xmlns:a16="http://schemas.microsoft.com/office/drawing/2014/main" val="1183800936"/>
                  </a:ext>
                </a:extLst>
              </a:tr>
              <a:tr h="660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3. Lists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9. Functions</a:t>
                      </a:r>
                    </a:p>
                  </a:txBody>
                  <a:tcPr/>
                </a:tc>
                <a:extLst>
                  <a:ext uri="{0D108BD9-81ED-4DB2-BD59-A6C34878D82A}">
                    <a16:rowId xmlns:a16="http://schemas.microsoft.com/office/drawing/2014/main" val="1207768150"/>
                  </a:ext>
                </a:extLst>
              </a:tr>
              <a:tr h="660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4. Basic Operators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10. Classes and Objects</a:t>
                      </a:r>
                    </a:p>
                  </a:txBody>
                  <a:tcPr/>
                </a:tc>
                <a:extLst>
                  <a:ext uri="{0D108BD9-81ED-4DB2-BD59-A6C34878D82A}">
                    <a16:rowId xmlns:a16="http://schemas.microsoft.com/office/drawing/2014/main" val="2875123306"/>
                  </a:ext>
                </a:extLst>
              </a:tr>
              <a:tr h="660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5. String Formatting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11. Dictionaries</a:t>
                      </a:r>
                    </a:p>
                  </a:txBody>
                  <a:tcPr/>
                </a:tc>
                <a:extLst>
                  <a:ext uri="{0D108BD9-81ED-4DB2-BD59-A6C34878D82A}">
                    <a16:rowId xmlns:a16="http://schemas.microsoft.com/office/drawing/2014/main" val="3441017220"/>
                  </a:ext>
                </a:extLst>
              </a:tr>
              <a:tr h="660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6. Basic String Operations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t>12.</a:t>
                      </a:r>
                      <a:r>
                        <a:rPr lang="en-US" sz="2800" b="1" baseline="0" dirty="0"/>
                        <a:t> </a:t>
                      </a:r>
                      <a:r>
                        <a:rPr lang="en-US" sz="2800" b="1" dirty="0"/>
                        <a:t>Modules and Packages</a:t>
                      </a:r>
                    </a:p>
                  </a:txBody>
                  <a:tcPr/>
                </a:tc>
                <a:extLst>
                  <a:ext uri="{0D108BD9-81ED-4DB2-BD59-A6C34878D82A}">
                    <a16:rowId xmlns:a16="http://schemas.microsoft.com/office/drawing/2014/main" val="3905808571"/>
                  </a:ext>
                </a:extLst>
              </a:tr>
            </a:tbl>
          </a:graphicData>
        </a:graphic>
      </p:graphicFrame>
      <p:sp>
        <p:nvSpPr>
          <p:cNvPr id="5" name="Title 1"/>
          <p:cNvSpPr>
            <a:spLocks noGrp="1"/>
          </p:cNvSpPr>
          <p:nvPr>
            <p:ph type="title"/>
          </p:nvPr>
        </p:nvSpPr>
        <p:spPr>
          <a:xfrm>
            <a:off x="0" y="228600"/>
            <a:ext cx="9906000" cy="914400"/>
          </a:xfrm>
          <a:solidFill>
            <a:srgbClr val="FBA917"/>
          </a:solidFill>
        </p:spPr>
        <p:txBody>
          <a:bodyPr>
            <a:normAutofit/>
          </a:bodyPr>
          <a:lstStyle/>
          <a:p>
            <a:r>
              <a:rPr lang="en-US" b="1" dirty="0">
                <a:solidFill>
                  <a:srgbClr val="0B73A7"/>
                </a:solidFill>
              </a:rPr>
              <a:t>Topics</a:t>
            </a:r>
          </a:p>
        </p:txBody>
      </p:sp>
    </p:spTree>
    <p:extLst>
      <p:ext uri="{BB962C8B-B14F-4D97-AF65-F5344CB8AC3E}">
        <p14:creationId xmlns:p14="http://schemas.microsoft.com/office/powerpoint/2010/main" val="1940430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US" sz="3600" dirty="0"/>
          </a:p>
          <a:p>
            <a:pPr marL="0" indent="0">
              <a:buNone/>
            </a:pPr>
            <a:r>
              <a:rPr lang="en-US" sz="3600" dirty="0">
                <a:hlinkClick r:id="rId2"/>
              </a:rPr>
              <a:t>https://www.programiz.com/python-programming/online-compiler/</a:t>
            </a:r>
            <a:endParaRPr lang="en-US" sz="3600" dirty="0"/>
          </a:p>
          <a:p>
            <a:pPr marL="0" indent="0">
              <a:buNone/>
            </a:pPr>
            <a:endParaRPr lang="en-US" sz="3600" dirty="0">
              <a:hlinkClick r:id="rId3"/>
            </a:endParaRPr>
          </a:p>
          <a:p>
            <a:pPr marL="0" indent="0">
              <a:buNone/>
            </a:pPr>
            <a:r>
              <a:rPr lang="en-US" sz="3600" dirty="0">
                <a:hlinkClick r:id="rId3"/>
              </a:rPr>
              <a:t>https://www.tutorialspoint.com/execute_python_online.php</a:t>
            </a:r>
            <a:endParaRPr lang="en-US" sz="3600" dirty="0"/>
          </a:p>
          <a:p>
            <a:pPr marL="0" indent="0">
              <a:buNone/>
            </a:pPr>
            <a:endParaRPr lang="en-US" sz="3600" dirty="0"/>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Introduction to Python</a:t>
            </a:r>
          </a:p>
        </p:txBody>
      </p:sp>
    </p:spTree>
    <p:extLst>
      <p:ext uri="{BB962C8B-B14F-4D97-AF65-F5344CB8AC3E}">
        <p14:creationId xmlns:p14="http://schemas.microsoft.com/office/powerpoint/2010/main" val="582793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endParaRPr lang="en-US" sz="4400" u="sng" dirty="0"/>
          </a:p>
          <a:p>
            <a:pPr marL="0" indent="0" algn="ctr">
              <a:buNone/>
            </a:pPr>
            <a:endParaRPr lang="en-US" sz="4400" dirty="0"/>
          </a:p>
          <a:p>
            <a:pPr marL="0" indent="0" algn="ctr">
              <a:buNone/>
            </a:pPr>
            <a:r>
              <a:rPr lang="en-US" sz="4400" dirty="0"/>
              <a:t>print(“Hello World")</a:t>
            </a:r>
          </a:p>
          <a:p>
            <a:pPr marL="0" indent="0" algn="ctr">
              <a:buNone/>
            </a:pPr>
            <a:endParaRPr lang="en-US" sz="4400" dirty="0"/>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Hello World</a:t>
            </a:r>
          </a:p>
        </p:txBody>
      </p:sp>
    </p:spTree>
    <p:extLst>
      <p:ext uri="{BB962C8B-B14F-4D97-AF65-F5344CB8AC3E}">
        <p14:creationId xmlns:p14="http://schemas.microsoft.com/office/powerpoint/2010/main" val="411829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US" sz="4400" u="sng" dirty="0"/>
          </a:p>
          <a:p>
            <a:pPr marL="0" indent="0" algn="ctr">
              <a:buNone/>
            </a:pPr>
            <a:endParaRPr lang="en-US" sz="4400" u="sng" dirty="0"/>
          </a:p>
          <a:p>
            <a:pPr marL="0" indent="0">
              <a:buNone/>
            </a:pPr>
            <a:r>
              <a:rPr lang="en-US" sz="4400" dirty="0"/>
              <a:t>                     </a:t>
            </a:r>
          </a:p>
          <a:p>
            <a:pPr marL="0" indent="0">
              <a:buNone/>
            </a:pPr>
            <a:r>
              <a:rPr lang="en-US" sz="4400"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Variables &amp; Types</a:t>
            </a:r>
          </a:p>
        </p:txBody>
      </p:sp>
      <p:graphicFrame>
        <p:nvGraphicFramePr>
          <p:cNvPr id="2" name="Table 1"/>
          <p:cNvGraphicFramePr>
            <a:graphicFrameLocks noGrp="1"/>
          </p:cNvGraphicFramePr>
          <p:nvPr>
            <p:extLst>
              <p:ext uri="{D42A27DB-BD31-4B8C-83A1-F6EECF244321}">
                <p14:modId xmlns:p14="http://schemas.microsoft.com/office/powerpoint/2010/main" val="3258385757"/>
              </p:ext>
            </p:extLst>
          </p:nvPr>
        </p:nvGraphicFramePr>
        <p:xfrm>
          <a:off x="1206500" y="2133600"/>
          <a:ext cx="7493000" cy="2971800"/>
        </p:xfrm>
        <a:graphic>
          <a:graphicData uri="http://schemas.openxmlformats.org/drawingml/2006/table">
            <a:tbl>
              <a:tblPr firstRow="1" bandRow="1">
                <a:tableStyleId>{E8B1032C-EA38-4F05-BA0D-38AFFFC7BED3}</a:tableStyleId>
              </a:tblPr>
              <a:tblGrid>
                <a:gridCol w="3746500">
                  <a:extLst>
                    <a:ext uri="{9D8B030D-6E8A-4147-A177-3AD203B41FA5}">
                      <a16:colId xmlns:a16="http://schemas.microsoft.com/office/drawing/2014/main" val="856845065"/>
                    </a:ext>
                  </a:extLst>
                </a:gridCol>
                <a:gridCol w="3746500">
                  <a:extLst>
                    <a:ext uri="{9D8B030D-6E8A-4147-A177-3AD203B41FA5}">
                      <a16:colId xmlns:a16="http://schemas.microsoft.com/office/drawing/2014/main" val="487035830"/>
                    </a:ext>
                  </a:extLst>
                </a:gridCol>
              </a:tblGrid>
              <a:tr h="849085">
                <a:tc gridSpan="2">
                  <a:txBody>
                    <a:bodyPr/>
                    <a:lstStyle/>
                    <a:p>
                      <a:pPr algn="ctr"/>
                      <a:r>
                        <a:rPr lang="en-US" sz="4000" dirty="0"/>
                        <a:t>Numbers</a:t>
                      </a:r>
                      <a:endParaRPr lang="en-US" sz="4000" b="0" dirty="0">
                        <a:solidFill>
                          <a:schemeClr val="tx1"/>
                        </a:solidFill>
                      </a:endParaRPr>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4000" b="0" kern="1200" dirty="0">
                        <a:solidFill>
                          <a:schemeClr val="tx1"/>
                        </a:solidFill>
                        <a:latin typeface="+mn-lt"/>
                        <a:ea typeface="+mn-ea"/>
                        <a:cs typeface="+mn-cs"/>
                      </a:endParaRPr>
                    </a:p>
                  </a:txBody>
                  <a:tcPr/>
                </a:tc>
                <a:extLst>
                  <a:ext uri="{0D108BD9-81ED-4DB2-BD59-A6C34878D82A}">
                    <a16:rowId xmlns:a16="http://schemas.microsoft.com/office/drawing/2014/main" val="1584824905"/>
                  </a:ext>
                </a:extLst>
              </a:tr>
              <a:tr h="2122715">
                <a:tc>
                  <a:txBody>
                    <a:bodyPr/>
                    <a:lstStyle/>
                    <a:p>
                      <a:pPr marL="0" indent="0" algn="l">
                        <a:buNone/>
                      </a:pPr>
                      <a:endParaRPr lang="en-US" sz="3600" dirty="0"/>
                    </a:p>
                    <a:p>
                      <a:pPr marL="0" indent="0" algn="l">
                        <a:buNone/>
                      </a:pPr>
                      <a:r>
                        <a:rPr lang="en-US" sz="3600" dirty="0"/>
                        <a:t>    myint = 5</a:t>
                      </a:r>
                    </a:p>
                    <a:p>
                      <a:pPr marL="0" indent="0" algn="l">
                        <a:buNone/>
                      </a:pPr>
                      <a:r>
                        <a:rPr lang="en-US" sz="3600" dirty="0"/>
                        <a:t>    print (myint)</a:t>
                      </a:r>
                    </a:p>
                    <a:p>
                      <a:endParaRPr lang="en-US" dirty="0"/>
                    </a:p>
                  </a:txBody>
                  <a:tcPr/>
                </a:tc>
                <a:tc>
                  <a:txBody>
                    <a:bodyPr/>
                    <a:lstStyle/>
                    <a:p>
                      <a:pPr marL="0" indent="0" algn="ctr" defTabSz="914400" rtl="0" eaLnBrk="1" latinLnBrk="0" hangingPunct="1">
                        <a:buNone/>
                      </a:pPr>
                      <a:endParaRPr lang="en-US" sz="3600" kern="1200" dirty="0">
                        <a:solidFill>
                          <a:schemeClr val="tx1"/>
                        </a:solidFill>
                        <a:latin typeface="+mn-lt"/>
                        <a:ea typeface="+mn-ea"/>
                        <a:cs typeface="+mn-cs"/>
                      </a:endParaRPr>
                    </a:p>
                    <a:p>
                      <a:pPr marL="0" indent="0" algn="ctr" defTabSz="914400" rtl="0" eaLnBrk="1" latinLnBrk="0" hangingPunct="1">
                        <a:buNone/>
                      </a:pPr>
                      <a:r>
                        <a:rPr lang="en-US" sz="3600" kern="1200" dirty="0">
                          <a:solidFill>
                            <a:schemeClr val="tx1"/>
                          </a:solidFill>
                          <a:latin typeface="+mn-lt"/>
                          <a:ea typeface="+mn-ea"/>
                          <a:cs typeface="+mn-cs"/>
                        </a:rPr>
                        <a:t>myfloat = 4.8</a:t>
                      </a:r>
                    </a:p>
                    <a:p>
                      <a:pPr marL="0" indent="0" algn="ctr" defTabSz="914400" rtl="0" eaLnBrk="1" latinLnBrk="0" hangingPunct="1">
                        <a:buNone/>
                      </a:pPr>
                      <a:r>
                        <a:rPr lang="en-US" sz="3600" kern="1200" dirty="0">
                          <a:solidFill>
                            <a:schemeClr val="tx1"/>
                          </a:solidFill>
                          <a:latin typeface="+mn-lt"/>
                          <a:ea typeface="+mn-ea"/>
                          <a:cs typeface="+mn-cs"/>
                        </a:rPr>
                        <a:t> print (myfloat)</a:t>
                      </a:r>
                    </a:p>
                  </a:txBody>
                  <a:tcPr/>
                </a:tc>
                <a:extLst>
                  <a:ext uri="{0D108BD9-81ED-4DB2-BD59-A6C34878D82A}">
                    <a16:rowId xmlns:a16="http://schemas.microsoft.com/office/drawing/2014/main" val="2124755596"/>
                  </a:ext>
                </a:extLst>
              </a:tr>
            </a:tbl>
          </a:graphicData>
        </a:graphic>
      </p:graphicFrame>
    </p:spTree>
    <p:extLst>
      <p:ext uri="{BB962C8B-B14F-4D97-AF65-F5344CB8AC3E}">
        <p14:creationId xmlns:p14="http://schemas.microsoft.com/office/powerpoint/2010/main" val="227376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US" sz="4400" u="sng" dirty="0"/>
          </a:p>
          <a:p>
            <a:pPr marL="0" indent="0" algn="ctr">
              <a:buNone/>
            </a:pPr>
            <a:endParaRPr lang="en-US" sz="4400" u="sng" dirty="0"/>
          </a:p>
          <a:p>
            <a:pPr marL="0" indent="0">
              <a:buNone/>
            </a:pPr>
            <a:r>
              <a:rPr lang="en-US" sz="4400" dirty="0"/>
              <a:t>                     </a:t>
            </a:r>
          </a:p>
          <a:p>
            <a:pPr marL="0" indent="0">
              <a:buNone/>
            </a:pPr>
            <a:r>
              <a:rPr lang="en-US" sz="4400"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Variables &amp; Types</a:t>
            </a:r>
          </a:p>
        </p:txBody>
      </p:sp>
      <p:graphicFrame>
        <p:nvGraphicFramePr>
          <p:cNvPr id="2" name="Table 1"/>
          <p:cNvGraphicFramePr>
            <a:graphicFrameLocks noGrp="1"/>
          </p:cNvGraphicFramePr>
          <p:nvPr>
            <p:extLst>
              <p:ext uri="{D42A27DB-BD31-4B8C-83A1-F6EECF244321}">
                <p14:modId xmlns:p14="http://schemas.microsoft.com/office/powerpoint/2010/main" val="2095613627"/>
              </p:ext>
            </p:extLst>
          </p:nvPr>
        </p:nvGraphicFramePr>
        <p:xfrm>
          <a:off x="1206500" y="2133600"/>
          <a:ext cx="7493000" cy="2971800"/>
        </p:xfrm>
        <a:graphic>
          <a:graphicData uri="http://schemas.openxmlformats.org/drawingml/2006/table">
            <a:tbl>
              <a:tblPr firstRow="1" bandRow="1">
                <a:tableStyleId>{E8B1032C-EA38-4F05-BA0D-38AFFFC7BED3}</a:tableStyleId>
              </a:tblPr>
              <a:tblGrid>
                <a:gridCol w="3746500">
                  <a:extLst>
                    <a:ext uri="{9D8B030D-6E8A-4147-A177-3AD203B41FA5}">
                      <a16:colId xmlns:a16="http://schemas.microsoft.com/office/drawing/2014/main" val="856845065"/>
                    </a:ext>
                  </a:extLst>
                </a:gridCol>
                <a:gridCol w="3746500">
                  <a:extLst>
                    <a:ext uri="{9D8B030D-6E8A-4147-A177-3AD203B41FA5}">
                      <a16:colId xmlns:a16="http://schemas.microsoft.com/office/drawing/2014/main" val="487035830"/>
                    </a:ext>
                  </a:extLst>
                </a:gridCol>
              </a:tblGrid>
              <a:tr h="849085">
                <a:tc gridSpan="2">
                  <a:txBody>
                    <a:bodyPr/>
                    <a:lstStyle/>
                    <a:p>
                      <a:pPr algn="ctr"/>
                      <a:r>
                        <a:rPr lang="en-US" sz="4000" b="1" dirty="0">
                          <a:solidFill>
                            <a:schemeClr val="tx1"/>
                          </a:solidFill>
                        </a:rPr>
                        <a:t>Strings</a:t>
                      </a:r>
                      <a:endParaRPr lang="en-US" sz="4000" b="0" dirty="0">
                        <a:solidFill>
                          <a:schemeClr val="tx1"/>
                        </a:solidFill>
                      </a:endParaRPr>
                    </a:p>
                  </a:txBody>
                  <a:tcPr/>
                </a:tc>
                <a:tc h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4000" b="0" kern="1200" dirty="0">
                        <a:solidFill>
                          <a:schemeClr val="tx1"/>
                        </a:solidFill>
                        <a:latin typeface="+mn-lt"/>
                        <a:ea typeface="+mn-ea"/>
                        <a:cs typeface="+mn-cs"/>
                      </a:endParaRPr>
                    </a:p>
                  </a:txBody>
                  <a:tcPr/>
                </a:tc>
                <a:extLst>
                  <a:ext uri="{0D108BD9-81ED-4DB2-BD59-A6C34878D82A}">
                    <a16:rowId xmlns:a16="http://schemas.microsoft.com/office/drawing/2014/main" val="1584824905"/>
                  </a:ext>
                </a:extLst>
              </a:tr>
              <a:tr h="2122715">
                <a:tc>
                  <a:txBody>
                    <a:bodyPr/>
                    <a:lstStyle/>
                    <a:p>
                      <a:pPr marL="0" indent="0" algn="l">
                        <a:buNone/>
                      </a:pPr>
                      <a:endParaRPr lang="en-US" sz="3600" dirty="0"/>
                    </a:p>
                    <a:p>
                      <a:pPr marL="0" indent="0" algn="l">
                        <a:buNone/>
                      </a:pPr>
                      <a:r>
                        <a:rPr lang="en-US" sz="3600" dirty="0"/>
                        <a:t>  mystring = ‘hello’</a:t>
                      </a:r>
                    </a:p>
                    <a:p>
                      <a:pPr marL="0" indent="0" algn="l">
                        <a:buNone/>
                      </a:pPr>
                      <a:r>
                        <a:rPr lang="en-US" sz="3600" dirty="0"/>
                        <a:t>  print (mystring)</a:t>
                      </a:r>
                      <a:endParaRPr lang="en-US" dirty="0"/>
                    </a:p>
                  </a:txBody>
                  <a:tcPr/>
                </a:tc>
                <a:tc>
                  <a:txBody>
                    <a:bodyPr/>
                    <a:lstStyle/>
                    <a:p>
                      <a:pPr marL="0" indent="0" algn="ctr" defTabSz="914400" rtl="0" eaLnBrk="1" latinLnBrk="0" hangingPunct="1">
                        <a:buNone/>
                      </a:pPr>
                      <a:endParaRPr lang="en-US" sz="3600" kern="1200" baseline="0" dirty="0">
                        <a:solidFill>
                          <a:schemeClr val="tx1"/>
                        </a:solidFill>
                        <a:latin typeface="+mn-lt"/>
                        <a:ea typeface="+mn-ea"/>
                        <a:cs typeface="+mn-cs"/>
                      </a:endParaRPr>
                    </a:p>
                    <a:p>
                      <a:pPr marL="0" indent="0" algn="l" defTabSz="914400" rtl="0" eaLnBrk="1" latinLnBrk="0" hangingPunct="1">
                        <a:buNone/>
                      </a:pPr>
                      <a:r>
                        <a:rPr lang="en-US" sz="3600" kern="1200" baseline="0" dirty="0">
                          <a:solidFill>
                            <a:schemeClr val="tx1"/>
                          </a:solidFill>
                          <a:latin typeface="+mn-lt"/>
                          <a:ea typeface="+mn-ea"/>
                          <a:cs typeface="+mn-cs"/>
                        </a:rPr>
                        <a:t>  </a:t>
                      </a:r>
                      <a:r>
                        <a:rPr lang="en-US" sz="3600" kern="1200" dirty="0">
                          <a:solidFill>
                            <a:schemeClr val="tx1"/>
                          </a:solidFill>
                          <a:latin typeface="+mn-lt"/>
                          <a:ea typeface="+mn-ea"/>
                          <a:cs typeface="+mn-cs"/>
                        </a:rPr>
                        <a:t>mystring = “hello”</a:t>
                      </a:r>
                    </a:p>
                    <a:p>
                      <a:pPr marL="0" indent="0" algn="l" defTabSz="914400" rtl="0" eaLnBrk="1" latinLnBrk="0" hangingPunct="1">
                        <a:buNone/>
                      </a:pPr>
                      <a:r>
                        <a:rPr lang="en-US" sz="3600" kern="1200" dirty="0">
                          <a:solidFill>
                            <a:schemeClr val="tx1"/>
                          </a:solidFill>
                          <a:latin typeface="+mn-lt"/>
                          <a:ea typeface="+mn-ea"/>
                          <a:cs typeface="+mn-cs"/>
                        </a:rPr>
                        <a:t>  print (mystring)</a:t>
                      </a:r>
                    </a:p>
                  </a:txBody>
                  <a:tcPr/>
                </a:tc>
                <a:extLst>
                  <a:ext uri="{0D108BD9-81ED-4DB2-BD59-A6C34878D82A}">
                    <a16:rowId xmlns:a16="http://schemas.microsoft.com/office/drawing/2014/main" val="2124755596"/>
                  </a:ext>
                </a:extLst>
              </a:tr>
            </a:tbl>
          </a:graphicData>
        </a:graphic>
      </p:graphicFrame>
    </p:spTree>
    <p:extLst>
      <p:ext uri="{BB962C8B-B14F-4D97-AF65-F5344CB8AC3E}">
        <p14:creationId xmlns:p14="http://schemas.microsoft.com/office/powerpoint/2010/main" val="4092945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endParaRPr lang="en-US" sz="4400" u="sng" dirty="0"/>
          </a:p>
          <a:p>
            <a:pPr marL="0" indent="0">
              <a:buNone/>
            </a:pPr>
            <a:r>
              <a:rPr lang="en-US" sz="3600" dirty="0"/>
              <a:t>The aim of this exercise is to create an integer, float and string together. The integer should be named ‘myint’ and contain the number 50, float should be named ‘myfloat’ and contain the number 66.3 and string should be named mystring and contain the word ‘Python’</a:t>
            </a:r>
          </a:p>
          <a:p>
            <a:pPr marL="0" indent="0">
              <a:buNone/>
            </a:pPr>
            <a:r>
              <a:rPr lang="en-US" sz="4400"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1 - Variables</a:t>
            </a:r>
          </a:p>
        </p:txBody>
      </p:sp>
    </p:spTree>
    <p:extLst>
      <p:ext uri="{BB962C8B-B14F-4D97-AF65-F5344CB8AC3E}">
        <p14:creationId xmlns:p14="http://schemas.microsoft.com/office/powerpoint/2010/main" val="598250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43200" y="2514600"/>
            <a:ext cx="5905500" cy="3611565"/>
          </a:xfrm>
        </p:spPr>
        <p:txBody>
          <a:bodyPr>
            <a:normAutofit fontScale="70000" lnSpcReduction="20000"/>
          </a:bodyPr>
          <a:lstStyle/>
          <a:p>
            <a:pPr marL="0" indent="0">
              <a:buNone/>
            </a:pPr>
            <a:r>
              <a:rPr lang="en-US" sz="4100" u="sng" dirty="0"/>
              <a:t>Answer:</a:t>
            </a:r>
          </a:p>
          <a:p>
            <a:pPr marL="0" indent="0">
              <a:buNone/>
            </a:pPr>
            <a:endParaRPr lang="en-US" sz="4100" dirty="0"/>
          </a:p>
          <a:p>
            <a:pPr marL="0" indent="0">
              <a:buNone/>
            </a:pPr>
            <a:r>
              <a:rPr lang="en-US" sz="4100" dirty="0"/>
              <a:t>myint = 50</a:t>
            </a:r>
          </a:p>
          <a:p>
            <a:pPr marL="0" indent="0">
              <a:buNone/>
            </a:pPr>
            <a:r>
              <a:rPr lang="en-US" sz="4100" dirty="0"/>
              <a:t>myfloat = 66.3</a:t>
            </a:r>
          </a:p>
          <a:p>
            <a:pPr marL="0" indent="0">
              <a:buNone/>
            </a:pPr>
            <a:r>
              <a:rPr lang="en-US" sz="4100" dirty="0"/>
              <a:t>mystring = ‘python’</a:t>
            </a:r>
          </a:p>
          <a:p>
            <a:pPr marL="0" indent="0">
              <a:buNone/>
            </a:pPr>
            <a:r>
              <a:rPr lang="en-US" sz="4100" dirty="0"/>
              <a:t>print(myint, myfloat, mystring)</a:t>
            </a:r>
          </a:p>
          <a:p>
            <a:pPr marL="0" indent="0">
              <a:buNone/>
            </a:pPr>
            <a:endParaRPr lang="en-US" sz="3600" u="sng" dirty="0"/>
          </a:p>
          <a:p>
            <a:pPr marL="0" indent="0">
              <a:buNone/>
            </a:pPr>
            <a:r>
              <a:rPr lang="en-US" sz="4400"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1 - Variables</a:t>
            </a:r>
          </a:p>
        </p:txBody>
      </p:sp>
    </p:spTree>
    <p:extLst>
      <p:ext uri="{BB962C8B-B14F-4D97-AF65-F5344CB8AC3E}">
        <p14:creationId xmlns:p14="http://schemas.microsoft.com/office/powerpoint/2010/main" val="710710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Arithmetic Operators</a:t>
            </a:r>
          </a:p>
        </p:txBody>
      </p:sp>
      <p:graphicFrame>
        <p:nvGraphicFramePr>
          <p:cNvPr id="2" name="Table 3">
            <a:extLst>
              <a:ext uri="{FF2B5EF4-FFF2-40B4-BE49-F238E27FC236}">
                <a16:creationId xmlns:a16="http://schemas.microsoft.com/office/drawing/2014/main" id="{25E34DE3-D26D-93A1-DCEB-0E5E37E7206C}"/>
              </a:ext>
            </a:extLst>
          </p:cNvPr>
          <p:cNvGraphicFramePr>
            <a:graphicFrameLocks noGrp="1"/>
          </p:cNvGraphicFramePr>
          <p:nvPr>
            <p:extLst>
              <p:ext uri="{D42A27DB-BD31-4B8C-83A1-F6EECF244321}">
                <p14:modId xmlns:p14="http://schemas.microsoft.com/office/powerpoint/2010/main" val="1969093912"/>
              </p:ext>
            </p:extLst>
          </p:nvPr>
        </p:nvGraphicFramePr>
        <p:xfrm>
          <a:off x="990600" y="1406698"/>
          <a:ext cx="8077199" cy="5217160"/>
        </p:xfrm>
        <a:graphic>
          <a:graphicData uri="http://schemas.openxmlformats.org/drawingml/2006/table">
            <a:tbl>
              <a:tblPr firstRow="1" bandRow="1">
                <a:tableStyleId>{0E3FDE45-AF77-4B5C-9715-49D594BDF05E}</a:tableStyleId>
              </a:tblPr>
              <a:tblGrid>
                <a:gridCol w="2096965">
                  <a:extLst>
                    <a:ext uri="{9D8B030D-6E8A-4147-A177-3AD203B41FA5}">
                      <a16:colId xmlns:a16="http://schemas.microsoft.com/office/drawing/2014/main" val="1306979158"/>
                    </a:ext>
                  </a:extLst>
                </a:gridCol>
                <a:gridCol w="3106615">
                  <a:extLst>
                    <a:ext uri="{9D8B030D-6E8A-4147-A177-3AD203B41FA5}">
                      <a16:colId xmlns:a16="http://schemas.microsoft.com/office/drawing/2014/main" val="4222653378"/>
                    </a:ext>
                  </a:extLst>
                </a:gridCol>
                <a:gridCol w="2873619">
                  <a:extLst>
                    <a:ext uri="{9D8B030D-6E8A-4147-A177-3AD203B41FA5}">
                      <a16:colId xmlns:a16="http://schemas.microsoft.com/office/drawing/2014/main" val="3482503016"/>
                    </a:ext>
                  </a:extLst>
                </a:gridCol>
              </a:tblGrid>
              <a:tr h="370840">
                <a:tc>
                  <a:txBody>
                    <a:bodyPr/>
                    <a:lstStyle/>
                    <a:p>
                      <a:pPr algn="ctr"/>
                      <a:r>
                        <a:rPr lang="en-GB" dirty="0"/>
                        <a:t>Operator</a:t>
                      </a:r>
                    </a:p>
                  </a:txBody>
                  <a:tcPr/>
                </a:tc>
                <a:tc>
                  <a:txBody>
                    <a:bodyPr/>
                    <a:lstStyle/>
                    <a:p>
                      <a:pPr algn="ctr"/>
                      <a:r>
                        <a:rPr lang="en-GB" dirty="0"/>
                        <a:t>Meaning </a:t>
                      </a:r>
                    </a:p>
                  </a:txBody>
                  <a:tcPr/>
                </a:tc>
                <a:tc>
                  <a:txBody>
                    <a:bodyPr/>
                    <a:lstStyle/>
                    <a:p>
                      <a:pPr algn="ctr"/>
                      <a:r>
                        <a:rPr lang="en-GB" dirty="0"/>
                        <a:t>Example</a:t>
                      </a:r>
                    </a:p>
                  </a:txBody>
                  <a:tcPr/>
                </a:tc>
                <a:extLst>
                  <a:ext uri="{0D108BD9-81ED-4DB2-BD59-A6C34878D82A}">
                    <a16:rowId xmlns:a16="http://schemas.microsoft.com/office/drawing/2014/main" val="2814103069"/>
                  </a:ext>
                </a:extLst>
              </a:tr>
              <a:tr h="370840">
                <a:tc>
                  <a:txBody>
                    <a:bodyPr/>
                    <a:lstStyle/>
                    <a:p>
                      <a:pPr algn="ctr"/>
                      <a:r>
                        <a:rPr lang="en-GB" sz="2000" b="1" dirty="0"/>
                        <a:t>+</a:t>
                      </a:r>
                    </a:p>
                  </a:txBody>
                  <a:tcPr/>
                </a:tc>
                <a:tc>
                  <a:txBody>
                    <a:bodyPr/>
                    <a:lstStyle/>
                    <a:p>
                      <a:r>
                        <a:rPr lang="en-GB" dirty="0"/>
                        <a:t>Addition</a:t>
                      </a:r>
                    </a:p>
                  </a:txBody>
                  <a:tcPr/>
                </a:tc>
                <a:tc>
                  <a:txBody>
                    <a:bodyPr/>
                    <a:lstStyle/>
                    <a:p>
                      <a:r>
                        <a:rPr lang="en-GB" dirty="0"/>
                        <a:t>Sum = a+b</a:t>
                      </a:r>
                    </a:p>
                  </a:txBody>
                  <a:tcPr/>
                </a:tc>
                <a:extLst>
                  <a:ext uri="{0D108BD9-81ED-4DB2-BD59-A6C34878D82A}">
                    <a16:rowId xmlns:a16="http://schemas.microsoft.com/office/drawing/2014/main" val="1194285329"/>
                  </a:ext>
                </a:extLst>
              </a:tr>
              <a:tr h="370840">
                <a:tc>
                  <a:txBody>
                    <a:bodyPr/>
                    <a:lstStyle/>
                    <a:p>
                      <a:pPr algn="ctr"/>
                      <a:r>
                        <a:rPr lang="en-GB" sz="2000" b="1" dirty="0"/>
                        <a:t>-</a:t>
                      </a:r>
                    </a:p>
                  </a:txBody>
                  <a:tcPr/>
                </a:tc>
                <a:tc>
                  <a:txBody>
                    <a:bodyPr/>
                    <a:lstStyle/>
                    <a:p>
                      <a:r>
                        <a:rPr lang="en-GB" dirty="0"/>
                        <a:t>Subtraction</a:t>
                      </a:r>
                    </a:p>
                  </a:txBody>
                  <a:tcPr/>
                </a:tc>
                <a:tc>
                  <a:txBody>
                    <a:bodyPr/>
                    <a:lstStyle/>
                    <a:p>
                      <a:r>
                        <a:rPr lang="en-GB" dirty="0"/>
                        <a:t>Diff = a-b</a:t>
                      </a:r>
                    </a:p>
                  </a:txBody>
                  <a:tcPr/>
                </a:tc>
                <a:extLst>
                  <a:ext uri="{0D108BD9-81ED-4DB2-BD59-A6C34878D82A}">
                    <a16:rowId xmlns:a16="http://schemas.microsoft.com/office/drawing/2014/main" val="2532810563"/>
                  </a:ext>
                </a:extLst>
              </a:tr>
              <a:tr h="370840">
                <a:tc>
                  <a:txBody>
                    <a:bodyPr/>
                    <a:lstStyle/>
                    <a:p>
                      <a:pPr algn="ctr"/>
                      <a:r>
                        <a:rPr lang="en-GB" sz="2000" b="1" dirty="0"/>
                        <a:t>*</a:t>
                      </a:r>
                    </a:p>
                  </a:txBody>
                  <a:tcPr/>
                </a:tc>
                <a:tc>
                  <a:txBody>
                    <a:bodyPr/>
                    <a:lstStyle/>
                    <a:p>
                      <a:r>
                        <a:rPr lang="en-GB" dirty="0"/>
                        <a:t>Multiplication</a:t>
                      </a:r>
                    </a:p>
                  </a:txBody>
                  <a:tcPr/>
                </a:tc>
                <a:tc>
                  <a:txBody>
                    <a:bodyPr/>
                    <a:lstStyle/>
                    <a:p>
                      <a:r>
                        <a:rPr lang="en-GB" dirty="0"/>
                        <a:t>Pro = a*b</a:t>
                      </a:r>
                    </a:p>
                  </a:txBody>
                  <a:tcPr/>
                </a:tc>
                <a:extLst>
                  <a:ext uri="{0D108BD9-81ED-4DB2-BD59-A6C34878D82A}">
                    <a16:rowId xmlns:a16="http://schemas.microsoft.com/office/drawing/2014/main" val="615233713"/>
                  </a:ext>
                </a:extLst>
              </a:tr>
              <a:tr h="370840">
                <a:tc>
                  <a:txBody>
                    <a:bodyPr/>
                    <a:lstStyle/>
                    <a:p>
                      <a:pPr algn="ctr"/>
                      <a:r>
                        <a:rPr lang="en-GB" sz="2000" b="1" dirty="0"/>
                        <a:t>/</a:t>
                      </a:r>
                    </a:p>
                  </a:txBody>
                  <a:tcPr/>
                </a:tc>
                <a:tc>
                  <a:txBody>
                    <a:bodyPr/>
                    <a:lstStyle/>
                    <a:p>
                      <a:r>
                        <a:rPr lang="en-GB" dirty="0"/>
                        <a:t>Division</a:t>
                      </a:r>
                    </a:p>
                  </a:txBody>
                  <a:tcPr/>
                </a:tc>
                <a:tc>
                  <a:txBody>
                    <a:bodyPr/>
                    <a:lstStyle/>
                    <a:p>
                      <a:r>
                        <a:rPr lang="en-GB" dirty="0"/>
                        <a:t>Div = a/b</a:t>
                      </a:r>
                    </a:p>
                    <a:p>
                      <a:r>
                        <a:rPr lang="en-GB" dirty="0"/>
                        <a:t>X = 5/3</a:t>
                      </a:r>
                    </a:p>
                    <a:p>
                      <a:r>
                        <a:rPr lang="en-GB" dirty="0"/>
                        <a:t>X will get a value of 1.666667</a:t>
                      </a:r>
                    </a:p>
                  </a:txBody>
                  <a:tcPr/>
                </a:tc>
                <a:extLst>
                  <a:ext uri="{0D108BD9-81ED-4DB2-BD59-A6C34878D82A}">
                    <a16:rowId xmlns:a16="http://schemas.microsoft.com/office/drawing/2014/main" val="2106681185"/>
                  </a:ext>
                </a:extLst>
              </a:tr>
              <a:tr h="370840">
                <a:tc>
                  <a:txBody>
                    <a:bodyPr/>
                    <a:lstStyle/>
                    <a:p>
                      <a:pPr algn="ctr"/>
                      <a:r>
                        <a:rPr lang="en-GB" sz="2000" b="1" dirty="0"/>
                        <a:t>//</a:t>
                      </a:r>
                    </a:p>
                  </a:txBody>
                  <a:tcPr/>
                </a:tc>
                <a:tc>
                  <a:txBody>
                    <a:bodyPr/>
                    <a:lstStyle/>
                    <a:p>
                      <a:r>
                        <a:rPr lang="en-GB" dirty="0"/>
                        <a:t>Floor division – returns only integral part after division</a:t>
                      </a:r>
                    </a:p>
                  </a:txBody>
                  <a:tcPr/>
                </a:tc>
                <a:tc>
                  <a:txBody>
                    <a:bodyPr/>
                    <a:lstStyle/>
                    <a:p>
                      <a:r>
                        <a:rPr lang="en-GB" dirty="0"/>
                        <a:t>F = a//b</a:t>
                      </a:r>
                    </a:p>
                    <a:p>
                      <a:r>
                        <a:rPr lang="en-GB" dirty="0"/>
                        <a:t>X = 5//3</a:t>
                      </a:r>
                    </a:p>
                    <a:p>
                      <a:r>
                        <a:rPr lang="en-GB" dirty="0"/>
                        <a:t>X will get a value of 1</a:t>
                      </a:r>
                    </a:p>
                  </a:txBody>
                  <a:tcPr/>
                </a:tc>
                <a:extLst>
                  <a:ext uri="{0D108BD9-81ED-4DB2-BD59-A6C34878D82A}">
                    <a16:rowId xmlns:a16="http://schemas.microsoft.com/office/drawing/2014/main" val="3760918972"/>
                  </a:ext>
                </a:extLst>
              </a:tr>
              <a:tr h="370840">
                <a:tc>
                  <a:txBody>
                    <a:bodyPr/>
                    <a:lstStyle/>
                    <a:p>
                      <a:pPr algn="ctr"/>
                      <a:r>
                        <a:rPr lang="en-GB" sz="2000" b="1" dirty="0"/>
                        <a:t>%</a:t>
                      </a:r>
                    </a:p>
                  </a:txBody>
                  <a:tcPr/>
                </a:tc>
                <a:tc>
                  <a:txBody>
                    <a:bodyPr/>
                    <a:lstStyle/>
                    <a:p>
                      <a:r>
                        <a:rPr lang="en-GB" dirty="0"/>
                        <a:t>Modulus – returns only remainder after division</a:t>
                      </a:r>
                    </a:p>
                  </a:txBody>
                  <a:tcPr/>
                </a:tc>
                <a:tc>
                  <a:txBody>
                    <a:bodyPr/>
                    <a:lstStyle/>
                    <a:p>
                      <a:r>
                        <a:rPr lang="en-GB" dirty="0"/>
                        <a:t>M = a%b</a:t>
                      </a:r>
                    </a:p>
                    <a:p>
                      <a:r>
                        <a:rPr lang="en-GB" dirty="0"/>
                        <a:t>X = 5%3</a:t>
                      </a:r>
                    </a:p>
                    <a:p>
                      <a:r>
                        <a:rPr lang="en-GB" dirty="0"/>
                        <a:t>X will get a value of 2</a:t>
                      </a:r>
                    </a:p>
                  </a:txBody>
                  <a:tcPr/>
                </a:tc>
                <a:extLst>
                  <a:ext uri="{0D108BD9-81ED-4DB2-BD59-A6C34878D82A}">
                    <a16:rowId xmlns:a16="http://schemas.microsoft.com/office/drawing/2014/main" val="4265093513"/>
                  </a:ext>
                </a:extLst>
              </a:tr>
              <a:tr h="370840">
                <a:tc>
                  <a:txBody>
                    <a:bodyPr/>
                    <a:lstStyle/>
                    <a:p>
                      <a:pPr algn="ctr"/>
                      <a:r>
                        <a:rPr lang="en-GB" sz="2000" b="1" dirty="0"/>
                        <a:t>**</a:t>
                      </a:r>
                    </a:p>
                  </a:txBody>
                  <a:tcPr/>
                </a:tc>
                <a:tc>
                  <a:txBody>
                    <a:bodyPr/>
                    <a:lstStyle/>
                    <a:p>
                      <a:r>
                        <a:rPr lang="en-GB" dirty="0"/>
                        <a:t>Exponent</a:t>
                      </a:r>
                    </a:p>
                  </a:txBody>
                  <a:tcPr/>
                </a:tc>
                <a:tc>
                  <a:txBody>
                    <a:bodyPr/>
                    <a:lstStyle/>
                    <a:p>
                      <a:r>
                        <a:rPr lang="en-GB" dirty="0"/>
                        <a:t>E = a**b</a:t>
                      </a:r>
                    </a:p>
                    <a:p>
                      <a:r>
                        <a:rPr lang="en-GB" dirty="0"/>
                        <a:t>Means a to the power of b</a:t>
                      </a:r>
                    </a:p>
                  </a:txBody>
                  <a:tcPr/>
                </a:tc>
                <a:extLst>
                  <a:ext uri="{0D108BD9-81ED-4DB2-BD59-A6C34878D82A}">
                    <a16:rowId xmlns:a16="http://schemas.microsoft.com/office/drawing/2014/main" val="1661157999"/>
                  </a:ext>
                </a:extLst>
              </a:tr>
            </a:tbl>
          </a:graphicData>
        </a:graphic>
      </p:graphicFrame>
    </p:spTree>
    <p:extLst>
      <p:ext uri="{BB962C8B-B14F-4D97-AF65-F5344CB8AC3E}">
        <p14:creationId xmlns:p14="http://schemas.microsoft.com/office/powerpoint/2010/main" val="4007388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Relational Operators</a:t>
            </a:r>
          </a:p>
        </p:txBody>
      </p:sp>
      <p:graphicFrame>
        <p:nvGraphicFramePr>
          <p:cNvPr id="2" name="Table 3">
            <a:extLst>
              <a:ext uri="{FF2B5EF4-FFF2-40B4-BE49-F238E27FC236}">
                <a16:creationId xmlns:a16="http://schemas.microsoft.com/office/drawing/2014/main" id="{25E34DE3-D26D-93A1-DCEB-0E5E37E7206C}"/>
              </a:ext>
            </a:extLst>
          </p:cNvPr>
          <p:cNvGraphicFramePr>
            <a:graphicFrameLocks noGrp="1"/>
          </p:cNvGraphicFramePr>
          <p:nvPr>
            <p:extLst>
              <p:ext uri="{D42A27DB-BD31-4B8C-83A1-F6EECF244321}">
                <p14:modId xmlns:p14="http://schemas.microsoft.com/office/powerpoint/2010/main" val="2103734918"/>
              </p:ext>
            </p:extLst>
          </p:nvPr>
        </p:nvGraphicFramePr>
        <p:xfrm>
          <a:off x="1562100" y="2438400"/>
          <a:ext cx="7048501" cy="3124199"/>
        </p:xfrm>
        <a:graphic>
          <a:graphicData uri="http://schemas.openxmlformats.org/drawingml/2006/table">
            <a:tbl>
              <a:tblPr firstRow="1" bandRow="1">
                <a:tableStyleId>{0E3FDE45-AF77-4B5C-9715-49D594BDF05E}</a:tableStyleId>
              </a:tblPr>
              <a:tblGrid>
                <a:gridCol w="1829899">
                  <a:extLst>
                    <a:ext uri="{9D8B030D-6E8A-4147-A177-3AD203B41FA5}">
                      <a16:colId xmlns:a16="http://schemas.microsoft.com/office/drawing/2014/main" val="1306979158"/>
                    </a:ext>
                  </a:extLst>
                </a:gridCol>
                <a:gridCol w="2758277">
                  <a:extLst>
                    <a:ext uri="{9D8B030D-6E8A-4147-A177-3AD203B41FA5}">
                      <a16:colId xmlns:a16="http://schemas.microsoft.com/office/drawing/2014/main" val="4222653378"/>
                    </a:ext>
                  </a:extLst>
                </a:gridCol>
                <a:gridCol w="2460325">
                  <a:extLst>
                    <a:ext uri="{9D8B030D-6E8A-4147-A177-3AD203B41FA5}">
                      <a16:colId xmlns:a16="http://schemas.microsoft.com/office/drawing/2014/main" val="3482503016"/>
                    </a:ext>
                  </a:extLst>
                </a:gridCol>
              </a:tblGrid>
              <a:tr h="421565">
                <a:tc>
                  <a:txBody>
                    <a:bodyPr/>
                    <a:lstStyle/>
                    <a:p>
                      <a:pPr algn="ctr"/>
                      <a:r>
                        <a:rPr lang="en-GB" dirty="0"/>
                        <a:t>Operator</a:t>
                      </a:r>
                    </a:p>
                  </a:txBody>
                  <a:tcPr/>
                </a:tc>
                <a:tc>
                  <a:txBody>
                    <a:bodyPr/>
                    <a:lstStyle/>
                    <a:p>
                      <a:pPr algn="ctr"/>
                      <a:r>
                        <a:rPr lang="en-GB" dirty="0"/>
                        <a:t>Meaning </a:t>
                      </a:r>
                    </a:p>
                  </a:txBody>
                  <a:tcPr/>
                </a:tc>
                <a:tc>
                  <a:txBody>
                    <a:bodyPr/>
                    <a:lstStyle/>
                    <a:p>
                      <a:pPr algn="ctr"/>
                      <a:r>
                        <a:rPr lang="en-GB" dirty="0"/>
                        <a:t>Example</a:t>
                      </a:r>
                    </a:p>
                  </a:txBody>
                  <a:tcPr/>
                </a:tc>
                <a:extLst>
                  <a:ext uri="{0D108BD9-81ED-4DB2-BD59-A6C34878D82A}">
                    <a16:rowId xmlns:a16="http://schemas.microsoft.com/office/drawing/2014/main" val="2814103069"/>
                  </a:ext>
                </a:extLst>
              </a:tr>
              <a:tr h="450439">
                <a:tc>
                  <a:txBody>
                    <a:bodyPr/>
                    <a:lstStyle/>
                    <a:p>
                      <a:pPr algn="ctr"/>
                      <a:r>
                        <a:rPr lang="en-GB" sz="2000" b="1" dirty="0"/>
                        <a:t>&gt;</a:t>
                      </a:r>
                    </a:p>
                  </a:txBody>
                  <a:tcPr/>
                </a:tc>
                <a:tc>
                  <a:txBody>
                    <a:bodyPr/>
                    <a:lstStyle/>
                    <a:p>
                      <a:r>
                        <a:rPr lang="en-GB" dirty="0"/>
                        <a:t>Greater than</a:t>
                      </a:r>
                    </a:p>
                  </a:txBody>
                  <a:tcPr/>
                </a:tc>
                <a:tc>
                  <a:txBody>
                    <a:bodyPr/>
                    <a:lstStyle/>
                    <a:p>
                      <a:pPr algn="ctr"/>
                      <a:r>
                        <a:rPr lang="en-GB" dirty="0"/>
                        <a:t>a&gt;b</a:t>
                      </a:r>
                    </a:p>
                  </a:txBody>
                  <a:tcPr/>
                </a:tc>
                <a:extLst>
                  <a:ext uri="{0D108BD9-81ED-4DB2-BD59-A6C34878D82A}">
                    <a16:rowId xmlns:a16="http://schemas.microsoft.com/office/drawing/2014/main" val="1194285329"/>
                  </a:ext>
                </a:extLst>
              </a:tr>
              <a:tr h="450439">
                <a:tc>
                  <a:txBody>
                    <a:bodyPr/>
                    <a:lstStyle/>
                    <a:p>
                      <a:pPr algn="ctr"/>
                      <a:r>
                        <a:rPr lang="en-GB" sz="2000" b="1" dirty="0"/>
                        <a:t>&lt;</a:t>
                      </a:r>
                    </a:p>
                  </a:txBody>
                  <a:tcPr/>
                </a:tc>
                <a:tc>
                  <a:txBody>
                    <a:bodyPr/>
                    <a:lstStyle/>
                    <a:p>
                      <a:r>
                        <a:rPr lang="en-GB" dirty="0"/>
                        <a:t>Less than</a:t>
                      </a:r>
                    </a:p>
                  </a:txBody>
                  <a:tcPr/>
                </a:tc>
                <a:tc>
                  <a:txBody>
                    <a:bodyPr/>
                    <a:lstStyle/>
                    <a:p>
                      <a:pPr algn="ctr"/>
                      <a:r>
                        <a:rPr lang="en-GB" dirty="0"/>
                        <a:t>a&lt;b</a:t>
                      </a:r>
                    </a:p>
                  </a:txBody>
                  <a:tcPr/>
                </a:tc>
                <a:extLst>
                  <a:ext uri="{0D108BD9-81ED-4DB2-BD59-A6C34878D82A}">
                    <a16:rowId xmlns:a16="http://schemas.microsoft.com/office/drawing/2014/main" val="2532810563"/>
                  </a:ext>
                </a:extLst>
              </a:tr>
              <a:tr h="450439">
                <a:tc>
                  <a:txBody>
                    <a:bodyPr/>
                    <a:lstStyle/>
                    <a:p>
                      <a:pPr algn="ctr"/>
                      <a:r>
                        <a:rPr lang="en-GB" sz="2000" b="1" dirty="0"/>
                        <a:t>&gt;=</a:t>
                      </a:r>
                    </a:p>
                  </a:txBody>
                  <a:tcPr/>
                </a:tc>
                <a:tc>
                  <a:txBody>
                    <a:bodyPr/>
                    <a:lstStyle/>
                    <a:p>
                      <a:r>
                        <a:rPr lang="en-GB" dirty="0"/>
                        <a:t>Greater than or equal to</a:t>
                      </a:r>
                    </a:p>
                  </a:txBody>
                  <a:tcPr/>
                </a:tc>
                <a:tc>
                  <a:txBody>
                    <a:bodyPr/>
                    <a:lstStyle/>
                    <a:p>
                      <a:pPr algn="ctr"/>
                      <a:r>
                        <a:rPr lang="en-GB" dirty="0"/>
                        <a:t>a&gt;=b</a:t>
                      </a:r>
                    </a:p>
                  </a:txBody>
                  <a:tcPr/>
                </a:tc>
                <a:extLst>
                  <a:ext uri="{0D108BD9-81ED-4DB2-BD59-A6C34878D82A}">
                    <a16:rowId xmlns:a16="http://schemas.microsoft.com/office/drawing/2014/main" val="615233713"/>
                  </a:ext>
                </a:extLst>
              </a:tr>
              <a:tr h="450439">
                <a:tc>
                  <a:txBody>
                    <a:bodyPr/>
                    <a:lstStyle/>
                    <a:p>
                      <a:pPr algn="ctr"/>
                      <a:r>
                        <a:rPr lang="en-GB" sz="2000" b="1" dirty="0"/>
                        <a:t>&lt;=</a:t>
                      </a:r>
                    </a:p>
                  </a:txBody>
                  <a:tcPr/>
                </a:tc>
                <a:tc>
                  <a:txBody>
                    <a:bodyPr/>
                    <a:lstStyle/>
                    <a:p>
                      <a:r>
                        <a:rPr lang="en-GB" dirty="0"/>
                        <a:t>Less than or equal to</a:t>
                      </a:r>
                    </a:p>
                  </a:txBody>
                  <a:tcPr/>
                </a:tc>
                <a:tc>
                  <a:txBody>
                    <a:bodyPr/>
                    <a:lstStyle/>
                    <a:p>
                      <a:pPr algn="ctr"/>
                      <a:r>
                        <a:rPr lang="en-GB" dirty="0"/>
                        <a:t>a&lt;=b</a:t>
                      </a:r>
                    </a:p>
                  </a:txBody>
                  <a:tcPr/>
                </a:tc>
                <a:extLst>
                  <a:ext uri="{0D108BD9-81ED-4DB2-BD59-A6C34878D82A}">
                    <a16:rowId xmlns:a16="http://schemas.microsoft.com/office/drawing/2014/main" val="2106681185"/>
                  </a:ext>
                </a:extLst>
              </a:tr>
              <a:tr h="450439">
                <a:tc>
                  <a:txBody>
                    <a:bodyPr/>
                    <a:lstStyle/>
                    <a:p>
                      <a:pPr algn="ctr"/>
                      <a:r>
                        <a:rPr lang="en-GB" sz="2000" b="1" dirty="0"/>
                        <a:t>==</a:t>
                      </a:r>
                    </a:p>
                  </a:txBody>
                  <a:tcPr/>
                </a:tc>
                <a:tc>
                  <a:txBody>
                    <a:bodyPr/>
                    <a:lstStyle/>
                    <a:p>
                      <a:r>
                        <a:rPr lang="en-GB" dirty="0"/>
                        <a:t>Comparison</a:t>
                      </a:r>
                    </a:p>
                  </a:txBody>
                  <a:tcPr/>
                </a:tc>
                <a:tc>
                  <a:txBody>
                    <a:bodyPr/>
                    <a:lstStyle/>
                    <a:p>
                      <a:pPr algn="ctr"/>
                      <a:r>
                        <a:rPr lang="en-GB" dirty="0"/>
                        <a:t>a==b</a:t>
                      </a:r>
                    </a:p>
                  </a:txBody>
                  <a:tcPr/>
                </a:tc>
                <a:extLst>
                  <a:ext uri="{0D108BD9-81ED-4DB2-BD59-A6C34878D82A}">
                    <a16:rowId xmlns:a16="http://schemas.microsoft.com/office/drawing/2014/main" val="3760918972"/>
                  </a:ext>
                </a:extLst>
              </a:tr>
              <a:tr h="450439">
                <a:tc>
                  <a:txBody>
                    <a:bodyPr/>
                    <a:lstStyle/>
                    <a:p>
                      <a:pPr algn="ctr"/>
                      <a:r>
                        <a:rPr lang="en-GB" sz="2000" b="1" dirty="0"/>
                        <a:t>!=</a:t>
                      </a:r>
                    </a:p>
                  </a:txBody>
                  <a:tcPr/>
                </a:tc>
                <a:tc>
                  <a:txBody>
                    <a:bodyPr/>
                    <a:lstStyle/>
                    <a:p>
                      <a:r>
                        <a:rPr lang="en-GB" dirty="0"/>
                        <a:t>Not equal to</a:t>
                      </a:r>
                    </a:p>
                  </a:txBody>
                  <a:tcPr/>
                </a:tc>
                <a:tc>
                  <a:txBody>
                    <a:bodyPr/>
                    <a:lstStyle/>
                    <a:p>
                      <a:pPr algn="ctr"/>
                      <a:r>
                        <a:rPr lang="en-GB" dirty="0"/>
                        <a:t>a!=b</a:t>
                      </a:r>
                    </a:p>
                  </a:txBody>
                  <a:tcPr/>
                </a:tc>
                <a:extLst>
                  <a:ext uri="{0D108BD9-81ED-4DB2-BD59-A6C34878D82A}">
                    <a16:rowId xmlns:a16="http://schemas.microsoft.com/office/drawing/2014/main" val="4265093513"/>
                  </a:ext>
                </a:extLst>
              </a:tr>
            </a:tbl>
          </a:graphicData>
        </a:graphic>
      </p:graphicFrame>
    </p:spTree>
    <p:extLst>
      <p:ext uri="{BB962C8B-B14F-4D97-AF65-F5344CB8AC3E}">
        <p14:creationId xmlns:p14="http://schemas.microsoft.com/office/powerpoint/2010/main" val="1268115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Logical(Boolean) Operators</a:t>
            </a:r>
          </a:p>
        </p:txBody>
      </p:sp>
      <p:graphicFrame>
        <p:nvGraphicFramePr>
          <p:cNvPr id="2" name="Table 3">
            <a:extLst>
              <a:ext uri="{FF2B5EF4-FFF2-40B4-BE49-F238E27FC236}">
                <a16:creationId xmlns:a16="http://schemas.microsoft.com/office/drawing/2014/main" id="{25E34DE3-D26D-93A1-DCEB-0E5E37E7206C}"/>
              </a:ext>
            </a:extLst>
          </p:cNvPr>
          <p:cNvGraphicFramePr>
            <a:graphicFrameLocks noGrp="1"/>
          </p:cNvGraphicFramePr>
          <p:nvPr>
            <p:extLst>
              <p:ext uri="{D42A27DB-BD31-4B8C-83A1-F6EECF244321}">
                <p14:modId xmlns:p14="http://schemas.microsoft.com/office/powerpoint/2010/main" val="3291134597"/>
              </p:ext>
            </p:extLst>
          </p:nvPr>
        </p:nvGraphicFramePr>
        <p:xfrm>
          <a:off x="1562100" y="2438400"/>
          <a:ext cx="6896100" cy="2971800"/>
        </p:xfrm>
        <a:graphic>
          <a:graphicData uri="http://schemas.openxmlformats.org/drawingml/2006/table">
            <a:tbl>
              <a:tblPr firstRow="1" bandRow="1">
                <a:tableStyleId>{0E3FDE45-AF77-4B5C-9715-49D594BDF05E}</a:tableStyleId>
              </a:tblPr>
              <a:tblGrid>
                <a:gridCol w="1790333">
                  <a:extLst>
                    <a:ext uri="{9D8B030D-6E8A-4147-A177-3AD203B41FA5}">
                      <a16:colId xmlns:a16="http://schemas.microsoft.com/office/drawing/2014/main" val="1306979158"/>
                    </a:ext>
                  </a:extLst>
                </a:gridCol>
                <a:gridCol w="2698638">
                  <a:extLst>
                    <a:ext uri="{9D8B030D-6E8A-4147-A177-3AD203B41FA5}">
                      <a16:colId xmlns:a16="http://schemas.microsoft.com/office/drawing/2014/main" val="4222653378"/>
                    </a:ext>
                  </a:extLst>
                </a:gridCol>
                <a:gridCol w="2407129">
                  <a:extLst>
                    <a:ext uri="{9D8B030D-6E8A-4147-A177-3AD203B41FA5}">
                      <a16:colId xmlns:a16="http://schemas.microsoft.com/office/drawing/2014/main" val="3482503016"/>
                    </a:ext>
                  </a:extLst>
                </a:gridCol>
              </a:tblGrid>
              <a:tr h="481023">
                <a:tc>
                  <a:txBody>
                    <a:bodyPr/>
                    <a:lstStyle/>
                    <a:p>
                      <a:pPr algn="ctr"/>
                      <a:r>
                        <a:rPr lang="en-GB" dirty="0"/>
                        <a:t>Operator</a:t>
                      </a:r>
                    </a:p>
                  </a:txBody>
                  <a:tcPr/>
                </a:tc>
                <a:tc>
                  <a:txBody>
                    <a:bodyPr/>
                    <a:lstStyle/>
                    <a:p>
                      <a:pPr algn="ctr"/>
                      <a:r>
                        <a:rPr lang="en-GB" dirty="0"/>
                        <a:t>Meaning </a:t>
                      </a:r>
                    </a:p>
                  </a:txBody>
                  <a:tcPr/>
                </a:tc>
                <a:tc>
                  <a:txBody>
                    <a:bodyPr/>
                    <a:lstStyle/>
                    <a:p>
                      <a:pPr algn="ctr"/>
                      <a:r>
                        <a:rPr lang="en-GB" dirty="0"/>
                        <a:t>Example</a:t>
                      </a:r>
                    </a:p>
                  </a:txBody>
                  <a:tcPr/>
                </a:tc>
                <a:extLst>
                  <a:ext uri="{0D108BD9-81ED-4DB2-BD59-A6C34878D82A}">
                    <a16:rowId xmlns:a16="http://schemas.microsoft.com/office/drawing/2014/main" val="2814103069"/>
                  </a:ext>
                </a:extLst>
              </a:tr>
              <a:tr h="830259">
                <a:tc>
                  <a:txBody>
                    <a:bodyPr/>
                    <a:lstStyle/>
                    <a:p>
                      <a:pPr algn="ctr"/>
                      <a:endParaRPr lang="en-GB" sz="2000" b="1" dirty="0"/>
                    </a:p>
                    <a:p>
                      <a:pPr algn="ctr"/>
                      <a:r>
                        <a:rPr lang="en-GB" sz="2000" b="1" dirty="0"/>
                        <a:t>AND</a:t>
                      </a:r>
                    </a:p>
                  </a:txBody>
                  <a:tcPr/>
                </a:tc>
                <a:tc>
                  <a:txBody>
                    <a:bodyPr/>
                    <a:lstStyle/>
                    <a:p>
                      <a:r>
                        <a:rPr lang="en-GB" dirty="0"/>
                        <a:t>Returns TRUE if both operands are true</a:t>
                      </a:r>
                    </a:p>
                  </a:txBody>
                  <a:tcPr/>
                </a:tc>
                <a:tc>
                  <a:txBody>
                    <a:bodyPr/>
                    <a:lstStyle/>
                    <a:p>
                      <a:pPr algn="ctr"/>
                      <a:endParaRPr lang="en-GB" dirty="0"/>
                    </a:p>
                    <a:p>
                      <a:pPr algn="ctr"/>
                      <a:r>
                        <a:rPr lang="en-GB" dirty="0"/>
                        <a:t>a AND b</a:t>
                      </a:r>
                    </a:p>
                  </a:txBody>
                  <a:tcPr/>
                </a:tc>
                <a:extLst>
                  <a:ext uri="{0D108BD9-81ED-4DB2-BD59-A6C34878D82A}">
                    <a16:rowId xmlns:a16="http://schemas.microsoft.com/office/drawing/2014/main" val="1194285329"/>
                  </a:ext>
                </a:extLst>
              </a:tr>
              <a:tr h="830259">
                <a:tc>
                  <a:txBody>
                    <a:bodyPr/>
                    <a:lstStyle/>
                    <a:p>
                      <a:pPr algn="ctr"/>
                      <a:endParaRPr lang="en-GB" sz="2000" b="1" dirty="0"/>
                    </a:p>
                    <a:p>
                      <a:pPr algn="ctr"/>
                      <a:r>
                        <a:rPr lang="en-GB" sz="2000" b="1" dirty="0"/>
                        <a:t>OR</a:t>
                      </a:r>
                    </a:p>
                  </a:txBody>
                  <a:tcPr/>
                </a:tc>
                <a:tc>
                  <a:txBody>
                    <a:bodyPr/>
                    <a:lstStyle/>
                    <a:p>
                      <a:r>
                        <a:rPr lang="en-GB" dirty="0"/>
                        <a:t>Returns TRUE if any one of the operand is true</a:t>
                      </a:r>
                    </a:p>
                  </a:txBody>
                  <a:tcPr/>
                </a:tc>
                <a:tc>
                  <a:txBody>
                    <a:bodyPr/>
                    <a:lstStyle/>
                    <a:p>
                      <a:pPr algn="ctr"/>
                      <a:endParaRPr lang="en-GB" dirty="0"/>
                    </a:p>
                    <a:p>
                      <a:pPr algn="ctr"/>
                      <a:r>
                        <a:rPr lang="en-GB" dirty="0"/>
                        <a:t>a OR b</a:t>
                      </a:r>
                    </a:p>
                  </a:txBody>
                  <a:tcPr/>
                </a:tc>
                <a:extLst>
                  <a:ext uri="{0D108BD9-81ED-4DB2-BD59-A6C34878D82A}">
                    <a16:rowId xmlns:a16="http://schemas.microsoft.com/office/drawing/2014/main" val="2532810563"/>
                  </a:ext>
                </a:extLst>
              </a:tr>
              <a:tr h="830259">
                <a:tc>
                  <a:txBody>
                    <a:bodyPr/>
                    <a:lstStyle/>
                    <a:p>
                      <a:pPr algn="ctr"/>
                      <a:endParaRPr lang="en-GB" sz="2000" b="1" dirty="0"/>
                    </a:p>
                    <a:p>
                      <a:pPr algn="ctr"/>
                      <a:r>
                        <a:rPr lang="en-GB" sz="2000" b="1" dirty="0"/>
                        <a:t>NOT</a:t>
                      </a:r>
                    </a:p>
                  </a:txBody>
                  <a:tcPr/>
                </a:tc>
                <a:tc>
                  <a:txBody>
                    <a:bodyPr/>
                    <a:lstStyle/>
                    <a:p>
                      <a:r>
                        <a:rPr lang="en-GB" dirty="0"/>
                        <a:t>Returns TRUE if the operand is false</a:t>
                      </a:r>
                    </a:p>
                  </a:txBody>
                  <a:tcPr/>
                </a:tc>
                <a:tc>
                  <a:txBody>
                    <a:bodyPr/>
                    <a:lstStyle/>
                    <a:p>
                      <a:pPr algn="ctr"/>
                      <a:endParaRPr lang="en-GB" dirty="0"/>
                    </a:p>
                    <a:p>
                      <a:pPr algn="ctr"/>
                      <a:r>
                        <a:rPr lang="en-GB" dirty="0"/>
                        <a:t>Not a</a:t>
                      </a:r>
                    </a:p>
                  </a:txBody>
                  <a:tcPr/>
                </a:tc>
                <a:extLst>
                  <a:ext uri="{0D108BD9-81ED-4DB2-BD59-A6C34878D82A}">
                    <a16:rowId xmlns:a16="http://schemas.microsoft.com/office/drawing/2014/main" val="615233713"/>
                  </a:ext>
                </a:extLst>
              </a:tr>
            </a:tbl>
          </a:graphicData>
        </a:graphic>
      </p:graphicFrame>
    </p:spTree>
    <p:extLst>
      <p:ext uri="{BB962C8B-B14F-4D97-AF65-F5344CB8AC3E}">
        <p14:creationId xmlns:p14="http://schemas.microsoft.com/office/powerpoint/2010/main" val="2170229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2 – Arithmetic operations</a:t>
            </a:r>
          </a:p>
        </p:txBody>
      </p:sp>
      <p:sp>
        <p:nvSpPr>
          <p:cNvPr id="6" name="TextBox 5">
            <a:extLst>
              <a:ext uri="{FF2B5EF4-FFF2-40B4-BE49-F238E27FC236}">
                <a16:creationId xmlns:a16="http://schemas.microsoft.com/office/drawing/2014/main" id="{945906C1-60A6-FAED-41DC-15644B565910}"/>
              </a:ext>
            </a:extLst>
          </p:cNvPr>
          <p:cNvSpPr txBox="1"/>
          <p:nvPr/>
        </p:nvSpPr>
        <p:spPr>
          <a:xfrm>
            <a:off x="1752600" y="1859340"/>
            <a:ext cx="7010399" cy="4524315"/>
          </a:xfrm>
          <a:prstGeom prst="rect">
            <a:avLst/>
          </a:prstGeom>
          <a:noFill/>
        </p:spPr>
        <p:txBody>
          <a:bodyPr wrap="square">
            <a:spAutoFit/>
          </a:bodyPr>
          <a:lstStyle/>
          <a:p>
            <a:r>
              <a:rPr lang="es-ES" sz="3200" dirty="0"/>
              <a:t>If X = 12, Y = 8, calculate the following. </a:t>
            </a:r>
          </a:p>
          <a:p>
            <a:r>
              <a:rPr lang="es-ES" sz="3200" dirty="0"/>
              <a:t>	</a:t>
            </a:r>
          </a:p>
          <a:p>
            <a:r>
              <a:rPr lang="es-ES" sz="3200" dirty="0"/>
              <a:t>			x+y</a:t>
            </a:r>
          </a:p>
          <a:p>
            <a:r>
              <a:rPr lang="es-ES" sz="3200" dirty="0"/>
              <a:t>			x-y</a:t>
            </a:r>
          </a:p>
          <a:p>
            <a:r>
              <a:rPr lang="es-ES" sz="3200" dirty="0"/>
              <a:t>			x*y</a:t>
            </a:r>
          </a:p>
          <a:p>
            <a:r>
              <a:rPr lang="es-ES" sz="3200" dirty="0"/>
              <a:t>			x/y</a:t>
            </a:r>
          </a:p>
          <a:p>
            <a:r>
              <a:rPr lang="es-ES" sz="3200" dirty="0"/>
              <a:t>			x%y</a:t>
            </a:r>
          </a:p>
          <a:p>
            <a:r>
              <a:rPr lang="es-ES" sz="3200" dirty="0"/>
              <a:t>			x//y</a:t>
            </a:r>
          </a:p>
          <a:p>
            <a:r>
              <a:rPr lang="es-ES" sz="3200" dirty="0"/>
              <a:t>			x**y</a:t>
            </a:r>
          </a:p>
        </p:txBody>
      </p:sp>
    </p:spTree>
    <p:extLst>
      <p:ext uri="{BB962C8B-B14F-4D97-AF65-F5344CB8AC3E}">
        <p14:creationId xmlns:p14="http://schemas.microsoft.com/office/powerpoint/2010/main" val="4261827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2 - Arithmetic operations</a:t>
            </a:r>
          </a:p>
        </p:txBody>
      </p:sp>
      <p:sp>
        <p:nvSpPr>
          <p:cNvPr id="6" name="TextBox 5">
            <a:extLst>
              <a:ext uri="{FF2B5EF4-FFF2-40B4-BE49-F238E27FC236}">
                <a16:creationId xmlns:a16="http://schemas.microsoft.com/office/drawing/2014/main" id="{083AD9F7-3CCD-D620-025A-BF0751135501}"/>
              </a:ext>
            </a:extLst>
          </p:cNvPr>
          <p:cNvSpPr txBox="1"/>
          <p:nvPr/>
        </p:nvSpPr>
        <p:spPr>
          <a:xfrm>
            <a:off x="3886200" y="1981200"/>
            <a:ext cx="4954384" cy="4031873"/>
          </a:xfrm>
          <a:prstGeom prst="rect">
            <a:avLst/>
          </a:prstGeom>
          <a:noFill/>
        </p:spPr>
        <p:txBody>
          <a:bodyPr wrap="square">
            <a:spAutoFit/>
          </a:bodyPr>
          <a:lstStyle/>
          <a:p>
            <a:r>
              <a:rPr lang="es-ES" sz="3200" u="sng" dirty="0"/>
              <a:t>Solution:</a:t>
            </a:r>
          </a:p>
          <a:p>
            <a:endParaRPr lang="es-ES" sz="3200" dirty="0"/>
          </a:p>
          <a:p>
            <a:r>
              <a:rPr lang="es-ES" sz="3200" dirty="0"/>
              <a:t>x+y = 20</a:t>
            </a:r>
          </a:p>
          <a:p>
            <a:r>
              <a:rPr lang="es-ES" sz="3200" dirty="0"/>
              <a:t>x-y = 4</a:t>
            </a:r>
          </a:p>
          <a:p>
            <a:r>
              <a:rPr lang="es-ES" sz="3200" dirty="0"/>
              <a:t>x*y = 96</a:t>
            </a:r>
          </a:p>
          <a:p>
            <a:r>
              <a:rPr lang="es-ES" sz="3200" dirty="0"/>
              <a:t>x/y = 1.5</a:t>
            </a:r>
          </a:p>
          <a:p>
            <a:r>
              <a:rPr lang="es-ES" sz="3200" dirty="0"/>
              <a:t>x%y = 4</a:t>
            </a:r>
          </a:p>
          <a:p>
            <a:r>
              <a:rPr lang="es-ES" sz="3200" dirty="0"/>
              <a:t>x//y = 1</a:t>
            </a:r>
          </a:p>
        </p:txBody>
      </p:sp>
    </p:spTree>
    <p:extLst>
      <p:ext uri="{BB962C8B-B14F-4D97-AF65-F5344CB8AC3E}">
        <p14:creationId xmlns:p14="http://schemas.microsoft.com/office/powerpoint/2010/main" val="847537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3 - Arithmetic operations</a:t>
            </a:r>
          </a:p>
        </p:txBody>
      </p:sp>
      <p:sp>
        <p:nvSpPr>
          <p:cNvPr id="6" name="TextBox 5">
            <a:extLst>
              <a:ext uri="{FF2B5EF4-FFF2-40B4-BE49-F238E27FC236}">
                <a16:creationId xmlns:a16="http://schemas.microsoft.com/office/drawing/2014/main" id="{7F1AE2AA-8139-8D1C-48D7-A66781C3B9CF}"/>
              </a:ext>
            </a:extLst>
          </p:cNvPr>
          <p:cNvSpPr txBox="1"/>
          <p:nvPr/>
        </p:nvSpPr>
        <p:spPr>
          <a:xfrm>
            <a:off x="2209800" y="2971800"/>
            <a:ext cx="5904808" cy="1569660"/>
          </a:xfrm>
          <a:prstGeom prst="rect">
            <a:avLst/>
          </a:prstGeom>
          <a:noFill/>
        </p:spPr>
        <p:txBody>
          <a:bodyPr wrap="square">
            <a:spAutoFit/>
          </a:bodyPr>
          <a:lstStyle/>
          <a:p>
            <a:r>
              <a:rPr lang="en-GB" sz="3200" dirty="0"/>
              <a:t>Find a+b-c*d</a:t>
            </a:r>
          </a:p>
          <a:p>
            <a:endParaRPr lang="en-GB" sz="3200" dirty="0"/>
          </a:p>
          <a:p>
            <a:r>
              <a:rPr lang="en-GB" sz="3200" dirty="0"/>
              <a:t>Where a = 15, b = 8, c = 6, d = 3</a:t>
            </a:r>
          </a:p>
        </p:txBody>
      </p:sp>
    </p:spTree>
    <p:extLst>
      <p:ext uri="{BB962C8B-B14F-4D97-AF65-F5344CB8AC3E}">
        <p14:creationId xmlns:p14="http://schemas.microsoft.com/office/powerpoint/2010/main" val="16341025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3 - Arithmetic operations</a:t>
            </a:r>
          </a:p>
        </p:txBody>
      </p:sp>
      <p:sp>
        <p:nvSpPr>
          <p:cNvPr id="6" name="TextBox 5">
            <a:extLst>
              <a:ext uri="{FF2B5EF4-FFF2-40B4-BE49-F238E27FC236}">
                <a16:creationId xmlns:a16="http://schemas.microsoft.com/office/drawing/2014/main" id="{0B804FA5-B5BE-6D91-B711-C1B7D9EA2AAF}"/>
              </a:ext>
            </a:extLst>
          </p:cNvPr>
          <p:cNvSpPr txBox="1"/>
          <p:nvPr/>
        </p:nvSpPr>
        <p:spPr>
          <a:xfrm>
            <a:off x="3581400" y="2209800"/>
            <a:ext cx="4954384" cy="3539430"/>
          </a:xfrm>
          <a:prstGeom prst="rect">
            <a:avLst/>
          </a:prstGeom>
          <a:noFill/>
        </p:spPr>
        <p:txBody>
          <a:bodyPr wrap="square">
            <a:spAutoFit/>
          </a:bodyPr>
          <a:lstStyle/>
          <a:p>
            <a:r>
              <a:rPr lang="en-GB" sz="3200" u="sng" dirty="0"/>
              <a:t>Solution:</a:t>
            </a:r>
          </a:p>
          <a:p>
            <a:r>
              <a:rPr lang="en-GB" sz="3200" dirty="0"/>
              <a:t>  a = 15</a:t>
            </a:r>
          </a:p>
          <a:p>
            <a:r>
              <a:rPr lang="en-GB" sz="3200" dirty="0"/>
              <a:t>  b = 8</a:t>
            </a:r>
          </a:p>
          <a:p>
            <a:r>
              <a:rPr lang="en-GB" sz="3200" dirty="0"/>
              <a:t>  c = 6</a:t>
            </a:r>
          </a:p>
          <a:p>
            <a:r>
              <a:rPr lang="en-GB" sz="3200" dirty="0"/>
              <a:t>  d = 3</a:t>
            </a:r>
          </a:p>
          <a:p>
            <a:r>
              <a:rPr lang="en-GB" sz="3200" dirty="0"/>
              <a:t>  e = a + b – c * d</a:t>
            </a:r>
          </a:p>
          <a:p>
            <a:r>
              <a:rPr lang="en-GB" sz="3200" dirty="0"/>
              <a:t>  print (e)</a:t>
            </a:r>
          </a:p>
        </p:txBody>
      </p:sp>
    </p:spTree>
    <p:extLst>
      <p:ext uri="{BB962C8B-B14F-4D97-AF65-F5344CB8AC3E}">
        <p14:creationId xmlns:p14="http://schemas.microsoft.com/office/powerpoint/2010/main" val="4034865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4 – Comparison operator </a:t>
            </a:r>
          </a:p>
        </p:txBody>
      </p:sp>
      <p:sp>
        <p:nvSpPr>
          <p:cNvPr id="6" name="TextBox 5">
            <a:extLst>
              <a:ext uri="{FF2B5EF4-FFF2-40B4-BE49-F238E27FC236}">
                <a16:creationId xmlns:a16="http://schemas.microsoft.com/office/drawing/2014/main" id="{C4E95811-91C6-F733-57C2-389D8160CDBE}"/>
              </a:ext>
            </a:extLst>
          </p:cNvPr>
          <p:cNvSpPr txBox="1"/>
          <p:nvPr/>
        </p:nvSpPr>
        <p:spPr>
          <a:xfrm>
            <a:off x="3200400" y="1828800"/>
            <a:ext cx="4419600" cy="4524315"/>
          </a:xfrm>
          <a:prstGeom prst="rect">
            <a:avLst/>
          </a:prstGeom>
          <a:noFill/>
        </p:spPr>
        <p:txBody>
          <a:bodyPr wrap="square">
            <a:spAutoFit/>
          </a:bodyPr>
          <a:lstStyle/>
          <a:p>
            <a:r>
              <a:rPr lang="en-GB" sz="3200" dirty="0"/>
              <a:t>x = 10, y = 12</a:t>
            </a:r>
          </a:p>
          <a:p>
            <a:r>
              <a:rPr lang="en-GB" sz="3200" dirty="0">
                <a:solidFill>
                  <a:srgbClr val="00B050"/>
                </a:solidFill>
              </a:rPr>
              <a:t># Output: x &lt; y is True</a:t>
            </a:r>
          </a:p>
          <a:p>
            <a:r>
              <a:rPr lang="en-GB" sz="3200" dirty="0"/>
              <a:t>print('x &lt; y is', x&lt;y)</a:t>
            </a:r>
          </a:p>
          <a:p>
            <a:r>
              <a:rPr lang="en-GB" sz="3200" dirty="0">
                <a:solidFill>
                  <a:srgbClr val="00B050"/>
                </a:solidFill>
              </a:rPr>
              <a:t># Output: x == y is False</a:t>
            </a:r>
          </a:p>
          <a:p>
            <a:r>
              <a:rPr lang="en-GB" sz="3200" dirty="0"/>
              <a:t>print(‘x == y is’, x==y)</a:t>
            </a:r>
          </a:p>
          <a:p>
            <a:r>
              <a:rPr lang="en-GB" sz="3200" dirty="0">
                <a:solidFill>
                  <a:srgbClr val="00B050"/>
                </a:solidFill>
              </a:rPr>
              <a:t># Output: x &lt;= y is True</a:t>
            </a:r>
          </a:p>
          <a:p>
            <a:r>
              <a:rPr lang="en-GB" sz="3200" dirty="0"/>
              <a:t>print(‘x &lt;= y is', x&lt;=y)</a:t>
            </a:r>
          </a:p>
          <a:p>
            <a:r>
              <a:rPr lang="en-GB" sz="3200" dirty="0">
                <a:solidFill>
                  <a:srgbClr val="00B050"/>
                </a:solidFill>
              </a:rPr>
              <a:t># Output: x != y is True</a:t>
            </a:r>
          </a:p>
          <a:p>
            <a:r>
              <a:rPr lang="en-GB" sz="3200" dirty="0"/>
              <a:t>print(‘x != y is’, x!=y)</a:t>
            </a:r>
          </a:p>
        </p:txBody>
      </p:sp>
    </p:spTree>
    <p:extLst>
      <p:ext uri="{BB962C8B-B14F-4D97-AF65-F5344CB8AC3E}">
        <p14:creationId xmlns:p14="http://schemas.microsoft.com/office/powerpoint/2010/main" val="10740168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5 – Logical operator</a:t>
            </a:r>
          </a:p>
        </p:txBody>
      </p:sp>
      <p:sp>
        <p:nvSpPr>
          <p:cNvPr id="6" name="TextBox 5">
            <a:extLst>
              <a:ext uri="{FF2B5EF4-FFF2-40B4-BE49-F238E27FC236}">
                <a16:creationId xmlns:a16="http://schemas.microsoft.com/office/drawing/2014/main" id="{4FCA0870-58DA-FC65-7296-69CB27EC9D60}"/>
              </a:ext>
            </a:extLst>
          </p:cNvPr>
          <p:cNvSpPr txBox="1"/>
          <p:nvPr/>
        </p:nvSpPr>
        <p:spPr>
          <a:xfrm>
            <a:off x="2895600" y="1905000"/>
            <a:ext cx="4954384" cy="4031873"/>
          </a:xfrm>
          <a:prstGeom prst="rect">
            <a:avLst/>
          </a:prstGeom>
          <a:noFill/>
        </p:spPr>
        <p:txBody>
          <a:bodyPr wrap="square">
            <a:spAutoFit/>
          </a:bodyPr>
          <a:lstStyle/>
          <a:p>
            <a:r>
              <a:rPr lang="en-GB" sz="3200" dirty="0"/>
              <a:t>x = True </a:t>
            </a:r>
          </a:p>
          <a:p>
            <a:r>
              <a:rPr lang="en-GB" sz="3200" dirty="0"/>
              <a:t>y = False </a:t>
            </a:r>
          </a:p>
          <a:p>
            <a:endParaRPr lang="en-GB" sz="3200" dirty="0"/>
          </a:p>
          <a:p>
            <a:r>
              <a:rPr lang="en-GB" sz="3200" dirty="0"/>
              <a:t>print('x and y is', x and y) </a:t>
            </a:r>
          </a:p>
          <a:p>
            <a:endParaRPr lang="en-GB" sz="3200" dirty="0"/>
          </a:p>
          <a:p>
            <a:r>
              <a:rPr lang="en-GB" sz="3200" dirty="0"/>
              <a:t>print('x or y is', x or y) </a:t>
            </a:r>
          </a:p>
          <a:p>
            <a:endParaRPr lang="en-GB" sz="3200" dirty="0"/>
          </a:p>
          <a:p>
            <a:r>
              <a:rPr lang="en-GB" sz="3200" dirty="0"/>
              <a:t>print('not x is', not x) </a:t>
            </a:r>
          </a:p>
        </p:txBody>
      </p:sp>
    </p:spTree>
    <p:extLst>
      <p:ext uri="{BB962C8B-B14F-4D97-AF65-F5344CB8AC3E}">
        <p14:creationId xmlns:p14="http://schemas.microsoft.com/office/powerpoint/2010/main" val="1312569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5 - Logical operator</a:t>
            </a:r>
          </a:p>
        </p:txBody>
      </p:sp>
      <p:sp>
        <p:nvSpPr>
          <p:cNvPr id="6" name="TextBox 5">
            <a:extLst>
              <a:ext uri="{FF2B5EF4-FFF2-40B4-BE49-F238E27FC236}">
                <a16:creationId xmlns:a16="http://schemas.microsoft.com/office/drawing/2014/main" id="{56839139-7C51-2987-B82F-F5AAD10AE107}"/>
              </a:ext>
            </a:extLst>
          </p:cNvPr>
          <p:cNvSpPr txBox="1"/>
          <p:nvPr/>
        </p:nvSpPr>
        <p:spPr>
          <a:xfrm>
            <a:off x="3200400" y="2667000"/>
            <a:ext cx="4954384" cy="2554545"/>
          </a:xfrm>
          <a:prstGeom prst="rect">
            <a:avLst/>
          </a:prstGeom>
          <a:noFill/>
        </p:spPr>
        <p:txBody>
          <a:bodyPr wrap="square">
            <a:spAutoFit/>
          </a:bodyPr>
          <a:lstStyle/>
          <a:p>
            <a:r>
              <a:rPr lang="en-GB" sz="3200" u="sng" dirty="0"/>
              <a:t>Output :</a:t>
            </a:r>
            <a:r>
              <a:rPr lang="en-GB" sz="3200" dirty="0"/>
              <a:t> </a:t>
            </a:r>
          </a:p>
          <a:p>
            <a:endParaRPr lang="en-GB" sz="3200" dirty="0"/>
          </a:p>
          <a:p>
            <a:r>
              <a:rPr lang="en-GB" sz="3200" dirty="0"/>
              <a:t>x and y is False</a:t>
            </a:r>
          </a:p>
          <a:p>
            <a:r>
              <a:rPr lang="en-GB" sz="3200" dirty="0"/>
              <a:t>x or y is True</a:t>
            </a:r>
          </a:p>
          <a:p>
            <a:r>
              <a:rPr lang="en-GB" sz="3200" dirty="0"/>
              <a:t>not x is False</a:t>
            </a:r>
          </a:p>
        </p:txBody>
      </p:sp>
    </p:spTree>
    <p:extLst>
      <p:ext uri="{BB962C8B-B14F-4D97-AF65-F5344CB8AC3E}">
        <p14:creationId xmlns:p14="http://schemas.microsoft.com/office/powerpoint/2010/main" val="35225991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300" y="2103437"/>
            <a:ext cx="8915400" cy="4525963"/>
          </a:xfrm>
        </p:spPr>
        <p:txBody>
          <a:bodyPr>
            <a:normAutofit fontScale="25000" lnSpcReduction="20000"/>
          </a:bodyPr>
          <a:lstStyle/>
          <a:p>
            <a:pPr marL="0" indent="0">
              <a:buNone/>
            </a:pPr>
            <a:r>
              <a:rPr lang="en-US" sz="11100" dirty="0"/>
              <a:t>List is an ordered sequence of items. It is one of the most used datatype in Python. Lists are very similar to arrays. They can contain any type of variable</a:t>
            </a:r>
          </a:p>
          <a:p>
            <a:pPr marL="0" indent="0">
              <a:buNone/>
            </a:pPr>
            <a:endParaRPr lang="en-US" sz="11100" dirty="0"/>
          </a:p>
          <a:p>
            <a:pPr marL="0" indent="0" algn="ctr">
              <a:buNone/>
            </a:pPr>
            <a:r>
              <a:rPr lang="en-US" sz="11100" dirty="0"/>
              <a:t>a = [2, 3.3, ‘python’]</a:t>
            </a:r>
          </a:p>
          <a:p>
            <a:pPr marL="0" indent="0" algn="ctr">
              <a:buNone/>
            </a:pPr>
            <a:endParaRPr lang="en-US" sz="11100" dirty="0"/>
          </a:p>
          <a:p>
            <a:pPr marL="0" indent="0">
              <a:buNone/>
            </a:pPr>
            <a:r>
              <a:rPr lang="en-US" sz="11100" dirty="0"/>
              <a:t>                                    a [0] = 2</a:t>
            </a:r>
          </a:p>
          <a:p>
            <a:pPr marL="0" indent="0">
              <a:buNone/>
            </a:pPr>
            <a:r>
              <a:rPr lang="en-US" sz="11100" dirty="0"/>
              <a:t>                                    a [1] = 3.3</a:t>
            </a:r>
          </a:p>
          <a:p>
            <a:pPr marL="0" indent="0">
              <a:buNone/>
            </a:pPr>
            <a:r>
              <a:rPr lang="en-US" sz="11100" dirty="0"/>
              <a:t>                                    a [2] = ‘python’</a:t>
            </a:r>
          </a:p>
          <a:p>
            <a:pPr marL="0" indent="0">
              <a:buNone/>
            </a:pPr>
            <a:endParaRPr lang="en-US" sz="11100"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4400" u="sng" dirty="0"/>
          </a:p>
          <a:p>
            <a:pPr marL="0" indent="0">
              <a:buNone/>
            </a:pPr>
            <a:r>
              <a:rPr lang="en-US" sz="4400"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List</a:t>
            </a:r>
          </a:p>
        </p:txBody>
      </p:sp>
    </p:spTree>
    <p:extLst>
      <p:ext uri="{BB962C8B-B14F-4D97-AF65-F5344CB8AC3E}">
        <p14:creationId xmlns:p14="http://schemas.microsoft.com/office/powerpoint/2010/main" val="3646024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25000" lnSpcReduction="20000"/>
          </a:bodyPr>
          <a:lstStyle/>
          <a:p>
            <a:pPr marL="0" indent="0">
              <a:buNone/>
            </a:pPr>
            <a:r>
              <a:rPr lang="en-US" sz="11200" dirty="0"/>
              <a:t>Tuple is an ordered sequence of items same as a list. The only difference is that tuples are immutable. Tuples once created cannot be modified.</a:t>
            </a:r>
          </a:p>
          <a:p>
            <a:pPr marL="0" indent="0">
              <a:buNone/>
            </a:pPr>
            <a:r>
              <a:rPr lang="en-US" sz="11200" dirty="0"/>
              <a:t>Tuples are used to write-protect data and are usually faster than lists as they cannot change dynamically</a:t>
            </a:r>
          </a:p>
          <a:p>
            <a:pPr marL="0" indent="0">
              <a:buNone/>
            </a:pPr>
            <a:endParaRPr lang="en-US" sz="11100" dirty="0"/>
          </a:p>
          <a:p>
            <a:pPr marL="0" indent="0" algn="ctr">
              <a:buNone/>
            </a:pPr>
            <a:r>
              <a:rPr lang="en-US" sz="11100" dirty="0"/>
              <a:t>t = (2, 3.8, ‘python’)</a:t>
            </a:r>
          </a:p>
          <a:p>
            <a:pPr marL="0" indent="0" algn="ctr">
              <a:buNone/>
            </a:pPr>
            <a:endParaRPr lang="en-US" sz="11100" dirty="0"/>
          </a:p>
          <a:p>
            <a:pPr marL="0" indent="0">
              <a:buNone/>
            </a:pPr>
            <a:r>
              <a:rPr lang="en-US" sz="11100" dirty="0"/>
              <a:t>                                    t [0] = 2</a:t>
            </a:r>
          </a:p>
          <a:p>
            <a:pPr marL="0" indent="0">
              <a:buNone/>
            </a:pPr>
            <a:r>
              <a:rPr lang="en-US" sz="11100" dirty="0"/>
              <a:t>                                    t [1] = 3.8</a:t>
            </a:r>
          </a:p>
          <a:p>
            <a:pPr marL="0" indent="0">
              <a:buNone/>
            </a:pPr>
            <a:r>
              <a:rPr lang="en-US" sz="11100" dirty="0"/>
              <a:t>                                    t [2] = ‘python’</a:t>
            </a:r>
          </a:p>
          <a:p>
            <a:pPr marL="0" indent="0">
              <a:buNone/>
            </a:pPr>
            <a:endParaRPr lang="en-US" sz="11100"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4400" u="sng" dirty="0"/>
          </a:p>
          <a:p>
            <a:pPr marL="0" indent="0">
              <a:buNone/>
            </a:pPr>
            <a:r>
              <a:rPr lang="en-US" sz="4400" dirty="0"/>
              <a:t>                      </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Tuple</a:t>
            </a:r>
          </a:p>
        </p:txBody>
      </p:sp>
    </p:spTree>
    <p:extLst>
      <p:ext uri="{BB962C8B-B14F-4D97-AF65-F5344CB8AC3E}">
        <p14:creationId xmlns:p14="http://schemas.microsoft.com/office/powerpoint/2010/main" val="4212055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300" y="1600202"/>
            <a:ext cx="8915400" cy="4876798"/>
          </a:xfrm>
        </p:spPr>
        <p:txBody>
          <a:bodyPr>
            <a:normAutofit/>
          </a:bodyPr>
          <a:lstStyle/>
          <a:p>
            <a:pPr marL="0" indent="0">
              <a:buNone/>
            </a:pPr>
            <a:r>
              <a:rPr lang="en-US" sz="2600" dirty="0"/>
              <a:t>                       mystring = "hello" + " " + "world“</a:t>
            </a:r>
          </a:p>
          <a:p>
            <a:pPr marL="0" indent="0">
              <a:buNone/>
            </a:pPr>
            <a:r>
              <a:rPr lang="en-US" sz="2600" dirty="0"/>
              <a:t>                       print(mystring)</a:t>
            </a:r>
          </a:p>
          <a:p>
            <a:pPr marL="0" indent="0">
              <a:buNone/>
            </a:pPr>
            <a:r>
              <a:rPr lang="en-US" sz="2600" dirty="0"/>
              <a:t>-------------------------------------------------------------------------------------</a:t>
            </a:r>
          </a:p>
          <a:p>
            <a:pPr marL="0" indent="0">
              <a:buNone/>
            </a:pPr>
            <a:r>
              <a:rPr lang="en-US" sz="2600" dirty="0"/>
              <a:t>                       hellos = "hello" * 10</a:t>
            </a:r>
          </a:p>
          <a:p>
            <a:pPr marL="0" indent="0">
              <a:buNone/>
            </a:pPr>
            <a:r>
              <a:rPr lang="en-US" sz="2600" dirty="0"/>
              <a:t>                       print(hellos)                                                           </a:t>
            </a:r>
          </a:p>
          <a:p>
            <a:pPr marL="0" indent="0">
              <a:buNone/>
            </a:pPr>
            <a:r>
              <a:rPr lang="en-US" sz="2600" dirty="0"/>
              <a:t>-------------------------------------------------------------------------------------</a:t>
            </a:r>
          </a:p>
          <a:p>
            <a:pPr marL="0" indent="0">
              <a:buNone/>
            </a:pPr>
            <a:r>
              <a:rPr lang="en-US" sz="2600" dirty="0"/>
              <a:t>                      even = [2,4,6,8]</a:t>
            </a:r>
          </a:p>
          <a:p>
            <a:pPr marL="0" indent="0">
              <a:buNone/>
            </a:pPr>
            <a:r>
              <a:rPr lang="en-US" sz="2600" dirty="0"/>
              <a:t>                      odd = [1,3,5,7]</a:t>
            </a:r>
          </a:p>
          <a:p>
            <a:pPr marL="0" indent="0">
              <a:buNone/>
            </a:pPr>
            <a:r>
              <a:rPr lang="en-US" sz="2600" dirty="0"/>
              <a:t>                      all= odd + even</a:t>
            </a:r>
          </a:p>
          <a:p>
            <a:pPr marL="0" indent="0">
              <a:buNone/>
            </a:pPr>
            <a:r>
              <a:rPr lang="en-US" sz="2600" dirty="0"/>
              <a:t>                      print(all)</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Basic operators with strings</a:t>
            </a:r>
          </a:p>
        </p:txBody>
      </p:sp>
    </p:spTree>
    <p:extLst>
      <p:ext uri="{BB962C8B-B14F-4D97-AF65-F5344CB8AC3E}">
        <p14:creationId xmlns:p14="http://schemas.microsoft.com/office/powerpoint/2010/main" val="25162545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09800" y="2132532"/>
            <a:ext cx="7124700" cy="4525963"/>
          </a:xfrm>
        </p:spPr>
        <p:txBody>
          <a:bodyPr>
            <a:normAutofit/>
          </a:bodyPr>
          <a:lstStyle/>
          <a:p>
            <a:pPr marL="0" indent="0">
              <a:buNone/>
            </a:pPr>
            <a:r>
              <a:rPr lang="en-US" sz="2600" dirty="0">
                <a:solidFill>
                  <a:srgbClr val="00B050"/>
                </a:solidFill>
              </a:rPr>
              <a:t># This prints out "Hello, World!“</a:t>
            </a:r>
          </a:p>
          <a:p>
            <a:pPr marL="0" indent="0">
              <a:buNone/>
            </a:pPr>
            <a:r>
              <a:rPr lang="en-US" sz="2600" dirty="0"/>
              <a:t>name = “World”</a:t>
            </a:r>
          </a:p>
          <a:p>
            <a:pPr marL="0" indent="0">
              <a:buNone/>
            </a:pPr>
            <a:r>
              <a:rPr lang="en-US" sz="2600" dirty="0"/>
              <a:t>print("Hello, %s!" % name)</a:t>
            </a:r>
          </a:p>
          <a:p>
            <a:pPr marL="0" indent="0">
              <a:buNone/>
            </a:pPr>
            <a:endParaRPr lang="en-US" sz="2600" dirty="0"/>
          </a:p>
          <a:p>
            <a:pPr marL="0" indent="0">
              <a:buNone/>
            </a:pPr>
            <a:r>
              <a:rPr lang="en-US" sz="2600" dirty="0">
                <a:solidFill>
                  <a:srgbClr val="00B050"/>
                </a:solidFill>
              </a:rPr>
              <a:t># This prints out “Adam is 23 years old“</a:t>
            </a:r>
          </a:p>
          <a:p>
            <a:pPr marL="0" indent="0">
              <a:buNone/>
            </a:pPr>
            <a:r>
              <a:rPr lang="en-US" sz="2600" dirty="0"/>
              <a:t>name = “Adam”</a:t>
            </a:r>
          </a:p>
          <a:p>
            <a:pPr marL="0" indent="0">
              <a:buNone/>
            </a:pPr>
            <a:r>
              <a:rPr lang="en-US" sz="2600" dirty="0"/>
              <a:t>age = 23</a:t>
            </a:r>
          </a:p>
          <a:p>
            <a:pPr marL="0" indent="0">
              <a:buNone/>
            </a:pPr>
            <a:r>
              <a:rPr lang="en-US" sz="2600" dirty="0"/>
              <a:t>print("%s is %d years old" % (name, age))</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Strings formatting</a:t>
            </a:r>
          </a:p>
        </p:txBody>
      </p:sp>
    </p:spTree>
    <p:extLst>
      <p:ext uri="{BB962C8B-B14F-4D97-AF65-F5344CB8AC3E}">
        <p14:creationId xmlns:p14="http://schemas.microsoft.com/office/powerpoint/2010/main" val="3677276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US" sz="2800" dirty="0"/>
              <a:t>Any object which is not a string can be formatted using the %s operator as well</a:t>
            </a:r>
          </a:p>
          <a:p>
            <a:pPr marL="0" indent="0">
              <a:buNone/>
            </a:pPr>
            <a:endParaRPr lang="en-US" sz="2600" dirty="0"/>
          </a:p>
          <a:p>
            <a:pPr marL="0" indent="0">
              <a:buNone/>
            </a:pPr>
            <a:r>
              <a:rPr lang="en-US" sz="2600" dirty="0">
                <a:solidFill>
                  <a:srgbClr val="00B050"/>
                </a:solidFill>
              </a:rPr>
              <a:t># This prints out: A list: [1, 2, 3]</a:t>
            </a:r>
          </a:p>
          <a:p>
            <a:pPr marL="0" indent="0">
              <a:buNone/>
            </a:pPr>
            <a:r>
              <a:rPr lang="en-US" sz="2600" dirty="0"/>
              <a:t>mylist = [1,2,3]</a:t>
            </a:r>
          </a:p>
          <a:p>
            <a:pPr marL="0" indent="0">
              <a:buNone/>
            </a:pPr>
            <a:r>
              <a:rPr lang="en-US" sz="2600" dirty="0"/>
              <a:t>print("A list: %s" % mylist)</a:t>
            </a:r>
          </a:p>
          <a:p>
            <a:pPr marL="0" indent="0">
              <a:buNone/>
            </a:pPr>
            <a:endParaRPr lang="en-US" sz="2600" dirty="0"/>
          </a:p>
          <a:p>
            <a:pPr marL="0" indent="0">
              <a:buNone/>
            </a:pPr>
            <a:r>
              <a:rPr lang="en-US" sz="2000" dirty="0"/>
              <a:t>Here are some basic argument specifiers you should know:</a:t>
            </a:r>
          </a:p>
          <a:p>
            <a:pPr marL="0" indent="0">
              <a:buNone/>
            </a:pPr>
            <a:r>
              <a:rPr lang="en-US" sz="2000" dirty="0"/>
              <a:t>%s - String (or any object with a string representation, like numbers)</a:t>
            </a:r>
          </a:p>
          <a:p>
            <a:pPr marL="0" indent="0">
              <a:buNone/>
            </a:pPr>
            <a:r>
              <a:rPr lang="en-US" sz="2000" dirty="0"/>
              <a:t>%d - Integers</a:t>
            </a:r>
          </a:p>
          <a:p>
            <a:pPr marL="0" indent="0">
              <a:buNone/>
            </a:pPr>
            <a:r>
              <a:rPr lang="en-US" sz="2000" dirty="0"/>
              <a:t>%f - Floating point numbers</a:t>
            </a:r>
          </a:p>
        </p:txBody>
      </p:sp>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Strings formatting</a:t>
            </a:r>
          </a:p>
        </p:txBody>
      </p:sp>
    </p:spTree>
    <p:extLst>
      <p:ext uri="{BB962C8B-B14F-4D97-AF65-F5344CB8AC3E}">
        <p14:creationId xmlns:p14="http://schemas.microsoft.com/office/powerpoint/2010/main" val="23863169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6 - Strings</a:t>
            </a:r>
          </a:p>
        </p:txBody>
      </p:sp>
      <p:sp>
        <p:nvSpPr>
          <p:cNvPr id="6" name="TextBox 5">
            <a:extLst>
              <a:ext uri="{FF2B5EF4-FFF2-40B4-BE49-F238E27FC236}">
                <a16:creationId xmlns:a16="http://schemas.microsoft.com/office/drawing/2014/main" id="{20FDB5A3-7984-3F64-29FE-61BA7A03B295}"/>
              </a:ext>
            </a:extLst>
          </p:cNvPr>
          <p:cNvSpPr txBox="1"/>
          <p:nvPr/>
        </p:nvSpPr>
        <p:spPr>
          <a:xfrm>
            <a:off x="2475808" y="3424844"/>
            <a:ext cx="4954384" cy="646331"/>
          </a:xfrm>
          <a:prstGeom prst="rect">
            <a:avLst/>
          </a:prstGeom>
          <a:noFill/>
        </p:spPr>
        <p:txBody>
          <a:bodyPr wrap="square">
            <a:spAutoFit/>
          </a:bodyPr>
          <a:lstStyle/>
          <a:p>
            <a:r>
              <a:rPr lang="en-GB" sz="3600" dirty="0"/>
              <a:t>Print your name 10 times</a:t>
            </a:r>
          </a:p>
        </p:txBody>
      </p:sp>
    </p:spTree>
    <p:extLst>
      <p:ext uri="{BB962C8B-B14F-4D97-AF65-F5344CB8AC3E}">
        <p14:creationId xmlns:p14="http://schemas.microsoft.com/office/powerpoint/2010/main" val="33724427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6 - Strings</a:t>
            </a:r>
          </a:p>
        </p:txBody>
      </p:sp>
      <p:sp>
        <p:nvSpPr>
          <p:cNvPr id="6" name="TextBox 5">
            <a:extLst>
              <a:ext uri="{FF2B5EF4-FFF2-40B4-BE49-F238E27FC236}">
                <a16:creationId xmlns:a16="http://schemas.microsoft.com/office/drawing/2014/main" id="{BEF118ED-0681-AA60-8F39-587FF3D9E17E}"/>
              </a:ext>
            </a:extLst>
          </p:cNvPr>
          <p:cNvSpPr txBox="1"/>
          <p:nvPr/>
        </p:nvSpPr>
        <p:spPr>
          <a:xfrm>
            <a:off x="2743200" y="2667000"/>
            <a:ext cx="5791199" cy="2062103"/>
          </a:xfrm>
          <a:prstGeom prst="rect">
            <a:avLst/>
          </a:prstGeom>
          <a:noFill/>
        </p:spPr>
        <p:txBody>
          <a:bodyPr wrap="square">
            <a:spAutoFit/>
          </a:bodyPr>
          <a:lstStyle/>
          <a:p>
            <a:r>
              <a:rPr lang="en-GB" sz="3200" u="sng" dirty="0"/>
              <a:t>Solution:</a:t>
            </a:r>
          </a:p>
          <a:p>
            <a:endParaRPr lang="en-GB" sz="3200" dirty="0"/>
          </a:p>
          <a:p>
            <a:r>
              <a:rPr lang="en-GB" sz="3200" dirty="0"/>
              <a:t>name = “myname\n" * 10</a:t>
            </a:r>
          </a:p>
          <a:p>
            <a:r>
              <a:rPr lang="en-GB" sz="3200" dirty="0"/>
              <a:t>print(name)                                                           </a:t>
            </a:r>
          </a:p>
        </p:txBody>
      </p:sp>
    </p:spTree>
    <p:extLst>
      <p:ext uri="{BB962C8B-B14F-4D97-AF65-F5344CB8AC3E}">
        <p14:creationId xmlns:p14="http://schemas.microsoft.com/office/powerpoint/2010/main" val="2353327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Index values</a:t>
            </a:r>
          </a:p>
        </p:txBody>
      </p:sp>
      <p:sp>
        <p:nvSpPr>
          <p:cNvPr id="6" name="TextBox 5">
            <a:extLst>
              <a:ext uri="{FF2B5EF4-FFF2-40B4-BE49-F238E27FC236}">
                <a16:creationId xmlns:a16="http://schemas.microsoft.com/office/drawing/2014/main" id="{BEF118ED-0681-AA60-8F39-587FF3D9E17E}"/>
              </a:ext>
            </a:extLst>
          </p:cNvPr>
          <p:cNvSpPr txBox="1"/>
          <p:nvPr/>
        </p:nvSpPr>
        <p:spPr>
          <a:xfrm>
            <a:off x="1409700" y="1905000"/>
            <a:ext cx="7086600" cy="1077218"/>
          </a:xfrm>
          <a:prstGeom prst="rect">
            <a:avLst/>
          </a:prstGeom>
          <a:noFill/>
        </p:spPr>
        <p:txBody>
          <a:bodyPr wrap="square">
            <a:spAutoFit/>
          </a:bodyPr>
          <a:lstStyle/>
          <a:p>
            <a:pPr algn="ctr"/>
            <a:r>
              <a:rPr lang="en-GB" sz="3200" dirty="0"/>
              <a:t>An index is used to point at a data element within an array </a:t>
            </a:r>
          </a:p>
        </p:txBody>
      </p:sp>
      <p:graphicFrame>
        <p:nvGraphicFramePr>
          <p:cNvPr id="2" name="Table 2">
            <a:extLst>
              <a:ext uri="{FF2B5EF4-FFF2-40B4-BE49-F238E27FC236}">
                <a16:creationId xmlns:a16="http://schemas.microsoft.com/office/drawing/2014/main" id="{2378E647-4AA2-7016-5C35-A68984A1E299}"/>
              </a:ext>
            </a:extLst>
          </p:cNvPr>
          <p:cNvGraphicFramePr>
            <a:graphicFrameLocks noGrp="1"/>
          </p:cNvGraphicFramePr>
          <p:nvPr>
            <p:extLst>
              <p:ext uri="{D42A27DB-BD31-4B8C-83A1-F6EECF244321}">
                <p14:modId xmlns:p14="http://schemas.microsoft.com/office/powerpoint/2010/main" val="274389699"/>
              </p:ext>
            </p:extLst>
          </p:nvPr>
        </p:nvGraphicFramePr>
        <p:xfrm>
          <a:off x="1530348" y="3875783"/>
          <a:ext cx="6845304" cy="1077218"/>
        </p:xfrm>
        <a:graphic>
          <a:graphicData uri="http://schemas.openxmlformats.org/drawingml/2006/table">
            <a:tbl>
              <a:tblPr firstRow="1" bandRow="1">
                <a:tableStyleId>{5940675A-B579-460E-94D1-54222C63F5DA}</a:tableStyleId>
              </a:tblPr>
              <a:tblGrid>
                <a:gridCol w="1140884">
                  <a:extLst>
                    <a:ext uri="{9D8B030D-6E8A-4147-A177-3AD203B41FA5}">
                      <a16:colId xmlns:a16="http://schemas.microsoft.com/office/drawing/2014/main" val="2277318707"/>
                    </a:ext>
                  </a:extLst>
                </a:gridCol>
                <a:gridCol w="1140884">
                  <a:extLst>
                    <a:ext uri="{9D8B030D-6E8A-4147-A177-3AD203B41FA5}">
                      <a16:colId xmlns:a16="http://schemas.microsoft.com/office/drawing/2014/main" val="677760106"/>
                    </a:ext>
                  </a:extLst>
                </a:gridCol>
                <a:gridCol w="1140884">
                  <a:extLst>
                    <a:ext uri="{9D8B030D-6E8A-4147-A177-3AD203B41FA5}">
                      <a16:colId xmlns:a16="http://schemas.microsoft.com/office/drawing/2014/main" val="700363467"/>
                    </a:ext>
                  </a:extLst>
                </a:gridCol>
                <a:gridCol w="1140884">
                  <a:extLst>
                    <a:ext uri="{9D8B030D-6E8A-4147-A177-3AD203B41FA5}">
                      <a16:colId xmlns:a16="http://schemas.microsoft.com/office/drawing/2014/main" val="1729754541"/>
                    </a:ext>
                  </a:extLst>
                </a:gridCol>
                <a:gridCol w="1140884">
                  <a:extLst>
                    <a:ext uri="{9D8B030D-6E8A-4147-A177-3AD203B41FA5}">
                      <a16:colId xmlns:a16="http://schemas.microsoft.com/office/drawing/2014/main" val="2839898338"/>
                    </a:ext>
                  </a:extLst>
                </a:gridCol>
                <a:gridCol w="1140884">
                  <a:extLst>
                    <a:ext uri="{9D8B030D-6E8A-4147-A177-3AD203B41FA5}">
                      <a16:colId xmlns:a16="http://schemas.microsoft.com/office/drawing/2014/main" val="2997788570"/>
                    </a:ext>
                  </a:extLst>
                </a:gridCol>
              </a:tblGrid>
              <a:tr h="538609">
                <a:tc>
                  <a:txBody>
                    <a:bodyPr/>
                    <a:lstStyle/>
                    <a:p>
                      <a:pPr algn="ctr"/>
                      <a:r>
                        <a:rPr lang="en-GB" sz="2000" dirty="0"/>
                        <a:t>List =</a:t>
                      </a:r>
                    </a:p>
                  </a:txBody>
                  <a:tcPr/>
                </a:tc>
                <a:tc>
                  <a:txBody>
                    <a:bodyPr/>
                    <a:lstStyle/>
                    <a:p>
                      <a:pPr algn="ctr"/>
                      <a:r>
                        <a:rPr lang="en-GB" sz="2000" dirty="0"/>
                        <a:t>[10</a:t>
                      </a:r>
                    </a:p>
                  </a:txBody>
                  <a:tcPr/>
                </a:tc>
                <a:tc>
                  <a:txBody>
                    <a:bodyPr/>
                    <a:lstStyle/>
                    <a:p>
                      <a:pPr algn="ctr"/>
                      <a:r>
                        <a:rPr lang="en-GB" sz="2000" dirty="0"/>
                        <a:t>15</a:t>
                      </a:r>
                    </a:p>
                  </a:txBody>
                  <a:tcPr/>
                </a:tc>
                <a:tc>
                  <a:txBody>
                    <a:bodyPr/>
                    <a:lstStyle/>
                    <a:p>
                      <a:pPr algn="ctr"/>
                      <a:r>
                        <a:rPr lang="en-GB" sz="2000" dirty="0"/>
                        <a:t>22</a:t>
                      </a:r>
                    </a:p>
                  </a:txBody>
                  <a:tcPr/>
                </a:tc>
                <a:tc>
                  <a:txBody>
                    <a:bodyPr/>
                    <a:lstStyle/>
                    <a:p>
                      <a:pPr algn="ctr"/>
                      <a:r>
                        <a:rPr lang="en-GB" sz="2000" dirty="0"/>
                        <a:t>43</a:t>
                      </a:r>
                    </a:p>
                  </a:txBody>
                  <a:tcPr/>
                </a:tc>
                <a:tc>
                  <a:txBody>
                    <a:bodyPr/>
                    <a:lstStyle/>
                    <a:p>
                      <a:pPr algn="ctr"/>
                      <a:r>
                        <a:rPr lang="en-GB" sz="2000" dirty="0"/>
                        <a:t>55]</a:t>
                      </a:r>
                    </a:p>
                  </a:txBody>
                  <a:tcPr/>
                </a:tc>
                <a:extLst>
                  <a:ext uri="{0D108BD9-81ED-4DB2-BD59-A6C34878D82A}">
                    <a16:rowId xmlns:a16="http://schemas.microsoft.com/office/drawing/2014/main" val="4168146120"/>
                  </a:ext>
                </a:extLst>
              </a:tr>
              <a:tr h="538609">
                <a:tc>
                  <a:txBody>
                    <a:bodyPr/>
                    <a:lstStyle/>
                    <a:p>
                      <a:pPr algn="ctr"/>
                      <a:r>
                        <a:rPr lang="en-GB" sz="2000" dirty="0"/>
                        <a:t>Index </a:t>
                      </a:r>
                    </a:p>
                  </a:txBody>
                  <a:tcPr/>
                </a:tc>
                <a:tc>
                  <a:txBody>
                    <a:bodyPr/>
                    <a:lstStyle/>
                    <a:p>
                      <a:pPr algn="ctr"/>
                      <a:r>
                        <a:rPr lang="en-GB" sz="2000" dirty="0"/>
                        <a:t>0</a:t>
                      </a:r>
                    </a:p>
                  </a:txBody>
                  <a:tcPr/>
                </a:tc>
                <a:tc>
                  <a:txBody>
                    <a:bodyPr/>
                    <a:lstStyle/>
                    <a:p>
                      <a:pPr algn="ctr"/>
                      <a:r>
                        <a:rPr lang="en-GB" sz="2000" dirty="0"/>
                        <a:t>1</a:t>
                      </a:r>
                    </a:p>
                  </a:txBody>
                  <a:tcPr/>
                </a:tc>
                <a:tc>
                  <a:txBody>
                    <a:bodyPr/>
                    <a:lstStyle/>
                    <a:p>
                      <a:pPr algn="ctr"/>
                      <a:r>
                        <a:rPr lang="en-GB" sz="2000" dirty="0"/>
                        <a:t>2</a:t>
                      </a:r>
                    </a:p>
                  </a:txBody>
                  <a:tcPr/>
                </a:tc>
                <a:tc>
                  <a:txBody>
                    <a:bodyPr/>
                    <a:lstStyle/>
                    <a:p>
                      <a:pPr algn="ctr"/>
                      <a:r>
                        <a:rPr lang="en-GB" sz="2000" dirty="0"/>
                        <a:t>3</a:t>
                      </a:r>
                    </a:p>
                  </a:txBody>
                  <a:tcPr/>
                </a:tc>
                <a:tc>
                  <a:txBody>
                    <a:bodyPr/>
                    <a:lstStyle/>
                    <a:p>
                      <a:pPr algn="ctr"/>
                      <a:r>
                        <a:rPr lang="en-GB" sz="2000" dirty="0"/>
                        <a:t>4</a:t>
                      </a:r>
                    </a:p>
                  </a:txBody>
                  <a:tcPr/>
                </a:tc>
                <a:extLst>
                  <a:ext uri="{0D108BD9-81ED-4DB2-BD59-A6C34878D82A}">
                    <a16:rowId xmlns:a16="http://schemas.microsoft.com/office/drawing/2014/main" val="1551388611"/>
                  </a:ext>
                </a:extLst>
              </a:tr>
            </a:tbl>
          </a:graphicData>
        </a:graphic>
      </p:graphicFrame>
    </p:spTree>
    <p:extLst>
      <p:ext uri="{BB962C8B-B14F-4D97-AF65-F5344CB8AC3E}">
        <p14:creationId xmlns:p14="http://schemas.microsoft.com/office/powerpoint/2010/main" val="13201000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7 – Index values</a:t>
            </a:r>
          </a:p>
        </p:txBody>
      </p:sp>
      <p:sp>
        <p:nvSpPr>
          <p:cNvPr id="6" name="TextBox 5">
            <a:extLst>
              <a:ext uri="{FF2B5EF4-FFF2-40B4-BE49-F238E27FC236}">
                <a16:creationId xmlns:a16="http://schemas.microsoft.com/office/drawing/2014/main" id="{60DFE237-61B9-A764-C11F-9A9108E000CE}"/>
              </a:ext>
            </a:extLst>
          </p:cNvPr>
          <p:cNvSpPr txBox="1"/>
          <p:nvPr/>
        </p:nvSpPr>
        <p:spPr>
          <a:xfrm>
            <a:off x="1219200" y="2971800"/>
            <a:ext cx="8458200" cy="1569660"/>
          </a:xfrm>
          <a:prstGeom prst="rect">
            <a:avLst/>
          </a:prstGeom>
          <a:noFill/>
        </p:spPr>
        <p:txBody>
          <a:bodyPr wrap="square">
            <a:spAutoFit/>
          </a:bodyPr>
          <a:lstStyle/>
          <a:p>
            <a:r>
              <a:rPr lang="en-GB" sz="3200" dirty="0"/>
              <a:t>Print the 5th index value of the following list </a:t>
            </a:r>
          </a:p>
          <a:p>
            <a:endParaRPr lang="en-GB" sz="3200" dirty="0"/>
          </a:p>
          <a:p>
            <a:r>
              <a:rPr lang="en-GB" sz="3200" dirty="0"/>
              <a:t>mylist = [3, 8, 14, 25, 33, 41, 55]</a:t>
            </a:r>
          </a:p>
        </p:txBody>
      </p:sp>
    </p:spTree>
    <p:extLst>
      <p:ext uri="{BB962C8B-B14F-4D97-AF65-F5344CB8AC3E}">
        <p14:creationId xmlns:p14="http://schemas.microsoft.com/office/powerpoint/2010/main" val="20211680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7 – Index values</a:t>
            </a:r>
          </a:p>
        </p:txBody>
      </p:sp>
      <p:sp>
        <p:nvSpPr>
          <p:cNvPr id="6" name="TextBox 5">
            <a:extLst>
              <a:ext uri="{FF2B5EF4-FFF2-40B4-BE49-F238E27FC236}">
                <a16:creationId xmlns:a16="http://schemas.microsoft.com/office/drawing/2014/main" id="{7A275F47-6BE1-4F23-99CE-D60E601EC3F4}"/>
              </a:ext>
            </a:extLst>
          </p:cNvPr>
          <p:cNvSpPr txBox="1"/>
          <p:nvPr/>
        </p:nvSpPr>
        <p:spPr>
          <a:xfrm>
            <a:off x="1219200" y="2895600"/>
            <a:ext cx="8458199" cy="2062103"/>
          </a:xfrm>
          <a:prstGeom prst="rect">
            <a:avLst/>
          </a:prstGeom>
          <a:noFill/>
        </p:spPr>
        <p:txBody>
          <a:bodyPr wrap="square">
            <a:spAutoFit/>
          </a:bodyPr>
          <a:lstStyle/>
          <a:p>
            <a:r>
              <a:rPr lang="en-GB" sz="3200" u="sng" dirty="0"/>
              <a:t>Solution:</a:t>
            </a:r>
          </a:p>
          <a:p>
            <a:endParaRPr lang="en-GB" sz="3200" dirty="0"/>
          </a:p>
          <a:p>
            <a:r>
              <a:rPr lang="en-GB" sz="3200" dirty="0"/>
              <a:t>   mylist = [3,8,14,25,42,33,51,67,87,88]</a:t>
            </a:r>
          </a:p>
          <a:p>
            <a:r>
              <a:rPr lang="en-GB" sz="3200" dirty="0"/>
              <a:t>   print (mylist [5])</a:t>
            </a:r>
          </a:p>
        </p:txBody>
      </p:sp>
    </p:spTree>
    <p:extLst>
      <p:ext uri="{BB962C8B-B14F-4D97-AF65-F5344CB8AC3E}">
        <p14:creationId xmlns:p14="http://schemas.microsoft.com/office/powerpoint/2010/main" val="19551034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8 - Tuple</a:t>
            </a:r>
          </a:p>
        </p:txBody>
      </p:sp>
      <p:sp>
        <p:nvSpPr>
          <p:cNvPr id="6" name="TextBox 5">
            <a:extLst>
              <a:ext uri="{FF2B5EF4-FFF2-40B4-BE49-F238E27FC236}">
                <a16:creationId xmlns:a16="http://schemas.microsoft.com/office/drawing/2014/main" id="{E6034B0D-093C-8341-E796-73406F46F3B5}"/>
              </a:ext>
            </a:extLst>
          </p:cNvPr>
          <p:cNvSpPr txBox="1"/>
          <p:nvPr/>
        </p:nvSpPr>
        <p:spPr>
          <a:xfrm>
            <a:off x="2362200" y="3276600"/>
            <a:ext cx="6553200" cy="1077218"/>
          </a:xfrm>
          <a:prstGeom prst="rect">
            <a:avLst/>
          </a:prstGeom>
          <a:noFill/>
        </p:spPr>
        <p:txBody>
          <a:bodyPr wrap="square">
            <a:spAutoFit/>
          </a:bodyPr>
          <a:lstStyle/>
          <a:p>
            <a:r>
              <a:rPr lang="en-GB" sz="3200" dirty="0"/>
              <a:t>Make a tuple with 10 numbers. </a:t>
            </a:r>
          </a:p>
          <a:p>
            <a:r>
              <a:rPr lang="en-GB" sz="3200" dirty="0"/>
              <a:t>Print each number one by one.</a:t>
            </a:r>
          </a:p>
        </p:txBody>
      </p:sp>
    </p:spTree>
    <p:extLst>
      <p:ext uri="{BB962C8B-B14F-4D97-AF65-F5344CB8AC3E}">
        <p14:creationId xmlns:p14="http://schemas.microsoft.com/office/powerpoint/2010/main" val="241450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8 - Tuple</a:t>
            </a:r>
          </a:p>
        </p:txBody>
      </p:sp>
      <p:sp>
        <p:nvSpPr>
          <p:cNvPr id="6" name="TextBox 5">
            <a:extLst>
              <a:ext uri="{FF2B5EF4-FFF2-40B4-BE49-F238E27FC236}">
                <a16:creationId xmlns:a16="http://schemas.microsoft.com/office/drawing/2014/main" id="{68122EB5-42AB-5335-5AB3-CC1452AEECF6}"/>
              </a:ext>
            </a:extLst>
          </p:cNvPr>
          <p:cNvSpPr txBox="1"/>
          <p:nvPr/>
        </p:nvSpPr>
        <p:spPr>
          <a:xfrm>
            <a:off x="1600200" y="1676400"/>
            <a:ext cx="6781800" cy="4401205"/>
          </a:xfrm>
          <a:prstGeom prst="rect">
            <a:avLst/>
          </a:prstGeom>
          <a:noFill/>
        </p:spPr>
        <p:txBody>
          <a:bodyPr wrap="square">
            <a:spAutoFit/>
          </a:bodyPr>
          <a:lstStyle/>
          <a:p>
            <a:r>
              <a:rPr lang="fr-FR" sz="2800" u="sng" dirty="0"/>
              <a:t>Solution:</a:t>
            </a:r>
          </a:p>
          <a:p>
            <a:endParaRPr lang="fr-FR" sz="2800" dirty="0"/>
          </a:p>
          <a:p>
            <a:r>
              <a:rPr lang="fr-FR" sz="2800" dirty="0"/>
              <a:t>   mytuple = (3,8,14,25,42,33,51,67,87,88)</a:t>
            </a:r>
          </a:p>
          <a:p>
            <a:r>
              <a:rPr lang="fr-FR" sz="2800" dirty="0"/>
              <a:t>   print (mytuple[0])</a:t>
            </a:r>
          </a:p>
          <a:p>
            <a:r>
              <a:rPr lang="fr-FR" sz="2800" dirty="0"/>
              <a:t>   print (mytuple[1])</a:t>
            </a:r>
          </a:p>
          <a:p>
            <a:r>
              <a:rPr lang="fr-FR" sz="2800" dirty="0"/>
              <a:t>   print (mytuple[2])</a:t>
            </a:r>
          </a:p>
          <a:p>
            <a:r>
              <a:rPr lang="fr-FR" sz="2800" dirty="0"/>
              <a:t>   print (mytuple[3])</a:t>
            </a:r>
          </a:p>
          <a:p>
            <a:r>
              <a:rPr lang="fr-FR" sz="2800" dirty="0"/>
              <a:t>   …….</a:t>
            </a:r>
          </a:p>
          <a:p>
            <a:r>
              <a:rPr lang="fr-FR" sz="2800" dirty="0"/>
              <a:t>   …….</a:t>
            </a:r>
          </a:p>
          <a:p>
            <a:r>
              <a:rPr lang="fr-FR" sz="2800" dirty="0"/>
              <a:t>   …….</a:t>
            </a:r>
          </a:p>
        </p:txBody>
      </p:sp>
    </p:spTree>
    <p:extLst>
      <p:ext uri="{BB962C8B-B14F-4D97-AF65-F5344CB8AC3E}">
        <p14:creationId xmlns:p14="http://schemas.microsoft.com/office/powerpoint/2010/main" val="28595418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9 – String formatting</a:t>
            </a:r>
          </a:p>
        </p:txBody>
      </p:sp>
      <p:sp>
        <p:nvSpPr>
          <p:cNvPr id="6" name="TextBox 5">
            <a:extLst>
              <a:ext uri="{FF2B5EF4-FFF2-40B4-BE49-F238E27FC236}">
                <a16:creationId xmlns:a16="http://schemas.microsoft.com/office/drawing/2014/main" id="{801BE5D4-E204-84EE-C996-A22CDE944D76}"/>
              </a:ext>
            </a:extLst>
          </p:cNvPr>
          <p:cNvSpPr txBox="1"/>
          <p:nvPr/>
        </p:nvSpPr>
        <p:spPr>
          <a:xfrm>
            <a:off x="1066800" y="2438400"/>
            <a:ext cx="7848600" cy="2554545"/>
          </a:xfrm>
          <a:prstGeom prst="rect">
            <a:avLst/>
          </a:prstGeom>
          <a:noFill/>
        </p:spPr>
        <p:txBody>
          <a:bodyPr wrap="square">
            <a:spAutoFit/>
          </a:bodyPr>
          <a:lstStyle/>
          <a:p>
            <a:r>
              <a:rPr lang="en-GB" sz="3200" dirty="0"/>
              <a:t>You will need to write a format string which prints out the following data</a:t>
            </a:r>
          </a:p>
          <a:p>
            <a:endParaRPr lang="en-GB" sz="3200" dirty="0"/>
          </a:p>
          <a:p>
            <a:r>
              <a:rPr lang="en-GB" sz="3200" dirty="0"/>
              <a:t>Hello John </a:t>
            </a:r>
          </a:p>
          <a:p>
            <a:r>
              <a:rPr lang="en-GB" sz="3200" dirty="0"/>
              <a:t>Your current balance is £77.22 </a:t>
            </a:r>
          </a:p>
        </p:txBody>
      </p:sp>
    </p:spTree>
    <p:extLst>
      <p:ext uri="{BB962C8B-B14F-4D97-AF65-F5344CB8AC3E}">
        <p14:creationId xmlns:p14="http://schemas.microsoft.com/office/powerpoint/2010/main" val="5802620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0" y="228600"/>
            <a:ext cx="9906000" cy="914400"/>
          </a:xfrm>
          <a:solidFill>
            <a:srgbClr val="FBA917"/>
          </a:solidFill>
        </p:spPr>
        <p:txBody>
          <a:bodyPr>
            <a:normAutofit/>
          </a:bodyPr>
          <a:lstStyle/>
          <a:p>
            <a:r>
              <a:rPr lang="en-US" dirty="0">
                <a:solidFill>
                  <a:srgbClr val="0B73A7"/>
                </a:solidFill>
              </a:rPr>
              <a:t>Exercise 9 - String formatting</a:t>
            </a:r>
          </a:p>
        </p:txBody>
      </p:sp>
      <p:sp>
        <p:nvSpPr>
          <p:cNvPr id="3" name="Content Placeholder 2">
            <a:extLst>
              <a:ext uri="{FF2B5EF4-FFF2-40B4-BE49-F238E27FC236}">
                <a16:creationId xmlns:a16="http://schemas.microsoft.com/office/drawing/2014/main" id="{9BA6C1C2-4B8F-8640-F719-1168CFDBA4D4}"/>
              </a:ext>
            </a:extLst>
          </p:cNvPr>
          <p:cNvSpPr>
            <a:spLocks noGrp="1"/>
          </p:cNvSpPr>
          <p:nvPr>
            <p:ph idx="1"/>
          </p:nvPr>
        </p:nvSpPr>
        <p:spPr>
          <a:xfrm>
            <a:off x="685800" y="2286000"/>
            <a:ext cx="8915400" cy="3124200"/>
          </a:xfrm>
        </p:spPr>
        <p:txBody>
          <a:bodyPr>
            <a:norm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800" u="sng" dirty="0">
                <a:latin typeface="Arial" panose="020B0604020202020204" pitchFamily="34" charset="0"/>
              </a:rPr>
              <a:t>Solution</a:t>
            </a:r>
            <a:r>
              <a:rPr kumimoji="0" lang="en-US" altLang="en-US" sz="2800" b="0" i="0" u="sng"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latin typeface="Arial" panose="020B0604020202020204" pitchFamily="34" charset="0"/>
            </a:endParaRPr>
          </a:p>
          <a:p>
            <a:pPr marL="0" lvl="0" indent="0" eaLnBrk="0" fontAlgn="base" hangingPunct="0">
              <a:spcBef>
                <a:spcPct val="0"/>
              </a:spcBef>
              <a:spcAft>
                <a:spcPct val="0"/>
              </a:spcAft>
              <a:buNone/>
            </a:pPr>
            <a:r>
              <a:rPr lang="en-US" altLang="en-US" sz="2800" dirty="0">
                <a:latin typeface="Arial" panose="020B0604020202020204" pitchFamily="34" charset="0"/>
              </a:rPr>
              <a:t>data = (“John”, 77.22)</a:t>
            </a:r>
          </a:p>
          <a:p>
            <a:pPr marL="0" lvl="0" indent="0" eaLnBrk="0" fontAlgn="base" hangingPunct="0">
              <a:spcBef>
                <a:spcPct val="0"/>
              </a:spcBef>
              <a:spcAft>
                <a:spcPct val="0"/>
              </a:spcAft>
              <a:buNone/>
            </a:pPr>
            <a:r>
              <a:rPr lang="en-US" altLang="en-US" sz="2800" dirty="0">
                <a:latin typeface="Arial" panose="020B0604020202020204" pitchFamily="34" charset="0"/>
              </a:rPr>
              <a:t>mystring = “Hello %s. Your current balance is £%s”</a:t>
            </a:r>
          </a:p>
          <a:p>
            <a:pPr marL="0" lvl="0" indent="0" eaLnBrk="0" fontAlgn="base" hangingPunct="0">
              <a:spcBef>
                <a:spcPct val="0"/>
              </a:spcBef>
              <a:spcAft>
                <a:spcPct val="0"/>
              </a:spcAft>
              <a:buNone/>
            </a:pPr>
            <a:r>
              <a:rPr lang="en-US" altLang="en-US" sz="2800" dirty="0">
                <a:latin typeface="Arial" panose="020B0604020202020204" pitchFamily="34" charset="0"/>
              </a:rPr>
              <a:t>print (mystring % data)</a:t>
            </a:r>
            <a:endParaRPr kumimoji="0" lang="en-US" altLang="en-US" sz="2800" b="0" i="0" u="none" strike="noStrike" cap="none" normalizeH="0" baseline="0" dirty="0">
              <a:ln>
                <a:noFill/>
              </a:ln>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1825279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2700" y="2971800"/>
            <a:ext cx="4800600" cy="1362075"/>
          </a:xfrm>
        </p:spPr>
        <p:txBody>
          <a:bodyPr>
            <a:normAutofit/>
          </a:bodyPr>
          <a:lstStyle/>
          <a:p>
            <a:r>
              <a:rPr lang="en-US" sz="6000" dirty="0">
                <a:solidFill>
                  <a:schemeClr val="accent6">
                    <a:lumMod val="75000"/>
                  </a:schemeClr>
                </a:solidFill>
                <a:latin typeface="Arial Rounded MT Bold" panose="020F0704030504030204" pitchFamily="34" charset="0"/>
              </a:rPr>
              <a:t>Thank you</a:t>
            </a:r>
          </a:p>
        </p:txBody>
      </p:sp>
    </p:spTree>
    <p:extLst>
      <p:ext uri="{BB962C8B-B14F-4D97-AF65-F5344CB8AC3E}">
        <p14:creationId xmlns:p14="http://schemas.microsoft.com/office/powerpoint/2010/main" val="1681053415"/>
      </p:ext>
    </p:extLst>
  </p:cSld>
  <p:clrMapOvr>
    <a:masterClrMapping/>
  </p:clrMapOvr>
</p:sld>
</file>

<file path=ppt/theme/theme1.xml><?xml version="1.0" encoding="utf-8"?>
<a:theme xmlns:a="http://schemas.openxmlformats.org/drawingml/2006/main" name="Trainers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A249224504BBF4AADE362CB267FC93F" ma:contentTypeVersion="6" ma:contentTypeDescription="Create a new document." ma:contentTypeScope="" ma:versionID="6e1b398ea0e275801016439dc29167a0">
  <xsd:schema xmlns:xsd="http://www.w3.org/2001/XMLSchema" xmlns:xs="http://www.w3.org/2001/XMLSchema" xmlns:p="http://schemas.microsoft.com/office/2006/metadata/properties" xmlns:ns2="745442ed-da55-4337-9919-68a3d2d4cc24" targetNamespace="http://schemas.microsoft.com/office/2006/metadata/properties" ma:root="true" ma:fieldsID="376becc41921091728b18a169c78f10f" ns2:_="">
    <xsd:import namespace="745442ed-da55-4337-9919-68a3d2d4cc2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5442ed-da55-4337-9919-68a3d2d4cc2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D8A79EB-F7CA-4E06-BC48-F4D54AD86491}"/>
</file>

<file path=customXml/itemProps2.xml><?xml version="1.0" encoding="utf-8"?>
<ds:datastoreItem xmlns:ds="http://schemas.openxmlformats.org/officeDocument/2006/customXml" ds:itemID="{CAF27CD4-E305-4FA0-AB40-F7E62B5A2BBE}"/>
</file>

<file path=customXml/itemProps3.xml><?xml version="1.0" encoding="utf-8"?>
<ds:datastoreItem xmlns:ds="http://schemas.openxmlformats.org/officeDocument/2006/customXml" ds:itemID="{F75FE4CC-246D-4FA6-A1C1-D065A64FA7B5}"/>
</file>

<file path=docProps/app.xml><?xml version="1.0" encoding="utf-8"?>
<Properties xmlns="http://schemas.openxmlformats.org/officeDocument/2006/extended-properties" xmlns:vt="http://schemas.openxmlformats.org/officeDocument/2006/docPropsVTypes">
  <Template>Trainers_v1_Template</Template>
  <TotalTime>0</TotalTime>
  <Words>1757</Words>
  <Application>Microsoft Office PowerPoint</Application>
  <PresentationFormat>A4 Paper (210x297 mm)</PresentationFormat>
  <Paragraphs>354</Paragraphs>
  <Slides>41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Arial Rounded MT Bold</vt:lpstr>
      <vt:lpstr>Calibri</vt:lpstr>
      <vt:lpstr>Consolas</vt:lpstr>
      <vt:lpstr>Wingdings</vt:lpstr>
      <vt:lpstr>Trainers_Template</vt:lpstr>
      <vt:lpstr>PowerPoint Presentation</vt:lpstr>
      <vt:lpstr>Programming language</vt:lpstr>
      <vt:lpstr>Programming language</vt:lpstr>
      <vt:lpstr>Programming language</vt:lpstr>
      <vt:lpstr>Introduction to Python</vt:lpstr>
      <vt:lpstr>Introduction to Python</vt:lpstr>
      <vt:lpstr>Keywords &amp; Identifiers</vt:lpstr>
      <vt:lpstr>Keywords &amp; Identifiers</vt:lpstr>
      <vt:lpstr>Introduction to Python</vt:lpstr>
      <vt:lpstr>Topics</vt:lpstr>
      <vt:lpstr>Introduction to Python</vt:lpstr>
      <vt:lpstr>Hello World</vt:lpstr>
      <vt:lpstr>Variables &amp; Types</vt:lpstr>
      <vt:lpstr>Variables &amp; Types</vt:lpstr>
      <vt:lpstr>Exercise 1 - Variables</vt:lpstr>
      <vt:lpstr>Exercise 1 - Variables</vt:lpstr>
      <vt:lpstr>Arithmetic Operators</vt:lpstr>
      <vt:lpstr>Relational Operators</vt:lpstr>
      <vt:lpstr>Logical(Boolean) Operators</vt:lpstr>
      <vt:lpstr>Exercise 2 – Arithmetic operations</vt:lpstr>
      <vt:lpstr>Exercise 2 - Arithmetic operations</vt:lpstr>
      <vt:lpstr>Exercise 3 - Arithmetic operations</vt:lpstr>
      <vt:lpstr>Exercise 3 - Arithmetic operations</vt:lpstr>
      <vt:lpstr>Exercise 4 – Comparison operator </vt:lpstr>
      <vt:lpstr>Exercise 5 – Logical operator</vt:lpstr>
      <vt:lpstr>Exercise 5 - Logical operator</vt:lpstr>
      <vt:lpstr>List</vt:lpstr>
      <vt:lpstr>Tuple</vt:lpstr>
      <vt:lpstr>Basic operators with strings</vt:lpstr>
      <vt:lpstr>Strings formatting</vt:lpstr>
      <vt:lpstr>Strings formatting</vt:lpstr>
      <vt:lpstr>Exercise 6 - Strings</vt:lpstr>
      <vt:lpstr>Exercise 6 - Strings</vt:lpstr>
      <vt:lpstr>Index values</vt:lpstr>
      <vt:lpstr>Exercise 7 – Index values</vt:lpstr>
      <vt:lpstr>Exercise 7 – Index values</vt:lpstr>
      <vt:lpstr>Exercise 8 - Tuple</vt:lpstr>
      <vt:lpstr>Exercise 8 - Tuple</vt:lpstr>
      <vt:lpstr>Exercise 9 – String formatting</vt:lpstr>
      <vt:lpstr>Exercise 9 - String formatting</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Click to add title</dc:title>
  <dc:creator>Kelly Bokhari</dc:creator>
  <cp:lastModifiedBy>Mahesh Kannath</cp:lastModifiedBy>
  <cp:revision>67</cp:revision>
  <dcterms:created xsi:type="dcterms:W3CDTF">2018-01-30T03:13:53Z</dcterms:created>
  <dcterms:modified xsi:type="dcterms:W3CDTF">2022-07-01T11:42:31Z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0x010100BA249224504BBF4AADE362CB267FC93F</vt:lpwstr>
  </property>
</Properties>
</file>