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handoutMasterIdLst>
    <p:handoutMasterId r:id="rId13"/>
  </p:handoutMasterIdLst>
  <p:sldIdLst>
    <p:sldId id="387" r:id="rId3"/>
    <p:sldId id="341" r:id="rId4"/>
    <p:sldId id="379" r:id="rId6"/>
    <p:sldId id="380" r:id="rId7"/>
    <p:sldId id="381" r:id="rId8"/>
    <p:sldId id="382" r:id="rId9"/>
    <p:sldId id="383" r:id="rId10"/>
    <p:sldId id="384" r:id="rId11"/>
    <p:sldId id="378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778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98" y="108"/>
      </p:cViewPr>
      <p:guideLst>
        <p:guide orient="horz" pos="2060"/>
        <p:guide pos="3847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handoutMaster" Target="handoutMasters/handoutMaster1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他们在干什么？</a:t>
            </a:r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这是很久以前的中国字，写在骨头上。现在中国人还在用，只是这些字写的更容易了。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这个是很久以前的埃及文字，写在石头上，但现在已经不在用了。</a:t>
            </a:r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4" Type="http://schemas.openxmlformats.org/officeDocument/2006/relationships/image" Target="../media/image3.png"/><Relationship Id="rId3" Type="http://schemas.microsoft.com/office/2007/relationships/hdphoto" Target="../media/image2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4" Type="http://schemas.openxmlformats.org/officeDocument/2006/relationships/image" Target="../media/image3.png"/><Relationship Id="rId3" Type="http://schemas.microsoft.com/office/2007/relationships/hdphoto" Target="../media/image2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bg1">
            <a:alpha val="6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4319">
            <a:off x="8831587" y="108134"/>
            <a:ext cx="3248501" cy="4328628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543050"/>
            <a:ext cx="6191250" cy="4725442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6009591" y="3110596"/>
            <a:ext cx="6010959" cy="1200329"/>
          </a:xfrm>
        </p:spPr>
        <p:txBody>
          <a:bodyPr anchor="b">
            <a:normAutofit/>
          </a:bodyPr>
          <a:lstStyle>
            <a:lvl1pPr algn="ctr">
              <a:defRPr sz="4800" b="1">
                <a:solidFill>
                  <a:schemeClr val="tx2"/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6009591" y="4403000"/>
            <a:ext cx="6010959" cy="535531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744C-B155-4A34-9081-37190EDC798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4883D-8DA6-4133-B196-D2184B300AD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83261" y="171450"/>
            <a:ext cx="2108739" cy="1843088"/>
          </a:xfrm>
          <a:custGeom>
            <a:avLst/>
            <a:gdLst>
              <a:gd name="connsiteX0" fmla="*/ 0 w 2532602"/>
              <a:gd name="connsiteY0" fmla="*/ 0 h 1843088"/>
              <a:gd name="connsiteX1" fmla="*/ 2139697 w 2532602"/>
              <a:gd name="connsiteY1" fmla="*/ 0 h 1843088"/>
              <a:gd name="connsiteX2" fmla="*/ 2532602 w 2532602"/>
              <a:gd name="connsiteY2" fmla="*/ 714375 h 1843088"/>
              <a:gd name="connsiteX3" fmla="*/ 2061115 w 2532602"/>
              <a:gd name="connsiteY3" fmla="*/ 1628775 h 1843088"/>
              <a:gd name="connsiteX4" fmla="*/ 1303877 w 2532602"/>
              <a:gd name="connsiteY4" fmla="*/ 1843088 h 1843088"/>
              <a:gd name="connsiteX5" fmla="*/ 18002 w 2532602"/>
              <a:gd name="connsiteY5" fmla="*/ 1571625 h 1843088"/>
              <a:gd name="connsiteX6" fmla="*/ 0 w 2532602"/>
              <a:gd name="connsiteY6" fmla="*/ 1502387 h 1843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32602" h="1843088">
                <a:moveTo>
                  <a:pt x="0" y="0"/>
                </a:moveTo>
                <a:lnTo>
                  <a:pt x="2139697" y="0"/>
                </a:lnTo>
                <a:lnTo>
                  <a:pt x="2532602" y="714375"/>
                </a:lnTo>
                <a:lnTo>
                  <a:pt x="2061115" y="1628775"/>
                </a:lnTo>
                <a:lnTo>
                  <a:pt x="1303877" y="1843088"/>
                </a:lnTo>
                <a:lnTo>
                  <a:pt x="18002" y="1571625"/>
                </a:lnTo>
                <a:lnTo>
                  <a:pt x="0" y="1502387"/>
                </a:lnTo>
                <a:close/>
              </a:path>
            </a:pathLst>
          </a:cu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744C-B155-4A34-9081-37190EDC798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4883D-8DA6-4133-B196-D2184B300AD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0500" y="1711594"/>
            <a:ext cx="5793148" cy="442159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9319" y="156017"/>
            <a:ext cx="6023795" cy="5807778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 rot="521423">
            <a:off x="6432647" y="3180195"/>
            <a:ext cx="4716724" cy="830997"/>
          </a:xfrm>
        </p:spPr>
        <p:txBody>
          <a:bodyPr wrap="square" anchor="b">
            <a:normAutofit/>
          </a:bodyPr>
          <a:lstStyle>
            <a:lvl1pPr algn="ctr">
              <a:defRPr sz="4000" b="1">
                <a:solidFill>
                  <a:schemeClr val="tx2"/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 rot="521423">
            <a:off x="6299297" y="4113213"/>
            <a:ext cx="4716724" cy="535531"/>
          </a:xfrm>
        </p:spPr>
        <p:txBody>
          <a:bodyPr wrap="square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744C-B155-4A34-9081-37190EDC7981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4883D-8DA6-4133-B196-D2184B300AD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83261" y="171450"/>
            <a:ext cx="2108739" cy="1843088"/>
          </a:xfrm>
          <a:custGeom>
            <a:avLst/>
            <a:gdLst>
              <a:gd name="connsiteX0" fmla="*/ 0 w 2532602"/>
              <a:gd name="connsiteY0" fmla="*/ 0 h 1843088"/>
              <a:gd name="connsiteX1" fmla="*/ 2139697 w 2532602"/>
              <a:gd name="connsiteY1" fmla="*/ 0 h 1843088"/>
              <a:gd name="connsiteX2" fmla="*/ 2532602 w 2532602"/>
              <a:gd name="connsiteY2" fmla="*/ 714375 h 1843088"/>
              <a:gd name="connsiteX3" fmla="*/ 2061115 w 2532602"/>
              <a:gd name="connsiteY3" fmla="*/ 1628775 h 1843088"/>
              <a:gd name="connsiteX4" fmla="*/ 1303877 w 2532602"/>
              <a:gd name="connsiteY4" fmla="*/ 1843088 h 1843088"/>
              <a:gd name="connsiteX5" fmla="*/ 18002 w 2532602"/>
              <a:gd name="connsiteY5" fmla="*/ 1571625 h 1843088"/>
              <a:gd name="connsiteX6" fmla="*/ 0 w 2532602"/>
              <a:gd name="connsiteY6" fmla="*/ 1502387 h 1843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32602" h="1843088">
                <a:moveTo>
                  <a:pt x="0" y="0"/>
                </a:moveTo>
                <a:lnTo>
                  <a:pt x="2139697" y="0"/>
                </a:lnTo>
                <a:lnTo>
                  <a:pt x="2532602" y="714375"/>
                </a:lnTo>
                <a:lnTo>
                  <a:pt x="2061115" y="1628775"/>
                </a:lnTo>
                <a:lnTo>
                  <a:pt x="1303877" y="1843088"/>
                </a:lnTo>
                <a:lnTo>
                  <a:pt x="18002" y="1571625"/>
                </a:lnTo>
                <a:lnTo>
                  <a:pt x="0" y="1502387"/>
                </a:lnTo>
                <a:close/>
              </a:path>
            </a:pathLst>
          </a:cu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744C-B155-4A34-9081-37190EDC798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4883D-8DA6-4133-B196-D2184B300AD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83261" y="171450"/>
            <a:ext cx="2108739" cy="1843088"/>
          </a:xfrm>
          <a:custGeom>
            <a:avLst/>
            <a:gdLst>
              <a:gd name="connsiteX0" fmla="*/ 0 w 2532602"/>
              <a:gd name="connsiteY0" fmla="*/ 0 h 1843088"/>
              <a:gd name="connsiteX1" fmla="*/ 2139697 w 2532602"/>
              <a:gd name="connsiteY1" fmla="*/ 0 h 1843088"/>
              <a:gd name="connsiteX2" fmla="*/ 2532602 w 2532602"/>
              <a:gd name="connsiteY2" fmla="*/ 714375 h 1843088"/>
              <a:gd name="connsiteX3" fmla="*/ 2061115 w 2532602"/>
              <a:gd name="connsiteY3" fmla="*/ 1628775 h 1843088"/>
              <a:gd name="connsiteX4" fmla="*/ 1303877 w 2532602"/>
              <a:gd name="connsiteY4" fmla="*/ 1843088 h 1843088"/>
              <a:gd name="connsiteX5" fmla="*/ 18002 w 2532602"/>
              <a:gd name="connsiteY5" fmla="*/ 1571625 h 1843088"/>
              <a:gd name="connsiteX6" fmla="*/ 0 w 2532602"/>
              <a:gd name="connsiteY6" fmla="*/ 1502387 h 1843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32602" h="1843088">
                <a:moveTo>
                  <a:pt x="0" y="0"/>
                </a:moveTo>
                <a:lnTo>
                  <a:pt x="2139697" y="0"/>
                </a:lnTo>
                <a:lnTo>
                  <a:pt x="2532602" y="714375"/>
                </a:lnTo>
                <a:lnTo>
                  <a:pt x="2061115" y="1628775"/>
                </a:lnTo>
                <a:lnTo>
                  <a:pt x="1303877" y="1843088"/>
                </a:lnTo>
                <a:lnTo>
                  <a:pt x="18002" y="1571625"/>
                </a:lnTo>
                <a:lnTo>
                  <a:pt x="0" y="1502387"/>
                </a:lnTo>
                <a:close/>
              </a:path>
            </a:pathLst>
          </a:cu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65113"/>
            <a:ext cx="10515600" cy="1325563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744C-B155-4A34-9081-37190EDC7981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4883D-8DA6-4133-B196-D2184B300AD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4319">
            <a:off x="9275605" y="846859"/>
            <a:ext cx="2603627" cy="346933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543050"/>
            <a:ext cx="6191250" cy="4725442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5962650" y="3185839"/>
            <a:ext cx="6229350" cy="1325563"/>
          </a:xfrm>
        </p:spPr>
        <p:txBody>
          <a:bodyPr>
            <a:normAutofit/>
          </a:bodyPr>
          <a:lstStyle>
            <a:lvl1pPr algn="ctr">
              <a:defRPr sz="5400" b="1">
                <a:solidFill>
                  <a:schemeClr val="tx2"/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744C-B155-4A34-9081-37190EDC798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4883D-8DA6-4133-B196-D2184B300AD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83261" y="171450"/>
            <a:ext cx="2108739" cy="1843088"/>
          </a:xfrm>
          <a:custGeom>
            <a:avLst/>
            <a:gdLst>
              <a:gd name="connsiteX0" fmla="*/ 0 w 2532602"/>
              <a:gd name="connsiteY0" fmla="*/ 0 h 1843088"/>
              <a:gd name="connsiteX1" fmla="*/ 2139697 w 2532602"/>
              <a:gd name="connsiteY1" fmla="*/ 0 h 1843088"/>
              <a:gd name="connsiteX2" fmla="*/ 2532602 w 2532602"/>
              <a:gd name="connsiteY2" fmla="*/ 714375 h 1843088"/>
              <a:gd name="connsiteX3" fmla="*/ 2061115 w 2532602"/>
              <a:gd name="connsiteY3" fmla="*/ 1628775 h 1843088"/>
              <a:gd name="connsiteX4" fmla="*/ 1303877 w 2532602"/>
              <a:gd name="connsiteY4" fmla="*/ 1843088 h 1843088"/>
              <a:gd name="connsiteX5" fmla="*/ 18002 w 2532602"/>
              <a:gd name="connsiteY5" fmla="*/ 1571625 h 1843088"/>
              <a:gd name="connsiteX6" fmla="*/ 0 w 2532602"/>
              <a:gd name="connsiteY6" fmla="*/ 1502387 h 1843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32602" h="1843088">
                <a:moveTo>
                  <a:pt x="0" y="0"/>
                </a:moveTo>
                <a:lnTo>
                  <a:pt x="2139697" y="0"/>
                </a:lnTo>
                <a:lnTo>
                  <a:pt x="2532602" y="714375"/>
                </a:lnTo>
                <a:lnTo>
                  <a:pt x="2061115" y="1628775"/>
                </a:lnTo>
                <a:lnTo>
                  <a:pt x="1303877" y="1843088"/>
                </a:lnTo>
                <a:lnTo>
                  <a:pt x="18002" y="1571625"/>
                </a:lnTo>
                <a:lnTo>
                  <a:pt x="0" y="1502387"/>
                </a:lnTo>
                <a:close/>
              </a:path>
            </a:pathLst>
          </a:custGeom>
        </p:spPr>
      </p:pic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744C-B155-4A34-9081-37190EDC798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4883D-8DA6-4133-B196-D2184B300AD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618411">
            <a:off x="11249627" y="532013"/>
            <a:ext cx="1008152" cy="881149"/>
          </a:xfrm>
          <a:custGeom>
            <a:avLst/>
            <a:gdLst>
              <a:gd name="connsiteX0" fmla="*/ 0 w 2532602"/>
              <a:gd name="connsiteY0" fmla="*/ 0 h 1843088"/>
              <a:gd name="connsiteX1" fmla="*/ 2139697 w 2532602"/>
              <a:gd name="connsiteY1" fmla="*/ 0 h 1843088"/>
              <a:gd name="connsiteX2" fmla="*/ 2532602 w 2532602"/>
              <a:gd name="connsiteY2" fmla="*/ 714375 h 1843088"/>
              <a:gd name="connsiteX3" fmla="*/ 2061115 w 2532602"/>
              <a:gd name="connsiteY3" fmla="*/ 1628775 h 1843088"/>
              <a:gd name="connsiteX4" fmla="*/ 1303877 w 2532602"/>
              <a:gd name="connsiteY4" fmla="*/ 1843088 h 1843088"/>
              <a:gd name="connsiteX5" fmla="*/ 18002 w 2532602"/>
              <a:gd name="connsiteY5" fmla="*/ 1571625 h 1843088"/>
              <a:gd name="connsiteX6" fmla="*/ 0 w 2532602"/>
              <a:gd name="connsiteY6" fmla="*/ 1502387 h 1843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32602" h="1843088">
                <a:moveTo>
                  <a:pt x="0" y="0"/>
                </a:moveTo>
                <a:lnTo>
                  <a:pt x="2139697" y="0"/>
                </a:lnTo>
                <a:lnTo>
                  <a:pt x="2532602" y="714375"/>
                </a:lnTo>
                <a:lnTo>
                  <a:pt x="2061115" y="1628775"/>
                </a:lnTo>
                <a:lnTo>
                  <a:pt x="1303877" y="1843088"/>
                </a:lnTo>
                <a:lnTo>
                  <a:pt x="18002" y="1571625"/>
                </a:lnTo>
                <a:lnTo>
                  <a:pt x="0" y="1502387"/>
                </a:lnTo>
                <a:close/>
              </a:path>
            </a:pathLst>
          </a:cu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7" y="457200"/>
            <a:ext cx="4165200" cy="1600200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457200"/>
            <a:ext cx="6170400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7" y="2057400"/>
            <a:ext cx="41652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058400" y="365125"/>
            <a:ext cx="1295400" cy="5811838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9067800" cy="5811838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744C-B155-4A34-9081-37190EDC798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4883D-8DA6-4133-B196-D2184B300AD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83847" y="110968"/>
            <a:ext cx="1008153" cy="881149"/>
          </a:xfrm>
          <a:custGeom>
            <a:avLst/>
            <a:gdLst>
              <a:gd name="connsiteX0" fmla="*/ 0 w 2532602"/>
              <a:gd name="connsiteY0" fmla="*/ 0 h 1843088"/>
              <a:gd name="connsiteX1" fmla="*/ 2139697 w 2532602"/>
              <a:gd name="connsiteY1" fmla="*/ 0 h 1843088"/>
              <a:gd name="connsiteX2" fmla="*/ 2532602 w 2532602"/>
              <a:gd name="connsiteY2" fmla="*/ 714375 h 1843088"/>
              <a:gd name="connsiteX3" fmla="*/ 2061115 w 2532602"/>
              <a:gd name="connsiteY3" fmla="*/ 1628775 h 1843088"/>
              <a:gd name="connsiteX4" fmla="*/ 1303877 w 2532602"/>
              <a:gd name="connsiteY4" fmla="*/ 1843088 h 1843088"/>
              <a:gd name="connsiteX5" fmla="*/ 18002 w 2532602"/>
              <a:gd name="connsiteY5" fmla="*/ 1571625 h 1843088"/>
              <a:gd name="connsiteX6" fmla="*/ 0 w 2532602"/>
              <a:gd name="connsiteY6" fmla="*/ 1502387 h 1843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32602" h="1843088">
                <a:moveTo>
                  <a:pt x="0" y="0"/>
                </a:moveTo>
                <a:lnTo>
                  <a:pt x="2139697" y="0"/>
                </a:lnTo>
                <a:lnTo>
                  <a:pt x="2532602" y="714375"/>
                </a:lnTo>
                <a:lnTo>
                  <a:pt x="2061115" y="1628775"/>
                </a:lnTo>
                <a:lnTo>
                  <a:pt x="1303877" y="1843088"/>
                </a:lnTo>
                <a:lnTo>
                  <a:pt x="18002" y="1571625"/>
                </a:lnTo>
                <a:lnTo>
                  <a:pt x="0" y="1502387"/>
                </a:lnTo>
                <a:close/>
              </a:path>
            </a:pathLst>
          </a:cu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6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6117744C-B155-4A34-9081-37190EDC7981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lnSpc>
                <a:spcPct val="120000"/>
              </a:lnSpc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EC74883D-8DA6-4133-B196-D2184B300AD7}" type="slidenum">
              <a:rPr lang="zh-CN" altLang="en-US" smtClean="0"/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120000"/>
        </a:lnSpc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0.png"/><Relationship Id="rId1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1.vml"/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17.png"/><Relationship Id="rId6" Type="http://schemas.openxmlformats.org/officeDocument/2006/relationships/image" Target="../media/image16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15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14.wmf"/><Relationship Id="rId1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7.png"/><Relationship Id="rId1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9.png"/><Relationship Id="rId1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1.png"/><Relationship Id="rId1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1868170" y="753745"/>
            <a:ext cx="8943340" cy="5351145"/>
          </a:xfrm>
        </p:spPr>
        <p:txBody>
          <a:bodyPr>
            <a:normAutofit/>
          </a:bodyPr>
          <a:p>
            <a:r>
              <a:rPr lang="en-US" altLang="zh-CN"/>
              <a:t>1.</a:t>
            </a:r>
            <a:r>
              <a:rPr lang="zh-CN" altLang="en-US"/>
              <a:t>语言部分：常见的象形汉字，汉字基本</a:t>
            </a:r>
            <a:r>
              <a:rPr lang="zh-CN" altLang="en-US">
                <a:sym typeface="+mn-ea"/>
              </a:rPr>
              <a:t>比划，书写规则</a:t>
            </a:r>
            <a:br>
              <a:rPr lang="zh-CN" altLang="en-US"/>
            </a:br>
            <a:r>
              <a:rPr lang="en-US" altLang="zh-CN"/>
              <a:t>2.</a:t>
            </a:r>
            <a:r>
              <a:rPr lang="zh-CN" altLang="en-US"/>
              <a:t>文化部分：汉字的由来</a:t>
            </a:r>
            <a:br>
              <a:rPr lang="zh-CN" altLang="en-US"/>
            </a:br>
            <a:r>
              <a:rPr lang="zh-CN" altLang="en-US"/>
              <a:t>                     活动，自己发明</a:t>
            </a:r>
            <a:r>
              <a:rPr lang="en-US" altLang="zh-CN"/>
              <a:t>“</a:t>
            </a:r>
            <a:r>
              <a:rPr lang="zh-CN" altLang="en-US"/>
              <a:t>汉字</a:t>
            </a:r>
            <a:r>
              <a:rPr lang="en-US" altLang="zh-CN"/>
              <a:t>”</a:t>
            </a:r>
            <a:endParaRPr lang="en-US" altLang="zh-CN"/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1"/>
          <a:srcRect l="3379" t="5006" r="3114" b="5628"/>
          <a:stretch>
            <a:fillRect/>
          </a:stretch>
        </p:blipFill>
        <p:spPr>
          <a:xfrm>
            <a:off x="470535" y="157480"/>
            <a:ext cx="9958070" cy="6543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13" r="24012" b="3903"/>
          <a:stretch>
            <a:fillRect/>
          </a:stretch>
        </p:blipFill>
        <p:spPr>
          <a:xfrm>
            <a:off x="6241415" y="358775"/>
            <a:ext cx="4777105" cy="60356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图片 22529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14" r="7902" b="4593"/>
          <a:stretch>
            <a:fillRect/>
          </a:stretch>
        </p:blipFill>
        <p:spPr bwMode="auto">
          <a:xfrm>
            <a:off x="1237615" y="385445"/>
            <a:ext cx="4347845" cy="598297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5760" y="1941830"/>
            <a:ext cx="5460365" cy="36404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6336" y="713403"/>
            <a:ext cx="2651618" cy="18002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椭圆形标注 5"/>
          <p:cNvSpPr/>
          <p:nvPr/>
        </p:nvSpPr>
        <p:spPr>
          <a:xfrm>
            <a:off x="560705" y="1090295"/>
            <a:ext cx="7734300" cy="5344160"/>
          </a:xfrm>
          <a:prstGeom prst="wedgeEllipseCallout">
            <a:avLst>
              <a:gd name="adj1" fmla="val 68513"/>
              <a:gd name="adj2" fmla="val -35860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48460" y="1957705"/>
            <a:ext cx="8382000" cy="355092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组合 32"/>
          <p:cNvGrpSpPr/>
          <p:nvPr/>
        </p:nvGrpSpPr>
        <p:grpSpPr>
          <a:xfrm>
            <a:off x="1120140" y="451485"/>
            <a:ext cx="10298430" cy="2531110"/>
            <a:chOff x="1078" y="598"/>
            <a:chExt cx="16218" cy="3986"/>
          </a:xfrm>
        </p:grpSpPr>
        <p:graphicFrame>
          <p:nvGraphicFramePr>
            <p:cNvPr id="27" name="对象 26"/>
            <p:cNvGraphicFramePr/>
            <p:nvPr/>
          </p:nvGraphicFramePr>
          <p:xfrm>
            <a:off x="5073" y="598"/>
            <a:ext cx="3645" cy="39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8" name="" r:id="rId1" imgW="1371600" imgH="1257300" progId="Paint.Picture">
                    <p:embed/>
                  </p:oleObj>
                </mc:Choice>
                <mc:Fallback>
                  <p:oleObj name="" r:id="rId1" imgW="1371600" imgH="1257300" progId="Paint.Picture">
                    <p:embed/>
                    <p:pic>
                      <p:nvPicPr>
                        <p:cNvPr id="0" name="图片 27"/>
                        <p:cNvPicPr/>
                        <p:nvPr/>
                      </p:nvPicPr>
                      <p:blipFill>
                        <a:blip r:embed="rId2"/>
                        <a:srcRect l="5174" t="14626" r="6916" b="11366"/>
                        <a:stretch>
                          <a:fillRect/>
                        </a:stretch>
                      </p:blipFill>
                      <p:spPr>
                        <a:xfrm>
                          <a:off x="5073" y="598"/>
                          <a:ext cx="3645" cy="398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9" name="对象 28"/>
            <p:cNvGraphicFramePr/>
            <p:nvPr/>
          </p:nvGraphicFramePr>
          <p:xfrm>
            <a:off x="1078" y="598"/>
            <a:ext cx="3219" cy="39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9" name="" r:id="rId3" imgW="2042160" imgH="2529840" progId="Paint.Picture">
                    <p:embed/>
                  </p:oleObj>
                </mc:Choice>
                <mc:Fallback>
                  <p:oleObj name="" r:id="rId3" imgW="2042160" imgH="2529840" progId="Paint.Picture">
                    <p:embed/>
                    <p:pic>
                      <p:nvPicPr>
                        <p:cNvPr id="0" name="图片 29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1078" y="598"/>
                          <a:ext cx="3219" cy="398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1" name="对象 30"/>
            <p:cNvGraphicFramePr/>
            <p:nvPr/>
          </p:nvGraphicFramePr>
          <p:xfrm>
            <a:off x="9682" y="598"/>
            <a:ext cx="7614" cy="39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0" name="" r:id="rId5" imgW="4831080" imgH="2567940" progId="Paint.Picture">
                    <p:embed/>
                  </p:oleObj>
                </mc:Choice>
                <mc:Fallback>
                  <p:oleObj name="" r:id="rId5" imgW="4831080" imgH="2567940" progId="Paint.Picture">
                    <p:embed/>
                    <p:pic>
                      <p:nvPicPr>
                        <p:cNvPr id="0" name="图片 31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9682" y="598"/>
                          <a:ext cx="7614" cy="398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34" name="图片 3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9950" y="3514725"/>
            <a:ext cx="10881360" cy="2689860"/>
          </a:xfrm>
          <a:prstGeom prst="rect">
            <a:avLst/>
          </a:prstGeom>
        </p:spPr>
      </p:pic>
      <p:sp>
        <p:nvSpPr>
          <p:cNvPr id="35" name="文本框 34"/>
          <p:cNvSpPr txBox="1"/>
          <p:nvPr/>
        </p:nvSpPr>
        <p:spPr>
          <a:xfrm>
            <a:off x="1096645" y="3659505"/>
            <a:ext cx="2560320" cy="2399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0">
                <a:solidFill>
                  <a:schemeClr val="tx1"/>
                </a:solidFill>
              </a:rPr>
              <a:t>日</a:t>
            </a:r>
            <a:endParaRPr lang="zh-CN" altLang="en-US" sz="15000">
              <a:solidFill>
                <a:schemeClr val="tx1"/>
              </a:solidFill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3834765" y="3660140"/>
            <a:ext cx="2560320" cy="2399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0">
                <a:solidFill>
                  <a:schemeClr val="tx1"/>
                </a:solidFill>
              </a:rPr>
              <a:t>月</a:t>
            </a:r>
            <a:endParaRPr lang="zh-CN" altLang="en-US" sz="15000">
              <a:solidFill>
                <a:schemeClr val="tx1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6600190" y="3660140"/>
            <a:ext cx="2560320" cy="2399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0">
                <a:solidFill>
                  <a:schemeClr val="tx1"/>
                </a:solidFill>
              </a:rPr>
              <a:t>人</a:t>
            </a:r>
            <a:endParaRPr lang="zh-CN" altLang="en-US" sz="15000">
              <a:solidFill>
                <a:schemeClr val="tx1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9190990" y="3660140"/>
            <a:ext cx="2560320" cy="2399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0">
                <a:solidFill>
                  <a:schemeClr val="tx1"/>
                </a:solidFill>
              </a:rPr>
              <a:t>火</a:t>
            </a:r>
            <a:endParaRPr lang="zh-CN" altLang="en-US" sz="1500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图片 2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7390" y="259080"/>
            <a:ext cx="10637520" cy="2948940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390" y="3523615"/>
            <a:ext cx="10881360" cy="2689860"/>
          </a:xfrm>
          <a:prstGeom prst="rect">
            <a:avLst/>
          </a:prstGeom>
        </p:spPr>
      </p:pic>
      <p:sp>
        <p:nvSpPr>
          <p:cNvPr id="35" name="文本框 34"/>
          <p:cNvSpPr txBox="1"/>
          <p:nvPr/>
        </p:nvSpPr>
        <p:spPr>
          <a:xfrm>
            <a:off x="952500" y="3668395"/>
            <a:ext cx="2560320" cy="2399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0">
                <a:solidFill>
                  <a:schemeClr val="tx1"/>
                </a:solidFill>
              </a:rPr>
              <a:t>木</a:t>
            </a:r>
            <a:endParaRPr lang="zh-CN" altLang="en-US" sz="15000">
              <a:solidFill>
                <a:schemeClr val="tx1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718560" y="3669030"/>
            <a:ext cx="2560320" cy="2399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0">
                <a:solidFill>
                  <a:schemeClr val="tx1"/>
                </a:solidFill>
              </a:rPr>
              <a:t>口</a:t>
            </a:r>
            <a:endParaRPr lang="zh-CN" altLang="en-US" sz="15000">
              <a:solidFill>
                <a:schemeClr val="tx1"/>
              </a:solidFill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6535420" y="3668395"/>
            <a:ext cx="2560320" cy="2399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0">
                <a:solidFill>
                  <a:schemeClr val="tx1"/>
                </a:solidFill>
              </a:rPr>
              <a:t>羊</a:t>
            </a:r>
            <a:endParaRPr lang="zh-CN" altLang="en-US" sz="15000">
              <a:solidFill>
                <a:schemeClr val="tx1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9028430" y="3668395"/>
            <a:ext cx="2560320" cy="2399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0">
                <a:solidFill>
                  <a:schemeClr val="tx1"/>
                </a:solidFill>
              </a:rPr>
              <a:t>山</a:t>
            </a:r>
            <a:endParaRPr lang="zh-CN" altLang="en-US" sz="1500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5320" y="3544570"/>
            <a:ext cx="10881360" cy="2689860"/>
          </a:xfrm>
          <a:prstGeom prst="rect">
            <a:avLst/>
          </a:prstGeom>
        </p:spPr>
      </p:pic>
      <p:sp>
        <p:nvSpPr>
          <p:cNvPr id="35" name="文本框 34"/>
          <p:cNvSpPr txBox="1"/>
          <p:nvPr/>
        </p:nvSpPr>
        <p:spPr>
          <a:xfrm>
            <a:off x="994410" y="3689985"/>
            <a:ext cx="2231390" cy="2399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0">
                <a:solidFill>
                  <a:schemeClr val="tx1"/>
                </a:solidFill>
              </a:rPr>
              <a:t>林</a:t>
            </a:r>
            <a:endParaRPr lang="zh-CN" altLang="en-US" sz="15000">
              <a:solidFill>
                <a:schemeClr val="tx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636645" y="3689350"/>
            <a:ext cx="2231390" cy="2399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0">
                <a:solidFill>
                  <a:schemeClr val="tx1"/>
                </a:solidFill>
              </a:rPr>
              <a:t>休</a:t>
            </a:r>
            <a:endParaRPr lang="zh-CN" altLang="en-US" sz="15000">
              <a:solidFill>
                <a:schemeClr val="tx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419215" y="3689350"/>
            <a:ext cx="2231390" cy="2399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0">
                <a:solidFill>
                  <a:schemeClr val="tx1"/>
                </a:solidFill>
              </a:rPr>
              <a:t>囚</a:t>
            </a:r>
            <a:endParaRPr lang="zh-CN" altLang="en-US" sz="15000">
              <a:solidFill>
                <a:schemeClr val="tx1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9041130" y="3689350"/>
            <a:ext cx="2231390" cy="2399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0">
                <a:solidFill>
                  <a:schemeClr val="tx1"/>
                </a:solidFill>
              </a:rPr>
              <a:t>明</a:t>
            </a:r>
            <a:endParaRPr lang="zh-CN" altLang="en-US" sz="15000">
              <a:solidFill>
                <a:schemeClr val="tx1"/>
              </a:solidFill>
            </a:endParaRP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710" y="401320"/>
            <a:ext cx="10439400" cy="303276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53" t="28582" r="8431" b="32575"/>
          <a:stretch>
            <a:fillRect/>
          </a:stretch>
        </p:blipFill>
        <p:spPr>
          <a:xfrm>
            <a:off x="893445" y="1956435"/>
            <a:ext cx="5628005" cy="269176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22" t="17361" r="16644" b="29987"/>
          <a:stretch>
            <a:fillRect/>
          </a:stretch>
        </p:blipFill>
        <p:spPr>
          <a:xfrm>
            <a:off x="6678295" y="1203960"/>
            <a:ext cx="4498340" cy="3761740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1599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1599"/>
</p:tagLst>
</file>

<file path=ppt/tags/tag3.xml><?xml version="1.0" encoding="utf-8"?>
<p:tagLst xmlns:p="http://schemas.openxmlformats.org/presentationml/2006/main">
  <p:tag name="KSO_WM_TAG_VERSION" val="1.0"/>
  <p:tag name="KSO_WM_BEAUTIFY_FLAG" val="#wm#"/>
  <p:tag name="KSO_WM_COMBINE_RELATE_SLIDE_ID" val="background20180969_1"/>
  <p:tag name="KSO_WM_TEMPLATE_CATEGORY" val="custom"/>
  <p:tag name="KSO_WM_TEMPLATE_INDEX" val="20181599"/>
  <p:tag name="KSO_WM_TEMPLATE_SUBCATEGORY" val="combine"/>
  <p:tag name="KSO_WM_TEMPLATE_THUMBS_INDEX" val="1、4、5、6、12、13、18、19"/>
</p:tagLst>
</file>

<file path=ppt/theme/theme1.xml><?xml version="1.0" encoding="utf-8"?>
<a:theme xmlns:a="http://schemas.openxmlformats.org/drawingml/2006/main" name="1_自定义设计方案">
  <a:themeElements>
    <a:clrScheme name="自定义 68">
      <a:dk1>
        <a:srgbClr val="000000"/>
      </a:dk1>
      <a:lt1>
        <a:srgbClr val="FFFFFF"/>
      </a:lt1>
      <a:dk2>
        <a:srgbClr val="E7658A"/>
      </a:dk2>
      <a:lt2>
        <a:srgbClr val="E7E6E6"/>
      </a:lt2>
      <a:accent1>
        <a:srgbClr val="E7658A"/>
      </a:accent1>
      <a:accent2>
        <a:srgbClr val="54BDB2"/>
      </a:accent2>
      <a:accent3>
        <a:srgbClr val="F5CA44"/>
      </a:accent3>
      <a:accent4>
        <a:srgbClr val="E7658A"/>
      </a:accent4>
      <a:accent5>
        <a:srgbClr val="54BDB2"/>
      </a:accent5>
      <a:accent6>
        <a:srgbClr val="F5CA44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84</Words>
  <Application>WPS 演示</Application>
  <PresentationFormat>Widescreen</PresentationFormat>
  <Paragraphs>26</Paragraphs>
  <Slides>9</Slides>
  <Notes>3</Notes>
  <HiddenSlides>0</HiddenSlides>
  <MMClips>0</MMClips>
  <ScaleCrop>false</ScaleCrop>
  <HeadingPairs>
    <vt:vector size="8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9</vt:i4>
      </vt:variant>
    </vt:vector>
  </HeadingPairs>
  <TitlesOfParts>
    <vt:vector size="19" baseType="lpstr">
      <vt:lpstr>Arial</vt:lpstr>
      <vt:lpstr>宋体</vt:lpstr>
      <vt:lpstr>Wingdings</vt:lpstr>
      <vt:lpstr>微软雅黑</vt:lpstr>
      <vt:lpstr>Arial Unicode MS</vt:lpstr>
      <vt:lpstr>黑体</vt:lpstr>
      <vt:lpstr>1_自定义设计方案</vt:lpstr>
      <vt:lpstr>Paint.Picture</vt:lpstr>
      <vt:lpstr>Paint.Picture</vt:lpstr>
      <vt:lpstr>Paint.Picture</vt:lpstr>
      <vt:lpstr>1.语言部分：汉语拼音-生母                       汉字 福、门 2.文化部分：福，新年装饰                      手工，新年门装饰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你好</dc:title>
  <dc:creator/>
  <cp:lastModifiedBy>GUO ZHIQING</cp:lastModifiedBy>
  <cp:revision>53</cp:revision>
  <dcterms:created xsi:type="dcterms:W3CDTF">2019-06-04T10:51:00Z</dcterms:created>
  <dcterms:modified xsi:type="dcterms:W3CDTF">2020-01-30T12:24:54Z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2052-11.1.0.9339</vt:lpwstr>
  </property>
</Properties>
</file>