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90" d="100"/>
          <a:sy n="90" d="100"/>
        </p:scale>
        <p:origin x="403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Assumptions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SJSS6004</a:t>
            </a:r>
          </a:p>
          <a:p>
            <a:r>
              <a:rPr lang="en-GB" dirty="0" smtClean="0"/>
              <a:t>Phillip Morgan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366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Review: Mary Gentile’s Assumptions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Questions:</a:t>
            </a:r>
          </a:p>
          <a:p>
            <a:pPr lvl="1"/>
            <a:r>
              <a:rPr lang="en-GB" dirty="0" smtClean="0"/>
              <a:t>How does this relate to my role as an advocate?</a:t>
            </a:r>
          </a:p>
          <a:p>
            <a:pPr lvl="1"/>
            <a:r>
              <a:rPr lang="en-GB" dirty="0" smtClean="0"/>
              <a:t>How does this relate to Person centred Practice?</a:t>
            </a:r>
          </a:p>
          <a:p>
            <a:pPr lvl="1"/>
            <a:r>
              <a:rPr lang="en-GB" dirty="0" smtClean="0"/>
              <a:t>How can I use these assumptions to improve my ability to give voice to </a:t>
            </a:r>
            <a:r>
              <a:rPr lang="en-GB" smtClean="0"/>
              <a:t>my values?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796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Assumption 1:</a:t>
            </a:r>
          </a:p>
          <a:p>
            <a:pPr marL="0" indent="0" algn="ctr">
              <a:buNone/>
            </a:pPr>
            <a:r>
              <a:rPr lang="en-GB" dirty="0" smtClean="0"/>
              <a:t>I want to voice and act upon my 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582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Assumption Two:</a:t>
            </a:r>
          </a:p>
          <a:p>
            <a:pPr marL="0" indent="0" algn="ctr">
              <a:buNone/>
            </a:pPr>
            <a:r>
              <a:rPr lang="en-GB" dirty="0" smtClean="0"/>
              <a:t>I have voiced my values, at some point in my past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297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Assumption Three:</a:t>
            </a:r>
          </a:p>
          <a:p>
            <a:pPr marL="0" indent="0" algn="ctr">
              <a:buNone/>
            </a:pPr>
            <a:r>
              <a:rPr lang="en-GB" dirty="0" smtClean="0"/>
              <a:t>I can voice my values more often and more effectively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393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Assumption Four:</a:t>
            </a:r>
          </a:p>
          <a:p>
            <a:pPr marL="0" indent="0" algn="ctr">
              <a:buNone/>
            </a:pPr>
            <a:r>
              <a:rPr lang="en-GB" dirty="0" smtClean="0"/>
              <a:t>It is easier for me to voice my values in some contexts than others.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59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Assumption Five:</a:t>
            </a:r>
          </a:p>
          <a:p>
            <a:pPr marL="0" indent="0" algn="ctr">
              <a:buNone/>
            </a:pPr>
            <a:r>
              <a:rPr lang="en-GB" dirty="0" smtClean="0"/>
              <a:t>I am more likely to voice my values if I have practised how to respond to frequently encountered conflicts.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425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Assumption Six:</a:t>
            </a:r>
          </a:p>
          <a:p>
            <a:pPr marL="0" indent="0" algn="ctr">
              <a:buNone/>
            </a:pPr>
            <a:r>
              <a:rPr lang="en-GB" dirty="0" smtClean="0"/>
              <a:t>My example is powerful.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326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Assumption Seven:</a:t>
            </a:r>
          </a:p>
          <a:p>
            <a:pPr marL="0" indent="0" algn="ctr">
              <a:buNone/>
            </a:pPr>
            <a:r>
              <a:rPr lang="en-GB" dirty="0" smtClean="0"/>
              <a:t>Although mastering and delivering responses to </a:t>
            </a:r>
            <a:r>
              <a:rPr lang="en-GB" dirty="0" err="1" smtClean="0"/>
              <a:t>frequesntly</a:t>
            </a:r>
            <a:r>
              <a:rPr lang="en-GB" dirty="0" smtClean="0"/>
              <a:t> heard rationalisations can empower others who share my views to act, I cannot assume I know who these people 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205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Assumption Eight:</a:t>
            </a:r>
          </a:p>
          <a:p>
            <a:pPr marL="0" indent="0" algn="ctr">
              <a:buNone/>
            </a:pPr>
            <a:r>
              <a:rPr lang="en-GB" dirty="0" smtClean="0"/>
              <a:t>The better I know myself, the more I can prepare to play to my strengths, and, when necessary, protect myself from my weaknesses.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198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Assumption Nine:</a:t>
            </a:r>
          </a:p>
          <a:p>
            <a:pPr marL="0" indent="0" algn="ctr">
              <a:buNone/>
            </a:pPr>
            <a:r>
              <a:rPr lang="en-GB" dirty="0" smtClean="0"/>
              <a:t>I am not alone.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062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Assumption 10:</a:t>
            </a:r>
          </a:p>
          <a:p>
            <a:pPr marL="0" indent="0" algn="ctr">
              <a:buNone/>
            </a:pPr>
            <a:r>
              <a:rPr lang="en-GB" dirty="0" smtClean="0"/>
              <a:t>Although I may not always succeed, voicing and acting on my values is worth doing.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23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11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Assumption Eleven:</a:t>
            </a:r>
          </a:p>
          <a:p>
            <a:pPr marL="0" indent="0" algn="ctr">
              <a:buNone/>
            </a:pPr>
            <a:r>
              <a:rPr lang="en-GB" dirty="0" err="1" smtClean="0"/>
              <a:t>Vopicing</a:t>
            </a:r>
            <a:r>
              <a:rPr lang="en-GB" dirty="0" smtClean="0"/>
              <a:t> my values leads to better decisions.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053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12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The more I believe it’s possible to voice and act on my values, the more likely I will be to do so.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8690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Gentile, M (2009) Giving Voice to Values. USA: McGraw-Hill.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0034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</TotalTime>
  <Words>303</Words>
  <Application>Microsoft Office PowerPoint</Application>
  <PresentationFormat>Widescreen</PresentationFormat>
  <Paragraphs>65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Garamond</vt:lpstr>
      <vt:lpstr>Organic</vt:lpstr>
      <vt:lpstr>Assumptions</vt:lpstr>
      <vt:lpstr>Review: Mary Gentile’s Assumptions</vt:lpstr>
      <vt:lpstr>Assumption 1</vt:lpstr>
      <vt:lpstr>Assumption 2</vt:lpstr>
      <vt:lpstr>Assumption 3</vt:lpstr>
      <vt:lpstr>Assumption 4</vt:lpstr>
      <vt:lpstr>Assumption 5</vt:lpstr>
      <vt:lpstr>Assumption 6</vt:lpstr>
      <vt:lpstr>Assumption 7</vt:lpstr>
      <vt:lpstr>Assumption 8</vt:lpstr>
      <vt:lpstr>Assumption 9</vt:lpstr>
      <vt:lpstr>Assumption 10</vt:lpstr>
      <vt:lpstr>Assumption 11</vt:lpstr>
      <vt:lpstr>Assumption 12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Assumptions</dc:title>
  <dc:creator>Phillip Morgan</dc:creator>
  <cp:lastModifiedBy>Phillip Morgan</cp:lastModifiedBy>
  <cp:revision>2</cp:revision>
  <dcterms:created xsi:type="dcterms:W3CDTF">2019-02-12T11:22:30Z</dcterms:created>
  <dcterms:modified xsi:type="dcterms:W3CDTF">2019-02-12T11:37:20Z</dcterms:modified>
</cp:coreProperties>
</file>