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6" r:id="rId2"/>
    <p:sldId id="256" r:id="rId3"/>
    <p:sldId id="260" r:id="rId4"/>
    <p:sldId id="257" r:id="rId5"/>
    <p:sldId id="261" r:id="rId6"/>
    <p:sldId id="262" r:id="rId7"/>
    <p:sldId id="259" r:id="rId8"/>
    <p:sldId id="263" r:id="rId9"/>
    <p:sldId id="271" r:id="rId10"/>
    <p:sldId id="272" r:id="rId11"/>
    <p:sldId id="273" r:id="rId12"/>
    <p:sldId id="269" r:id="rId13"/>
    <p:sldId id="275" r:id="rId14"/>
    <p:sldId id="264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759"/>
    <p:restoredTop sz="89524"/>
  </p:normalViewPr>
  <p:slideViewPr>
    <p:cSldViewPr snapToGrid="0">
      <p:cViewPr varScale="1">
        <p:scale>
          <a:sx n="76" d="100"/>
          <a:sy n="76" d="100"/>
        </p:scale>
        <p:origin x="232" y="10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lie George (2215137)" userId="4796951b-fa18-4c23-be39-e29130ac26bf" providerId="ADAL" clId="{E05B8678-53DF-CB42-95CC-624407D021B7}"/>
    <pc:docChg chg="undo redo custSel addSld modSld sldOrd">
      <pc:chgData name="Ollie George (2215137)" userId="4796951b-fa18-4c23-be39-e29130ac26bf" providerId="ADAL" clId="{E05B8678-53DF-CB42-95CC-624407D021B7}" dt="2025-05-08T20:05:45.043" v="455" actId="20577"/>
      <pc:docMkLst>
        <pc:docMk/>
      </pc:docMkLst>
      <pc:sldChg chg="addSp delSp modSp">
        <pc:chgData name="Ollie George (2215137)" userId="4796951b-fa18-4c23-be39-e29130ac26bf" providerId="ADAL" clId="{E05B8678-53DF-CB42-95CC-624407D021B7}" dt="2025-05-08T18:23:52.494" v="105" actId="26606"/>
        <pc:sldMkLst>
          <pc:docMk/>
          <pc:sldMk cId="2986480453" sldId="260"/>
        </pc:sldMkLst>
        <pc:spChg chg="mod">
          <ac:chgData name="Ollie George (2215137)" userId="4796951b-fa18-4c23-be39-e29130ac26bf" providerId="ADAL" clId="{E05B8678-53DF-CB42-95CC-624407D021B7}" dt="2025-05-08T18:23:52.494" v="105" actId="26606"/>
          <ac:spMkLst>
            <pc:docMk/>
            <pc:sldMk cId="2986480453" sldId="260"/>
            <ac:spMk id="2" creationId="{0D4106FE-3047-B736-B186-8E5D99DA81EC}"/>
          </ac:spMkLst>
        </pc:spChg>
        <pc:spChg chg="mod">
          <ac:chgData name="Ollie George (2215137)" userId="4796951b-fa18-4c23-be39-e29130ac26bf" providerId="ADAL" clId="{E05B8678-53DF-CB42-95CC-624407D021B7}" dt="2025-05-08T18:23:52.494" v="105" actId="26606"/>
          <ac:spMkLst>
            <pc:docMk/>
            <pc:sldMk cId="2986480453" sldId="260"/>
            <ac:spMk id="3" creationId="{C63C8282-0766-029F-B28B-6092618D8EE0}"/>
          </ac:spMkLst>
        </pc:spChg>
        <pc:spChg chg="add del">
          <ac:chgData name="Ollie George (2215137)" userId="4796951b-fa18-4c23-be39-e29130ac26bf" providerId="ADAL" clId="{E05B8678-53DF-CB42-95CC-624407D021B7}" dt="2025-05-08T18:23:52.494" v="105" actId="26606"/>
          <ac:spMkLst>
            <pc:docMk/>
            <pc:sldMk cId="2986480453" sldId="260"/>
            <ac:spMk id="12" creationId="{E45CA849-654C-4173-AD99-B3A2528275F5}"/>
          </ac:spMkLst>
        </pc:spChg>
        <pc:spChg chg="add del">
          <ac:chgData name="Ollie George (2215137)" userId="4796951b-fa18-4c23-be39-e29130ac26bf" providerId="ADAL" clId="{E05B8678-53DF-CB42-95CC-624407D021B7}" dt="2025-05-08T18:23:52.494" v="105" actId="26606"/>
          <ac:spMkLst>
            <pc:docMk/>
            <pc:sldMk cId="2986480453" sldId="260"/>
            <ac:spMk id="14" creationId="{3E23A947-2D45-4208-AE2B-64948C87A3EB}"/>
          </ac:spMkLst>
        </pc:spChg>
        <pc:spChg chg="add del">
          <ac:chgData name="Ollie George (2215137)" userId="4796951b-fa18-4c23-be39-e29130ac26bf" providerId="ADAL" clId="{E05B8678-53DF-CB42-95CC-624407D021B7}" dt="2025-05-08T18:23:52.494" v="105" actId="26606"/>
          <ac:spMkLst>
            <pc:docMk/>
            <pc:sldMk cId="2986480453" sldId="260"/>
            <ac:spMk id="16" creationId="{E5BBB0F9-6A59-4D02-A9C7-A2D6516684CE}"/>
          </ac:spMkLst>
        </pc:spChg>
        <pc:spChg chg="add del">
          <ac:chgData name="Ollie George (2215137)" userId="4796951b-fa18-4c23-be39-e29130ac26bf" providerId="ADAL" clId="{E05B8678-53DF-CB42-95CC-624407D021B7}" dt="2025-05-08T18:23:52.494" v="105" actId="26606"/>
          <ac:spMkLst>
            <pc:docMk/>
            <pc:sldMk cId="2986480453" sldId="260"/>
            <ac:spMk id="21" creationId="{C3896A03-3945-419A-B66B-4EE266EDD152}"/>
          </ac:spMkLst>
        </pc:spChg>
        <pc:spChg chg="add del">
          <ac:chgData name="Ollie George (2215137)" userId="4796951b-fa18-4c23-be39-e29130ac26bf" providerId="ADAL" clId="{E05B8678-53DF-CB42-95CC-624407D021B7}" dt="2025-05-08T18:23:52.494" v="105" actId="26606"/>
          <ac:spMkLst>
            <pc:docMk/>
            <pc:sldMk cId="2986480453" sldId="260"/>
            <ac:spMk id="23" creationId="{B34F5AD2-EDBD-4BBD-A55C-EAFFD0C7097A}"/>
          </ac:spMkLst>
        </pc:spChg>
        <pc:spChg chg="add del">
          <ac:chgData name="Ollie George (2215137)" userId="4796951b-fa18-4c23-be39-e29130ac26bf" providerId="ADAL" clId="{E05B8678-53DF-CB42-95CC-624407D021B7}" dt="2025-05-08T18:23:52.494" v="105" actId="26606"/>
          <ac:spMkLst>
            <pc:docMk/>
            <pc:sldMk cId="2986480453" sldId="260"/>
            <ac:spMk id="25" creationId="{6832F003-FCA6-4CFB-A2EA-308F3AA257D1}"/>
          </ac:spMkLst>
        </pc:spChg>
        <pc:picChg chg="mod ord">
          <ac:chgData name="Ollie George (2215137)" userId="4796951b-fa18-4c23-be39-e29130ac26bf" providerId="ADAL" clId="{E05B8678-53DF-CB42-95CC-624407D021B7}" dt="2025-05-08T18:23:52.494" v="105" actId="26606"/>
          <ac:picMkLst>
            <pc:docMk/>
            <pc:sldMk cId="2986480453" sldId="260"/>
            <ac:picMk id="7" creationId="{789CEA12-EB76-F1D1-4D90-46FF760D03E2}"/>
          </ac:picMkLst>
        </pc:picChg>
      </pc:sldChg>
      <pc:sldChg chg="addSp delSp modSp">
        <pc:chgData name="Ollie George (2215137)" userId="4796951b-fa18-4c23-be39-e29130ac26bf" providerId="ADAL" clId="{E05B8678-53DF-CB42-95CC-624407D021B7}" dt="2025-05-08T18:52:45.484" v="434" actId="20577"/>
        <pc:sldMkLst>
          <pc:docMk/>
          <pc:sldMk cId="4243041879" sldId="262"/>
        </pc:sldMkLst>
        <pc:spChg chg="mod">
          <ac:chgData name="Ollie George (2215137)" userId="4796951b-fa18-4c23-be39-e29130ac26bf" providerId="ADAL" clId="{E05B8678-53DF-CB42-95CC-624407D021B7}" dt="2025-05-08T18:52:45.484" v="434" actId="20577"/>
          <ac:spMkLst>
            <pc:docMk/>
            <pc:sldMk cId="4243041879" sldId="262"/>
            <ac:spMk id="7" creationId="{518A44F1-4ABC-876B-B637-9A784AAFAB7F}"/>
          </ac:spMkLst>
        </pc:spChg>
        <pc:picChg chg="add del mod">
          <ac:chgData name="Ollie George (2215137)" userId="4796951b-fa18-4c23-be39-e29130ac26bf" providerId="ADAL" clId="{E05B8678-53DF-CB42-95CC-624407D021B7}" dt="2025-05-08T18:26:30.963" v="107" actId="34307"/>
          <ac:picMkLst>
            <pc:docMk/>
            <pc:sldMk cId="4243041879" sldId="262"/>
            <ac:picMk id="3" creationId="{E3D396CF-D95C-061C-C155-571E64A846C0}"/>
          </ac:picMkLst>
        </pc:picChg>
        <pc:picChg chg="add del mod">
          <ac:chgData name="Ollie George (2215137)" userId="4796951b-fa18-4c23-be39-e29130ac26bf" providerId="ADAL" clId="{E05B8678-53DF-CB42-95CC-624407D021B7}" dt="2025-05-08T18:50:25.620" v="409" actId="21"/>
          <ac:picMkLst>
            <pc:docMk/>
            <pc:sldMk cId="4243041879" sldId="262"/>
            <ac:picMk id="4" creationId="{F4DB5673-39D5-F280-6E2A-6830963C630D}"/>
          </ac:picMkLst>
        </pc:picChg>
        <pc:picChg chg="mod">
          <ac:chgData name="Ollie George (2215137)" userId="4796951b-fa18-4c23-be39-e29130ac26bf" providerId="ADAL" clId="{E05B8678-53DF-CB42-95CC-624407D021B7}" dt="2025-05-08T18:50:38.908" v="414" actId="1076"/>
          <ac:picMkLst>
            <pc:docMk/>
            <pc:sldMk cId="4243041879" sldId="262"/>
            <ac:picMk id="6" creationId="{1A230268-9B07-D120-1ECD-5BA60106FAA7}"/>
          </ac:picMkLst>
        </pc:picChg>
      </pc:sldChg>
      <pc:sldChg chg="addSp modSp mod setBg">
        <pc:chgData name="Ollie George (2215137)" userId="4796951b-fa18-4c23-be39-e29130ac26bf" providerId="ADAL" clId="{E05B8678-53DF-CB42-95CC-624407D021B7}" dt="2025-05-08T18:22:41.412" v="103" actId="26606"/>
        <pc:sldMkLst>
          <pc:docMk/>
          <pc:sldMk cId="235758267" sldId="269"/>
        </pc:sldMkLst>
        <pc:spChg chg="mod">
          <ac:chgData name="Ollie George (2215137)" userId="4796951b-fa18-4c23-be39-e29130ac26bf" providerId="ADAL" clId="{E05B8678-53DF-CB42-95CC-624407D021B7}" dt="2025-05-08T18:22:41.412" v="103" actId="26606"/>
          <ac:spMkLst>
            <pc:docMk/>
            <pc:sldMk cId="235758267" sldId="269"/>
            <ac:spMk id="2" creationId="{5CDED823-022F-0D00-1D95-F7B9CFB21024}"/>
          </ac:spMkLst>
        </pc:spChg>
        <pc:spChg chg="mod">
          <ac:chgData name="Ollie George (2215137)" userId="4796951b-fa18-4c23-be39-e29130ac26bf" providerId="ADAL" clId="{E05B8678-53DF-CB42-95CC-624407D021B7}" dt="2025-05-08T18:22:41.412" v="103" actId="26606"/>
          <ac:spMkLst>
            <pc:docMk/>
            <pc:sldMk cId="235758267" sldId="269"/>
            <ac:spMk id="3" creationId="{4191504C-3151-ED78-3E86-BA62DDBA04F6}"/>
          </ac:spMkLst>
        </pc:spChg>
        <pc:spChg chg="add">
          <ac:chgData name="Ollie George (2215137)" userId="4796951b-fa18-4c23-be39-e29130ac26bf" providerId="ADAL" clId="{E05B8678-53DF-CB42-95CC-624407D021B7}" dt="2025-05-08T18:22:41.412" v="103" actId="26606"/>
          <ac:spMkLst>
            <pc:docMk/>
            <pc:sldMk cId="235758267" sldId="269"/>
            <ac:spMk id="11" creationId="{201CC55D-ED54-4C5C-95E6-10947BD1103B}"/>
          </ac:spMkLst>
        </pc:spChg>
        <pc:spChg chg="add">
          <ac:chgData name="Ollie George (2215137)" userId="4796951b-fa18-4c23-be39-e29130ac26bf" providerId="ADAL" clId="{E05B8678-53DF-CB42-95CC-624407D021B7}" dt="2025-05-08T18:22:41.412" v="103" actId="26606"/>
          <ac:spMkLst>
            <pc:docMk/>
            <pc:sldMk cId="235758267" sldId="269"/>
            <ac:spMk id="17" creationId="{3873B707-463F-40B0-8227-E8CC6C67EB25}"/>
          </ac:spMkLst>
        </pc:spChg>
        <pc:spChg chg="add">
          <ac:chgData name="Ollie George (2215137)" userId="4796951b-fa18-4c23-be39-e29130ac26bf" providerId="ADAL" clId="{E05B8678-53DF-CB42-95CC-624407D021B7}" dt="2025-05-08T18:22:41.412" v="103" actId="26606"/>
          <ac:spMkLst>
            <pc:docMk/>
            <pc:sldMk cId="235758267" sldId="269"/>
            <ac:spMk id="19" creationId="{C13237C8-E62C-4F0D-A318-BD6FB6C2D138}"/>
          </ac:spMkLst>
        </pc:spChg>
        <pc:spChg chg="add">
          <ac:chgData name="Ollie George (2215137)" userId="4796951b-fa18-4c23-be39-e29130ac26bf" providerId="ADAL" clId="{E05B8678-53DF-CB42-95CC-624407D021B7}" dt="2025-05-08T18:22:41.412" v="103" actId="26606"/>
          <ac:spMkLst>
            <pc:docMk/>
            <pc:sldMk cId="235758267" sldId="269"/>
            <ac:spMk id="21" creationId="{19C9EAEA-39D0-4B0E-A0EB-51E7B26740B1}"/>
          </ac:spMkLst>
        </pc:spChg>
        <pc:grpChg chg="add">
          <ac:chgData name="Ollie George (2215137)" userId="4796951b-fa18-4c23-be39-e29130ac26bf" providerId="ADAL" clId="{E05B8678-53DF-CB42-95CC-624407D021B7}" dt="2025-05-08T18:22:41.412" v="103" actId="26606"/>
          <ac:grpSpMkLst>
            <pc:docMk/>
            <pc:sldMk cId="235758267" sldId="269"/>
            <ac:grpSpMk id="13" creationId="{1DE889C7-FAD6-4397-98E2-05D503484459}"/>
          </ac:grpSpMkLst>
        </pc:grpChg>
        <pc:picChg chg="add mod">
          <ac:chgData name="Ollie George (2215137)" userId="4796951b-fa18-4c23-be39-e29130ac26bf" providerId="ADAL" clId="{E05B8678-53DF-CB42-95CC-624407D021B7}" dt="2025-05-08T18:22:41.412" v="103" actId="26606"/>
          <ac:picMkLst>
            <pc:docMk/>
            <pc:sldMk cId="235758267" sldId="269"/>
            <ac:picMk id="6" creationId="{34538300-2268-570E-D986-672B13E75F48}"/>
          </ac:picMkLst>
        </pc:picChg>
      </pc:sldChg>
      <pc:sldChg chg="modSp">
        <pc:chgData name="Ollie George (2215137)" userId="4796951b-fa18-4c23-be39-e29130ac26bf" providerId="ADAL" clId="{E05B8678-53DF-CB42-95CC-624407D021B7}" dt="2025-05-08T18:43:13.238" v="361" actId="2711"/>
        <pc:sldMkLst>
          <pc:docMk/>
          <pc:sldMk cId="524213954" sldId="270"/>
        </pc:sldMkLst>
        <pc:spChg chg="mod">
          <ac:chgData name="Ollie George (2215137)" userId="4796951b-fa18-4c23-be39-e29130ac26bf" providerId="ADAL" clId="{E05B8678-53DF-CB42-95CC-624407D021B7}" dt="2025-05-08T18:43:13.238" v="361" actId="2711"/>
          <ac:spMkLst>
            <pc:docMk/>
            <pc:sldMk cId="524213954" sldId="270"/>
            <ac:spMk id="3" creationId="{83A3691D-E73D-379C-E144-EB21EF6832E8}"/>
          </ac:spMkLst>
        </pc:spChg>
      </pc:sldChg>
      <pc:sldChg chg="addSp modSp mod setBg">
        <pc:chgData name="Ollie George (2215137)" userId="4796951b-fa18-4c23-be39-e29130ac26bf" providerId="ADAL" clId="{E05B8678-53DF-CB42-95CC-624407D021B7}" dt="2025-05-08T18:19:08.061" v="83" actId="26606"/>
        <pc:sldMkLst>
          <pc:docMk/>
          <pc:sldMk cId="1548855982" sldId="271"/>
        </pc:sldMkLst>
        <pc:spChg chg="mod ord">
          <ac:chgData name="Ollie George (2215137)" userId="4796951b-fa18-4c23-be39-e29130ac26bf" providerId="ADAL" clId="{E05B8678-53DF-CB42-95CC-624407D021B7}" dt="2025-05-08T18:19:08.061" v="83" actId="26606"/>
          <ac:spMkLst>
            <pc:docMk/>
            <pc:sldMk cId="1548855982" sldId="271"/>
            <ac:spMk id="3" creationId="{5DB995FD-F95F-FB61-CA3D-38EC59FAF96D}"/>
          </ac:spMkLst>
        </pc:spChg>
        <pc:spChg chg="mod">
          <ac:chgData name="Ollie George (2215137)" userId="4796951b-fa18-4c23-be39-e29130ac26bf" providerId="ADAL" clId="{E05B8678-53DF-CB42-95CC-624407D021B7}" dt="2025-05-08T18:19:08.061" v="83" actId="26606"/>
          <ac:spMkLst>
            <pc:docMk/>
            <pc:sldMk cId="1548855982" sldId="271"/>
            <ac:spMk id="4" creationId="{2B0A4519-6BAB-A8D0-467E-DE9DFF5B8F50}"/>
          </ac:spMkLst>
        </pc:spChg>
        <pc:spChg chg="add">
          <ac:chgData name="Ollie George (2215137)" userId="4796951b-fa18-4c23-be39-e29130ac26bf" providerId="ADAL" clId="{E05B8678-53DF-CB42-95CC-624407D021B7}" dt="2025-05-08T18:19:08.061" v="83" actId="26606"/>
          <ac:spMkLst>
            <pc:docMk/>
            <pc:sldMk cId="1548855982" sldId="271"/>
            <ac:spMk id="11" creationId="{4F7EBAE4-9945-4473-9E34-B2C66EA0F03D}"/>
          </ac:spMkLst>
        </pc:spChg>
        <pc:spChg chg="add">
          <ac:chgData name="Ollie George (2215137)" userId="4796951b-fa18-4c23-be39-e29130ac26bf" providerId="ADAL" clId="{E05B8678-53DF-CB42-95CC-624407D021B7}" dt="2025-05-08T18:19:08.061" v="83" actId="26606"/>
          <ac:spMkLst>
            <pc:docMk/>
            <pc:sldMk cId="1548855982" sldId="271"/>
            <ac:spMk id="13" creationId="{70BEB1E7-2F88-40BC-B73D-42E5B6F80BFC}"/>
          </ac:spMkLst>
        </pc:spChg>
        <pc:spChg chg="add">
          <ac:chgData name="Ollie George (2215137)" userId="4796951b-fa18-4c23-be39-e29130ac26bf" providerId="ADAL" clId="{E05B8678-53DF-CB42-95CC-624407D021B7}" dt="2025-05-08T18:19:08.061" v="83" actId="26606"/>
          <ac:spMkLst>
            <pc:docMk/>
            <pc:sldMk cId="1548855982" sldId="271"/>
            <ac:spMk id="15" creationId="{A7B99495-F43F-4D80-A44F-2CB4764EB90B}"/>
          </ac:spMkLst>
        </pc:spChg>
        <pc:picChg chg="add mod">
          <ac:chgData name="Ollie George (2215137)" userId="4796951b-fa18-4c23-be39-e29130ac26bf" providerId="ADAL" clId="{E05B8678-53DF-CB42-95CC-624407D021B7}" dt="2025-05-08T18:19:08.061" v="83" actId="26606"/>
          <ac:picMkLst>
            <pc:docMk/>
            <pc:sldMk cId="1548855982" sldId="271"/>
            <ac:picMk id="6" creationId="{5C8A615D-782A-DA66-0946-E03FCE1697F5}"/>
          </ac:picMkLst>
        </pc:picChg>
      </pc:sldChg>
      <pc:sldChg chg="addSp delSp modSp mod setBg">
        <pc:chgData name="Ollie George (2215137)" userId="4796951b-fa18-4c23-be39-e29130ac26bf" providerId="ADAL" clId="{E05B8678-53DF-CB42-95CC-624407D021B7}" dt="2025-05-08T18:20:23.807" v="99" actId="26606"/>
        <pc:sldMkLst>
          <pc:docMk/>
          <pc:sldMk cId="1064298029" sldId="272"/>
        </pc:sldMkLst>
        <pc:spChg chg="mod">
          <ac:chgData name="Ollie George (2215137)" userId="4796951b-fa18-4c23-be39-e29130ac26bf" providerId="ADAL" clId="{E05B8678-53DF-CB42-95CC-624407D021B7}" dt="2025-05-08T18:20:23.807" v="99" actId="26606"/>
          <ac:spMkLst>
            <pc:docMk/>
            <pc:sldMk cId="1064298029" sldId="272"/>
            <ac:spMk id="2" creationId="{DEEBEBD6-92A9-65AF-A43C-F24E80074034}"/>
          </ac:spMkLst>
        </pc:spChg>
        <pc:spChg chg="mod ord">
          <ac:chgData name="Ollie George (2215137)" userId="4796951b-fa18-4c23-be39-e29130ac26bf" providerId="ADAL" clId="{E05B8678-53DF-CB42-95CC-624407D021B7}" dt="2025-05-08T18:20:23.807" v="99" actId="26606"/>
          <ac:spMkLst>
            <pc:docMk/>
            <pc:sldMk cId="1064298029" sldId="272"/>
            <ac:spMk id="3" creationId="{F5B4BC57-4688-8227-53A7-521A95EE5F07}"/>
          </ac:spMkLst>
        </pc:spChg>
        <pc:spChg chg="add del">
          <ac:chgData name="Ollie George (2215137)" userId="4796951b-fa18-4c23-be39-e29130ac26bf" providerId="ADAL" clId="{E05B8678-53DF-CB42-95CC-624407D021B7}" dt="2025-05-08T18:20:11.101" v="86" actId="26606"/>
          <ac:spMkLst>
            <pc:docMk/>
            <pc:sldMk cId="1064298029" sldId="272"/>
            <ac:spMk id="11" creationId="{665DBBEF-238B-476B-96AB-8AAC3224ECEA}"/>
          </ac:spMkLst>
        </pc:spChg>
        <pc:spChg chg="add del">
          <ac:chgData name="Ollie George (2215137)" userId="4796951b-fa18-4c23-be39-e29130ac26bf" providerId="ADAL" clId="{E05B8678-53DF-CB42-95CC-624407D021B7}" dt="2025-05-08T18:20:11.101" v="86" actId="26606"/>
          <ac:spMkLst>
            <pc:docMk/>
            <pc:sldMk cId="1064298029" sldId="272"/>
            <ac:spMk id="13" creationId="{3FCFB1DE-0B7E-48CC-BA90-B2AB0889F9D6}"/>
          </ac:spMkLst>
        </pc:spChg>
        <pc:spChg chg="add del">
          <ac:chgData name="Ollie George (2215137)" userId="4796951b-fa18-4c23-be39-e29130ac26bf" providerId="ADAL" clId="{E05B8678-53DF-CB42-95CC-624407D021B7}" dt="2025-05-08T18:20:13.549" v="88" actId="26606"/>
          <ac:spMkLst>
            <pc:docMk/>
            <pc:sldMk cId="1064298029" sldId="272"/>
            <ac:spMk id="15" creationId="{04357C93-F0CB-4A1C-8F77-4E9063789819}"/>
          </ac:spMkLst>
        </pc:spChg>
        <pc:spChg chg="add del">
          <ac:chgData name="Ollie George (2215137)" userId="4796951b-fa18-4c23-be39-e29130ac26bf" providerId="ADAL" clId="{E05B8678-53DF-CB42-95CC-624407D021B7}" dt="2025-05-08T18:20:13.549" v="88" actId="26606"/>
          <ac:spMkLst>
            <pc:docMk/>
            <pc:sldMk cId="1064298029" sldId="272"/>
            <ac:spMk id="16" creationId="{BA79A7CF-01AF-4178-9369-94E0C90EB046}"/>
          </ac:spMkLst>
        </pc:spChg>
        <pc:spChg chg="add del">
          <ac:chgData name="Ollie George (2215137)" userId="4796951b-fa18-4c23-be39-e29130ac26bf" providerId="ADAL" clId="{E05B8678-53DF-CB42-95CC-624407D021B7}" dt="2025-05-08T18:20:13.549" v="88" actId="26606"/>
          <ac:spMkLst>
            <pc:docMk/>
            <pc:sldMk cId="1064298029" sldId="272"/>
            <ac:spMk id="17" creationId="{90F533E9-6690-41A8-A372-4C6C622D028D}"/>
          </ac:spMkLst>
        </pc:spChg>
        <pc:spChg chg="add del">
          <ac:chgData name="Ollie George (2215137)" userId="4796951b-fa18-4c23-be39-e29130ac26bf" providerId="ADAL" clId="{E05B8678-53DF-CB42-95CC-624407D021B7}" dt="2025-05-08T18:20:13.549" v="88" actId="26606"/>
          <ac:spMkLst>
            <pc:docMk/>
            <pc:sldMk cId="1064298029" sldId="272"/>
            <ac:spMk id="18" creationId="{99413ED5-9ED4-4772-BCE4-2BCAE6B12E35}"/>
          </ac:spMkLst>
        </pc:spChg>
        <pc:spChg chg="add del">
          <ac:chgData name="Ollie George (2215137)" userId="4796951b-fa18-4c23-be39-e29130ac26bf" providerId="ADAL" clId="{E05B8678-53DF-CB42-95CC-624407D021B7}" dt="2025-05-08T18:20:16.104" v="90" actId="26606"/>
          <ac:spMkLst>
            <pc:docMk/>
            <pc:sldMk cId="1064298029" sldId="272"/>
            <ac:spMk id="20" creationId="{E45CA849-654C-4173-AD99-B3A2528275F5}"/>
          </ac:spMkLst>
        </pc:spChg>
        <pc:spChg chg="add del">
          <ac:chgData name="Ollie George (2215137)" userId="4796951b-fa18-4c23-be39-e29130ac26bf" providerId="ADAL" clId="{E05B8678-53DF-CB42-95CC-624407D021B7}" dt="2025-05-08T18:20:16.104" v="90" actId="26606"/>
          <ac:spMkLst>
            <pc:docMk/>
            <pc:sldMk cId="1064298029" sldId="272"/>
            <ac:spMk id="21" creationId="{3E23A947-2D45-4208-AE2B-64948C87A3EB}"/>
          </ac:spMkLst>
        </pc:spChg>
        <pc:spChg chg="add del">
          <ac:chgData name="Ollie George (2215137)" userId="4796951b-fa18-4c23-be39-e29130ac26bf" providerId="ADAL" clId="{E05B8678-53DF-CB42-95CC-624407D021B7}" dt="2025-05-08T18:20:16.104" v="90" actId="26606"/>
          <ac:spMkLst>
            <pc:docMk/>
            <pc:sldMk cId="1064298029" sldId="272"/>
            <ac:spMk id="22" creationId="{E5BBB0F9-6A59-4D02-A9C7-A2D6516684CE}"/>
          </ac:spMkLst>
        </pc:spChg>
        <pc:spChg chg="add del">
          <ac:chgData name="Ollie George (2215137)" userId="4796951b-fa18-4c23-be39-e29130ac26bf" providerId="ADAL" clId="{E05B8678-53DF-CB42-95CC-624407D021B7}" dt="2025-05-08T18:20:18.298" v="92" actId="26606"/>
          <ac:spMkLst>
            <pc:docMk/>
            <pc:sldMk cId="1064298029" sldId="272"/>
            <ac:spMk id="24" creationId="{BA79A7CF-01AF-4178-9369-94E0C90EB046}"/>
          </ac:spMkLst>
        </pc:spChg>
        <pc:spChg chg="add del">
          <ac:chgData name="Ollie George (2215137)" userId="4796951b-fa18-4c23-be39-e29130ac26bf" providerId="ADAL" clId="{E05B8678-53DF-CB42-95CC-624407D021B7}" dt="2025-05-08T18:20:18.298" v="92" actId="26606"/>
          <ac:spMkLst>
            <pc:docMk/>
            <pc:sldMk cId="1064298029" sldId="272"/>
            <ac:spMk id="25" creationId="{99413ED5-9ED4-4772-BCE4-2BCAE6B12E35}"/>
          </ac:spMkLst>
        </pc:spChg>
        <pc:spChg chg="add del">
          <ac:chgData name="Ollie George (2215137)" userId="4796951b-fa18-4c23-be39-e29130ac26bf" providerId="ADAL" clId="{E05B8678-53DF-CB42-95CC-624407D021B7}" dt="2025-05-08T18:20:18.298" v="92" actId="26606"/>
          <ac:spMkLst>
            <pc:docMk/>
            <pc:sldMk cId="1064298029" sldId="272"/>
            <ac:spMk id="26" creationId="{04357C93-F0CB-4A1C-8F77-4E9063789819}"/>
          </ac:spMkLst>
        </pc:spChg>
        <pc:spChg chg="add del">
          <ac:chgData name="Ollie George (2215137)" userId="4796951b-fa18-4c23-be39-e29130ac26bf" providerId="ADAL" clId="{E05B8678-53DF-CB42-95CC-624407D021B7}" dt="2025-05-08T18:20:18.298" v="92" actId="26606"/>
          <ac:spMkLst>
            <pc:docMk/>
            <pc:sldMk cId="1064298029" sldId="272"/>
            <ac:spMk id="27" creationId="{90F533E9-6690-41A8-A372-4C6C622D028D}"/>
          </ac:spMkLst>
        </pc:spChg>
        <pc:spChg chg="add del">
          <ac:chgData name="Ollie George (2215137)" userId="4796951b-fa18-4c23-be39-e29130ac26bf" providerId="ADAL" clId="{E05B8678-53DF-CB42-95CC-624407D021B7}" dt="2025-05-08T18:20:20.048" v="94" actId="26606"/>
          <ac:spMkLst>
            <pc:docMk/>
            <pc:sldMk cId="1064298029" sldId="272"/>
            <ac:spMk id="29" creationId="{E45CA849-654C-4173-AD99-B3A2528275F5}"/>
          </ac:spMkLst>
        </pc:spChg>
        <pc:spChg chg="add del">
          <ac:chgData name="Ollie George (2215137)" userId="4796951b-fa18-4c23-be39-e29130ac26bf" providerId="ADAL" clId="{E05B8678-53DF-CB42-95CC-624407D021B7}" dt="2025-05-08T18:20:20.048" v="94" actId="26606"/>
          <ac:spMkLst>
            <pc:docMk/>
            <pc:sldMk cId="1064298029" sldId="272"/>
            <ac:spMk id="30" creationId="{3E23A947-2D45-4208-AE2B-64948C87A3EB}"/>
          </ac:spMkLst>
        </pc:spChg>
        <pc:spChg chg="add del">
          <ac:chgData name="Ollie George (2215137)" userId="4796951b-fa18-4c23-be39-e29130ac26bf" providerId="ADAL" clId="{E05B8678-53DF-CB42-95CC-624407D021B7}" dt="2025-05-08T18:20:20.048" v="94" actId="26606"/>
          <ac:spMkLst>
            <pc:docMk/>
            <pc:sldMk cId="1064298029" sldId="272"/>
            <ac:spMk id="31" creationId="{E5BBB0F9-6A59-4D02-A9C7-A2D6516684CE}"/>
          </ac:spMkLst>
        </pc:spChg>
        <pc:spChg chg="add del">
          <ac:chgData name="Ollie George (2215137)" userId="4796951b-fa18-4c23-be39-e29130ac26bf" providerId="ADAL" clId="{E05B8678-53DF-CB42-95CC-624407D021B7}" dt="2025-05-08T18:20:22.898" v="96" actId="26606"/>
          <ac:spMkLst>
            <pc:docMk/>
            <pc:sldMk cId="1064298029" sldId="272"/>
            <ac:spMk id="33" creationId="{19D32F93-50AC-4C46-A5DB-291C60DDB7BD}"/>
          </ac:spMkLst>
        </pc:spChg>
        <pc:spChg chg="add del">
          <ac:chgData name="Ollie George (2215137)" userId="4796951b-fa18-4c23-be39-e29130ac26bf" providerId="ADAL" clId="{E05B8678-53DF-CB42-95CC-624407D021B7}" dt="2025-05-08T18:20:22.898" v="96" actId="26606"/>
          <ac:spMkLst>
            <pc:docMk/>
            <pc:sldMk cId="1064298029" sldId="272"/>
            <ac:spMk id="34" creationId="{827DC2C4-B485-428A-BF4A-472D2967F47F}"/>
          </ac:spMkLst>
        </pc:spChg>
        <pc:spChg chg="add del">
          <ac:chgData name="Ollie George (2215137)" userId="4796951b-fa18-4c23-be39-e29130ac26bf" providerId="ADAL" clId="{E05B8678-53DF-CB42-95CC-624407D021B7}" dt="2025-05-08T18:20:22.898" v="96" actId="26606"/>
          <ac:spMkLst>
            <pc:docMk/>
            <pc:sldMk cId="1064298029" sldId="272"/>
            <ac:spMk id="35" creationId="{EE04B5EB-F158-4507-90DD-BD23620C7CC9}"/>
          </ac:spMkLst>
        </pc:spChg>
        <pc:spChg chg="add">
          <ac:chgData name="Ollie George (2215137)" userId="4796951b-fa18-4c23-be39-e29130ac26bf" providerId="ADAL" clId="{E05B8678-53DF-CB42-95CC-624407D021B7}" dt="2025-05-08T18:20:23.807" v="99" actId="26606"/>
          <ac:spMkLst>
            <pc:docMk/>
            <pc:sldMk cId="1064298029" sldId="272"/>
            <ac:spMk id="39" creationId="{665DBBEF-238B-476B-96AB-8AAC3224ECEA}"/>
          </ac:spMkLst>
        </pc:spChg>
        <pc:spChg chg="add">
          <ac:chgData name="Ollie George (2215137)" userId="4796951b-fa18-4c23-be39-e29130ac26bf" providerId="ADAL" clId="{E05B8678-53DF-CB42-95CC-624407D021B7}" dt="2025-05-08T18:20:23.807" v="99" actId="26606"/>
          <ac:spMkLst>
            <pc:docMk/>
            <pc:sldMk cId="1064298029" sldId="272"/>
            <ac:spMk id="40" creationId="{3FCFB1DE-0B7E-48CC-BA90-B2AB0889F9D6}"/>
          </ac:spMkLst>
        </pc:spChg>
        <pc:picChg chg="add mod">
          <ac:chgData name="Ollie George (2215137)" userId="4796951b-fa18-4c23-be39-e29130ac26bf" providerId="ADAL" clId="{E05B8678-53DF-CB42-95CC-624407D021B7}" dt="2025-05-08T18:20:23.807" v="99" actId="26606"/>
          <ac:picMkLst>
            <pc:docMk/>
            <pc:sldMk cId="1064298029" sldId="272"/>
            <ac:picMk id="6" creationId="{B1201BC8-0683-B0A5-105F-99F969B1A448}"/>
          </ac:picMkLst>
        </pc:picChg>
        <pc:cxnChg chg="add del">
          <ac:chgData name="Ollie George (2215137)" userId="4796951b-fa18-4c23-be39-e29130ac26bf" providerId="ADAL" clId="{E05B8678-53DF-CB42-95CC-624407D021B7}" dt="2025-05-08T18:20:23.795" v="98" actId="26606"/>
          <ac:cxnSpMkLst>
            <pc:docMk/>
            <pc:sldMk cId="1064298029" sldId="272"/>
            <ac:cxnSpMk id="37" creationId="{FC23E3B9-5ABF-58B3-E2B0-E9A5DAA90037}"/>
          </ac:cxnSpMkLst>
        </pc:cxnChg>
      </pc:sldChg>
      <pc:sldChg chg="addSp modSp mod setBg">
        <pc:chgData name="Ollie George (2215137)" userId="4796951b-fa18-4c23-be39-e29130ac26bf" providerId="ADAL" clId="{E05B8678-53DF-CB42-95CC-624407D021B7}" dt="2025-05-08T18:48:41.350" v="402" actId="20577"/>
        <pc:sldMkLst>
          <pc:docMk/>
          <pc:sldMk cId="3976465257" sldId="273"/>
        </pc:sldMkLst>
        <pc:spChg chg="mod ord">
          <ac:chgData name="Ollie George (2215137)" userId="4796951b-fa18-4c23-be39-e29130ac26bf" providerId="ADAL" clId="{E05B8678-53DF-CB42-95CC-624407D021B7}" dt="2025-05-08T18:48:41.350" v="402" actId="20577"/>
          <ac:spMkLst>
            <pc:docMk/>
            <pc:sldMk cId="3976465257" sldId="273"/>
            <ac:spMk id="3" creationId="{8E5E7454-14BF-F797-6C0B-F3FDF4782CA1}"/>
          </ac:spMkLst>
        </pc:spChg>
        <pc:spChg chg="mod">
          <ac:chgData name="Ollie George (2215137)" userId="4796951b-fa18-4c23-be39-e29130ac26bf" providerId="ADAL" clId="{E05B8678-53DF-CB42-95CC-624407D021B7}" dt="2025-05-08T18:48:01.906" v="396" actId="22"/>
          <ac:spMkLst>
            <pc:docMk/>
            <pc:sldMk cId="3976465257" sldId="273"/>
            <ac:spMk id="4" creationId="{39F9F14F-1A52-B27A-6DC0-867EA9458A83}"/>
          </ac:spMkLst>
        </pc:spChg>
        <pc:spChg chg="add">
          <ac:chgData name="Ollie George (2215137)" userId="4796951b-fa18-4c23-be39-e29130ac26bf" providerId="ADAL" clId="{E05B8678-53DF-CB42-95CC-624407D021B7}" dt="2025-05-08T18:21:24.251" v="101" actId="26606"/>
          <ac:spMkLst>
            <pc:docMk/>
            <pc:sldMk cId="3976465257" sldId="273"/>
            <ac:spMk id="11" creationId="{058A14AF-9FB5-4CC7-BA35-E8E85D3EDF0E}"/>
          </ac:spMkLst>
        </pc:spChg>
        <pc:spChg chg="add">
          <ac:chgData name="Ollie George (2215137)" userId="4796951b-fa18-4c23-be39-e29130ac26bf" providerId="ADAL" clId="{E05B8678-53DF-CB42-95CC-624407D021B7}" dt="2025-05-08T18:21:24.251" v="101" actId="26606"/>
          <ac:spMkLst>
            <pc:docMk/>
            <pc:sldMk cId="3976465257" sldId="273"/>
            <ac:spMk id="13" creationId="{3A9A4357-BD1D-4622-A4FE-766E6AB8DE84}"/>
          </ac:spMkLst>
        </pc:spChg>
        <pc:spChg chg="add">
          <ac:chgData name="Ollie George (2215137)" userId="4796951b-fa18-4c23-be39-e29130ac26bf" providerId="ADAL" clId="{E05B8678-53DF-CB42-95CC-624407D021B7}" dt="2025-05-08T18:21:24.251" v="101" actId="26606"/>
          <ac:spMkLst>
            <pc:docMk/>
            <pc:sldMk cId="3976465257" sldId="273"/>
            <ac:spMk id="15" creationId="{E659831F-0D9A-4C63-9EBB-8435B85A440F}"/>
          </ac:spMkLst>
        </pc:spChg>
        <pc:spChg chg="add">
          <ac:chgData name="Ollie George (2215137)" userId="4796951b-fa18-4c23-be39-e29130ac26bf" providerId="ADAL" clId="{E05B8678-53DF-CB42-95CC-624407D021B7}" dt="2025-05-08T18:21:24.251" v="101" actId="26606"/>
          <ac:spMkLst>
            <pc:docMk/>
            <pc:sldMk cId="3976465257" sldId="273"/>
            <ac:spMk id="17" creationId="{E6995CE5-F890-4ABA-82A2-26507CE8D2A3}"/>
          </ac:spMkLst>
        </pc:spChg>
        <pc:picChg chg="add mod">
          <ac:chgData name="Ollie George (2215137)" userId="4796951b-fa18-4c23-be39-e29130ac26bf" providerId="ADAL" clId="{E05B8678-53DF-CB42-95CC-624407D021B7}" dt="2025-05-08T18:21:24.251" v="101" actId="26606"/>
          <ac:picMkLst>
            <pc:docMk/>
            <pc:sldMk cId="3976465257" sldId="273"/>
            <ac:picMk id="6" creationId="{16513B55-73F8-5273-7E68-4AE8F7B3FA00}"/>
          </ac:picMkLst>
        </pc:picChg>
      </pc:sldChg>
      <pc:sldChg chg="modSp new ord">
        <pc:chgData name="Ollie George (2215137)" userId="4796951b-fa18-4c23-be39-e29130ac26bf" providerId="ADAL" clId="{E05B8678-53DF-CB42-95CC-624407D021B7}" dt="2025-05-08T20:05:45.043" v="455" actId="20577"/>
        <pc:sldMkLst>
          <pc:docMk/>
          <pc:sldMk cId="3669978975" sldId="276"/>
        </pc:sldMkLst>
        <pc:spChg chg="mod">
          <ac:chgData name="Ollie George (2215137)" userId="4796951b-fa18-4c23-be39-e29130ac26bf" providerId="ADAL" clId="{E05B8678-53DF-CB42-95CC-624407D021B7}" dt="2025-05-08T20:05:45.043" v="455" actId="20577"/>
          <ac:spMkLst>
            <pc:docMk/>
            <pc:sldMk cId="3669978975" sldId="276"/>
            <ac:spMk id="3" creationId="{8ED6913A-922B-FDB2-EFFE-E071B26403E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688A68-DC85-1148-AB18-C545C39A595E}" type="datetimeFigureOut">
              <a:rPr lang="en-US" smtClean="0"/>
              <a:t>5/8/25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899E78-6DC4-8E4F-867F-2E23F202D6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090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899E78-6DC4-8E4F-867F-2E23F202D64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9024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200" b="1" u="sng" dirty="0">
                <a:effectLst/>
              </a:rPr>
              <a:t>Criteria </a:t>
            </a:r>
            <a:r>
              <a:rPr lang="en-US" sz="1200" b="1" u="sng" dirty="0" err="1">
                <a:effectLst/>
              </a:rPr>
              <a:t>Cynhwysiant</a:t>
            </a:r>
            <a:r>
              <a:rPr lang="en-US" sz="1200" b="1" dirty="0">
                <a:effectLst/>
              </a:rPr>
              <a:t>: </a:t>
            </a:r>
            <a:r>
              <a:rPr lang="en-US" sz="1200" b="1" dirty="0" err="1">
                <a:effectLst/>
              </a:rPr>
              <a:t>Iachus</a:t>
            </a:r>
            <a:r>
              <a:rPr lang="en-US" sz="1200" b="1" dirty="0">
                <a:effectLst/>
              </a:rPr>
              <a:t> a </a:t>
            </a:r>
            <a:r>
              <a:rPr lang="en-US" sz="1200" b="1" dirty="0" err="1">
                <a:effectLst/>
              </a:rPr>
              <a:t>ffit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yn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ffisegol</a:t>
            </a:r>
            <a:r>
              <a:rPr lang="en-US" sz="1200" b="1" dirty="0">
                <a:effectLst/>
              </a:rPr>
              <a:t>, </a:t>
            </a:r>
            <a:r>
              <a:rPr lang="en-US" sz="1200" b="1" dirty="0" err="1">
                <a:effectLst/>
              </a:rPr>
              <a:t>unigolion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sy'n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rhedeg</a:t>
            </a:r>
            <a:r>
              <a:rPr lang="en-US" sz="1200" b="1" dirty="0">
                <a:effectLst/>
              </a:rPr>
              <a:t> o </a:t>
            </a:r>
            <a:r>
              <a:rPr lang="en-US" sz="1200" b="1" dirty="0" err="1">
                <a:effectLst/>
              </a:rPr>
              <a:t>leiaf</a:t>
            </a:r>
            <a:r>
              <a:rPr lang="en-US" sz="1200" b="1" dirty="0">
                <a:effectLst/>
              </a:rPr>
              <a:t> 3 </a:t>
            </a:r>
            <a:r>
              <a:rPr lang="en-US" sz="1200" b="1" dirty="0" err="1">
                <a:effectLst/>
              </a:rPr>
              <a:t>waith</a:t>
            </a:r>
            <a:r>
              <a:rPr lang="en-US" sz="1200" b="1" dirty="0">
                <a:effectLst/>
              </a:rPr>
              <a:t> y </a:t>
            </a:r>
            <a:r>
              <a:rPr lang="en-US" sz="1200" b="1" dirty="0" err="1">
                <a:effectLst/>
              </a:rPr>
              <a:t>wythnos</a:t>
            </a:r>
            <a:r>
              <a:rPr lang="en-US" sz="1200" b="1" dirty="0">
                <a:effectLst/>
              </a:rPr>
              <a:t>, dim </a:t>
            </a:r>
            <a:r>
              <a:rPr lang="en-US" sz="1200" b="1" dirty="0" err="1">
                <a:effectLst/>
              </a:rPr>
              <a:t>wedi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dioddef</a:t>
            </a:r>
            <a:r>
              <a:rPr lang="en-US" sz="1200" b="1" dirty="0">
                <a:effectLst/>
              </a:rPr>
              <a:t> o </a:t>
            </a:r>
            <a:r>
              <a:rPr lang="en-US" sz="1200" b="1" dirty="0" err="1">
                <a:effectLst/>
              </a:rPr>
              <a:t>anaf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cyhyrsgerbydol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yn</a:t>
            </a:r>
            <a:r>
              <a:rPr lang="en-US" sz="1200" b="1" dirty="0">
                <a:effectLst/>
              </a:rPr>
              <a:t> y 3 </a:t>
            </a:r>
            <a:r>
              <a:rPr lang="en-US" sz="1200" b="1" dirty="0" err="1">
                <a:effectLst/>
              </a:rPr>
              <a:t>wythnosau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olaf</a:t>
            </a:r>
            <a:r>
              <a:rPr lang="en-US" sz="1200" b="1" dirty="0">
                <a:effectLst/>
              </a:rPr>
              <a:t>, </a:t>
            </a:r>
            <a:r>
              <a:rPr lang="en-US" sz="1200" b="1" dirty="0" err="1">
                <a:effectLst/>
              </a:rPr>
              <a:t>cael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mynediad</a:t>
            </a:r>
            <a:r>
              <a:rPr lang="en-US" sz="1200" b="1" dirty="0">
                <a:effectLst/>
              </a:rPr>
              <a:t> at </a:t>
            </a:r>
            <a:r>
              <a:rPr lang="en-US" sz="1200" b="1" dirty="0" err="1">
                <a:effectLst/>
              </a:rPr>
              <a:t>esgidiau</a:t>
            </a:r>
            <a:r>
              <a:rPr lang="en-US" sz="1200" b="1" dirty="0">
                <a:effectLst/>
              </a:rPr>
              <a:t> carbon ac </a:t>
            </a:r>
            <a:r>
              <a:rPr lang="en-US" sz="1200" b="1" dirty="0" err="1">
                <a:effectLst/>
              </a:rPr>
              <a:t>esgidiau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rhedeg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safonol</a:t>
            </a:r>
            <a:r>
              <a:rPr lang="en-US" sz="1200" b="1" dirty="0">
                <a:effectLst/>
              </a:rPr>
              <a:t>, </a:t>
            </a:r>
            <a:r>
              <a:rPr lang="en-US" sz="1200" b="1" dirty="0" err="1">
                <a:effectLst/>
              </a:rPr>
              <a:t>cael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mynediad</a:t>
            </a:r>
            <a:r>
              <a:rPr lang="en-US" sz="1200" b="1" dirty="0">
                <a:effectLst/>
              </a:rPr>
              <a:t> at 'Garmin Heart Rate Monitor/Foot Pods </a:t>
            </a:r>
            <a:r>
              <a:rPr lang="en-US" sz="1200" b="1" dirty="0" err="1">
                <a:effectLst/>
              </a:rPr>
              <a:t>neu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unrhyw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cyfarpar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arall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sy'n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mesur</a:t>
            </a:r>
            <a:r>
              <a:rPr lang="en-US" sz="1200" b="1" dirty="0">
                <a:effectLst/>
              </a:rPr>
              <a:t> y data </a:t>
            </a:r>
            <a:r>
              <a:rPr lang="en-US" sz="1200" b="1" dirty="0" err="1">
                <a:effectLst/>
              </a:rPr>
              <a:t>penodol</a:t>
            </a:r>
            <a:r>
              <a:rPr lang="en-US" sz="1200" b="1" dirty="0">
                <a:effectLst/>
              </a:rPr>
              <a:t> </a:t>
            </a:r>
            <a:r>
              <a:rPr lang="en-US" sz="1200" b="1" dirty="0" err="1">
                <a:effectLst/>
              </a:rPr>
              <a:t>angenrheidiol</a:t>
            </a: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899E78-6DC4-8E4F-867F-2E23F202D64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6743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Yn </a:t>
            </a:r>
            <a:r>
              <a:rPr lang="en-US" sz="1200" dirty="0" err="1"/>
              <a:t>seiliedig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y </a:t>
            </a:r>
            <a:r>
              <a:rPr lang="en-US" sz="1200" dirty="0" err="1"/>
              <a:t>canlyniadau</a:t>
            </a:r>
            <a:r>
              <a:rPr lang="en-US" sz="1200" dirty="0"/>
              <a:t>, </a:t>
            </a:r>
            <a:r>
              <a:rPr lang="en-US" sz="1200" dirty="0" err="1"/>
              <a:t>mae'r</a:t>
            </a:r>
            <a:r>
              <a:rPr lang="en-US" sz="1200" dirty="0"/>
              <a:t> hypothesis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cwestiwn</a:t>
            </a:r>
            <a:r>
              <a:rPr lang="en-US" sz="1200" dirty="0"/>
              <a:t>, </a:t>
            </a:r>
            <a:r>
              <a:rPr lang="en-US" sz="1200" dirty="0" err="1"/>
              <a:t>sef</a:t>
            </a:r>
            <a:r>
              <a:rPr lang="en-US" sz="1200" dirty="0"/>
              <a:t>, a </a:t>
            </a:r>
            <a:r>
              <a:rPr lang="en-US" sz="1200" dirty="0" err="1"/>
              <a:t>ydy</a:t>
            </a:r>
            <a:r>
              <a:rPr lang="en-US" sz="1200" dirty="0"/>
              <a:t> </a:t>
            </a:r>
            <a:r>
              <a:rPr lang="en-US" sz="1200" dirty="0" err="1"/>
              <a:t>esgidiau</a:t>
            </a:r>
            <a:r>
              <a:rPr lang="en-US" sz="1200" dirty="0"/>
              <a:t> carbon </a:t>
            </a:r>
            <a:r>
              <a:rPr lang="en-US" sz="1200" dirty="0" err="1"/>
              <a:t>plât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datblygu</a:t>
            </a:r>
            <a:r>
              <a:rPr lang="en-US" sz="1200" dirty="0"/>
              <a:t> </a:t>
            </a:r>
            <a:r>
              <a:rPr lang="en-US" sz="1200" dirty="0" err="1"/>
              <a:t>perfformiad</a:t>
            </a:r>
            <a:r>
              <a:rPr lang="en-US" sz="1200" dirty="0"/>
              <a:t> </a:t>
            </a:r>
            <a:r>
              <a:rPr lang="en-US" sz="1200" dirty="0" err="1"/>
              <a:t>rhedwyr</a:t>
            </a:r>
            <a:r>
              <a:rPr lang="en-US" sz="1200" dirty="0"/>
              <a:t> </a:t>
            </a:r>
            <a:r>
              <a:rPr lang="en-US" sz="1200" dirty="0" err="1"/>
              <a:t>adloniadol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llwyddiannus</a:t>
            </a:r>
            <a:r>
              <a:rPr lang="en-US" sz="1200" dirty="0">
                <a:highlight>
                  <a:srgbClr val="FFFF00"/>
                </a:highlight>
              </a:rPr>
              <a:t>? Yn un </a:t>
            </a:r>
            <a:r>
              <a:rPr lang="en-US" sz="1200" dirty="0" err="1">
                <a:highlight>
                  <a:srgbClr val="FFFF00"/>
                </a:highlight>
              </a:rPr>
              <a:t>cadarnhaol</a:t>
            </a:r>
            <a:r>
              <a:rPr lang="en-US" sz="1200" dirty="0">
                <a:highlight>
                  <a:srgbClr val="FFFF00"/>
                </a:highlight>
              </a:rPr>
              <a:t> / </a:t>
            </a:r>
            <a:r>
              <a:rPr lang="en-US" sz="1200" dirty="0" err="1">
                <a:highlight>
                  <a:srgbClr val="FFFF00"/>
                </a:highlight>
              </a:rPr>
              <a:t>negyddol</a:t>
            </a:r>
            <a:r>
              <a:rPr lang="en-US" sz="1200" dirty="0">
                <a:highlight>
                  <a:srgbClr val="FFFF00"/>
                </a:highlight>
              </a:rPr>
              <a:t> 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err="1"/>
              <a:t>ddatblygiad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debyg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gasgliadau</a:t>
            </a:r>
            <a:r>
              <a:rPr lang="en-US" sz="1200" dirty="0"/>
              <a:t> </a:t>
            </a:r>
            <a:r>
              <a:rPr lang="en-US" sz="1200" dirty="0" err="1"/>
              <a:t>Hoogkamer</a:t>
            </a:r>
            <a:r>
              <a:rPr lang="en-US" sz="1200" dirty="0"/>
              <a:t> (2019) </a:t>
            </a:r>
            <a:r>
              <a:rPr lang="en-US" sz="1200" dirty="0" err="1"/>
              <a:t>ble</a:t>
            </a:r>
            <a:r>
              <a:rPr lang="en-US" sz="1200" dirty="0"/>
              <a:t> </a:t>
            </a:r>
            <a:r>
              <a:rPr lang="en-US" sz="1200" dirty="0" err="1"/>
              <a:t>darganfuwyd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ymchwil</a:t>
            </a:r>
            <a:r>
              <a:rPr lang="en-US" sz="1200" dirty="0"/>
              <a:t> </a:t>
            </a:r>
            <a:r>
              <a:rPr lang="en-US" sz="1200" dirty="0" err="1">
                <a:highlight>
                  <a:srgbClr val="FFFF00"/>
                </a:highlight>
              </a:rPr>
              <a:t>ef</a:t>
            </a:r>
            <a:r>
              <a:rPr lang="en-US" sz="1200" dirty="0">
                <a:highlight>
                  <a:srgbClr val="FFFF00"/>
                </a:highlight>
              </a:rPr>
              <a:t>  </a:t>
            </a:r>
            <a:r>
              <a:rPr lang="en-US" sz="1200" dirty="0" err="1">
                <a:highlight>
                  <a:srgbClr val="FFFF00"/>
                </a:highlight>
              </a:rPr>
              <a:t>datblygiad</a:t>
            </a:r>
            <a:r>
              <a:rPr lang="en-US" sz="1200" dirty="0">
                <a:highlight>
                  <a:srgbClr val="FFFF00"/>
                </a:highlight>
              </a:rPr>
              <a:t> / </a:t>
            </a:r>
            <a:r>
              <a:rPr lang="en-US" sz="1200" dirty="0" err="1">
                <a:highlight>
                  <a:srgbClr val="FFFF00"/>
                </a:highlight>
              </a:rPr>
              <a:t>cynnydd</a:t>
            </a:r>
            <a:r>
              <a:rPr lang="en-US" sz="1200" dirty="0">
                <a:highlight>
                  <a:srgbClr val="FFFF00"/>
                </a:highlight>
              </a:rPr>
              <a:t> o 4% </a:t>
            </a:r>
            <a:r>
              <a:rPr lang="en-US" sz="1200" dirty="0" err="1">
                <a:highlight>
                  <a:srgbClr val="FFFF00"/>
                </a:highlight>
              </a:rPr>
              <a:t>gyda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rhedwyr</a:t>
            </a:r>
            <a:r>
              <a:rPr lang="en-US" sz="1200" dirty="0">
                <a:highlight>
                  <a:srgbClr val="FFFF00"/>
                </a:highlight>
              </a:rPr>
              <a:t> a </a:t>
            </a:r>
            <a:r>
              <a:rPr lang="en-US" sz="1200" dirty="0" err="1">
                <a:highlight>
                  <a:srgbClr val="FFFF00"/>
                </a:highlight>
              </a:rPr>
              <a:t>oedd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yn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defnyddio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esgidiau</a:t>
            </a:r>
            <a:r>
              <a:rPr lang="en-US" sz="1200" dirty="0">
                <a:highlight>
                  <a:srgbClr val="FFFF00"/>
                </a:highlight>
              </a:rPr>
              <a:t> carbon o </a:t>
            </a:r>
            <a:r>
              <a:rPr lang="en-US" sz="1200" dirty="0" err="1">
                <a:highlight>
                  <a:srgbClr val="FFFF00"/>
                </a:highlight>
              </a:rPr>
              <a:t>gymharu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ar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sawl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oedd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yn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rhedeg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yn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esgidiau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rhedeg</a:t>
            </a:r>
            <a:r>
              <a:rPr lang="en-US" sz="1200" dirty="0">
                <a:highlight>
                  <a:srgbClr val="FFFF00"/>
                </a:highlight>
              </a:rPr>
              <a:t> </a:t>
            </a:r>
            <a:r>
              <a:rPr lang="en-US" sz="1200" dirty="0" err="1">
                <a:highlight>
                  <a:srgbClr val="FFFF00"/>
                </a:highlight>
              </a:rPr>
              <a:t>cyffredin</a:t>
            </a:r>
            <a:r>
              <a:rPr lang="en-US" sz="1200" dirty="0">
                <a:highlight>
                  <a:srgbClr val="FFFF00"/>
                </a:highlight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highlight>
                <a:srgbClr val="FFFF00"/>
              </a:highlight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899E78-6DC4-8E4F-867F-2E23F202D64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463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EF7F4-0161-C6E1-1165-73EBDABA8F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F0BF9A-9A31-F3D3-D24C-3B299D6AB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ED12D-C2CA-9BA1-537C-DC7DD394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479A1-15D0-A4A9-A4F3-43B52E446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E6F85-F60A-5D00-87D2-FEF988BCA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52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167DD-0964-9EC2-29C5-833112DA8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33A7B-A0D5-F32E-F06B-9B59821E6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125FC-27E3-59A5-BFA9-693D82B5C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48FFF4-B8CB-A903-B38D-D491E0C66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ABC954-8953-B453-777A-1C9A46EB7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858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83001-3187-7EE1-049B-731FCB6A1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F8A5E8-4101-F1BE-A88D-5C0295AABF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194995-1EC0-4797-00F0-23BF035CC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3AB0A-51DE-8C23-B58F-B5E02A45E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6C8749-950B-545D-A94A-D0DC749AA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465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E64C7-7E5E-4401-9799-DE8C32D4D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84A7B-6AAA-F3B1-E546-42ECCAE5E3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A09F8E-822A-5858-8312-6DAF28E612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9B8DA-64CD-98C2-B55B-747A20BAB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9EF532-FCF4-31D7-39D2-8C097565C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97A0E7-B96D-C2E9-509A-03E4FB7D6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223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765FD-F247-4A02-50DF-B9FEC0FA3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AD2C4C-1EB9-5F4B-C6B4-3876D8DDDB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0AE435-A56B-3F53-C26E-F906D063CE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76E44B-D1A1-B8D3-411B-E91584E8DC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D4EB11-52B4-0080-EEA3-705C766152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E4CF04-A874-A750-177B-08482E4E0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6AD813-F7A1-F166-CF32-08F45EB9A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4F741-CF30-8A86-9516-E202ECE76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316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256E7-CCFF-B31C-59AE-3AA61B8D5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81A9C3-7BD3-4341-D3B9-53B7DF0D9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0D2D46-4959-E5CD-BB1B-3284B0384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C7B22-4B2C-55CE-BD51-DBE2B3B86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576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8C1A17-AA4E-C2EF-7CBF-286DF0E10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2884EF-84CF-7EB8-6607-0BF0584C0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B4A17F-89EB-D646-B4AD-F81F6F34F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13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7D074-99FC-D417-8866-712C879E1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ECA7B-5A3F-F5B1-9897-E28D814B0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1C797B-00C8-059B-62A8-B248AD3E3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592CE0-9116-07D8-B41E-E5BBD9277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0B4207-4696-97ED-7EF5-36512B24D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ED291A-2C00-7E8D-14F8-8748D1213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9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B47D3-43B0-8F33-DBBF-2A4B71FA0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68500-4473-49CF-302B-612619C9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3EEBA-79D5-8FE5-7A54-D7FC726D8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497B4-87BF-7A19-9FF4-B15355463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C4CD76-2BAA-09A8-475A-9D944E81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F5AC43-CE66-16CA-D432-4A1466695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552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A568D-BEA0-0D4F-82C8-2CEA29F97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A95540-9E8B-2E40-D92F-F563991BAD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2C4AA3-2DFF-6944-C306-08A3F761C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1FF36-E4F5-0A2A-50D3-ED7062E6B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05A2B9-5DCA-6773-F4EF-47A91361A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779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0C898F-6A7C-7B25-9FCB-9C7DF731F6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9360C1-40E7-3C8D-2AB7-2E368354EA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757A4-2C00-4A74-2F18-5C71390D2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09625-E375-DB80-3B33-766AF93D3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B5719-F8A5-4499-DBD6-BC99B42A7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683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560495-69DD-13B7-774E-9A0456547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C80062-B496-0FDC-847A-36C7BCA834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8AD5C-C8F3-18E4-5423-B572C413FA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C19149-262C-A140-A453-2A87FB57BFBF}" type="datetimeFigureOut">
              <a:rPr lang="en-US" smtClean="0"/>
              <a:t>5/8/25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E5DE61-898B-4267-FBEF-BC4D0351F1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33058-DF6C-8323-6659-52BA4A3504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165754E-C8A8-7044-9FED-B3126E8DA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822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007/s40279-017-0811-2" TargetMode="External"/><Relationship Id="rId3" Type="http://schemas.openxmlformats.org/officeDocument/2006/relationships/hyperlink" Target="https://journals.humankinetics.com/view/journals/ijspp/aop/article-10.1123-ijspp.2023-0115/article-10.1123-ijspp.2023-0115.xml" TargetMode="External"/><Relationship Id="rId7" Type="http://schemas.openxmlformats.org/officeDocument/2006/relationships/hyperlink" Target="https://www.tandfonline.com/doi/full/10.1080/02640414.2019.1633837" TargetMode="External"/><Relationship Id="rId2" Type="http://schemas.openxmlformats.org/officeDocument/2006/relationships/hyperlink" Target="https://pmc.ncbi.nlm.nih.gov/articles/PMC4555089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pii/S2095254620301630?ref=pdf_download&amp;fr=RR-2&amp;rr=91ab55524ae6cd50" TargetMode="External"/><Relationship Id="rId5" Type="http://schemas.openxmlformats.org/officeDocument/2006/relationships/hyperlink" Target="https://osf.io/preprints/sportrxiv/ctavy_v1" TargetMode="External"/><Relationship Id="rId4" Type="http://schemas.openxmlformats.org/officeDocument/2006/relationships/hyperlink" Target="https://www-sciencedirect-com.ezproxy.uwtsd.ac.uk/science/article/pii/S2095254621000739?via%3Dihub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-tandfonline-com.ezproxy.uwtsd.ac.uk/doi/full/10.1080/19424280.2023.2218316#abstract" TargetMode="External"/><Relationship Id="rId3" Type="http://schemas.openxmlformats.org/officeDocument/2006/relationships/hyperlink" Target="https://scholarworks.sfasu.edu/cgi/viewcontent.cgi?article=1032&amp;context=kinesiology" TargetMode="External"/><Relationship Id="rId7" Type="http://schemas.openxmlformats.org/officeDocument/2006/relationships/hyperlink" Target="https://www.proquest.com/central/docview/3153691357/3478B53F3FD6443EPQ/1?accountid=130472&amp;sourcetype=Scholarly%20Journals" TargetMode="External"/><Relationship Id="rId2" Type="http://schemas.openxmlformats.org/officeDocument/2006/relationships/hyperlink" Target="https://pubmed.ncbi.nlm.nih.gov/3046045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ooks.google.co.uk/books?hl=en&amp;lr=&amp;id=FjBw2oi8El4C&amp;oi=fnd&amp;pg=PR21&amp;ots=byp3iAKHrK&amp;sig=fIsntSXb9H3JaT53qnKjBYGc6wY&amp;redir_esc=y#v=onepage&amp;q&amp;f=false" TargetMode="External"/><Relationship Id="rId5" Type="http://schemas.openxmlformats.org/officeDocument/2006/relationships/hyperlink" Target="https://www.frontiersin.org/journals/physiology/articles/10.3389/fphys.2019.00079/full" TargetMode="External"/><Relationship Id="rId4" Type="http://schemas.openxmlformats.org/officeDocument/2006/relationships/hyperlink" Target="https://journals.humankinetics.com/view/journals/ijspp/18/2/article-p164.xml" TargetMode="External"/><Relationship Id="rId9" Type="http://schemas.openxmlformats.org/officeDocument/2006/relationships/hyperlink" Target="https://www-sciencedirect-com.ezproxy.uwtsd.ac.uk/science/article/pii/S20952546210011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F036D-C4DA-F365-D906-84B17CBCC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6913A-922B-FDB2-EFFE-E071B2640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Rwy'n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cydnabod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defnydd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Cysill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Ar-lein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8fed o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Fai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gywiro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fy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iaith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gramadeg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mewn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fy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ngwaith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400" kern="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Rwy’n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cadarnhau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bod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dwi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ddim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defnyddio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unrhyw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ddeunydd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AI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eraill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yr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ymchwil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chreaduriaid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o'r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aseiniad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hwn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Rwy'n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cadarnhau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bod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gennyf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gopïau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fy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nrafftiau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nodiadau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adnoddau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eraill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rwyf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defnyddio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o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beth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byddwn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cael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gofyn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ddarparu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fel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tystiolaeth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os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bydd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angen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9978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9A84E92-AA1D-6B56-943A-B478013F21B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" r="14821" b="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6E353C-C2A6-A324-FE7C-EF6BEF3C93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u="sng" dirty="0" err="1">
                <a:solidFill>
                  <a:srgbClr val="FFFFFF"/>
                </a:solidFill>
                <a:latin typeface="ADLaM Display" panose="020F0502020204030204" pitchFamily="34" charset="0"/>
              </a:rPr>
              <a:t>Effaith</a:t>
            </a:r>
            <a:r>
              <a:rPr lang="en-GB" b="1" u="sng" dirty="0">
                <a:solidFill>
                  <a:srgbClr val="FFFFFF"/>
                </a:solidFill>
                <a:latin typeface="ADLaM Display" panose="020F0502020204030204" pitchFamily="34" charset="0"/>
              </a:rPr>
              <a:t> </a:t>
            </a:r>
            <a:r>
              <a:rPr lang="en-GB" b="1" u="sng" dirty="0" err="1">
                <a:solidFill>
                  <a:srgbClr val="FFFFFF"/>
                </a:solidFill>
                <a:latin typeface="ADLaM Display" panose="020F0502020204030204" pitchFamily="34" charset="0"/>
              </a:rPr>
              <a:t>Esgidiau</a:t>
            </a:r>
            <a:r>
              <a:rPr lang="en-GB" b="1" u="sng" dirty="0">
                <a:solidFill>
                  <a:srgbClr val="FFFFFF"/>
                </a:solidFill>
                <a:latin typeface="ADLaM Display" panose="020F0502020204030204" pitchFamily="34" charset="0"/>
              </a:rPr>
              <a:t> Carbon </a:t>
            </a:r>
            <a:r>
              <a:rPr lang="en-GB" b="1" u="sng" dirty="0" err="1">
                <a:solidFill>
                  <a:srgbClr val="FFFFFF"/>
                </a:solidFill>
                <a:latin typeface="ADLaM Display" panose="020F0502020204030204" pitchFamily="34" charset="0"/>
              </a:rPr>
              <a:t>ar</a:t>
            </a:r>
            <a:r>
              <a:rPr lang="en-GB" b="1" u="sng" dirty="0">
                <a:solidFill>
                  <a:srgbClr val="FFFFFF"/>
                </a:solidFill>
                <a:latin typeface="ADLaM Display" panose="020F0502020204030204" pitchFamily="34" charset="0"/>
              </a:rPr>
              <a:t> </a:t>
            </a:r>
            <a:r>
              <a:rPr lang="en-GB" b="1" u="sng" dirty="0" err="1">
                <a:solidFill>
                  <a:srgbClr val="FFFFFF"/>
                </a:solidFill>
                <a:latin typeface="ADLaM Display" panose="020F0502020204030204" pitchFamily="34" charset="0"/>
              </a:rPr>
              <a:t>Berfforimiad</a:t>
            </a:r>
            <a:r>
              <a:rPr lang="en-GB" b="1" u="sng" dirty="0">
                <a:solidFill>
                  <a:srgbClr val="FFFFFF"/>
                </a:solidFill>
                <a:latin typeface="ADLaM Display" panose="020F0502020204030204" pitchFamily="34" charset="0"/>
              </a:rPr>
              <a:t> </a:t>
            </a:r>
            <a:r>
              <a:rPr lang="en-GB" b="1" u="sng" dirty="0" err="1">
                <a:solidFill>
                  <a:srgbClr val="FFFFFF"/>
                </a:solidFill>
                <a:latin typeface="ADLaM Display" panose="020F0502020204030204" pitchFamily="34" charset="0"/>
              </a:rPr>
              <a:t>Rhedwyr</a:t>
            </a:r>
            <a:r>
              <a:rPr lang="en-GB" b="1" u="sng" dirty="0">
                <a:solidFill>
                  <a:srgbClr val="FFFFFF"/>
                </a:solidFill>
                <a:latin typeface="ADLaM Display" panose="020F0502020204030204" pitchFamily="34" charset="0"/>
              </a:rPr>
              <a:t> Non </a:t>
            </a:r>
            <a:r>
              <a:rPr lang="en-GB" b="1" u="sng" dirty="0" err="1">
                <a:solidFill>
                  <a:srgbClr val="FFFFFF"/>
                </a:solidFill>
                <a:latin typeface="ADLaM Display" panose="020F0502020204030204" pitchFamily="34" charset="0"/>
              </a:rPr>
              <a:t>Elitaidd</a:t>
            </a:r>
            <a:endParaRPr lang="en-US" b="1" u="sng" dirty="0">
              <a:solidFill>
                <a:srgbClr val="FFFFFF"/>
              </a:solidFill>
              <a:latin typeface="ADLaM Display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DE8D00-A817-6D2D-6F70-A0EFAB67A5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5477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4106FE-3047-B736-B186-8E5D99DA81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11201400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u="sng" dirty="0" err="1"/>
              <a:t>Cyflwyniad</a:t>
            </a:r>
            <a:br>
              <a:rPr lang="en-US" sz="3600" dirty="0"/>
            </a:br>
            <a:endParaRPr lang="en-US" sz="36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9CEA12-EB76-F1D1-4D90-46FF760D03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59" r="9681" b="-1"/>
          <a:stretch/>
        </p:blipFill>
        <p:spPr>
          <a:xfrm>
            <a:off x="483465" y="1402606"/>
            <a:ext cx="4623794" cy="3117446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3C8282-0766-029F-B28B-6092618D8E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76693" y="1"/>
            <a:ext cx="6184243" cy="636734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 err="1">
                <a:latin typeface="Cambria" panose="02040503050406030204" pitchFamily="18" charset="0"/>
              </a:rPr>
              <a:t>Prosiect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yma’n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adeiladu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ar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GB" dirty="0" err="1">
                <a:latin typeface="Cambria" panose="02040503050406030204" pitchFamily="18" charset="0"/>
              </a:rPr>
              <a:t>fy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mhrosiect</a:t>
            </a:r>
            <a:r>
              <a:rPr lang="en-US" dirty="0">
                <a:latin typeface="Cambria" panose="02040503050406030204" pitchFamily="18" charset="0"/>
              </a:rPr>
              <a:t> o </a:t>
            </a:r>
            <a:r>
              <a:rPr lang="en-US" dirty="0" err="1">
                <a:latin typeface="Cambria" panose="02040503050406030204" pitchFamily="18" charset="0"/>
              </a:rPr>
              <a:t>waith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ymchwil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llynedd</a:t>
            </a:r>
            <a:r>
              <a:rPr lang="en-US" dirty="0">
                <a:latin typeface="Cambria" panose="02040503050406030204" pitchFamily="18" charset="0"/>
              </a:rPr>
              <a:t>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 err="1">
                <a:latin typeface="Cambria" panose="02040503050406030204" pitchFamily="18" charset="0"/>
              </a:rPr>
              <a:t>Gwnes</a:t>
            </a:r>
            <a:r>
              <a:rPr lang="en-US" dirty="0">
                <a:latin typeface="Cambria" panose="02040503050406030204" pitchFamily="18" charset="0"/>
              </a:rPr>
              <a:t> i </a:t>
            </a:r>
            <a:r>
              <a:rPr lang="en-US" dirty="0" err="1">
                <a:latin typeface="Cambria" panose="02040503050406030204" pitchFamily="18" charset="0"/>
              </a:rPr>
              <a:t>ymchwilio</a:t>
            </a:r>
            <a:r>
              <a:rPr lang="en-US" dirty="0">
                <a:latin typeface="Cambria" panose="02040503050406030204" pitchFamily="18" charset="0"/>
              </a:rPr>
              <a:t> i </a:t>
            </a:r>
            <a:r>
              <a:rPr lang="en-US" dirty="0" err="1">
                <a:latin typeface="Cambria" panose="02040503050406030204" pitchFamily="18" charset="0"/>
              </a:rPr>
              <a:t>bosibyliad</a:t>
            </a:r>
            <a:r>
              <a:rPr lang="en-US" dirty="0">
                <a:latin typeface="Cambria" panose="02040503050406030204" pitchFamily="18" charset="0"/>
              </a:rPr>
              <a:t> o </a:t>
            </a:r>
            <a:r>
              <a:rPr lang="en-US" dirty="0" err="1">
                <a:latin typeface="Cambria" panose="02040503050406030204" pitchFamily="18" charset="0"/>
              </a:rPr>
              <a:t>ddylanwad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esgidiau</a:t>
            </a:r>
            <a:r>
              <a:rPr lang="en-US" dirty="0">
                <a:latin typeface="Cambria" panose="02040503050406030204" pitchFamily="18" charset="0"/>
              </a:rPr>
              <a:t> carbon </a:t>
            </a:r>
            <a:r>
              <a:rPr lang="en-US" dirty="0" err="1">
                <a:latin typeface="Cambria" panose="02040503050406030204" pitchFamily="18" charset="0"/>
              </a:rPr>
              <a:t>ar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redwyr</a:t>
            </a:r>
            <a:r>
              <a:rPr lang="en-US" dirty="0">
                <a:latin typeface="Cambria" panose="02040503050406030204" pitchFamily="18" charset="0"/>
              </a:rPr>
              <a:t> (</a:t>
            </a:r>
            <a:r>
              <a:rPr lang="en-GB" dirty="0" err="1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Keicchiro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2022)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Cambria" panose="02040503050406030204" pitchFamily="18" charset="0"/>
              </a:rPr>
              <a:t>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 err="1">
                <a:latin typeface="Cambria" panose="02040503050406030204" pitchFamily="18" charset="0"/>
              </a:rPr>
              <a:t>Ceir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mwyafrif</a:t>
            </a:r>
            <a:r>
              <a:rPr lang="en-US" dirty="0">
                <a:latin typeface="Cambria" panose="02040503050406030204" pitchFamily="18" charset="0"/>
              </a:rPr>
              <a:t> o </a:t>
            </a:r>
            <a:r>
              <a:rPr lang="en-GB" dirty="0" err="1">
                <a:latin typeface="Cambria" panose="02040503050406030204" pitchFamily="18" charset="0"/>
              </a:rPr>
              <a:t>ymchwil</a:t>
            </a:r>
            <a:r>
              <a:rPr lang="en-GB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yn</a:t>
            </a:r>
            <a:r>
              <a:rPr lang="en-US" dirty="0">
                <a:latin typeface="Cambria" panose="02040503050406030204" pitchFamily="18" charset="0"/>
              </a:rPr>
              <a:t> y </a:t>
            </a:r>
            <a:r>
              <a:rPr lang="en-US" dirty="0" err="1">
                <a:latin typeface="Cambria" panose="02040503050406030204" pitchFamily="18" charset="0"/>
              </a:rPr>
              <a:t>maes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yma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ei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gwblhau</a:t>
            </a:r>
            <a:r>
              <a:rPr lang="en-US" dirty="0">
                <a:latin typeface="Cambria" panose="02040503050406030204" pitchFamily="18" charset="0"/>
              </a:rPr>
              <a:t> gan </a:t>
            </a:r>
            <a:r>
              <a:rPr lang="en-US" dirty="0" err="1">
                <a:latin typeface="Cambria" panose="02040503050406030204" pitchFamily="18" charset="0"/>
              </a:rPr>
              <a:t>redwyr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elitaidd</a:t>
            </a:r>
            <a:r>
              <a:rPr lang="en-US" dirty="0">
                <a:latin typeface="Cambria" panose="02040503050406030204" pitchFamily="18" charset="0"/>
              </a:rPr>
              <a:t> (</a:t>
            </a:r>
            <a:r>
              <a:rPr lang="en-US" dirty="0">
                <a:effectLst/>
                <a:latin typeface="Cambria" panose="02040503050406030204" pitchFamily="18" charset="0"/>
              </a:rPr>
              <a:t>Barnes and </a:t>
            </a:r>
            <a:r>
              <a:rPr lang="en-US" dirty="0" err="1">
                <a:effectLst/>
                <a:latin typeface="Cambria" panose="02040503050406030204" pitchFamily="18" charset="0"/>
              </a:rPr>
              <a:t>Kidling</a:t>
            </a:r>
            <a:r>
              <a:rPr lang="en-US" dirty="0">
                <a:effectLst/>
                <a:latin typeface="Cambria" panose="02040503050406030204" pitchFamily="18" charset="0"/>
              </a:rPr>
              <a:t>, 2015</a:t>
            </a:r>
            <a:r>
              <a:rPr lang="en-GB" dirty="0">
                <a:effectLst/>
                <a:latin typeface="Cambria" panose="02040503050406030204" pitchFamily="18" charset="0"/>
              </a:rPr>
              <a:t> a </a:t>
            </a:r>
            <a:r>
              <a:rPr lang="en-GB" dirty="0" err="1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Giorgos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2023).</a:t>
            </a:r>
            <a:endParaRPr lang="en-US" dirty="0">
              <a:latin typeface="Cambria" panose="02040503050406030204" pitchFamily="18" charset="0"/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 err="1">
                <a:latin typeface="Cambria" panose="02040503050406030204" pitchFamily="18" charset="0"/>
              </a:rPr>
              <a:t>Buddion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yn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sgîl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gwisgo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</a:rPr>
              <a:t>esgidiau</a:t>
            </a:r>
            <a:r>
              <a:rPr lang="en-US" dirty="0">
                <a:latin typeface="Cambria" panose="02040503050406030204" pitchFamily="18" charset="0"/>
              </a:rPr>
              <a:t> carbon plate </a:t>
            </a:r>
            <a:r>
              <a:rPr lang="en-GB" dirty="0">
                <a:latin typeface="Cambria" panose="02040503050406030204" pitchFamily="18" charset="0"/>
              </a:rPr>
              <a:t>i </a:t>
            </a:r>
            <a:r>
              <a:rPr lang="en-GB" dirty="0" err="1">
                <a:latin typeface="Cambria" panose="02040503050406030204" pitchFamily="18" charset="0"/>
              </a:rPr>
              <a:t>redwyr</a:t>
            </a:r>
            <a:r>
              <a:rPr lang="en-GB" dirty="0">
                <a:latin typeface="Cambria" panose="02040503050406030204" pitchFamily="18" charset="0"/>
              </a:rPr>
              <a:t> non </a:t>
            </a:r>
            <a:r>
              <a:rPr lang="en-GB" dirty="0" err="1">
                <a:latin typeface="Cambria" panose="02040503050406030204" pitchFamily="18" charset="0"/>
              </a:rPr>
              <a:t>elitaidd</a:t>
            </a:r>
            <a:r>
              <a:rPr lang="en-GB" dirty="0">
                <a:latin typeface="Cambria" panose="02040503050406030204" pitchFamily="18" charset="0"/>
              </a:rPr>
              <a:t>.</a:t>
            </a:r>
            <a:endParaRPr lang="en-US" dirty="0">
              <a:latin typeface="Cambria" panose="02040503050406030204" pitchFamily="18" charset="0"/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Ceir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nifer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awduron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gefndir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academaidd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sydd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cymryd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diddordeb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math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yma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ymchwil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dirty="0" err="1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sef</a:t>
            </a:r>
            <a:r>
              <a:rPr lang="en-US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dirty="0" err="1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Hoogkamer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2019; </a:t>
            </a:r>
            <a:r>
              <a:rPr lang="en-US" dirty="0">
                <a:effectLst/>
                <a:latin typeface="Cambria" panose="02040503050406030204" pitchFamily="18" charset="0"/>
              </a:rPr>
              <a:t>Joubert</a:t>
            </a:r>
            <a:r>
              <a:rPr lang="en-US" dirty="0">
                <a:latin typeface="Cambria" panose="02040503050406030204" pitchFamily="18" charset="0"/>
              </a:rPr>
              <a:t> </a:t>
            </a:r>
            <a:r>
              <a:rPr lang="en-US" dirty="0">
                <a:effectLst/>
                <a:latin typeface="Cambria" panose="02040503050406030204" pitchFamily="18" charset="0"/>
              </a:rPr>
              <a:t>and Jones, 2022 a </a:t>
            </a:r>
            <a:r>
              <a:rPr lang="en-GB" dirty="0">
                <a:effectLst/>
                <a:latin typeface="Cambria" panose="02040503050406030204" pitchFamily="18" charset="0"/>
              </a:rPr>
              <a:t>Reynolds 2023</a:t>
            </a:r>
            <a:r>
              <a:rPr lang="en-US" dirty="0">
                <a:effectLst/>
                <a:latin typeface="Cambria" panose="02040503050406030204" pitchFamily="18" charset="0"/>
              </a:rPr>
              <a:t>. </a:t>
            </a:r>
            <a:endParaRPr lang="en-US" dirty="0">
              <a:latin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480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5A951D-6F09-3299-A05D-B0F28F005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Nodau ac Amcanion</a:t>
            </a:r>
            <a:endParaRPr lang="en-US" sz="5400"/>
          </a:p>
        </p:txBody>
      </p:sp>
      <p:sp>
        <p:nvSpPr>
          <p:cNvPr id="2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7677C9B7-3509-535A-3E48-2138B7DF2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744997"/>
            <a:ext cx="8326582" cy="487446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u="sng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Nod: 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Astudiaeth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effaith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botensial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gall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esgidiau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carbon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darparu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redwyr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0000"/>
              </a:lnSpc>
            </a:pP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0000"/>
              </a:lnSpc>
            </a:pPr>
            <a:r>
              <a:rPr lang="en-GB" u="sng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u="sng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Er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mwyn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gyflawni'r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nod,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byddwn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285750" indent="-285750">
              <a:lnSpc>
                <a:spcPct val="110000"/>
              </a:lnSpc>
              <a:buFont typeface="Wingdings" pitchFamily="2" charset="2"/>
              <a:buChar char="v"/>
            </a:pPr>
            <a:r>
              <a:rPr lang="en-US" dirty="0" err="1">
                <a:latin typeface="+mj-lt"/>
              </a:rPr>
              <a:t>Casglu</a:t>
            </a:r>
            <a:r>
              <a:rPr lang="en-US" dirty="0">
                <a:latin typeface="+mj-lt"/>
              </a:rPr>
              <a:t> o </a:t>
            </a:r>
            <a:r>
              <a:rPr lang="en-US" dirty="0" err="1">
                <a:latin typeface="+mj-lt"/>
              </a:rPr>
              <a:t>leiaf</a:t>
            </a:r>
            <a:r>
              <a:rPr lang="en-US" dirty="0">
                <a:latin typeface="+mj-lt"/>
              </a:rPr>
              <a:t> 10 </a:t>
            </a:r>
            <a:r>
              <a:rPr lang="en-US" dirty="0" err="1">
                <a:latin typeface="+mj-lt"/>
              </a:rPr>
              <a:t>cyfranogwyr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sy'n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cyrraedd</a:t>
            </a:r>
            <a:r>
              <a:rPr lang="en-US" dirty="0">
                <a:latin typeface="+mj-lt"/>
              </a:rPr>
              <a:t> y criteria </a:t>
            </a:r>
            <a:r>
              <a:rPr lang="en-US" dirty="0" err="1">
                <a:latin typeface="+mj-lt"/>
              </a:rPr>
              <a:t>cynhwysiant</a:t>
            </a:r>
            <a:r>
              <a:rPr lang="en-US" dirty="0">
                <a:latin typeface="+mj-lt"/>
              </a:rPr>
              <a:t> ac </a:t>
            </a:r>
            <a:r>
              <a:rPr lang="en-US" dirty="0" err="1">
                <a:latin typeface="+mj-lt"/>
              </a:rPr>
              <a:t>yn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cadw</a:t>
            </a:r>
            <a:r>
              <a:rPr lang="en-US" dirty="0">
                <a:latin typeface="+mj-lt"/>
              </a:rPr>
              <a:t> at yr </a:t>
            </a:r>
            <a:r>
              <a:rPr lang="en-US" dirty="0" err="1">
                <a:latin typeface="+mj-lt"/>
              </a:rPr>
              <a:t>anghenion</a:t>
            </a:r>
            <a:r>
              <a:rPr lang="en-US" dirty="0">
                <a:latin typeface="+mj-lt"/>
              </a:rPr>
              <a:t> a </a:t>
            </a:r>
            <a:r>
              <a:rPr lang="en-US" dirty="0" err="1">
                <a:latin typeface="+mj-lt"/>
              </a:rPr>
              <a:t>nodwyd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yn</a:t>
            </a:r>
            <a:r>
              <a:rPr lang="en-US" dirty="0">
                <a:latin typeface="+mj-lt"/>
              </a:rPr>
              <a:t> y </a:t>
            </a:r>
            <a:r>
              <a:rPr lang="en-US" dirty="0" err="1">
                <a:latin typeface="+mj-lt"/>
              </a:rPr>
              <a:t>ffurflen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cydsynio</a:t>
            </a:r>
            <a:r>
              <a:rPr lang="en-US" dirty="0">
                <a:latin typeface="+mj-lt"/>
              </a:rPr>
              <a:t> (Informed Consent).</a:t>
            </a:r>
            <a:endParaRPr lang="en-GB" dirty="0">
              <a:latin typeface="+mj-lt"/>
            </a:endParaRPr>
          </a:p>
          <a:p>
            <a:pPr marL="285750" indent="-285750">
              <a:lnSpc>
                <a:spcPct val="110000"/>
              </a:lnSpc>
              <a:buFont typeface="Wingdings" pitchFamily="2" charset="2"/>
              <a:buChar char="v"/>
            </a:pPr>
            <a:r>
              <a:rPr lang="en-US" dirty="0" err="1">
                <a:latin typeface="+mj-lt"/>
              </a:rPr>
              <a:t>Sicrhau</a:t>
            </a:r>
            <a:r>
              <a:rPr lang="en-US" dirty="0">
                <a:latin typeface="+mj-lt"/>
              </a:rPr>
              <a:t> bod y </a:t>
            </a:r>
            <a:r>
              <a:rPr lang="en-US" dirty="0" err="1">
                <a:latin typeface="+mj-lt"/>
              </a:rPr>
              <a:t>cyfranogwyr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yn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deall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gofynion</a:t>
            </a:r>
            <a:r>
              <a:rPr lang="en-US" dirty="0">
                <a:latin typeface="+mj-lt"/>
              </a:rPr>
              <a:t> yr </a:t>
            </a:r>
            <a:r>
              <a:rPr lang="en-US" dirty="0" err="1">
                <a:latin typeface="+mj-lt"/>
              </a:rPr>
              <a:t>astudiaeth</a:t>
            </a:r>
            <a:r>
              <a:rPr lang="en-US" dirty="0">
                <a:latin typeface="+mj-lt"/>
              </a:rPr>
              <a:t> a </a:t>
            </a:r>
            <a:r>
              <a:rPr lang="en-US" dirty="0" err="1">
                <a:latin typeface="+mj-lt"/>
              </a:rPr>
              <a:t>sicrhau</a:t>
            </a:r>
            <a:r>
              <a:rPr lang="en-US" dirty="0">
                <a:latin typeface="+mj-lt"/>
              </a:rPr>
              <a:t> bod </a:t>
            </a:r>
            <a:r>
              <a:rPr lang="en-US" dirty="0" err="1">
                <a:latin typeface="+mj-lt"/>
              </a:rPr>
              <a:t>ganddynt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mynediad</a:t>
            </a:r>
            <a:r>
              <a:rPr lang="en-US" dirty="0">
                <a:latin typeface="+mj-lt"/>
              </a:rPr>
              <a:t> at yr offer </a:t>
            </a:r>
            <a:r>
              <a:rPr lang="en-US" dirty="0" err="1">
                <a:latin typeface="+mj-lt"/>
              </a:rPr>
              <a:t>angenrheidiol</a:t>
            </a:r>
            <a:r>
              <a:rPr lang="en-US" dirty="0">
                <a:latin typeface="+mj-lt"/>
              </a:rPr>
              <a:t>.</a:t>
            </a:r>
            <a:endParaRPr lang="en-GB" dirty="0">
              <a:latin typeface="+mj-lt"/>
            </a:endParaRPr>
          </a:p>
          <a:p>
            <a:pPr marL="285750" indent="-285750">
              <a:lnSpc>
                <a:spcPct val="110000"/>
              </a:lnSpc>
              <a:buFont typeface="Wingdings" pitchFamily="2" charset="2"/>
              <a:buChar char="v"/>
            </a:pPr>
            <a:r>
              <a:rPr lang="en-US" dirty="0" err="1">
                <a:latin typeface="+mj-lt"/>
              </a:rPr>
              <a:t>Cynnal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prawf</a:t>
            </a:r>
            <a:r>
              <a:rPr lang="en-US" dirty="0">
                <a:latin typeface="+mj-lt"/>
              </a:rPr>
              <a:t> 5KM </a:t>
            </a:r>
            <a:r>
              <a:rPr lang="en-US" dirty="0" err="1">
                <a:latin typeface="+mj-lt"/>
              </a:rPr>
              <a:t>gyda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cyfranogwyr</a:t>
            </a:r>
            <a:r>
              <a:rPr lang="en-US" dirty="0">
                <a:latin typeface="+mj-lt"/>
              </a:rPr>
              <a:t> a </a:t>
            </a:r>
            <a:r>
              <a:rPr lang="en-US" dirty="0" err="1">
                <a:latin typeface="+mj-lt"/>
              </a:rPr>
              <a:t>chasglu’r</a:t>
            </a:r>
            <a:r>
              <a:rPr lang="en-US" dirty="0">
                <a:latin typeface="+mj-lt"/>
              </a:rPr>
              <a:t> data </a:t>
            </a:r>
            <a:r>
              <a:rPr lang="en-US" dirty="0" err="1">
                <a:latin typeface="+mj-lt"/>
              </a:rPr>
              <a:t>penodol</a:t>
            </a:r>
            <a:r>
              <a:rPr lang="en-US" dirty="0">
                <a:latin typeface="+mj-lt"/>
              </a:rPr>
              <a:t>; Amser </a:t>
            </a:r>
            <a:r>
              <a:rPr lang="en-US" dirty="0" err="1">
                <a:latin typeface="+mj-lt"/>
              </a:rPr>
              <a:t>i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gwblhau</a:t>
            </a:r>
            <a:r>
              <a:rPr lang="en-US" dirty="0">
                <a:latin typeface="+mj-lt"/>
              </a:rPr>
              <a:t>, ‘Average Heart Rate’, ‘average stride length’, ‘ground ‘contact time’ a ‘cadence’.</a:t>
            </a:r>
            <a:endParaRPr lang="en-GB" dirty="0">
              <a:latin typeface="+mj-lt"/>
            </a:endParaRPr>
          </a:p>
          <a:p>
            <a:pPr marL="285750" indent="-285750">
              <a:lnSpc>
                <a:spcPct val="110000"/>
              </a:lnSpc>
              <a:buFont typeface="Wingdings" pitchFamily="2" charset="2"/>
              <a:buChar char="v"/>
            </a:pPr>
            <a:r>
              <a:rPr lang="en-US" dirty="0" err="1">
                <a:latin typeface="+mj-lt"/>
              </a:rPr>
              <a:t>Dadansoddi’r</a:t>
            </a:r>
            <a:r>
              <a:rPr lang="en-US" dirty="0">
                <a:latin typeface="+mj-lt"/>
              </a:rPr>
              <a:t> data a </a:t>
            </a:r>
            <a:r>
              <a:rPr lang="en-US" dirty="0" err="1">
                <a:latin typeface="+mj-lt"/>
              </a:rPr>
              <a:t>chanfod</a:t>
            </a:r>
            <a:r>
              <a:rPr lang="en-US" dirty="0">
                <a:latin typeface="+mj-lt"/>
              </a:rPr>
              <a:t> y </a:t>
            </a:r>
            <a:r>
              <a:rPr lang="en-US" dirty="0" err="1">
                <a:latin typeface="+mj-lt"/>
              </a:rPr>
              <a:t>prif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gasgliadau</a:t>
            </a:r>
            <a:r>
              <a:rPr lang="en-US" dirty="0">
                <a:latin typeface="+mj-lt"/>
              </a:rPr>
              <a:t>.</a:t>
            </a:r>
            <a:endParaRPr lang="en-GB" dirty="0">
              <a:latin typeface="+mj-lt"/>
            </a:endParaRPr>
          </a:p>
          <a:p>
            <a:pPr marL="285750" indent="-285750">
              <a:lnSpc>
                <a:spcPct val="110000"/>
              </a:lnSpc>
              <a:buFont typeface="Wingdings" pitchFamily="2" charset="2"/>
              <a:buChar char="v"/>
            </a:pPr>
            <a:r>
              <a:rPr lang="en-US" dirty="0" err="1">
                <a:latin typeface="+mj-lt"/>
              </a:rPr>
              <a:t>Cymharu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fy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nghasgliadau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gyda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llenyddiaeth</a:t>
            </a:r>
            <a:r>
              <a:rPr lang="en-US" dirty="0">
                <a:latin typeface="+mj-lt"/>
              </a:rPr>
              <a:t> </a:t>
            </a:r>
            <a:r>
              <a:rPr lang="en-US" dirty="0" err="1">
                <a:latin typeface="+mj-lt"/>
              </a:rPr>
              <a:t>eraill</a:t>
            </a:r>
            <a:r>
              <a:rPr lang="en-US" dirty="0">
                <a:latin typeface="+mj-lt"/>
              </a:rPr>
              <a:t>.</a:t>
            </a:r>
            <a:endParaRPr lang="en-GB" dirty="0">
              <a:latin typeface="+mj-l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EEE16F7-AC86-FEB4-DABA-E4445C2C45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77" r="6064" b="-1"/>
          <a:stretch/>
        </p:blipFill>
        <p:spPr>
          <a:xfrm>
            <a:off x="8791023" y="2268711"/>
            <a:ext cx="3096177" cy="321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248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107C5-FAE6-E833-2A14-B4F35BA0FD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" y="110969"/>
            <a:ext cx="10995659" cy="107784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700" u="sng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Methodoleg</a:t>
            </a:r>
            <a:br>
              <a:rPr lang="en-US" sz="3700" u="sng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endParaRPr lang="en-US" sz="3700" u="sng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DEE508F-6860-F939-C409-052119F59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1" y="492993"/>
            <a:ext cx="10167337" cy="4402667"/>
          </a:xfrm>
        </p:spPr>
        <p:txBody>
          <a:bodyPr>
            <a:normAutofit/>
          </a:bodyPr>
          <a:lstStyle/>
          <a:p>
            <a:r>
              <a:rPr lang="en-GB" sz="4000" b="1" i="1" u="sng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Dyluniad</a:t>
            </a:r>
            <a:r>
              <a:rPr lang="en-GB" sz="4000" b="1" i="1" u="sng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 o’r Astudiaeth</a:t>
            </a:r>
            <a:endParaRPr lang="en-US" sz="4000" b="1" i="1" u="sng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8A44F1-4ABC-876B-B637-9A784AAFAB7F}"/>
              </a:ext>
            </a:extLst>
          </p:cNvPr>
          <p:cNvSpPr txBox="1"/>
          <p:nvPr/>
        </p:nvSpPr>
        <p:spPr>
          <a:xfrm>
            <a:off x="207818" y="1225689"/>
            <a:ext cx="440574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 err="1"/>
              <a:t>Ffurfiwyd</a:t>
            </a:r>
            <a:r>
              <a:rPr lang="en-GB" sz="2400" dirty="0"/>
              <a:t> yr </a:t>
            </a:r>
            <a:r>
              <a:rPr lang="en-GB" sz="2400" dirty="0" err="1"/>
              <a:t>astudiaeth</a:t>
            </a:r>
            <a:r>
              <a:rPr lang="en-GB" sz="2400" dirty="0"/>
              <a:t> / </a:t>
            </a:r>
            <a:r>
              <a:rPr lang="en-GB" sz="2400" dirty="0" err="1"/>
              <a:t>ymyrraeth</a:t>
            </a:r>
            <a:r>
              <a:rPr lang="en-GB" sz="2400" dirty="0"/>
              <a:t> (intervention)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ddilyn</a:t>
            </a:r>
            <a:r>
              <a:rPr lang="en-GB" sz="2400" dirty="0"/>
              <a:t> </a:t>
            </a:r>
            <a:r>
              <a:rPr lang="en-GB" sz="2400" dirty="0" err="1"/>
              <a:t>fformat</a:t>
            </a:r>
            <a:r>
              <a:rPr lang="en-GB" sz="2400" dirty="0"/>
              <a:t> ‘Randomised Control Trial’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 err="1"/>
              <a:t>Rhannwyd</a:t>
            </a:r>
            <a:r>
              <a:rPr lang="en-GB" sz="2400" dirty="0"/>
              <a:t> 12 o </a:t>
            </a:r>
            <a:r>
              <a:rPr lang="en-GB" sz="2400" dirty="0" err="1"/>
              <a:t>gyfranogwyr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ddau</a:t>
            </a:r>
            <a:r>
              <a:rPr lang="en-GB" sz="2400" dirty="0"/>
              <a:t> </a:t>
            </a:r>
            <a:r>
              <a:rPr lang="en-GB" sz="2400" dirty="0" err="1"/>
              <a:t>grŵp</a:t>
            </a:r>
            <a:r>
              <a:rPr lang="en-GB" sz="24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 err="1"/>
              <a:t>Mabwysiadu</a:t>
            </a:r>
            <a:r>
              <a:rPr lang="en-GB" sz="2400" dirty="0"/>
              <a:t> </a:t>
            </a:r>
            <a:r>
              <a:rPr lang="en-GB" sz="2400" dirty="0" err="1"/>
              <a:t>ffurf</a:t>
            </a:r>
            <a:r>
              <a:rPr lang="en-GB" sz="2400" dirty="0"/>
              <a:t> ‘Crossover’.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1 </a:t>
            </a:r>
            <a:r>
              <a:rPr lang="en-GB" sz="2400" dirty="0" err="1"/>
              <a:t>grŵp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rhedeg</a:t>
            </a:r>
            <a:r>
              <a:rPr lang="en-GB" sz="2400" dirty="0"/>
              <a:t> Parkrun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esgidiau</a:t>
            </a:r>
            <a:r>
              <a:rPr lang="en-GB" sz="2400" dirty="0"/>
              <a:t> carbon </a:t>
            </a:r>
            <a:r>
              <a:rPr lang="en-GB" sz="2400" dirty="0" err="1"/>
              <a:t>tra</a:t>
            </a:r>
            <a:r>
              <a:rPr lang="en-GB" sz="2400" dirty="0"/>
              <a:t> bod </a:t>
            </a:r>
            <a:r>
              <a:rPr lang="en-GB" sz="2400" dirty="0" err="1"/>
              <a:t>grŵp</a:t>
            </a:r>
            <a:r>
              <a:rPr lang="en-GB" sz="2400" dirty="0"/>
              <a:t> </a:t>
            </a:r>
            <a:r>
              <a:rPr lang="en-GB" sz="2400" dirty="0" err="1"/>
              <a:t>arall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rhedeg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esgidiau</a:t>
            </a:r>
            <a:r>
              <a:rPr lang="en-GB" sz="2400" dirty="0"/>
              <a:t> </a:t>
            </a:r>
            <a:r>
              <a:rPr lang="en-GB" sz="2400" dirty="0" err="1"/>
              <a:t>rhedeg</a:t>
            </a:r>
            <a:r>
              <a:rPr lang="en-GB" sz="2400" dirty="0"/>
              <a:t> normal.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Y </a:t>
            </a:r>
            <a:r>
              <a:rPr lang="en-GB" sz="2400" dirty="0" err="1"/>
              <a:t>ddau</a:t>
            </a:r>
            <a:r>
              <a:rPr lang="en-GB" sz="2400" dirty="0"/>
              <a:t> </a:t>
            </a:r>
            <a:r>
              <a:rPr lang="en-GB" sz="2400" dirty="0" err="1"/>
              <a:t>grŵp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cyfnewid</a:t>
            </a:r>
            <a:r>
              <a:rPr lang="en-GB" sz="2400" dirty="0"/>
              <a:t> yr </a:t>
            </a:r>
            <a:r>
              <a:rPr lang="en-GB" sz="2400" dirty="0" err="1"/>
              <a:t>wythnos</a:t>
            </a:r>
            <a:r>
              <a:rPr lang="en-GB" sz="2400" dirty="0"/>
              <a:t> </a:t>
            </a:r>
            <a:r>
              <a:rPr lang="en-GB" sz="2400" dirty="0" err="1"/>
              <a:t>canlynol</a:t>
            </a:r>
            <a:r>
              <a:rPr lang="en-GB" sz="2400" dirty="0"/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 err="1"/>
              <a:t>Defnydd</a:t>
            </a:r>
            <a:r>
              <a:rPr lang="en-GB" sz="2400" dirty="0"/>
              <a:t> o ‘Garmin HRM Pro’</a:t>
            </a:r>
            <a:endParaRPr lang="en-US" sz="2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39BC95-89D0-9CB8-2AFA-C3E17A3AAE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871" y="1726959"/>
            <a:ext cx="7182311" cy="4022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932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107C5-FAE6-E833-2A14-B4F35BA0FD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" y="110969"/>
            <a:ext cx="10995659" cy="107784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700" u="sng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Methodoleg</a:t>
            </a:r>
            <a:br>
              <a:rPr lang="en-US" sz="3700" u="sng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endParaRPr lang="en-US" sz="3700" u="sng" kern="120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DEE508F-6860-F939-C409-052119F59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1" y="649110"/>
            <a:ext cx="10167337" cy="4402667"/>
          </a:xfrm>
        </p:spPr>
        <p:txBody>
          <a:bodyPr>
            <a:normAutofit/>
          </a:bodyPr>
          <a:lstStyle/>
          <a:p>
            <a:r>
              <a:rPr lang="en-GB" sz="4000" b="1" i="1" u="sng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Cyfranogwyr</a:t>
            </a:r>
            <a:endParaRPr lang="en-US" sz="4000" b="1" i="1" u="sng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8A44F1-4ABC-876B-B637-9A784AAFAB7F}"/>
              </a:ext>
            </a:extLst>
          </p:cNvPr>
          <p:cNvSpPr txBox="1"/>
          <p:nvPr/>
        </p:nvSpPr>
        <p:spPr>
          <a:xfrm>
            <a:off x="329417" y="1483542"/>
            <a:ext cx="6857571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800" dirty="0"/>
              <a:t>12 </a:t>
            </a:r>
            <a:r>
              <a:rPr lang="en-GB" sz="2800" dirty="0" err="1"/>
              <a:t>Rhedwyr</a:t>
            </a:r>
            <a:r>
              <a:rPr lang="en-GB" sz="2800" dirty="0"/>
              <a:t> non </a:t>
            </a:r>
            <a:r>
              <a:rPr lang="en-GB" sz="2800" dirty="0" err="1"/>
              <a:t>elitaidd</a:t>
            </a:r>
            <a:r>
              <a:rPr lang="en-GB" sz="2800" dirty="0"/>
              <a:t> (9 </a:t>
            </a:r>
            <a:r>
              <a:rPr lang="en-GB" sz="2800" dirty="0" err="1"/>
              <a:t>dyn</a:t>
            </a:r>
            <a:r>
              <a:rPr lang="en-GB" sz="2800" dirty="0"/>
              <a:t> a 3 </a:t>
            </a:r>
            <a:r>
              <a:rPr lang="en-GB" sz="2800" dirty="0" err="1"/>
              <a:t>menyw</a:t>
            </a:r>
            <a:r>
              <a:rPr lang="en-GB" sz="2800" dirty="0"/>
              <a:t>)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dirty="0" err="1"/>
              <a:t>Defnyddiwyd</a:t>
            </a:r>
            <a:r>
              <a:rPr lang="en-US" sz="2800" dirty="0"/>
              <a:t> dull </a:t>
            </a:r>
            <a:r>
              <a:rPr lang="en-US" sz="2800" b="1" dirty="0"/>
              <a:t>‘Convenient Sampling’ </a:t>
            </a:r>
            <a:r>
              <a:rPr lang="en-GB" sz="2800" b="1" dirty="0"/>
              <a:t>(Stratton 2021) </a:t>
            </a:r>
            <a:r>
              <a:rPr lang="en-US" sz="2800" dirty="0"/>
              <a:t>i </a:t>
            </a:r>
            <a:r>
              <a:rPr lang="en-US" sz="2800" dirty="0" err="1"/>
              <a:t>ddewis</a:t>
            </a:r>
            <a:r>
              <a:rPr lang="en-US" sz="2800" dirty="0"/>
              <a:t> </a:t>
            </a:r>
            <a:r>
              <a:rPr lang="en-US" sz="2800" dirty="0" err="1"/>
              <a:t>cyfranogwyr</a:t>
            </a:r>
            <a:r>
              <a:rPr lang="en-US" sz="2800" dirty="0"/>
              <a:t>. 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2800" dirty="0" err="1"/>
              <a:t>Gwnes</a:t>
            </a:r>
            <a:r>
              <a:rPr lang="en-US" sz="2800" dirty="0"/>
              <a:t> </a:t>
            </a:r>
            <a:r>
              <a:rPr lang="en-US" sz="2800" dirty="0" err="1"/>
              <a:t>hefyd</a:t>
            </a:r>
            <a:r>
              <a:rPr lang="en-US" sz="2800" dirty="0"/>
              <a:t> </a:t>
            </a:r>
            <a:r>
              <a:rPr lang="en-US" sz="2800" dirty="0" err="1"/>
              <a:t>defnyddio</a:t>
            </a:r>
            <a:r>
              <a:rPr lang="en-US" sz="2800" dirty="0"/>
              <a:t> dull </a:t>
            </a:r>
            <a:r>
              <a:rPr lang="en-US" sz="2800" b="1" dirty="0"/>
              <a:t>‘Purposive Sampling’ </a:t>
            </a:r>
            <a:r>
              <a:rPr lang="en-US" sz="2800" dirty="0"/>
              <a:t>(Patton 2002) </a:t>
            </a:r>
            <a:r>
              <a:rPr lang="en-US" sz="2800" dirty="0" err="1"/>
              <a:t>wrth</a:t>
            </a:r>
            <a:r>
              <a:rPr lang="en-US" sz="2800" dirty="0"/>
              <a:t> </a:t>
            </a:r>
            <a:r>
              <a:rPr lang="en-US" sz="2800" dirty="0" err="1"/>
              <a:t>recriwtio</a:t>
            </a:r>
            <a:r>
              <a:rPr lang="en-US" sz="2800" dirty="0"/>
              <a:t> </a:t>
            </a:r>
            <a:r>
              <a:rPr lang="en-US" sz="2800" dirty="0" err="1"/>
              <a:t>cyfranogwyr</a:t>
            </a:r>
            <a:r>
              <a:rPr lang="en-US" sz="2800" dirty="0"/>
              <a:t> </a:t>
            </a:r>
            <a:r>
              <a:rPr lang="en-US" sz="2800" dirty="0" err="1"/>
              <a:t>addas</a:t>
            </a:r>
            <a:r>
              <a:rPr lang="en-GB" sz="2800" dirty="0"/>
              <a:t>.</a:t>
            </a:r>
          </a:p>
          <a:p>
            <a:pPr marL="34290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PARQ-Q a </a:t>
            </a:r>
            <a:r>
              <a:rPr lang="en-GB" sz="2800" dirty="0" err="1"/>
              <a:t>Tudalen</a:t>
            </a:r>
            <a:r>
              <a:rPr lang="en-GB" sz="2800" dirty="0"/>
              <a:t> ‘Informed Consent’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gael</a:t>
            </a:r>
            <a:r>
              <a:rPr lang="en-GB" sz="2800" dirty="0"/>
              <a:t> </a:t>
            </a:r>
            <a:r>
              <a:rPr lang="en-GB" sz="2800" dirty="0" err="1"/>
              <a:t>ei</a:t>
            </a:r>
            <a:r>
              <a:rPr lang="en-GB" sz="2800" dirty="0"/>
              <a:t> </a:t>
            </a:r>
            <a:r>
              <a:rPr lang="en-GB" sz="2800" dirty="0" err="1"/>
              <a:t>ddefnyddio</a:t>
            </a:r>
            <a:r>
              <a:rPr lang="en-GB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/>
              <a:t>Criteria </a:t>
            </a:r>
            <a:r>
              <a:rPr lang="en-GB" sz="2800" b="1" dirty="0" err="1"/>
              <a:t>Cynhwysiant</a:t>
            </a:r>
            <a:r>
              <a:rPr lang="en-GB" sz="2800" b="1" dirty="0"/>
              <a:t> </a:t>
            </a:r>
            <a:r>
              <a:rPr lang="en-GB" sz="2800" b="1" dirty="0" err="1"/>
              <a:t>pendol</a:t>
            </a:r>
            <a:r>
              <a:rPr lang="en-GB" sz="2800" b="1" dirty="0"/>
              <a:t> </a:t>
            </a:r>
            <a:r>
              <a:rPr lang="en-GB" sz="2800" b="1" dirty="0" err="1"/>
              <a:t>i’r</a:t>
            </a:r>
            <a:r>
              <a:rPr lang="en-GB" sz="2800" b="1" dirty="0"/>
              <a:t> </a:t>
            </a:r>
            <a:r>
              <a:rPr lang="en-GB" sz="2800" b="1" dirty="0" err="1"/>
              <a:t>prosiect</a:t>
            </a:r>
            <a:r>
              <a:rPr lang="en-GB" sz="2800" b="1" dirty="0"/>
              <a:t> </a:t>
            </a:r>
            <a:r>
              <a:rPr lang="en-GB" sz="2800" b="1" dirty="0" err="1"/>
              <a:t>yma</a:t>
            </a:r>
            <a:r>
              <a:rPr lang="en-GB" sz="2800" b="1" dirty="0"/>
              <a:t> …</a:t>
            </a:r>
            <a:endParaRPr lang="en-GB" sz="2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230268-9B07-D120-1ECD-5BA60106FA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419" y="1949503"/>
            <a:ext cx="5096581" cy="364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041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4">
            <a:extLst>
              <a:ext uri="{FF2B5EF4-FFF2-40B4-BE49-F238E27FC236}">
                <a16:creationId xmlns:a16="http://schemas.microsoft.com/office/drawing/2014/main" id="{5E37A14D-8048-6CB7-E699-A47752BED40F}"/>
              </a:ext>
            </a:extLst>
          </p:cNvPr>
          <p:cNvSpPr>
            <a:spLocks noGrp="1"/>
          </p:cNvSpPr>
          <p:nvPr/>
        </p:nvSpPr>
        <p:spPr>
          <a:xfrm>
            <a:off x="418744" y="254000"/>
            <a:ext cx="10167337" cy="44026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i="1" u="sng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Canlyniadau</a:t>
            </a:r>
            <a:endParaRPr lang="en-US" sz="4000" b="1" i="1" u="sng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2F10A2D-7679-FC6C-22D0-3643ED2C31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613" y="1079500"/>
            <a:ext cx="10263792" cy="552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027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ED823-022F-0D00-1D95-F7B9CFB2102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solidFill>
              <a:schemeClr val="tx2">
                <a:lumMod val="25000"/>
                <a:lumOff val="75000"/>
              </a:schemeClr>
            </a:solidFill>
          </a:ln>
        </p:spPr>
        <p:txBody>
          <a:bodyPr/>
          <a:lstStyle/>
          <a:p>
            <a:r>
              <a:rPr lang="en-GB" b="1" i="1" u="sng" dirty="0" err="1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Dadansoddi’r</a:t>
            </a:r>
            <a:r>
              <a:rPr lang="en-GB" b="1" i="1" u="sng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 </a:t>
            </a:r>
            <a:r>
              <a:rPr lang="en-GB" b="1" i="1" u="sng" dirty="0" err="1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Canfyddiadau</a:t>
            </a:r>
            <a:endParaRPr lang="en-US" b="1" i="1" u="sng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1504C-3151-ED78-3E86-BA62DDBA04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sz="3200" dirty="0"/>
          </a:p>
          <a:p>
            <a:r>
              <a:rPr lang="en-US" sz="3200" dirty="0"/>
              <a:t>Hypothesis : </a:t>
            </a:r>
            <a:r>
              <a:rPr lang="en-US" sz="3200" dirty="0" err="1"/>
              <a:t>ydy</a:t>
            </a:r>
            <a:r>
              <a:rPr lang="en-US" sz="3200" dirty="0"/>
              <a:t> </a:t>
            </a:r>
            <a:r>
              <a:rPr lang="en-US" sz="3200" dirty="0" err="1"/>
              <a:t>esgidiau</a:t>
            </a:r>
            <a:r>
              <a:rPr lang="en-US" sz="3200" dirty="0"/>
              <a:t> carbon </a:t>
            </a:r>
            <a:r>
              <a:rPr lang="en-US" sz="3200" dirty="0" err="1"/>
              <a:t>plât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datblygu</a:t>
            </a:r>
            <a:r>
              <a:rPr lang="en-US" sz="3200" dirty="0"/>
              <a:t> </a:t>
            </a:r>
            <a:r>
              <a:rPr lang="en-US" sz="3200" dirty="0" err="1"/>
              <a:t>rhedwyr</a:t>
            </a:r>
            <a:r>
              <a:rPr lang="en-US" sz="3200" dirty="0"/>
              <a:t> non </a:t>
            </a:r>
            <a:r>
              <a:rPr lang="en-US" sz="3200" dirty="0" err="1"/>
              <a:t>elitaidd</a:t>
            </a:r>
            <a:endParaRPr lang="en-US" sz="3200" dirty="0"/>
          </a:p>
          <a:p>
            <a:r>
              <a:rPr lang="en-US" sz="3200" dirty="0" err="1"/>
              <a:t>Canfyddwyd</a:t>
            </a:r>
            <a:r>
              <a:rPr lang="en-US" sz="3200" dirty="0"/>
              <a:t> bod </a:t>
            </a:r>
            <a:r>
              <a:rPr lang="en-US" sz="3200" dirty="0" err="1"/>
              <a:t>hyn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llwyddiannus</a:t>
            </a:r>
            <a:r>
              <a:rPr lang="en-US" sz="3200" dirty="0"/>
              <a:t> </a:t>
            </a:r>
            <a:r>
              <a:rPr lang="en-US" sz="3200" dirty="0" err="1"/>
              <a:t>gyda’r</a:t>
            </a:r>
            <a:r>
              <a:rPr lang="en-US" sz="3200" dirty="0"/>
              <a:t> </a:t>
            </a:r>
            <a:r>
              <a:rPr lang="en-US" sz="3200" dirty="0" err="1"/>
              <a:t>sampl</a:t>
            </a:r>
            <a:r>
              <a:rPr lang="en-US" sz="3200" dirty="0"/>
              <a:t> </a:t>
            </a:r>
            <a:r>
              <a:rPr lang="en-US" sz="3200" dirty="0" err="1"/>
              <a:t>fechan</a:t>
            </a:r>
            <a:r>
              <a:rPr lang="en-US" sz="3200" dirty="0"/>
              <a:t> </a:t>
            </a:r>
            <a:r>
              <a:rPr lang="en-US" sz="3200" dirty="0" err="1"/>
              <a:t>yma</a:t>
            </a:r>
            <a:r>
              <a:rPr lang="en-US" sz="3200" dirty="0"/>
              <a:t> o </a:t>
            </a:r>
            <a:r>
              <a:rPr lang="en-US" sz="3200" dirty="0" err="1"/>
              <a:t>gyfranogwyr</a:t>
            </a:r>
            <a:r>
              <a:rPr lang="en-US" sz="3200" dirty="0"/>
              <a:t>. </a:t>
            </a:r>
          </a:p>
          <a:p>
            <a:r>
              <a:rPr lang="en-GB" sz="3200" dirty="0" err="1"/>
              <a:t>Ceir</a:t>
            </a:r>
            <a:r>
              <a:rPr lang="en-GB" sz="3200" dirty="0"/>
              <a:t> d</a:t>
            </a:r>
            <a:r>
              <a:rPr lang="en-US" sz="3200" dirty="0" err="1"/>
              <a:t>datblygiad</a:t>
            </a:r>
            <a:r>
              <a:rPr lang="en-US" sz="3200" dirty="0"/>
              <a:t> </a:t>
            </a:r>
            <a:r>
              <a:rPr lang="en-US" sz="3200" dirty="0" err="1"/>
              <a:t>sylweddol</a:t>
            </a:r>
            <a:r>
              <a:rPr lang="en-US" sz="3200" dirty="0"/>
              <a:t> </a:t>
            </a:r>
            <a:r>
              <a:rPr lang="en-US" sz="3200" dirty="0" err="1"/>
              <a:t>mewn</a:t>
            </a:r>
            <a:r>
              <a:rPr lang="en-US" sz="3200" dirty="0"/>
              <a:t> </a:t>
            </a:r>
            <a:r>
              <a:rPr lang="en-US" sz="3200" dirty="0" err="1"/>
              <a:t>cyflymder</a:t>
            </a:r>
            <a:r>
              <a:rPr lang="en-US" sz="3200" dirty="0"/>
              <a:t> </a:t>
            </a:r>
            <a:r>
              <a:rPr lang="en-US" sz="3200" dirty="0" err="1"/>
              <a:t>amser</a:t>
            </a:r>
            <a:r>
              <a:rPr lang="en-US" sz="3200" dirty="0"/>
              <a:t> </a:t>
            </a:r>
            <a:r>
              <a:rPr lang="en-US" sz="3200" dirty="0" err="1"/>
              <a:t>rhedeg</a:t>
            </a:r>
            <a:r>
              <a:rPr lang="en-US" sz="3200" dirty="0"/>
              <a:t> 5k o 3.83% gan </a:t>
            </a:r>
            <a:r>
              <a:rPr lang="en-US" sz="3200" dirty="0" err="1"/>
              <a:t>wisgo</a:t>
            </a:r>
            <a:r>
              <a:rPr lang="en-US" sz="3200" dirty="0"/>
              <a:t> </a:t>
            </a:r>
            <a:r>
              <a:rPr lang="en-US" sz="3200" dirty="0" err="1"/>
              <a:t>esgidiau</a:t>
            </a:r>
            <a:r>
              <a:rPr lang="en-US" sz="3200" dirty="0"/>
              <a:t> carbon o </a:t>
            </a:r>
            <a:r>
              <a:rPr lang="en-US" sz="3200" dirty="0" err="1"/>
              <a:t>gymharu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sawl</a:t>
            </a:r>
            <a:r>
              <a:rPr lang="en-US" sz="3200" dirty="0"/>
              <a:t> </a:t>
            </a:r>
            <a:r>
              <a:rPr lang="en-US" sz="3200" dirty="0" err="1"/>
              <a:t>oedd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rhedeg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esgidiau</a:t>
            </a:r>
            <a:r>
              <a:rPr lang="en-US" sz="3200" dirty="0"/>
              <a:t> </a:t>
            </a:r>
            <a:r>
              <a:rPr lang="en-US" sz="3200" dirty="0" err="1"/>
              <a:t>rhedeg</a:t>
            </a:r>
            <a:r>
              <a:rPr lang="en-US" sz="3200" dirty="0"/>
              <a:t> </a:t>
            </a:r>
            <a:r>
              <a:rPr lang="en-US" sz="3200" dirty="0" err="1"/>
              <a:t>heb</a:t>
            </a:r>
            <a:r>
              <a:rPr lang="en-US" sz="3200" dirty="0"/>
              <a:t> y carbon </a:t>
            </a:r>
            <a:r>
              <a:rPr lang="en-US" sz="3200" dirty="0" err="1"/>
              <a:t>plât</a:t>
            </a:r>
            <a:r>
              <a:rPr lang="en-US" sz="3200" dirty="0"/>
              <a:t>.</a:t>
            </a:r>
            <a:endParaRPr lang="en-GB" sz="3200" dirty="0"/>
          </a:p>
          <a:p>
            <a:r>
              <a:rPr lang="en-GB" sz="3200" dirty="0" err="1"/>
              <a:t>Gwnaeth</a:t>
            </a:r>
            <a:r>
              <a:rPr lang="en-GB" sz="3200" dirty="0"/>
              <a:t> yr </a:t>
            </a:r>
            <a:r>
              <a:rPr lang="en-GB" sz="3200" dirty="0" err="1"/>
              <a:t>amser</a:t>
            </a:r>
            <a:r>
              <a:rPr lang="en-GB" sz="3200" dirty="0"/>
              <a:t> </a:t>
            </a:r>
            <a:r>
              <a:rPr lang="en-GB" sz="3200" dirty="0" err="1"/>
              <a:t>rhedeg</a:t>
            </a:r>
            <a:r>
              <a:rPr lang="en-GB" sz="3200" dirty="0"/>
              <a:t> </a:t>
            </a:r>
            <a:r>
              <a:rPr lang="en-GB" sz="3200" dirty="0" err="1"/>
              <a:t>gostwng</a:t>
            </a:r>
            <a:r>
              <a:rPr lang="en-GB" sz="3200" dirty="0"/>
              <a:t> </a:t>
            </a: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redeg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esgidiau</a:t>
            </a:r>
            <a:r>
              <a:rPr lang="en-GB" sz="3200" dirty="0"/>
              <a:t> carbon </a:t>
            </a:r>
            <a:r>
              <a:rPr lang="en-GB" sz="3200" dirty="0" err="1"/>
              <a:t>plât</a:t>
            </a:r>
            <a:r>
              <a:rPr lang="en-GB" sz="3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56365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B0A4519-6BAB-A8D0-467E-DE9DFF5B8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 i="1" u="sng" dirty="0" err="1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Canfyddiadau</a:t>
            </a:r>
            <a:r>
              <a:rPr lang="en-GB" b="1" i="1" u="sng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: Stride Length</a:t>
            </a:r>
            <a:endParaRPr lang="en-US" b="1" i="1" u="sng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995FD-F95F-FB61-CA3D-38EC59FAF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 err="1"/>
              <a:t>Cynnydd</a:t>
            </a:r>
            <a:r>
              <a:rPr lang="en-US"/>
              <a:t> </a:t>
            </a:r>
            <a:r>
              <a:rPr lang="en-US" err="1"/>
              <a:t>sylweddol</a:t>
            </a:r>
            <a:r>
              <a:rPr lang="en-US"/>
              <a:t> </a:t>
            </a:r>
            <a:r>
              <a:rPr lang="en-US" err="1"/>
              <a:t>mewn</a:t>
            </a:r>
            <a:r>
              <a:rPr lang="en-GB"/>
              <a:t> Stride Length (</a:t>
            </a:r>
            <a:r>
              <a:rPr lang="en-US"/>
              <a:t>Kipp, 2019 a Reynolds 2023).</a:t>
            </a:r>
          </a:p>
          <a:p>
            <a:r>
              <a:rPr lang="en-GB" err="1"/>
              <a:t>Ceir</a:t>
            </a:r>
            <a:r>
              <a:rPr lang="en-GB"/>
              <a:t> </a:t>
            </a:r>
            <a:r>
              <a:rPr lang="en-GB" err="1"/>
              <a:t>tebygolrwydd</a:t>
            </a:r>
            <a:r>
              <a:rPr lang="en-GB"/>
              <a:t> </a:t>
            </a:r>
            <a:r>
              <a:rPr lang="en-GB" err="1"/>
              <a:t>hefyd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US"/>
              <a:t> </a:t>
            </a:r>
            <a:r>
              <a:rPr lang="en-US" err="1"/>
              <a:t>gwaith</a:t>
            </a:r>
            <a:r>
              <a:rPr lang="en-US"/>
              <a:t> Hunter et al., (2019) </a:t>
            </a:r>
            <a:r>
              <a:rPr lang="en-US" err="1"/>
              <a:t>wrth</a:t>
            </a:r>
            <a:r>
              <a:rPr lang="en-US"/>
              <a:t> </a:t>
            </a:r>
            <a:r>
              <a:rPr lang="en-US" err="1"/>
              <a:t>iddynt</a:t>
            </a:r>
            <a:r>
              <a:rPr lang="en-US"/>
              <a:t> </a:t>
            </a:r>
            <a:r>
              <a:rPr lang="en-US" err="1"/>
              <a:t>ddarganfod</a:t>
            </a:r>
            <a:r>
              <a:rPr lang="en-US"/>
              <a:t> </a:t>
            </a:r>
            <a:r>
              <a:rPr lang="en-US" err="1"/>
              <a:t>cynnydd</a:t>
            </a:r>
            <a:r>
              <a:rPr lang="en-US"/>
              <a:t> o '0.9%’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8A615D-782A-DA66-0946-E03FCE1697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46" r="15208" b="-1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48855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EBEBD6-92A9-65AF-A43C-F24E80074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i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Canfyddiadau: Cadence</a:t>
            </a:r>
            <a:endParaRPr lang="en-US" sz="4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4BC57-4688-8227-53A7-521A95EE5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2" y="4631161"/>
            <a:ext cx="3571810" cy="155932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Dim cynnydd sylweddol mewn Cadence (Joubert a Jones, 2021 a Giorgos, 2022)</a:t>
            </a:r>
          </a:p>
        </p:txBody>
      </p:sp>
      <p:sp>
        <p:nvSpPr>
          <p:cNvPr id="4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1201BC8-0683-B0A5-105F-99F969B1A4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146376"/>
            <a:ext cx="7214616" cy="4537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2980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9F9F14F-1A52-B27A-6DC0-867EA9458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b="1" i="1" u="sng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Canfyddiadau: Ground Contact Time</a:t>
            </a:r>
            <a:endParaRPr lang="en-US" b="1" i="1" u="sng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E7454-14BF-F797-6C0B-F3FDF4782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 err="1"/>
              <a:t>Doedd</a:t>
            </a:r>
            <a:r>
              <a:rPr lang="en-GB" sz="2000" dirty="0"/>
              <a:t> dim </a:t>
            </a:r>
            <a:r>
              <a:rPr lang="en-GB" sz="2000" dirty="0" err="1"/>
              <a:t>gostyniad</a:t>
            </a:r>
            <a:r>
              <a:rPr lang="en-GB" sz="2000" dirty="0"/>
              <a:t> </a:t>
            </a:r>
            <a:r>
              <a:rPr lang="en-US" sz="2000" dirty="0" err="1"/>
              <a:t>sylweddol</a:t>
            </a:r>
            <a:r>
              <a:rPr lang="en-US" sz="2000" dirty="0"/>
              <a:t> </a:t>
            </a:r>
            <a:r>
              <a:rPr lang="en-US" sz="2000" dirty="0" err="1"/>
              <a:t>mewn</a:t>
            </a:r>
            <a:r>
              <a:rPr lang="en-GB" sz="2000" dirty="0"/>
              <a:t> Ground Contact Time (Healey a </a:t>
            </a:r>
            <a:r>
              <a:rPr lang="en-GB" sz="2000" dirty="0" err="1"/>
              <a:t>Hoogkamer</a:t>
            </a:r>
            <a:r>
              <a:rPr lang="en-GB" sz="2000" dirty="0"/>
              <a:t>, 2019)</a:t>
            </a:r>
          </a:p>
          <a:p>
            <a:endParaRPr lang="en-GB" sz="2000" dirty="0"/>
          </a:p>
          <a:p>
            <a:r>
              <a:rPr lang="en-GB" sz="2000" dirty="0"/>
              <a:t>Er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cynhelir</a:t>
            </a:r>
            <a:r>
              <a:rPr lang="en-GB" sz="2000" dirty="0"/>
              <a:t> </a:t>
            </a:r>
            <a:r>
              <a:rPr lang="en-GB" sz="2000" dirty="0" err="1"/>
              <a:t>ymchwil</a:t>
            </a:r>
            <a:r>
              <a:rPr lang="en-GB" sz="2000" dirty="0"/>
              <a:t> </a:t>
            </a:r>
            <a:r>
              <a:rPr lang="en-GB" sz="2000" dirty="0">
                <a:latin typeface="+mj-lt"/>
              </a:rPr>
              <a:t>gan </a:t>
            </a:r>
            <a:r>
              <a:rPr lang="en-GB" sz="180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Hoogkamer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2019; </a:t>
            </a:r>
            <a:r>
              <a:rPr lang="en-US" sz="1800" dirty="0">
                <a:effectLst/>
                <a:latin typeface="+mj-lt"/>
              </a:rPr>
              <a:t>Joubert</a:t>
            </a:r>
            <a:r>
              <a:rPr lang="en-US" sz="1800" dirty="0">
                <a:latin typeface="+mj-lt"/>
              </a:rPr>
              <a:t> </a:t>
            </a:r>
            <a:r>
              <a:rPr lang="en-US" sz="1800" dirty="0">
                <a:effectLst/>
                <a:latin typeface="+mj-lt"/>
              </a:rPr>
              <a:t>and Jones, 2022 a </a:t>
            </a:r>
            <a:r>
              <a:rPr lang="en-GB" sz="1800" dirty="0">
                <a:effectLst/>
                <a:latin typeface="+mj-lt"/>
              </a:rPr>
              <a:t>Reynolds 2023</a:t>
            </a:r>
            <a:r>
              <a:rPr lang="en-US" sz="1800" dirty="0">
                <a:effectLst/>
                <a:latin typeface="+mj-lt"/>
              </a:rPr>
              <a:t>.</a:t>
            </a:r>
            <a:r>
              <a:rPr lang="en-GB" sz="2000" dirty="0">
                <a:latin typeface="+mj-lt"/>
              </a:rPr>
              <a:t> a </a:t>
            </a:r>
            <a:r>
              <a:rPr lang="en-GB" sz="2000" dirty="0" err="1">
                <a:latin typeface="+mj-lt"/>
              </a:rPr>
              <a:t>oedd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yn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herio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hyn</a:t>
            </a:r>
            <a:r>
              <a:rPr lang="en-GB" sz="2000" dirty="0">
                <a:latin typeface="+mj-lt"/>
              </a:rPr>
              <a:t> gan nodi </a:t>
            </a:r>
            <a:r>
              <a:rPr lang="en-GB" sz="2000" dirty="0" err="1">
                <a:latin typeface="+mj-lt"/>
              </a:rPr>
              <a:t>canlyniadau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anhisgw</a:t>
            </a:r>
            <a:r>
              <a:rPr lang="en-GB" sz="2000" dirty="0" err="1"/>
              <a:t>yl</a:t>
            </a:r>
            <a:r>
              <a:rPr lang="en-GB" sz="2000" dirty="0"/>
              <a:t> a </a:t>
            </a:r>
            <a:r>
              <a:rPr lang="en-GB" sz="2000" dirty="0" err="1"/>
              <a:t>sylweddol</a:t>
            </a:r>
            <a:r>
              <a:rPr lang="en-GB" sz="2000" dirty="0"/>
              <a:t> </a:t>
            </a:r>
            <a:r>
              <a:rPr lang="en-GB" sz="2000" dirty="0" err="1"/>
              <a:t>wrth</a:t>
            </a:r>
            <a:r>
              <a:rPr lang="en-GB" sz="2000" dirty="0"/>
              <a:t> </a:t>
            </a:r>
            <a:r>
              <a:rPr lang="en-GB" sz="2000" dirty="0" err="1"/>
              <a:t>brofi</a:t>
            </a:r>
            <a:r>
              <a:rPr lang="en-GB" sz="2000" dirty="0"/>
              <a:t> bod </a:t>
            </a:r>
            <a:r>
              <a:rPr lang="en-GB" sz="2000" dirty="0" err="1"/>
              <a:t>esgidiau</a:t>
            </a:r>
            <a:r>
              <a:rPr lang="en-GB" sz="2000" dirty="0"/>
              <a:t> carbon </a:t>
            </a:r>
            <a:r>
              <a:rPr lang="en-GB" sz="2000" dirty="0" err="1"/>
              <a:t>plât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gostwng</a:t>
            </a:r>
            <a:r>
              <a:rPr lang="en-GB" sz="2000" dirty="0"/>
              <a:t> Ground Contact Time </a:t>
            </a:r>
            <a:r>
              <a:rPr lang="en-GB" sz="2000" dirty="0" err="1"/>
              <a:t>oherwydd</a:t>
            </a:r>
            <a:r>
              <a:rPr lang="en-GB" sz="2000" dirty="0"/>
              <a:t> y </a:t>
            </a:r>
            <a:r>
              <a:rPr lang="en-GB" sz="2000" dirty="0" err="1"/>
              <a:t>deunydd</a:t>
            </a:r>
            <a:r>
              <a:rPr lang="en-GB" sz="2000" dirty="0"/>
              <a:t> </a:t>
            </a:r>
            <a:r>
              <a:rPr lang="en-GB" sz="2000" dirty="0" err="1"/>
              <a:t>datblygiedig</a:t>
            </a:r>
            <a:r>
              <a:rPr lang="en-GB" sz="2000" dirty="0"/>
              <a:t> a ‘longitudinal bending stiffness’ y </a:t>
            </a:r>
            <a:r>
              <a:rPr lang="en-GB" sz="2000" dirty="0" err="1"/>
              <a:t>plât</a:t>
            </a:r>
            <a:r>
              <a:rPr lang="en-GB" sz="2000" dirty="0"/>
              <a:t> carbon.</a:t>
            </a:r>
          </a:p>
          <a:p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513B55-73F8-5273-7E68-4AE8F7B3FA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987353"/>
            <a:ext cx="5150277" cy="270804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4652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ED823-022F-0D00-1D95-F7B9CFB21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 b="1" i="1" u="sng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Canfyddiadau: Cyfradd y Galon</a:t>
            </a:r>
            <a:endParaRPr lang="en-US" sz="3700" b="1" i="1" u="sng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1504C-3151-ED78-3E86-BA62DDBA0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1700"/>
              <a:t>Doedd dim cynnydd </a:t>
            </a:r>
            <a:r>
              <a:rPr lang="en-US" sz="1700"/>
              <a:t>sylweddol ar</a:t>
            </a:r>
            <a:r>
              <a:rPr lang="en-GB" sz="1700"/>
              <a:t> Cyfradd Cyfartaledd y Galon (Average Heart Rate).</a:t>
            </a:r>
          </a:p>
          <a:p>
            <a:r>
              <a:rPr lang="en-GB" sz="1700"/>
              <a:t>Tystiolaeth o economi rhedeg wedi datblygu.</a:t>
            </a:r>
          </a:p>
          <a:p>
            <a:r>
              <a:rPr lang="en-GB" sz="1700"/>
              <a:t>Tebygol iawn bod y defnyddiau datblygiedig a’r longitudinal bending stiffness’ y plat carbon yn gostyngi ymdrech </a:t>
            </a:r>
            <a:r>
              <a:rPr lang="en-GB" sz="17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(Whiting 2022, Hoogkamer 2018, 2019, Joubert &amp; James 2021, Losier 2022, Giorgos 2023).</a:t>
            </a:r>
            <a:r>
              <a:rPr lang="en-GB" sz="1700">
                <a:effectLst/>
              </a:rPr>
              <a:t> </a:t>
            </a:r>
          </a:p>
          <a:p>
            <a:r>
              <a:rPr lang="en-GB" sz="1700"/>
              <a:t>Disgwyliedig bod gyfradd y galon yn gostwng yn sylweddol.</a:t>
            </a:r>
          </a:p>
          <a:p>
            <a:r>
              <a:rPr lang="en-GB" sz="1700"/>
              <a:t>Gall llwybrau coedwigoedd effeithio a’r ymatebolrwydd yr esgid (Whiting 2022) ac achosi llai o ‘metabolic savings’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538300-2268-570E-D986-672B13E75F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26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582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08B46-121A-F891-98F2-C2DF40A5A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Perfformiad</a:t>
            </a:r>
            <a:r>
              <a:rPr lang="en-US" dirty="0"/>
              <a:t> </a:t>
            </a:r>
            <a:r>
              <a:rPr lang="en-US" dirty="0" err="1"/>
              <a:t>rhedwyr</a:t>
            </a:r>
            <a:r>
              <a:rPr lang="en-US" dirty="0"/>
              <a:t> non </a:t>
            </a:r>
            <a:r>
              <a:rPr lang="en-US" dirty="0" err="1"/>
              <a:t>elitaidd</a:t>
            </a:r>
            <a:endParaRPr lang="en-US" dirty="0"/>
          </a:p>
          <a:p>
            <a:r>
              <a:rPr lang="en-US" dirty="0" err="1"/>
              <a:t>Dylanwad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amseroedd</a:t>
            </a:r>
            <a:r>
              <a:rPr lang="en-US" dirty="0"/>
              <a:t> </a:t>
            </a:r>
            <a:r>
              <a:rPr lang="en-US" dirty="0" err="1"/>
              <a:t>rhedeg</a:t>
            </a:r>
            <a:endParaRPr lang="en-US" dirty="0"/>
          </a:p>
          <a:p>
            <a:pPr>
              <a:lnSpc>
                <a:spcPct val="110000"/>
              </a:lnSpc>
            </a:pP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Profwyd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bod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rhedwyr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non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elitaidd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medru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elwa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o’r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un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buddion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perfformiad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â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rhedwyr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elitaidd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wrth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wisgo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esgidiau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rhedeg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carbon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plât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0000"/>
              </a:lnSpc>
            </a:pP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Ymchwil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yma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wedi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cyfleu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ystod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botensial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 gall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esgidiau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carbon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darparu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redwyr</a:t>
            </a:r>
            <a:r>
              <a:rPr lang="en-GB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0000"/>
              </a:lnSpc>
            </a:pPr>
            <a:endParaRPr lang="en-GB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A4FAF73-5064-72A2-1CAB-DF3F0D945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 err="1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Prif</a:t>
            </a:r>
            <a:r>
              <a:rPr lang="en-GB" b="1" i="1" u="sng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 </a:t>
            </a:r>
            <a:r>
              <a:rPr lang="en-GB" b="1" i="1" u="sng" dirty="0" err="1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Casgliadau</a:t>
            </a:r>
            <a:r>
              <a:rPr lang="en-GB" b="1" i="1" u="sng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 </a:t>
            </a:r>
            <a:endParaRPr lang="en-US" b="1" i="1" u="sng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715634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86A1E-E655-43F6-24C8-1C60AD066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Llyfryddiaeth</a:t>
            </a:r>
            <a:endParaRPr lang="en-US" b="1" i="1" u="sng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7E7F7-6097-749F-D830-6E7FE8280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Barnes, RK. &amp;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Kilding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EA. (2015) ‘Running economy: measurement, norms, and determining factors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 Sports Med.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1, Issue. 1. Available at: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pmc.ncbi.nlm.nih.gov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/articles/PMC4555089/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cy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Giorgos P.P. et al., (2023) ‘Recreational Runners Gain Physiological and Biomechanical Benefits From Super Shoes at Marathon Paces’ </a:t>
            </a:r>
            <a:r>
              <a:rPr lang="cy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Sports Physiology and Performance. </a:t>
            </a:r>
            <a:r>
              <a:rPr lang="cy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18, Issue 12. P 1420-1426. Available at: </a:t>
            </a:r>
            <a:r>
              <a:rPr lang="cy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https://journals.humankinetics.com/view/journals/ijspp/aop/article-10.1123-ijspp.2023-0115/article-10.1123-ijspp.2023-0115.xml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Healey, AL. &amp;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Hoogkamer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W. (2022) ‘Longitudinal bending stiffness does not affect running economy in Nike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Vaporfly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Shoes’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Journal of Sport and Health Science.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11, Issue. 3. P 285-292.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www-sciencedirect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-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com.ezproxy.uwtsd.ac.uk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/science/article/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pii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/S2095254621000739?via%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3Dihub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Herbert-Losier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 et al., (2020) ‘Evidence of variable performance responses to the Nike 4% shoe: Definitely not a game-changer of all recreational runners’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SportRχiv.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osf.io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/preprints/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sportrxiv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ctavy_v1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 on: 28/02/2025)</a:t>
            </a:r>
          </a:p>
          <a:p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Herbert-Losier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 et al., (2022) ‘Metabolic and performance responses of male runners wearing 3 types of footwear: Nike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Vaporfly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4%,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Saucony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Endorphin racing flats, and their own shoes’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os Sport and Health Science.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11, Issue. 3. P 275-284.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www.sciencedirect.com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/science/article/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pii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/S2095254620301630?ref=pdf_download&amp;fr=RR-2&amp;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rr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=91ab55524ae6cd50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Hunter, I. et al., (2019) ‘Running economy, mechanics, and marathon racing shoes’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Journal of Sport Sciences.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37, Issue. 20. P 2367-2373.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www.tandfonline.com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doi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/full/10.1080/02640414.2019.1633837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Hoogkamer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W. et al., (2018) ‘A Comparison of the Energetic Cost of Running in Marathon Racing Shoes’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Sports Med.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48. P 1009-1019.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https://link.springer.com/article/10.1007/s40279-017-0811-2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9114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CE9BF-C4AC-911E-5486-07273672F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Llyfryddiaeth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3691D-E73D-379C-E144-EB21EF683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Hoogkamer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W. et al., (2019) ‘The biomechanics of competitive male runners in three marathon racing shoes: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randomized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crossover study’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Sports Med.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2019;49(1):133-43.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pubmed.ncbi.nlm.nih.gov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/30460454/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 on: 11/02/2025)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Joubert, P.D. &amp; Jones, P.G. (2021) ‘A Comparison of Running Economy Across Seven Carbon-Plated Racing Shoes’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Kinesiology and Health Science. Stephen F. Austin State University.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scholarworks.sfasu.edu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/cgi/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viewcontent.cgi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?article=1032&amp;context=kinesiology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Joubert, P.D. et al., (2023) ‘Effects of Highly Cushioned and Resilient Racing Shoes on Running Economy at Slower Running Speeds’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Sports Physiology and Performance.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18, Issue. 2. P 164-170.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https://journals.humankinetics.com/view/journals/</a:t>
            </a:r>
            <a:r>
              <a:rPr lang="en-GB" sz="18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ijspp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/18/2/article-p164.xml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cy-GB" sz="1800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Kipp, S. et al., (2019) ‘Extrapolating Metabolic Savings in Running: Implications for Performance Predictions</a:t>
            </a:r>
            <a:r>
              <a:rPr lang="cy-GB" sz="1800" i="1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 Frontiers in Physiology. </a:t>
            </a:r>
            <a:r>
              <a:rPr lang="cy-GB" sz="1800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10. Available at: </a:t>
            </a:r>
            <a:r>
              <a:rPr lang="cy-GB" sz="1800" u="sng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https://www.frontiersin.org/journals/physiology/articles/10.3389/fphys.2019.00079/full</a:t>
            </a:r>
            <a:r>
              <a:rPr lang="cy-GB" sz="1800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kern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Patton, MQ. (2002) ‘</a:t>
            </a:r>
            <a:r>
              <a:rPr lang="en-GB" sz="1800" kern="1800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Qualitive</a:t>
            </a:r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research and evaluation methods’. Available at: </a:t>
            </a:r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https://books.google.co.uk/books?hl=en&amp;</a:t>
            </a:r>
            <a:r>
              <a:rPr lang="en-GB" sz="1800" kern="1800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lr</a:t>
            </a:r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=&amp;id=</a:t>
            </a:r>
            <a:r>
              <a:rPr lang="en-GB" sz="1800" kern="1800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FjBw2oi8El4C</a:t>
            </a:r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&amp;</a:t>
            </a:r>
            <a:r>
              <a:rPr lang="en-GB" sz="1800" kern="1800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oi</a:t>
            </a:r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=fnd&amp;</a:t>
            </a:r>
            <a:r>
              <a:rPr lang="en-GB" sz="1800" kern="1800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pg</a:t>
            </a:r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=PR21&amp;</a:t>
            </a:r>
            <a:r>
              <a:rPr lang="en-GB" sz="1800" kern="1800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ots</a:t>
            </a:r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=byp3iAKHrK&amp;sig=fIsntSXb9H3JaT53qnKjBYGc6wY&amp;</a:t>
            </a:r>
            <a:r>
              <a:rPr lang="en-GB" sz="1800" kern="1800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redir_esc</a:t>
            </a:r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=y#v=</a:t>
            </a:r>
            <a:r>
              <a:rPr lang="en-GB" sz="1800" kern="1800" dirty="0" err="1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onepage</a:t>
            </a:r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&amp;q&amp;f=false</a:t>
            </a:r>
            <a:r>
              <a:rPr lang="en-GB" sz="1800" kern="18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 on: 08/05/2025)</a:t>
            </a:r>
            <a:endParaRPr lang="en-GB" sz="1800" kern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1800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Rachel, M. et al., (2025) ‘Instrumenting Parkrun: Usefulness and Validity of Inertial Sensors’</a:t>
            </a:r>
            <a:r>
              <a:rPr lang="cy-GB" sz="1800" i="1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Sensors. </a:t>
            </a:r>
            <a:r>
              <a:rPr lang="cy-GB" sz="1800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25, Issue. 1. Available at: </a:t>
            </a:r>
            <a:r>
              <a:rPr lang="cy-GB" sz="1800" u="sng" kern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https://www.proquest.com/central/docview/3153691357/3478B53F3FD6443EPQ/1?accountid=130472&amp;sourcetype=Scholarly%20Journals</a:t>
            </a:r>
            <a:r>
              <a:rPr lang="en-GB" sz="1200" dirty="0">
                <a:effectLst/>
              </a:rPr>
              <a:t> </a:t>
            </a:r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Reynolds R.S. et al., (2023) ‘The effect of carbon fiber plated shoes on submaximal running mechanics in non-elite runners’</a:t>
            </a:r>
            <a:r>
              <a:rPr lang="cy-GB" sz="1800" i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Footwear Sciences. </a:t>
            </a:r>
            <a:r>
              <a:rPr lang="cy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15, Issue. 3. P 171-177. Available at: </a:t>
            </a:r>
            <a:r>
              <a:rPr lang="cy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https://www-tandfonline-com.ezpr</a:t>
            </a:r>
            <a:r>
              <a:rPr lang="cy-GB" sz="1800" kern="1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oxy.uwtsd.ac.uk/doi/full/10.1080/19424280.2023.2218316#abstract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b="0" i="0" u="none" strike="noStrike" dirty="0">
                <a:solidFill>
                  <a:srgbClr val="181817"/>
                </a:solidFill>
                <a:effectLst/>
                <a:latin typeface="+mj-lt"/>
              </a:rPr>
              <a:t>Stratton, S.J. (2021) ‘Population Research: Convenience Sampling Strategies’, </a:t>
            </a:r>
            <a:r>
              <a:rPr lang="en-GB" sz="1800" b="0" i="1" u="none" strike="noStrike" dirty="0">
                <a:solidFill>
                  <a:srgbClr val="181817"/>
                </a:solidFill>
                <a:effectLst/>
                <a:latin typeface="+mj-lt"/>
              </a:rPr>
              <a:t>Prehospital and Disaster Medicine</a:t>
            </a:r>
            <a:r>
              <a:rPr lang="en-GB" sz="1800" b="0" i="0" u="none" strike="noStrike" dirty="0">
                <a:solidFill>
                  <a:srgbClr val="181817"/>
                </a:solidFill>
                <a:effectLst/>
                <a:latin typeface="+mj-lt"/>
              </a:rPr>
              <a:t>, 36(4), pp. 373–374. </a:t>
            </a:r>
            <a:r>
              <a:rPr lang="en-GB" sz="1800" b="0" i="0" u="none" strike="noStrike" dirty="0" err="1">
                <a:solidFill>
                  <a:srgbClr val="181817"/>
                </a:solidFill>
                <a:effectLst/>
                <a:latin typeface="+mj-lt"/>
              </a:rPr>
              <a:t>doi:10.1017</a:t>
            </a:r>
            <a:r>
              <a:rPr lang="en-GB" sz="1800" b="0" i="0" u="none" strike="noStrike" dirty="0">
                <a:solidFill>
                  <a:srgbClr val="181817"/>
                </a:solidFill>
                <a:effectLst/>
                <a:latin typeface="+mj-lt"/>
              </a:rPr>
              <a:t>/S1049023X21000649.</a:t>
            </a:r>
            <a:endParaRPr lang="en-GB" sz="1800" kern="100" dirty="0">
              <a:solidFill>
                <a:srgbClr val="000000"/>
              </a:solidFill>
              <a:effectLst/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Whiting S.C., Hoogkamer W. a Kram R. (2022) ‘Metabolic cost of level, uphill, and downhill running in highly cushioned shoes with carbon-fiber plates’ </a:t>
            </a:r>
            <a:r>
              <a:rPr lang="cy-GB" sz="18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Sport and Health Science. </a:t>
            </a:r>
            <a:r>
              <a:rPr lang="cy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11, Issue. 3. P 303-308. </a:t>
            </a:r>
            <a:r>
              <a:rPr lang="cy-GB" sz="1800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</a:t>
            </a:r>
            <a:r>
              <a:rPr lang="cy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at: </a:t>
            </a:r>
            <a:r>
              <a:rPr lang="cy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https://www-sciencedirect-com.ezproxy.uwtsd.ac.uk/science/article/pii/S2095254621001113</a:t>
            </a:r>
            <a:r>
              <a:rPr lang="en-GB" sz="18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2139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788</TotalTime>
  <Words>1687</Words>
  <Application>Microsoft Office PowerPoint</Application>
  <PresentationFormat>Widescreen</PresentationFormat>
  <Paragraphs>81</Paragraphs>
  <Slides>15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Effaith Esgidiau Carbon ar Berfforimiad Rhedwyr Non Elitaidd</vt:lpstr>
      <vt:lpstr>Cyflwyniad </vt:lpstr>
      <vt:lpstr>Nodau ac Amcanion</vt:lpstr>
      <vt:lpstr>Methodoleg </vt:lpstr>
      <vt:lpstr>Methodoleg </vt:lpstr>
      <vt:lpstr>PowerPoint Presentation</vt:lpstr>
      <vt:lpstr>Dadansoddi’r Canfyddiadau</vt:lpstr>
      <vt:lpstr>Canfyddiadau: Stride Length</vt:lpstr>
      <vt:lpstr>Canfyddiadau: Cadence</vt:lpstr>
      <vt:lpstr>Canfyddiadau: Ground Contact Time</vt:lpstr>
      <vt:lpstr>Canfyddiadau: Cyfradd y Galon</vt:lpstr>
      <vt:lpstr>Prif Casgliadau </vt:lpstr>
      <vt:lpstr>Llyfryddiaeth</vt:lpstr>
      <vt:lpstr>Llyfryddiaeth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Yr Effaith o Esgidiau Carbon ar Berfforimiad Rhedwyr Adloniadol</dc:title>
  <dc:creator>Ollie George (2215137)</dc:creator>
  <cp:lastModifiedBy>Ollie George (2215137)</cp:lastModifiedBy>
  <cp:revision>11</cp:revision>
  <dcterms:created xsi:type="dcterms:W3CDTF">2025-03-28T11:03:36Z</dcterms:created>
  <dcterms:modified xsi:type="dcterms:W3CDTF">2025-05-08T20:05:52Z</dcterms:modified>
</cp:coreProperties>
</file>