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handoutMasterIdLst>
    <p:handoutMasterId r:id="rId52"/>
  </p:handoutMasterIdLst>
  <p:sldIdLst>
    <p:sldId id="452" r:id="rId5"/>
    <p:sldId id="451" r:id="rId6"/>
    <p:sldId id="688" r:id="rId7"/>
    <p:sldId id="691" r:id="rId8"/>
    <p:sldId id="692" r:id="rId9"/>
    <p:sldId id="701" r:id="rId10"/>
    <p:sldId id="717" r:id="rId11"/>
    <p:sldId id="718" r:id="rId12"/>
    <p:sldId id="756" r:id="rId13"/>
    <p:sldId id="702" r:id="rId14"/>
    <p:sldId id="703" r:id="rId15"/>
    <p:sldId id="704" r:id="rId16"/>
    <p:sldId id="705" r:id="rId17"/>
    <p:sldId id="709" r:id="rId18"/>
    <p:sldId id="757" r:id="rId19"/>
    <p:sldId id="685" r:id="rId20"/>
    <p:sldId id="687" r:id="rId21"/>
    <p:sldId id="418" r:id="rId22"/>
    <p:sldId id="690" r:id="rId23"/>
    <p:sldId id="694" r:id="rId24"/>
    <p:sldId id="711" r:id="rId25"/>
    <p:sldId id="695" r:id="rId26"/>
    <p:sldId id="710" r:id="rId27"/>
    <p:sldId id="712" r:id="rId28"/>
    <p:sldId id="713" r:id="rId29"/>
    <p:sldId id="714" r:id="rId30"/>
    <p:sldId id="715" r:id="rId31"/>
    <p:sldId id="716" r:id="rId32"/>
    <p:sldId id="744" r:id="rId33"/>
    <p:sldId id="720" r:id="rId34"/>
    <p:sldId id="721" r:id="rId35"/>
    <p:sldId id="722" r:id="rId36"/>
    <p:sldId id="723" r:id="rId37"/>
    <p:sldId id="724" r:id="rId38"/>
    <p:sldId id="726" r:id="rId39"/>
    <p:sldId id="730" r:id="rId40"/>
    <p:sldId id="746" r:id="rId41"/>
    <p:sldId id="747" r:id="rId42"/>
    <p:sldId id="748" r:id="rId43"/>
    <p:sldId id="749" r:id="rId44"/>
    <p:sldId id="750" r:id="rId45"/>
    <p:sldId id="751" r:id="rId46"/>
    <p:sldId id="752" r:id="rId47"/>
    <p:sldId id="753" r:id="rId48"/>
    <p:sldId id="682" r:id="rId49"/>
    <p:sldId id="755"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C7D33A-0737-BEFF-E37D-CB03915A4A58}" v="98" dt="2024-07-02T12:50:57.727"/>
    <p1510:client id="{A6910FE1-D8FD-A81D-F323-D220EE9F78A9}" v="52" dt="2024-07-02T09:14:21.8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0" d="100"/>
          <a:sy n="60" d="100"/>
        </p:scale>
        <p:origin x="1460" y="4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shat Bakre" userId="839b68a6-4a2b-45ef-9a5a-14f954bfea5f" providerId="ADAL" clId="{09E0460D-56DB-4576-8560-13A0BBB72D9F}"/>
    <pc:docChg chg="custSel modSld">
      <pc:chgData name="Aishat Bakre" userId="839b68a6-4a2b-45ef-9a5a-14f954bfea5f" providerId="ADAL" clId="{09E0460D-56DB-4576-8560-13A0BBB72D9F}" dt="2023-04-23T15:11:36.492" v="7" actId="113"/>
      <pc:docMkLst>
        <pc:docMk/>
      </pc:docMkLst>
      <pc:sldChg chg="modSp mod">
        <pc:chgData name="Aishat Bakre" userId="839b68a6-4a2b-45ef-9a5a-14f954bfea5f" providerId="ADAL" clId="{09E0460D-56DB-4576-8560-13A0BBB72D9F}" dt="2023-04-19T14:34:43.160" v="6" actId="1076"/>
        <pc:sldMkLst>
          <pc:docMk/>
          <pc:sldMk cId="887207089" sldId="718"/>
        </pc:sldMkLst>
        <pc:spChg chg="mod">
          <ac:chgData name="Aishat Bakre" userId="839b68a6-4a2b-45ef-9a5a-14f954bfea5f" providerId="ADAL" clId="{09E0460D-56DB-4576-8560-13A0BBB72D9F}" dt="2023-04-19T14:34:43.160" v="6" actId="1076"/>
          <ac:spMkLst>
            <pc:docMk/>
            <pc:sldMk cId="887207089" sldId="718"/>
            <ac:spMk id="2" creationId="{234FD441-1AD6-45C6-BDBB-0EC596C59E83}"/>
          </ac:spMkLst>
        </pc:spChg>
        <pc:spChg chg="mod">
          <ac:chgData name="Aishat Bakre" userId="839b68a6-4a2b-45ef-9a5a-14f954bfea5f" providerId="ADAL" clId="{09E0460D-56DB-4576-8560-13A0BBB72D9F}" dt="2023-04-19T14:34:39.163" v="5" actId="1076"/>
          <ac:spMkLst>
            <pc:docMk/>
            <pc:sldMk cId="887207089" sldId="718"/>
            <ac:spMk id="3" creationId="{8528B62E-E2BC-4997-BCDB-1E593B740E77}"/>
          </ac:spMkLst>
        </pc:spChg>
      </pc:sldChg>
      <pc:sldChg chg="modSp mod">
        <pc:chgData name="Aishat Bakre" userId="839b68a6-4a2b-45ef-9a5a-14f954bfea5f" providerId="ADAL" clId="{09E0460D-56DB-4576-8560-13A0BBB72D9F}" dt="2023-04-23T15:11:36.492" v="7" actId="113"/>
        <pc:sldMkLst>
          <pc:docMk/>
          <pc:sldMk cId="2490055369" sldId="743"/>
        </pc:sldMkLst>
        <pc:spChg chg="mod">
          <ac:chgData name="Aishat Bakre" userId="839b68a6-4a2b-45ef-9a5a-14f954bfea5f" providerId="ADAL" clId="{09E0460D-56DB-4576-8560-13A0BBB72D9F}" dt="2023-04-23T15:11:36.492" v="7" actId="113"/>
          <ac:spMkLst>
            <pc:docMk/>
            <pc:sldMk cId="2490055369" sldId="743"/>
            <ac:spMk id="2" creationId="{D6096CB2-2DB1-4966-8C84-3FD0CBCFB851}"/>
          </ac:spMkLst>
        </pc:spChg>
      </pc:sldChg>
    </pc:docChg>
  </pc:docChgLst>
  <pc:docChgLst>
    <pc:chgData name="Zeno Leung" userId="S::z.leung@uwtsd.ac.uk::a08ca5a1-307c-496d-ab60-1a1000b53ffc" providerId="AD" clId="Web-{A6910FE1-D8FD-A81D-F323-D220EE9F78A9}"/>
    <pc:docChg chg="addSld modSld">
      <pc:chgData name="Zeno Leung" userId="S::z.leung@uwtsd.ac.uk::a08ca5a1-307c-496d-ab60-1a1000b53ffc" providerId="AD" clId="Web-{A6910FE1-D8FD-A81D-F323-D220EE9F78A9}" dt="2024-07-02T09:14:21.804" v="51" actId="20577"/>
      <pc:docMkLst>
        <pc:docMk/>
      </pc:docMkLst>
      <pc:sldChg chg="modSp new">
        <pc:chgData name="Zeno Leung" userId="S::z.leung@uwtsd.ac.uk::a08ca5a1-307c-496d-ab60-1a1000b53ffc" providerId="AD" clId="Web-{A6910FE1-D8FD-A81D-F323-D220EE9F78A9}" dt="2024-07-02T09:14:21.804" v="51" actId="20577"/>
        <pc:sldMkLst>
          <pc:docMk/>
          <pc:sldMk cId="4144990481" sldId="757"/>
        </pc:sldMkLst>
        <pc:spChg chg="mod">
          <ac:chgData name="Zeno Leung" userId="S::z.leung@uwtsd.ac.uk::a08ca5a1-307c-496d-ab60-1a1000b53ffc" providerId="AD" clId="Web-{A6910FE1-D8FD-A81D-F323-D220EE9F78A9}" dt="2024-07-02T09:14:21.804" v="51" actId="20577"/>
          <ac:spMkLst>
            <pc:docMk/>
            <pc:sldMk cId="4144990481" sldId="757"/>
            <ac:spMk id="3" creationId="{2B6E48AB-D962-16DF-3B33-9CD4091ABDA0}"/>
          </ac:spMkLst>
        </pc:spChg>
      </pc:sldChg>
    </pc:docChg>
  </pc:docChgLst>
  <pc:docChgLst>
    <pc:chgData name="Zeno Leung" userId="S::z.leung@uwtsd.ac.uk::a08ca5a1-307c-496d-ab60-1a1000b53ffc" providerId="AD" clId="Web-{ED20D1AD-5CBA-DA38-5159-282063142421}"/>
    <pc:docChg chg="delSld modSld sldOrd">
      <pc:chgData name="Zeno Leung" userId="S::z.leung@uwtsd.ac.uk::a08ca5a1-307c-496d-ab60-1a1000b53ffc" providerId="AD" clId="Web-{ED20D1AD-5CBA-DA38-5159-282063142421}" dt="2024-01-27T15:51:44.851" v="726" actId="1076"/>
      <pc:docMkLst>
        <pc:docMk/>
      </pc:docMkLst>
      <pc:sldChg chg="del">
        <pc:chgData name="Zeno Leung" userId="S::z.leung@uwtsd.ac.uk::a08ca5a1-307c-496d-ab60-1a1000b53ffc" providerId="AD" clId="Web-{ED20D1AD-5CBA-DA38-5159-282063142421}" dt="2024-01-27T15:01:28.464" v="32"/>
        <pc:sldMkLst>
          <pc:docMk/>
          <pc:sldMk cId="4140990710" sldId="407"/>
        </pc:sldMkLst>
      </pc:sldChg>
      <pc:sldChg chg="modSp">
        <pc:chgData name="Zeno Leung" userId="S::z.leung@uwtsd.ac.uk::a08ca5a1-307c-496d-ab60-1a1000b53ffc" providerId="AD" clId="Web-{ED20D1AD-5CBA-DA38-5159-282063142421}" dt="2024-01-27T15:29:41.851" v="538" actId="1076"/>
        <pc:sldMkLst>
          <pc:docMk/>
          <pc:sldMk cId="3459250627" sldId="418"/>
        </pc:sldMkLst>
        <pc:grpChg chg="mod">
          <ac:chgData name="Zeno Leung" userId="S::z.leung@uwtsd.ac.uk::a08ca5a1-307c-496d-ab60-1a1000b53ffc" providerId="AD" clId="Web-{ED20D1AD-5CBA-DA38-5159-282063142421}" dt="2024-01-27T15:29:41.851" v="538" actId="1076"/>
          <ac:grpSpMkLst>
            <pc:docMk/>
            <pc:sldMk cId="3459250627" sldId="418"/>
            <ac:grpSpMk id="2" creationId="{00000000-0000-0000-0000-000000000000}"/>
          </ac:grpSpMkLst>
        </pc:grpChg>
      </pc:sldChg>
      <pc:sldChg chg="del">
        <pc:chgData name="Zeno Leung" userId="S::z.leung@uwtsd.ac.uk::a08ca5a1-307c-496d-ab60-1a1000b53ffc" providerId="AD" clId="Web-{ED20D1AD-5CBA-DA38-5159-282063142421}" dt="2024-01-27T15:44:57.073" v="643"/>
        <pc:sldMkLst>
          <pc:docMk/>
          <pc:sldMk cId="1505723089" sldId="419"/>
        </pc:sldMkLst>
      </pc:sldChg>
      <pc:sldChg chg="addSp delSp modSp">
        <pc:chgData name="Zeno Leung" userId="S::z.leung@uwtsd.ac.uk::a08ca5a1-307c-496d-ab60-1a1000b53ffc" providerId="AD" clId="Web-{ED20D1AD-5CBA-DA38-5159-282063142421}" dt="2024-01-27T14:52:32.074" v="28" actId="1076"/>
        <pc:sldMkLst>
          <pc:docMk/>
          <pc:sldMk cId="3942005549" sldId="452"/>
        </pc:sldMkLst>
        <pc:spChg chg="add del mod">
          <ac:chgData name="Zeno Leung" userId="S::z.leung@uwtsd.ac.uk::a08ca5a1-307c-496d-ab60-1a1000b53ffc" providerId="AD" clId="Web-{ED20D1AD-5CBA-DA38-5159-282063142421}" dt="2024-01-27T14:52:09.073" v="11" actId="20577"/>
          <ac:spMkLst>
            <pc:docMk/>
            <pc:sldMk cId="3942005549" sldId="452"/>
            <ac:spMk id="2" creationId="{00000000-0000-0000-0000-000000000000}"/>
          </ac:spMkLst>
        </pc:spChg>
        <pc:spChg chg="mod">
          <ac:chgData name="Zeno Leung" userId="S::z.leung@uwtsd.ac.uk::a08ca5a1-307c-496d-ab60-1a1000b53ffc" providerId="AD" clId="Web-{ED20D1AD-5CBA-DA38-5159-282063142421}" dt="2024-01-27T14:52:32.074" v="28" actId="1076"/>
          <ac:spMkLst>
            <pc:docMk/>
            <pc:sldMk cId="3942005549" sldId="452"/>
            <ac:spMk id="5" creationId="{ADFE276F-6869-41C6-B887-3EC4A210430D}"/>
          </ac:spMkLst>
        </pc:spChg>
        <pc:spChg chg="add del mod">
          <ac:chgData name="Zeno Leung" userId="S::z.leung@uwtsd.ac.uk::a08ca5a1-307c-496d-ab60-1a1000b53ffc" providerId="AD" clId="Web-{ED20D1AD-5CBA-DA38-5159-282063142421}" dt="2024-01-27T14:51:50.979" v="1"/>
          <ac:spMkLst>
            <pc:docMk/>
            <pc:sldMk cId="3942005549" sldId="452"/>
            <ac:spMk id="7" creationId="{579E109F-F35B-7223-5EFE-9B9AF54F22D9}"/>
          </ac:spMkLst>
        </pc:spChg>
      </pc:sldChg>
      <pc:sldChg chg="del">
        <pc:chgData name="Zeno Leung" userId="S::z.leung@uwtsd.ac.uk::a08ca5a1-307c-496d-ab60-1a1000b53ffc" providerId="AD" clId="Web-{ED20D1AD-5CBA-DA38-5159-282063142421}" dt="2024-01-27T14:52:39.324" v="29"/>
        <pc:sldMkLst>
          <pc:docMk/>
          <pc:sldMk cId="1985581411" sldId="453"/>
        </pc:sldMkLst>
      </pc:sldChg>
      <pc:sldChg chg="del">
        <pc:chgData name="Zeno Leung" userId="S::z.leung@uwtsd.ac.uk::a08ca5a1-307c-496d-ab60-1a1000b53ffc" providerId="AD" clId="Web-{ED20D1AD-5CBA-DA38-5159-282063142421}" dt="2024-01-27T14:52:41.855" v="30"/>
        <pc:sldMkLst>
          <pc:docMk/>
          <pc:sldMk cId="1623993447" sldId="454"/>
        </pc:sldMkLst>
      </pc:sldChg>
      <pc:sldChg chg="addSp delSp modSp ord">
        <pc:chgData name="Zeno Leung" userId="S::z.leung@uwtsd.ac.uk::a08ca5a1-307c-496d-ab60-1a1000b53ffc" providerId="AD" clId="Web-{ED20D1AD-5CBA-DA38-5159-282063142421}" dt="2024-01-27T15:51:32.897" v="722"/>
        <pc:sldMkLst>
          <pc:docMk/>
          <pc:sldMk cId="3081122310" sldId="682"/>
        </pc:sldMkLst>
        <pc:spChg chg="mod">
          <ac:chgData name="Zeno Leung" userId="S::z.leung@uwtsd.ac.uk::a08ca5a1-307c-496d-ab60-1a1000b53ffc" providerId="AD" clId="Web-{ED20D1AD-5CBA-DA38-5159-282063142421}" dt="2024-01-27T15:51:26.085" v="720" actId="20577"/>
          <ac:spMkLst>
            <pc:docMk/>
            <pc:sldMk cId="3081122310" sldId="682"/>
            <ac:spMk id="2" creationId="{8DC5951C-9961-4E37-B74E-9C2FE3838A9F}"/>
          </ac:spMkLst>
        </pc:spChg>
        <pc:spChg chg="del">
          <ac:chgData name="Zeno Leung" userId="S::z.leung@uwtsd.ac.uk::a08ca5a1-307c-496d-ab60-1a1000b53ffc" providerId="AD" clId="Web-{ED20D1AD-5CBA-DA38-5159-282063142421}" dt="2024-01-27T15:51:02.037" v="709"/>
          <ac:spMkLst>
            <pc:docMk/>
            <pc:sldMk cId="3081122310" sldId="682"/>
            <ac:spMk id="3" creationId="{CB73A26F-D1FF-4505-95D5-FCCF31BD58C7}"/>
          </ac:spMkLst>
        </pc:spChg>
        <pc:spChg chg="add del mod">
          <ac:chgData name="Zeno Leung" userId="S::z.leung@uwtsd.ac.uk::a08ca5a1-307c-496d-ab60-1a1000b53ffc" providerId="AD" clId="Web-{ED20D1AD-5CBA-DA38-5159-282063142421}" dt="2024-01-27T15:51:10.287" v="710"/>
          <ac:spMkLst>
            <pc:docMk/>
            <pc:sldMk cId="3081122310" sldId="682"/>
            <ac:spMk id="5" creationId="{D0E7AA7A-9C98-56BC-EB7E-A67B4A352250}"/>
          </ac:spMkLst>
        </pc:spChg>
        <pc:picChg chg="add mod ord">
          <ac:chgData name="Zeno Leung" userId="S::z.leung@uwtsd.ac.uk::a08ca5a1-307c-496d-ab60-1a1000b53ffc" providerId="AD" clId="Web-{ED20D1AD-5CBA-DA38-5159-282063142421}" dt="2024-01-27T15:51:10.303" v="711"/>
          <ac:picMkLst>
            <pc:docMk/>
            <pc:sldMk cId="3081122310" sldId="682"/>
            <ac:picMk id="6" creationId="{2498B9A2-94BA-1BFE-FBCC-6B3B8C66C8DB}"/>
          </ac:picMkLst>
        </pc:picChg>
      </pc:sldChg>
      <pc:sldChg chg="modSp">
        <pc:chgData name="Zeno Leung" userId="S::z.leung@uwtsd.ac.uk::a08ca5a1-307c-496d-ab60-1a1000b53ffc" providerId="AD" clId="Web-{ED20D1AD-5CBA-DA38-5159-282063142421}" dt="2024-01-27T15:27:30.989" v="500" actId="20577"/>
        <pc:sldMkLst>
          <pc:docMk/>
          <pc:sldMk cId="2934894189" sldId="685"/>
        </pc:sldMkLst>
        <pc:spChg chg="mod">
          <ac:chgData name="Zeno Leung" userId="S::z.leung@uwtsd.ac.uk::a08ca5a1-307c-496d-ab60-1a1000b53ffc" providerId="AD" clId="Web-{ED20D1AD-5CBA-DA38-5159-282063142421}" dt="2024-01-27T15:27:30.989" v="500" actId="20577"/>
          <ac:spMkLst>
            <pc:docMk/>
            <pc:sldMk cId="2934894189" sldId="685"/>
            <ac:spMk id="2" creationId="{821BB411-A9BC-47C7-A879-6DC14BB857B7}"/>
          </ac:spMkLst>
        </pc:spChg>
      </pc:sldChg>
      <pc:sldChg chg="modSp del">
        <pc:chgData name="Zeno Leung" userId="S::z.leung@uwtsd.ac.uk::a08ca5a1-307c-496d-ab60-1a1000b53ffc" providerId="AD" clId="Web-{ED20D1AD-5CBA-DA38-5159-282063142421}" dt="2024-01-27T15:29:23.022" v="536"/>
        <pc:sldMkLst>
          <pc:docMk/>
          <pc:sldMk cId="1410673658" sldId="686"/>
        </pc:sldMkLst>
        <pc:spChg chg="mod">
          <ac:chgData name="Zeno Leung" userId="S::z.leung@uwtsd.ac.uk::a08ca5a1-307c-496d-ab60-1a1000b53ffc" providerId="AD" clId="Web-{ED20D1AD-5CBA-DA38-5159-282063142421}" dt="2024-01-27T15:28:39.896" v="514" actId="20577"/>
          <ac:spMkLst>
            <pc:docMk/>
            <pc:sldMk cId="1410673658" sldId="686"/>
            <ac:spMk id="3" creationId="{1E4B6E9E-C81C-4800-BA41-0BFA5744A419}"/>
          </ac:spMkLst>
        </pc:spChg>
      </pc:sldChg>
      <pc:sldChg chg="modSp">
        <pc:chgData name="Zeno Leung" userId="S::z.leung@uwtsd.ac.uk::a08ca5a1-307c-496d-ab60-1a1000b53ffc" providerId="AD" clId="Web-{ED20D1AD-5CBA-DA38-5159-282063142421}" dt="2024-01-27T15:29:21.476" v="535" actId="20577"/>
        <pc:sldMkLst>
          <pc:docMk/>
          <pc:sldMk cId="4070251437" sldId="687"/>
        </pc:sldMkLst>
        <pc:spChg chg="mod">
          <ac:chgData name="Zeno Leung" userId="S::z.leung@uwtsd.ac.uk::a08ca5a1-307c-496d-ab60-1a1000b53ffc" providerId="AD" clId="Web-{ED20D1AD-5CBA-DA38-5159-282063142421}" dt="2024-01-27T15:29:21.476" v="535" actId="20577"/>
          <ac:spMkLst>
            <pc:docMk/>
            <pc:sldMk cId="4070251437" sldId="687"/>
            <ac:spMk id="3" creationId="{7DE8DEC8-4EC1-4C2A-8902-EA7A2E8B7318}"/>
          </ac:spMkLst>
        </pc:spChg>
      </pc:sldChg>
      <pc:sldChg chg="addSp modSp ord">
        <pc:chgData name="Zeno Leung" userId="S::z.leung@uwtsd.ac.uk::a08ca5a1-307c-496d-ab60-1a1000b53ffc" providerId="AD" clId="Web-{ED20D1AD-5CBA-DA38-5159-282063142421}" dt="2024-01-27T15:06:48.408" v="285" actId="1076"/>
        <pc:sldMkLst>
          <pc:docMk/>
          <pc:sldMk cId="2961978776" sldId="688"/>
        </pc:sldMkLst>
        <pc:spChg chg="mod">
          <ac:chgData name="Zeno Leung" userId="S::z.leung@uwtsd.ac.uk::a08ca5a1-307c-496d-ab60-1a1000b53ffc" providerId="AD" clId="Web-{ED20D1AD-5CBA-DA38-5159-282063142421}" dt="2024-01-27T15:01:50.480" v="35" actId="20577"/>
          <ac:spMkLst>
            <pc:docMk/>
            <pc:sldMk cId="2961978776" sldId="688"/>
            <ac:spMk id="2" creationId="{0EDE3947-E015-4220-9423-000CA9A2ADAD}"/>
          </ac:spMkLst>
        </pc:spChg>
        <pc:spChg chg="mod">
          <ac:chgData name="Zeno Leung" userId="S::z.leung@uwtsd.ac.uk::a08ca5a1-307c-496d-ab60-1a1000b53ffc" providerId="AD" clId="Web-{ED20D1AD-5CBA-DA38-5159-282063142421}" dt="2024-01-27T15:06:48.408" v="285" actId="1076"/>
          <ac:spMkLst>
            <pc:docMk/>
            <pc:sldMk cId="2961978776" sldId="688"/>
            <ac:spMk id="3" creationId="{B6EF6432-BB8E-4F68-A951-7AECFA1BDCEE}"/>
          </ac:spMkLst>
        </pc:spChg>
        <pc:picChg chg="add mod">
          <ac:chgData name="Zeno Leung" userId="S::z.leung@uwtsd.ac.uk::a08ca5a1-307c-496d-ab60-1a1000b53ffc" providerId="AD" clId="Web-{ED20D1AD-5CBA-DA38-5159-282063142421}" dt="2024-01-27T15:02:48.528" v="46" actId="1076"/>
          <ac:picMkLst>
            <pc:docMk/>
            <pc:sldMk cId="2961978776" sldId="688"/>
            <ac:picMk id="4" creationId="{4F2BADE6-D327-8B4C-DF5A-61FD8BAB8428}"/>
          </ac:picMkLst>
        </pc:picChg>
      </pc:sldChg>
      <pc:sldChg chg="del">
        <pc:chgData name="Zeno Leung" userId="S::z.leung@uwtsd.ac.uk::a08ca5a1-307c-496d-ab60-1a1000b53ffc" providerId="AD" clId="Web-{ED20D1AD-5CBA-DA38-5159-282063142421}" dt="2024-01-27T15:29:30.585" v="537"/>
        <pc:sldMkLst>
          <pc:docMk/>
          <pc:sldMk cId="1349041228" sldId="689"/>
        </pc:sldMkLst>
      </pc:sldChg>
      <pc:sldChg chg="modSp">
        <pc:chgData name="Zeno Leung" userId="S::z.leung@uwtsd.ac.uk::a08ca5a1-307c-496d-ab60-1a1000b53ffc" providerId="AD" clId="Web-{ED20D1AD-5CBA-DA38-5159-282063142421}" dt="2024-01-27T15:07:21.534" v="288" actId="20577"/>
        <pc:sldMkLst>
          <pc:docMk/>
          <pc:sldMk cId="1547583919" sldId="691"/>
        </pc:sldMkLst>
        <pc:spChg chg="mod">
          <ac:chgData name="Zeno Leung" userId="S::z.leung@uwtsd.ac.uk::a08ca5a1-307c-496d-ab60-1a1000b53ffc" providerId="AD" clId="Web-{ED20D1AD-5CBA-DA38-5159-282063142421}" dt="2024-01-27T15:07:21.534" v="288" actId="20577"/>
          <ac:spMkLst>
            <pc:docMk/>
            <pc:sldMk cId="1547583919" sldId="691"/>
            <ac:spMk id="3" creationId="{1CAAE50B-CDE4-4D4A-A069-0A2B90C63FBE}"/>
          </ac:spMkLst>
        </pc:spChg>
      </pc:sldChg>
      <pc:sldChg chg="addSp delSp modSp mod modClrScheme chgLayout">
        <pc:chgData name="Zeno Leung" userId="S::z.leung@uwtsd.ac.uk::a08ca5a1-307c-496d-ab60-1a1000b53ffc" providerId="AD" clId="Web-{ED20D1AD-5CBA-DA38-5159-282063142421}" dt="2024-01-27T15:15:39.754" v="437" actId="20577"/>
        <pc:sldMkLst>
          <pc:docMk/>
          <pc:sldMk cId="2986202153" sldId="692"/>
        </pc:sldMkLst>
        <pc:spChg chg="mod ord">
          <ac:chgData name="Zeno Leung" userId="S::z.leung@uwtsd.ac.uk::a08ca5a1-307c-496d-ab60-1a1000b53ffc" providerId="AD" clId="Web-{ED20D1AD-5CBA-DA38-5159-282063142421}" dt="2024-01-27T15:09:58.085" v="311"/>
          <ac:spMkLst>
            <pc:docMk/>
            <pc:sldMk cId="2986202153" sldId="692"/>
            <ac:spMk id="2" creationId="{89BD3BC5-14E4-47CE-A09D-A31AA62BB314}"/>
          </ac:spMkLst>
        </pc:spChg>
        <pc:spChg chg="mod ord">
          <ac:chgData name="Zeno Leung" userId="S::z.leung@uwtsd.ac.uk::a08ca5a1-307c-496d-ab60-1a1000b53ffc" providerId="AD" clId="Web-{ED20D1AD-5CBA-DA38-5159-282063142421}" dt="2024-01-27T15:15:39.754" v="437" actId="20577"/>
          <ac:spMkLst>
            <pc:docMk/>
            <pc:sldMk cId="2986202153" sldId="692"/>
            <ac:spMk id="3" creationId="{59E6BDD8-7B58-4B42-93C4-EE3B5D267FF1}"/>
          </ac:spMkLst>
        </pc:spChg>
        <pc:spChg chg="add del mod ord">
          <ac:chgData name="Zeno Leung" userId="S::z.leung@uwtsd.ac.uk::a08ca5a1-307c-496d-ab60-1a1000b53ffc" providerId="AD" clId="Web-{ED20D1AD-5CBA-DA38-5159-282063142421}" dt="2024-01-27T15:14:07.752" v="391"/>
          <ac:spMkLst>
            <pc:docMk/>
            <pc:sldMk cId="2986202153" sldId="692"/>
            <ac:spMk id="4" creationId="{629724AA-18C3-554B-A620-54985DCE43A0}"/>
          </ac:spMkLst>
        </pc:spChg>
        <pc:spChg chg="add del mod">
          <ac:chgData name="Zeno Leung" userId="S::z.leung@uwtsd.ac.uk::a08ca5a1-307c-496d-ab60-1a1000b53ffc" providerId="AD" clId="Web-{ED20D1AD-5CBA-DA38-5159-282063142421}" dt="2024-01-27T15:14:14.174" v="392"/>
          <ac:spMkLst>
            <pc:docMk/>
            <pc:sldMk cId="2986202153" sldId="692"/>
            <ac:spMk id="6" creationId="{E46F59AC-F26F-9FA5-3A7A-9DC38751D7E4}"/>
          </ac:spMkLst>
        </pc:spChg>
      </pc:sldChg>
      <pc:sldChg chg="del">
        <pc:chgData name="Zeno Leung" userId="S::z.leung@uwtsd.ac.uk::a08ca5a1-307c-496d-ab60-1a1000b53ffc" providerId="AD" clId="Web-{ED20D1AD-5CBA-DA38-5159-282063142421}" dt="2024-01-27T15:12:11.416" v="364"/>
        <pc:sldMkLst>
          <pc:docMk/>
          <pc:sldMk cId="680676955" sldId="693"/>
        </pc:sldMkLst>
      </pc:sldChg>
      <pc:sldChg chg="modSp">
        <pc:chgData name="Zeno Leung" userId="S::z.leung@uwtsd.ac.uk::a08ca5a1-307c-496d-ab60-1a1000b53ffc" providerId="AD" clId="Web-{ED20D1AD-5CBA-DA38-5159-282063142421}" dt="2024-01-27T15:36:27.116" v="607" actId="20577"/>
        <pc:sldMkLst>
          <pc:docMk/>
          <pc:sldMk cId="4250276902" sldId="694"/>
        </pc:sldMkLst>
        <pc:spChg chg="mod">
          <ac:chgData name="Zeno Leung" userId="S::z.leung@uwtsd.ac.uk::a08ca5a1-307c-496d-ab60-1a1000b53ffc" providerId="AD" clId="Web-{ED20D1AD-5CBA-DA38-5159-282063142421}" dt="2024-01-27T15:36:27.116" v="607" actId="20577"/>
          <ac:spMkLst>
            <pc:docMk/>
            <pc:sldMk cId="4250276902" sldId="694"/>
            <ac:spMk id="3" creationId="{91D516D7-F733-48F4-8F49-16E27705717F}"/>
          </ac:spMkLst>
        </pc:spChg>
      </pc:sldChg>
      <pc:sldChg chg="del">
        <pc:chgData name="Zeno Leung" userId="S::z.leung@uwtsd.ac.uk::a08ca5a1-307c-496d-ab60-1a1000b53ffc" providerId="AD" clId="Web-{ED20D1AD-5CBA-DA38-5159-282063142421}" dt="2024-01-27T15:05:12.344" v="237"/>
        <pc:sldMkLst>
          <pc:docMk/>
          <pc:sldMk cId="1641458732" sldId="697"/>
        </pc:sldMkLst>
      </pc:sldChg>
      <pc:sldChg chg="del">
        <pc:chgData name="Zeno Leung" userId="S::z.leung@uwtsd.ac.uk::a08ca5a1-307c-496d-ab60-1a1000b53ffc" providerId="AD" clId="Web-{ED20D1AD-5CBA-DA38-5159-282063142421}" dt="2024-01-27T15:06:51.252" v="286"/>
        <pc:sldMkLst>
          <pc:docMk/>
          <pc:sldMk cId="488078221" sldId="698"/>
        </pc:sldMkLst>
      </pc:sldChg>
      <pc:sldChg chg="modSp del">
        <pc:chgData name="Zeno Leung" userId="S::z.leung@uwtsd.ac.uk::a08ca5a1-307c-496d-ab60-1a1000b53ffc" providerId="AD" clId="Web-{ED20D1AD-5CBA-DA38-5159-282063142421}" dt="2024-01-27T15:12:07.681" v="363"/>
        <pc:sldMkLst>
          <pc:docMk/>
          <pc:sldMk cId="1998257291" sldId="700"/>
        </pc:sldMkLst>
        <pc:spChg chg="mod">
          <ac:chgData name="Zeno Leung" userId="S::z.leung@uwtsd.ac.uk::a08ca5a1-307c-496d-ab60-1a1000b53ffc" providerId="AD" clId="Web-{ED20D1AD-5CBA-DA38-5159-282063142421}" dt="2024-01-27T15:12:00.587" v="359" actId="20577"/>
          <ac:spMkLst>
            <pc:docMk/>
            <pc:sldMk cId="1998257291" sldId="700"/>
            <ac:spMk id="3" creationId="{6C54A4E9-3854-4831-A49B-5BF650211847}"/>
          </ac:spMkLst>
        </pc:spChg>
      </pc:sldChg>
      <pc:sldChg chg="addSp delSp modSp">
        <pc:chgData name="Zeno Leung" userId="S::z.leung@uwtsd.ac.uk::a08ca5a1-307c-496d-ab60-1a1000b53ffc" providerId="AD" clId="Web-{ED20D1AD-5CBA-DA38-5159-282063142421}" dt="2024-01-27T15:16:25.942" v="441"/>
        <pc:sldMkLst>
          <pc:docMk/>
          <pc:sldMk cId="2566262872" sldId="701"/>
        </pc:sldMkLst>
        <pc:spChg chg="del">
          <ac:chgData name="Zeno Leung" userId="S::z.leung@uwtsd.ac.uk::a08ca5a1-307c-496d-ab60-1a1000b53ffc" providerId="AD" clId="Web-{ED20D1AD-5CBA-DA38-5159-282063142421}" dt="2024-01-27T15:16:21.083" v="440"/>
          <ac:spMkLst>
            <pc:docMk/>
            <pc:sldMk cId="2566262872" sldId="701"/>
            <ac:spMk id="2" creationId="{C0879793-A277-4B4D-9DB5-EDFFB3AB331A}"/>
          </ac:spMkLst>
        </pc:spChg>
        <pc:spChg chg="mod">
          <ac:chgData name="Zeno Leung" userId="S::z.leung@uwtsd.ac.uk::a08ca5a1-307c-496d-ab60-1a1000b53ffc" providerId="AD" clId="Web-{ED20D1AD-5CBA-DA38-5159-282063142421}" dt="2024-01-27T15:16:11.833" v="439" actId="20577"/>
          <ac:spMkLst>
            <pc:docMk/>
            <pc:sldMk cId="2566262872" sldId="701"/>
            <ac:spMk id="3" creationId="{82EEBC8F-467D-422C-9847-34C1F80E3FCF}"/>
          </ac:spMkLst>
        </pc:spChg>
        <pc:spChg chg="add del mod">
          <ac:chgData name="Zeno Leung" userId="S::z.leung@uwtsd.ac.uk::a08ca5a1-307c-496d-ab60-1a1000b53ffc" providerId="AD" clId="Web-{ED20D1AD-5CBA-DA38-5159-282063142421}" dt="2024-01-27T15:16:25.942" v="441"/>
          <ac:spMkLst>
            <pc:docMk/>
            <pc:sldMk cId="2566262872" sldId="701"/>
            <ac:spMk id="5" creationId="{C20E4E37-A602-5C78-45A9-19E13F92AFDD}"/>
          </ac:spMkLst>
        </pc:spChg>
      </pc:sldChg>
      <pc:sldChg chg="modSp">
        <pc:chgData name="Zeno Leung" userId="S::z.leung@uwtsd.ac.uk::a08ca5a1-307c-496d-ab60-1a1000b53ffc" providerId="AD" clId="Web-{ED20D1AD-5CBA-DA38-5159-282063142421}" dt="2024-01-27T15:21:15.730" v="460" actId="20577"/>
        <pc:sldMkLst>
          <pc:docMk/>
          <pc:sldMk cId="3791617449" sldId="703"/>
        </pc:sldMkLst>
        <pc:spChg chg="mod">
          <ac:chgData name="Zeno Leung" userId="S::z.leung@uwtsd.ac.uk::a08ca5a1-307c-496d-ab60-1a1000b53ffc" providerId="AD" clId="Web-{ED20D1AD-5CBA-DA38-5159-282063142421}" dt="2024-01-27T15:21:15.730" v="460" actId="20577"/>
          <ac:spMkLst>
            <pc:docMk/>
            <pc:sldMk cId="3791617449" sldId="703"/>
            <ac:spMk id="3" creationId="{BCDE9282-901C-4650-9C64-5C7965252900}"/>
          </ac:spMkLst>
        </pc:spChg>
      </pc:sldChg>
      <pc:sldChg chg="addSp modSp addAnim">
        <pc:chgData name="Zeno Leung" userId="S::z.leung@uwtsd.ac.uk::a08ca5a1-307c-496d-ab60-1a1000b53ffc" providerId="AD" clId="Web-{ED20D1AD-5CBA-DA38-5159-282063142421}" dt="2024-01-27T15:23:31.155" v="488"/>
        <pc:sldMkLst>
          <pc:docMk/>
          <pc:sldMk cId="2717495726" sldId="705"/>
        </pc:sldMkLst>
        <pc:spChg chg="mod">
          <ac:chgData name="Zeno Leung" userId="S::z.leung@uwtsd.ac.uk::a08ca5a1-307c-496d-ab60-1a1000b53ffc" providerId="AD" clId="Web-{ED20D1AD-5CBA-DA38-5159-282063142421}" dt="2024-01-27T15:23:24.546" v="487" actId="20577"/>
          <ac:spMkLst>
            <pc:docMk/>
            <pc:sldMk cId="2717495726" sldId="705"/>
            <ac:spMk id="3" creationId="{62E59E76-16E5-41FA-9915-E3A15386DBB1}"/>
          </ac:spMkLst>
        </pc:spChg>
        <pc:spChg chg="add mod">
          <ac:chgData name="Zeno Leung" userId="S::z.leung@uwtsd.ac.uk::a08ca5a1-307c-496d-ab60-1a1000b53ffc" providerId="AD" clId="Web-{ED20D1AD-5CBA-DA38-5159-282063142421}" dt="2024-01-27T15:23:22.108" v="486" actId="1076"/>
          <ac:spMkLst>
            <pc:docMk/>
            <pc:sldMk cId="2717495726" sldId="705"/>
            <ac:spMk id="4" creationId="{D3BCADE9-9608-8D41-AE2F-36768FCC9206}"/>
          </ac:spMkLst>
        </pc:spChg>
      </pc:sldChg>
      <pc:sldChg chg="del">
        <pc:chgData name="Zeno Leung" userId="S::z.leung@uwtsd.ac.uk::a08ca5a1-307c-496d-ab60-1a1000b53ffc" providerId="AD" clId="Web-{ED20D1AD-5CBA-DA38-5159-282063142421}" dt="2024-01-27T15:21:33.840" v="461"/>
        <pc:sldMkLst>
          <pc:docMk/>
          <pc:sldMk cId="1649477381" sldId="706"/>
        </pc:sldMkLst>
      </pc:sldChg>
      <pc:sldChg chg="del">
        <pc:chgData name="Zeno Leung" userId="S::z.leung@uwtsd.ac.uk::a08ca5a1-307c-496d-ab60-1a1000b53ffc" providerId="AD" clId="Web-{ED20D1AD-5CBA-DA38-5159-282063142421}" dt="2024-01-27T15:26:37.237" v="494"/>
        <pc:sldMkLst>
          <pc:docMk/>
          <pc:sldMk cId="4034923296" sldId="707"/>
        </pc:sldMkLst>
      </pc:sldChg>
      <pc:sldChg chg="del">
        <pc:chgData name="Zeno Leung" userId="S::z.leung@uwtsd.ac.uk::a08ca5a1-307c-496d-ab60-1a1000b53ffc" providerId="AD" clId="Web-{ED20D1AD-5CBA-DA38-5159-282063142421}" dt="2024-01-27T15:33:11.278" v="542"/>
        <pc:sldMkLst>
          <pc:docMk/>
          <pc:sldMk cId="2500496450" sldId="708"/>
        </pc:sldMkLst>
      </pc:sldChg>
      <pc:sldChg chg="modSp">
        <pc:chgData name="Zeno Leung" userId="S::z.leung@uwtsd.ac.uk::a08ca5a1-307c-496d-ab60-1a1000b53ffc" providerId="AD" clId="Web-{ED20D1AD-5CBA-DA38-5159-282063142421}" dt="2024-01-27T15:26:23.722" v="493" actId="20577"/>
        <pc:sldMkLst>
          <pc:docMk/>
          <pc:sldMk cId="4293692044" sldId="709"/>
        </pc:sldMkLst>
        <pc:spChg chg="mod">
          <ac:chgData name="Zeno Leung" userId="S::z.leung@uwtsd.ac.uk::a08ca5a1-307c-496d-ab60-1a1000b53ffc" providerId="AD" clId="Web-{ED20D1AD-5CBA-DA38-5159-282063142421}" dt="2024-01-27T15:26:23.722" v="493" actId="20577"/>
          <ac:spMkLst>
            <pc:docMk/>
            <pc:sldMk cId="4293692044" sldId="709"/>
            <ac:spMk id="3" creationId="{544A9502-D8DA-423D-8658-517A11D1D199}"/>
          </ac:spMkLst>
        </pc:spChg>
      </pc:sldChg>
      <pc:sldChg chg="modSp">
        <pc:chgData name="Zeno Leung" userId="S::z.leung@uwtsd.ac.uk::a08ca5a1-307c-496d-ab60-1a1000b53ffc" providerId="AD" clId="Web-{ED20D1AD-5CBA-DA38-5159-282063142421}" dt="2024-01-27T15:37:01.898" v="615" actId="20577"/>
        <pc:sldMkLst>
          <pc:docMk/>
          <pc:sldMk cId="1600508949" sldId="711"/>
        </pc:sldMkLst>
        <pc:spChg chg="mod">
          <ac:chgData name="Zeno Leung" userId="S::z.leung@uwtsd.ac.uk::a08ca5a1-307c-496d-ab60-1a1000b53ffc" providerId="AD" clId="Web-{ED20D1AD-5CBA-DA38-5159-282063142421}" dt="2024-01-27T15:33:41.372" v="549" actId="20577"/>
          <ac:spMkLst>
            <pc:docMk/>
            <pc:sldMk cId="1600508949" sldId="711"/>
            <ac:spMk id="2" creationId="{AFAD2559-C2D4-4826-A7AF-3D00D9B321F3}"/>
          </ac:spMkLst>
        </pc:spChg>
        <pc:spChg chg="mod">
          <ac:chgData name="Zeno Leung" userId="S::z.leung@uwtsd.ac.uk::a08ca5a1-307c-496d-ab60-1a1000b53ffc" providerId="AD" clId="Web-{ED20D1AD-5CBA-DA38-5159-282063142421}" dt="2024-01-27T15:37:01.898" v="615" actId="20577"/>
          <ac:spMkLst>
            <pc:docMk/>
            <pc:sldMk cId="1600508949" sldId="711"/>
            <ac:spMk id="3" creationId="{CD2E0F9C-F1F2-4723-9FFD-6CA3F8711FCA}"/>
          </ac:spMkLst>
        </pc:spChg>
      </pc:sldChg>
      <pc:sldChg chg="modSp">
        <pc:chgData name="Zeno Leung" userId="S::z.leung@uwtsd.ac.uk::a08ca5a1-307c-496d-ab60-1a1000b53ffc" providerId="AD" clId="Web-{ED20D1AD-5CBA-DA38-5159-282063142421}" dt="2024-01-27T15:37:51.383" v="616" actId="20577"/>
        <pc:sldMkLst>
          <pc:docMk/>
          <pc:sldMk cId="828484340" sldId="716"/>
        </pc:sldMkLst>
        <pc:spChg chg="mod">
          <ac:chgData name="Zeno Leung" userId="S::z.leung@uwtsd.ac.uk::a08ca5a1-307c-496d-ab60-1a1000b53ffc" providerId="AD" clId="Web-{ED20D1AD-5CBA-DA38-5159-282063142421}" dt="2024-01-27T15:37:51.383" v="616" actId="20577"/>
          <ac:spMkLst>
            <pc:docMk/>
            <pc:sldMk cId="828484340" sldId="716"/>
            <ac:spMk id="3" creationId="{7E470A80-36ED-43EC-A793-59CC711D5E46}"/>
          </ac:spMkLst>
        </pc:spChg>
      </pc:sldChg>
      <pc:sldChg chg="modSp">
        <pc:chgData name="Zeno Leung" userId="S::z.leung@uwtsd.ac.uk::a08ca5a1-307c-496d-ab60-1a1000b53ffc" providerId="AD" clId="Web-{ED20D1AD-5CBA-DA38-5159-282063142421}" dt="2024-01-27T15:17:15.209" v="457" actId="20577"/>
        <pc:sldMkLst>
          <pc:docMk/>
          <pc:sldMk cId="887207089" sldId="718"/>
        </pc:sldMkLst>
        <pc:spChg chg="mod">
          <ac:chgData name="Zeno Leung" userId="S::z.leung@uwtsd.ac.uk::a08ca5a1-307c-496d-ab60-1a1000b53ffc" providerId="AD" clId="Web-{ED20D1AD-5CBA-DA38-5159-282063142421}" dt="2024-01-27T15:17:00.303" v="451" actId="20577"/>
          <ac:spMkLst>
            <pc:docMk/>
            <pc:sldMk cId="887207089" sldId="718"/>
            <ac:spMk id="2" creationId="{234FD441-1AD6-45C6-BDBB-0EC596C59E83}"/>
          </ac:spMkLst>
        </pc:spChg>
        <pc:spChg chg="mod">
          <ac:chgData name="Zeno Leung" userId="S::z.leung@uwtsd.ac.uk::a08ca5a1-307c-496d-ab60-1a1000b53ffc" providerId="AD" clId="Web-{ED20D1AD-5CBA-DA38-5159-282063142421}" dt="2024-01-27T15:17:15.209" v="457" actId="20577"/>
          <ac:spMkLst>
            <pc:docMk/>
            <pc:sldMk cId="887207089" sldId="718"/>
            <ac:spMk id="3" creationId="{8528B62E-E2BC-4997-BCDB-1E593B740E77}"/>
          </ac:spMkLst>
        </pc:spChg>
      </pc:sldChg>
      <pc:sldChg chg="del">
        <pc:chgData name="Zeno Leung" userId="S::z.leung@uwtsd.ac.uk::a08ca5a1-307c-496d-ab60-1a1000b53ffc" providerId="AD" clId="Web-{ED20D1AD-5CBA-DA38-5159-282063142421}" dt="2024-01-27T15:26:51.957" v="495"/>
        <pc:sldMkLst>
          <pc:docMk/>
          <pc:sldMk cId="2339905519" sldId="719"/>
        </pc:sldMkLst>
      </pc:sldChg>
      <pc:sldChg chg="modSp">
        <pc:chgData name="Zeno Leung" userId="S::z.leung@uwtsd.ac.uk::a08ca5a1-307c-496d-ab60-1a1000b53ffc" providerId="AD" clId="Web-{ED20D1AD-5CBA-DA38-5159-282063142421}" dt="2024-01-27T15:38:41.056" v="617" actId="20577"/>
        <pc:sldMkLst>
          <pc:docMk/>
          <pc:sldMk cId="2554493207" sldId="720"/>
        </pc:sldMkLst>
        <pc:spChg chg="mod">
          <ac:chgData name="Zeno Leung" userId="S::z.leung@uwtsd.ac.uk::a08ca5a1-307c-496d-ab60-1a1000b53ffc" providerId="AD" clId="Web-{ED20D1AD-5CBA-DA38-5159-282063142421}" dt="2024-01-27T15:38:41.056" v="617" actId="20577"/>
          <ac:spMkLst>
            <pc:docMk/>
            <pc:sldMk cId="2554493207" sldId="720"/>
            <ac:spMk id="3" creationId="{AC4B6CD1-B967-4BFC-8B7F-94498A826AFB}"/>
          </ac:spMkLst>
        </pc:spChg>
      </pc:sldChg>
      <pc:sldChg chg="modSp">
        <pc:chgData name="Zeno Leung" userId="S::z.leung@uwtsd.ac.uk::a08ca5a1-307c-496d-ab60-1a1000b53ffc" providerId="AD" clId="Web-{ED20D1AD-5CBA-DA38-5159-282063142421}" dt="2024-01-27T15:39:37.026" v="619" actId="20577"/>
        <pc:sldMkLst>
          <pc:docMk/>
          <pc:sldMk cId="1936010070" sldId="722"/>
        </pc:sldMkLst>
        <pc:spChg chg="mod">
          <ac:chgData name="Zeno Leung" userId="S::z.leung@uwtsd.ac.uk::a08ca5a1-307c-496d-ab60-1a1000b53ffc" providerId="AD" clId="Web-{ED20D1AD-5CBA-DA38-5159-282063142421}" dt="2024-01-27T15:39:37.026" v="619" actId="20577"/>
          <ac:spMkLst>
            <pc:docMk/>
            <pc:sldMk cId="1936010070" sldId="722"/>
            <ac:spMk id="3" creationId="{ECEDD561-A1E9-4401-A54D-480515B4DFB4}"/>
          </ac:spMkLst>
        </pc:spChg>
      </pc:sldChg>
      <pc:sldChg chg="modSp">
        <pc:chgData name="Zeno Leung" userId="S::z.leung@uwtsd.ac.uk::a08ca5a1-307c-496d-ab60-1a1000b53ffc" providerId="AD" clId="Web-{ED20D1AD-5CBA-DA38-5159-282063142421}" dt="2024-01-27T15:39:50.262" v="622" actId="20577"/>
        <pc:sldMkLst>
          <pc:docMk/>
          <pc:sldMk cId="898674176" sldId="723"/>
        </pc:sldMkLst>
        <pc:spChg chg="mod">
          <ac:chgData name="Zeno Leung" userId="S::z.leung@uwtsd.ac.uk::a08ca5a1-307c-496d-ab60-1a1000b53ffc" providerId="AD" clId="Web-{ED20D1AD-5CBA-DA38-5159-282063142421}" dt="2024-01-27T15:39:50.262" v="622" actId="20577"/>
          <ac:spMkLst>
            <pc:docMk/>
            <pc:sldMk cId="898674176" sldId="723"/>
            <ac:spMk id="3" creationId="{9330CB1C-A124-4393-BCCE-880DCB2E8914}"/>
          </ac:spMkLst>
        </pc:spChg>
      </pc:sldChg>
      <pc:sldChg chg="modSp">
        <pc:chgData name="Zeno Leung" userId="S::z.leung@uwtsd.ac.uk::a08ca5a1-307c-496d-ab60-1a1000b53ffc" providerId="AD" clId="Web-{ED20D1AD-5CBA-DA38-5159-282063142421}" dt="2024-01-27T15:40:31.341" v="623" actId="20577"/>
        <pc:sldMkLst>
          <pc:docMk/>
          <pc:sldMk cId="1748448356" sldId="724"/>
        </pc:sldMkLst>
        <pc:spChg chg="mod">
          <ac:chgData name="Zeno Leung" userId="S::z.leung@uwtsd.ac.uk::a08ca5a1-307c-496d-ab60-1a1000b53ffc" providerId="AD" clId="Web-{ED20D1AD-5CBA-DA38-5159-282063142421}" dt="2024-01-27T15:40:31.341" v="623" actId="20577"/>
          <ac:spMkLst>
            <pc:docMk/>
            <pc:sldMk cId="1748448356" sldId="724"/>
            <ac:spMk id="3" creationId="{3FF2C0EF-393D-421F-B41A-3DAE25CD947B}"/>
          </ac:spMkLst>
        </pc:spChg>
      </pc:sldChg>
      <pc:sldChg chg="del">
        <pc:chgData name="Zeno Leung" userId="S::z.leung@uwtsd.ac.uk::a08ca5a1-307c-496d-ab60-1a1000b53ffc" providerId="AD" clId="Web-{ED20D1AD-5CBA-DA38-5159-282063142421}" dt="2024-01-27T15:40:54.216" v="624"/>
        <pc:sldMkLst>
          <pc:docMk/>
          <pc:sldMk cId="518945142" sldId="725"/>
        </pc:sldMkLst>
      </pc:sldChg>
      <pc:sldChg chg="modSp">
        <pc:chgData name="Zeno Leung" userId="S::z.leung@uwtsd.ac.uk::a08ca5a1-307c-496d-ab60-1a1000b53ffc" providerId="AD" clId="Web-{ED20D1AD-5CBA-DA38-5159-282063142421}" dt="2024-01-27T15:47:55.155" v="703" actId="20577"/>
        <pc:sldMkLst>
          <pc:docMk/>
          <pc:sldMk cId="2454785130" sldId="726"/>
        </pc:sldMkLst>
        <pc:spChg chg="mod">
          <ac:chgData name="Zeno Leung" userId="S::z.leung@uwtsd.ac.uk::a08ca5a1-307c-496d-ab60-1a1000b53ffc" providerId="AD" clId="Web-{ED20D1AD-5CBA-DA38-5159-282063142421}" dt="2024-01-27T15:47:55.155" v="703" actId="20577"/>
          <ac:spMkLst>
            <pc:docMk/>
            <pc:sldMk cId="2454785130" sldId="726"/>
            <ac:spMk id="3" creationId="{363ADCF3-6546-425A-8676-D2EE4FC34DB1}"/>
          </ac:spMkLst>
        </pc:spChg>
      </pc:sldChg>
      <pc:sldChg chg="del">
        <pc:chgData name="Zeno Leung" userId="S::z.leung@uwtsd.ac.uk::a08ca5a1-307c-496d-ab60-1a1000b53ffc" providerId="AD" clId="Web-{ED20D1AD-5CBA-DA38-5159-282063142421}" dt="2024-01-27T15:50:04.802" v="707"/>
        <pc:sldMkLst>
          <pc:docMk/>
          <pc:sldMk cId="1859662340" sldId="727"/>
        </pc:sldMkLst>
      </pc:sldChg>
      <pc:sldChg chg="del">
        <pc:chgData name="Zeno Leung" userId="S::z.leung@uwtsd.ac.uk::a08ca5a1-307c-496d-ab60-1a1000b53ffc" providerId="AD" clId="Web-{ED20D1AD-5CBA-DA38-5159-282063142421}" dt="2024-01-27T15:30:36.633" v="541"/>
        <pc:sldMkLst>
          <pc:docMk/>
          <pc:sldMk cId="1177331855" sldId="728"/>
        </pc:sldMkLst>
      </pc:sldChg>
      <pc:sldChg chg="del">
        <pc:chgData name="Zeno Leung" userId="S::z.leung@uwtsd.ac.uk::a08ca5a1-307c-496d-ab60-1a1000b53ffc" providerId="AD" clId="Web-{ED20D1AD-5CBA-DA38-5159-282063142421}" dt="2024-01-27T15:44:32.744" v="642"/>
        <pc:sldMkLst>
          <pc:docMk/>
          <pc:sldMk cId="2888906456" sldId="729"/>
        </pc:sldMkLst>
      </pc:sldChg>
      <pc:sldChg chg="modSp">
        <pc:chgData name="Zeno Leung" userId="S::z.leung@uwtsd.ac.uk::a08ca5a1-307c-496d-ab60-1a1000b53ffc" providerId="AD" clId="Web-{ED20D1AD-5CBA-DA38-5159-282063142421}" dt="2024-01-27T15:44:28.698" v="641" actId="14100"/>
        <pc:sldMkLst>
          <pc:docMk/>
          <pc:sldMk cId="1935916052" sldId="730"/>
        </pc:sldMkLst>
        <pc:spChg chg="mod">
          <ac:chgData name="Zeno Leung" userId="S::z.leung@uwtsd.ac.uk::a08ca5a1-307c-496d-ab60-1a1000b53ffc" providerId="AD" clId="Web-{ED20D1AD-5CBA-DA38-5159-282063142421}" dt="2024-01-27T15:44:28.698" v="641" actId="14100"/>
          <ac:spMkLst>
            <pc:docMk/>
            <pc:sldMk cId="1935916052" sldId="730"/>
            <ac:spMk id="2" creationId="{3B0C70B4-C8AA-452A-9378-55886230E1AA}"/>
          </ac:spMkLst>
        </pc:spChg>
        <pc:spChg chg="mod">
          <ac:chgData name="Zeno Leung" userId="S::z.leung@uwtsd.ac.uk::a08ca5a1-307c-496d-ab60-1a1000b53ffc" providerId="AD" clId="Web-{ED20D1AD-5CBA-DA38-5159-282063142421}" dt="2024-01-27T15:44:09.017" v="638" actId="20577"/>
          <ac:spMkLst>
            <pc:docMk/>
            <pc:sldMk cId="1935916052" sldId="730"/>
            <ac:spMk id="3" creationId="{5117D0DE-1DBF-46A5-9ACF-60F0CDAAC082}"/>
          </ac:spMkLst>
        </pc:spChg>
      </pc:sldChg>
      <pc:sldChg chg="modSp del">
        <pc:chgData name="Zeno Leung" userId="S::z.leung@uwtsd.ac.uk::a08ca5a1-307c-496d-ab60-1a1000b53ffc" providerId="AD" clId="Web-{ED20D1AD-5CBA-DA38-5159-282063142421}" dt="2024-01-27T15:36:42.413" v="608"/>
        <pc:sldMkLst>
          <pc:docMk/>
          <pc:sldMk cId="2490055369" sldId="743"/>
        </pc:sldMkLst>
        <pc:spChg chg="mod">
          <ac:chgData name="Zeno Leung" userId="S::z.leung@uwtsd.ac.uk::a08ca5a1-307c-496d-ab60-1a1000b53ffc" providerId="AD" clId="Web-{ED20D1AD-5CBA-DA38-5159-282063142421}" dt="2024-01-27T15:34:51.801" v="566" actId="20577"/>
          <ac:spMkLst>
            <pc:docMk/>
            <pc:sldMk cId="2490055369" sldId="743"/>
            <ac:spMk id="3" creationId="{F0E6BF8F-F3DA-4D3C-A922-5607077E9670}"/>
          </ac:spMkLst>
        </pc:spChg>
      </pc:sldChg>
      <pc:sldChg chg="del">
        <pc:chgData name="Zeno Leung" userId="S::z.leung@uwtsd.ac.uk::a08ca5a1-307c-496d-ab60-1a1000b53ffc" providerId="AD" clId="Web-{ED20D1AD-5CBA-DA38-5159-282063142421}" dt="2024-01-27T15:48:00.452" v="704"/>
        <pc:sldMkLst>
          <pc:docMk/>
          <pc:sldMk cId="2209523214" sldId="745"/>
        </pc:sldMkLst>
      </pc:sldChg>
      <pc:sldChg chg="modSp">
        <pc:chgData name="Zeno Leung" userId="S::z.leung@uwtsd.ac.uk::a08ca5a1-307c-496d-ab60-1a1000b53ffc" providerId="AD" clId="Web-{ED20D1AD-5CBA-DA38-5159-282063142421}" dt="2024-01-27T15:48:23.924" v="705" actId="20577"/>
        <pc:sldMkLst>
          <pc:docMk/>
          <pc:sldMk cId="1249114377" sldId="746"/>
        </pc:sldMkLst>
        <pc:spChg chg="mod">
          <ac:chgData name="Zeno Leung" userId="S::z.leung@uwtsd.ac.uk::a08ca5a1-307c-496d-ab60-1a1000b53ffc" providerId="AD" clId="Web-{ED20D1AD-5CBA-DA38-5159-282063142421}" dt="2024-01-27T15:48:23.924" v="705" actId="20577"/>
          <ac:spMkLst>
            <pc:docMk/>
            <pc:sldMk cId="1249114377" sldId="746"/>
            <ac:spMk id="3" creationId="{B5A5FF57-FA20-4701-B9FE-5452FA23EA79}"/>
          </ac:spMkLst>
        </pc:spChg>
      </pc:sldChg>
      <pc:sldChg chg="modSp">
        <pc:chgData name="Zeno Leung" userId="S::z.leung@uwtsd.ac.uk::a08ca5a1-307c-496d-ab60-1a1000b53ffc" providerId="AD" clId="Web-{ED20D1AD-5CBA-DA38-5159-282063142421}" dt="2024-01-27T15:49:29.832" v="706" actId="20577"/>
        <pc:sldMkLst>
          <pc:docMk/>
          <pc:sldMk cId="4191328688" sldId="750"/>
        </pc:sldMkLst>
        <pc:spChg chg="mod">
          <ac:chgData name="Zeno Leung" userId="S::z.leung@uwtsd.ac.uk::a08ca5a1-307c-496d-ab60-1a1000b53ffc" providerId="AD" clId="Web-{ED20D1AD-5CBA-DA38-5159-282063142421}" dt="2024-01-27T15:49:29.832" v="706" actId="20577"/>
          <ac:spMkLst>
            <pc:docMk/>
            <pc:sldMk cId="4191328688" sldId="750"/>
            <ac:spMk id="3" creationId="{40999049-42DB-48C1-9AA0-C3D9F3CAC753}"/>
          </ac:spMkLst>
        </pc:spChg>
      </pc:sldChg>
      <pc:sldChg chg="modSp ord">
        <pc:chgData name="Zeno Leung" userId="S::z.leung@uwtsd.ac.uk::a08ca5a1-307c-496d-ab60-1a1000b53ffc" providerId="AD" clId="Web-{ED20D1AD-5CBA-DA38-5159-282063142421}" dt="2024-01-27T15:51:44.851" v="726" actId="1076"/>
        <pc:sldMkLst>
          <pc:docMk/>
          <pc:sldMk cId="635059358" sldId="755"/>
        </pc:sldMkLst>
        <pc:spChg chg="mod">
          <ac:chgData name="Zeno Leung" userId="S::z.leung@uwtsd.ac.uk::a08ca5a1-307c-496d-ab60-1a1000b53ffc" providerId="AD" clId="Web-{ED20D1AD-5CBA-DA38-5159-282063142421}" dt="2024-01-27T15:51:44.851" v="726" actId="1076"/>
          <ac:spMkLst>
            <pc:docMk/>
            <pc:sldMk cId="635059358" sldId="755"/>
            <ac:spMk id="44" creationId="{4E6BA6DE-A5B8-7DCC-7279-7E7C3D52D50B}"/>
          </ac:spMkLst>
        </pc:spChg>
      </pc:sldChg>
      <pc:sldChg chg="del">
        <pc:chgData name="Zeno Leung" userId="S::z.leung@uwtsd.ac.uk::a08ca5a1-307c-496d-ab60-1a1000b53ffc" providerId="AD" clId="Web-{ED20D1AD-5CBA-DA38-5159-282063142421}" dt="2024-01-27T15:17:23.741" v="458"/>
        <pc:sldMkLst>
          <pc:docMk/>
          <pc:sldMk cId="1942760468" sldId="757"/>
        </pc:sldMkLst>
      </pc:sldChg>
    </pc:docChg>
  </pc:docChgLst>
  <pc:docChgLst>
    <pc:chgData name="Zeno Leung" userId="S::z.leung@uwtsd.ac.uk::a08ca5a1-307c-496d-ab60-1a1000b53ffc" providerId="AD" clId="Web-{26C7D33A-0737-BEFF-E37D-CB03915A4A58}"/>
    <pc:docChg chg="modSld sldOrd">
      <pc:chgData name="Zeno Leung" userId="S::z.leung@uwtsd.ac.uk::a08ca5a1-307c-496d-ab60-1a1000b53ffc" providerId="AD" clId="Web-{26C7D33A-0737-BEFF-E37D-CB03915A4A58}" dt="2024-07-02T12:50:57.524" v="105" actId="20577"/>
      <pc:docMkLst>
        <pc:docMk/>
      </pc:docMkLst>
      <pc:sldChg chg="modSp ord">
        <pc:chgData name="Zeno Leung" userId="S::z.leung@uwtsd.ac.uk::a08ca5a1-307c-496d-ab60-1a1000b53ffc" providerId="AD" clId="Web-{26C7D33A-0737-BEFF-E37D-CB03915A4A58}" dt="2024-07-02T12:50:57.524" v="105" actId="20577"/>
        <pc:sldMkLst>
          <pc:docMk/>
          <pc:sldMk cId="4144990481" sldId="757"/>
        </pc:sldMkLst>
        <pc:spChg chg="mod">
          <ac:chgData name="Zeno Leung" userId="S::z.leung@uwtsd.ac.uk::a08ca5a1-307c-496d-ab60-1a1000b53ffc" providerId="AD" clId="Web-{26C7D33A-0737-BEFF-E37D-CB03915A4A58}" dt="2024-07-02T12:50:57.524" v="105" actId="20577"/>
          <ac:spMkLst>
            <pc:docMk/>
            <pc:sldMk cId="4144990481" sldId="757"/>
            <ac:spMk id="3" creationId="{2B6E48AB-D962-16DF-3B33-9CD4091ABDA0}"/>
          </ac:spMkLst>
        </pc:spChg>
      </pc:sldChg>
    </pc:docChg>
  </pc:docChgLst>
  <pc:docChgLst>
    <pc:chgData name="Zeno Leung" userId="a08ca5a1-307c-496d-ab60-1a1000b53ffc" providerId="ADAL" clId="{FFF28B2F-AE42-46D2-8699-C78EC0EFBB45}"/>
    <pc:docChg chg="custSel modSld">
      <pc:chgData name="Zeno Leung" userId="a08ca5a1-307c-496d-ab60-1a1000b53ffc" providerId="ADAL" clId="{FFF28B2F-AE42-46D2-8699-C78EC0EFBB45}" dt="2024-06-23T09:04:49.996" v="304" actId="27636"/>
      <pc:docMkLst>
        <pc:docMk/>
      </pc:docMkLst>
      <pc:sldChg chg="addSp modSp mod">
        <pc:chgData name="Zeno Leung" userId="a08ca5a1-307c-496d-ab60-1a1000b53ffc" providerId="ADAL" clId="{FFF28B2F-AE42-46D2-8699-C78EC0EFBB45}" dt="2024-06-23T09:04:49.996" v="304" actId="27636"/>
        <pc:sldMkLst>
          <pc:docMk/>
          <pc:sldMk cId="3197476847" sldId="704"/>
        </pc:sldMkLst>
        <pc:spChg chg="mod">
          <ac:chgData name="Zeno Leung" userId="a08ca5a1-307c-496d-ab60-1a1000b53ffc" providerId="ADAL" clId="{FFF28B2F-AE42-46D2-8699-C78EC0EFBB45}" dt="2024-06-23T09:00:10.843" v="150" actId="20577"/>
          <ac:spMkLst>
            <pc:docMk/>
            <pc:sldMk cId="3197476847" sldId="704"/>
            <ac:spMk id="2" creationId="{C452A04C-1818-42FC-A6C0-269B4F926919}"/>
          </ac:spMkLst>
        </pc:spChg>
        <pc:spChg chg="mod">
          <ac:chgData name="Zeno Leung" userId="a08ca5a1-307c-496d-ab60-1a1000b53ffc" providerId="ADAL" clId="{FFF28B2F-AE42-46D2-8699-C78EC0EFBB45}" dt="2024-06-23T09:04:49.996" v="304" actId="27636"/>
          <ac:spMkLst>
            <pc:docMk/>
            <pc:sldMk cId="3197476847" sldId="704"/>
            <ac:spMk id="3" creationId="{FF2C1B63-6704-4224-A204-681D33464426}"/>
          </ac:spMkLst>
        </pc:spChg>
        <pc:spChg chg="add mod">
          <ac:chgData name="Zeno Leung" userId="a08ca5a1-307c-496d-ab60-1a1000b53ffc" providerId="ADAL" clId="{FFF28B2F-AE42-46D2-8699-C78EC0EFBB45}" dt="2024-06-23T09:04:44.521" v="302" actId="255"/>
          <ac:spMkLst>
            <pc:docMk/>
            <pc:sldMk cId="3197476847" sldId="704"/>
            <ac:spMk id="4" creationId="{C7AAD733-41DB-07A2-27A2-729D0F7A4433}"/>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02/07/2024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02/07/2024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youtube.com/watch?v=huVsdOZkeTc" TargetMode="External"/><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7823DC-7A90-4827-B80E-C4D9CE3AE295}" type="slidenum">
              <a:rPr lang="en-GB" smtClean="0"/>
              <a:t>7</a:t>
            </a:fld>
            <a:endParaRPr lang="en-GB" dirty="0"/>
          </a:p>
        </p:txBody>
      </p:sp>
    </p:spTree>
    <p:extLst>
      <p:ext uri="{BB962C8B-B14F-4D97-AF65-F5344CB8AC3E}">
        <p14:creationId xmlns:p14="http://schemas.microsoft.com/office/powerpoint/2010/main" val="38777116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7823DC-7A90-4827-B80E-C4D9CE3AE295}" type="slidenum">
              <a:rPr lang="en-GB" smtClean="0"/>
              <a:t>10</a:t>
            </a:fld>
            <a:endParaRPr lang="en-GB" dirty="0"/>
          </a:p>
        </p:txBody>
      </p:sp>
    </p:spTree>
    <p:extLst>
      <p:ext uri="{BB962C8B-B14F-4D97-AF65-F5344CB8AC3E}">
        <p14:creationId xmlns:p14="http://schemas.microsoft.com/office/powerpoint/2010/main" val="29466352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https://www.iwh.on.ca/what-researchers-mean-by/sample-size-and-power</a:t>
            </a:r>
          </a:p>
        </p:txBody>
      </p:sp>
      <p:sp>
        <p:nvSpPr>
          <p:cNvPr id="4" name="Slide Number Placeholder 3"/>
          <p:cNvSpPr>
            <a:spLocks noGrp="1"/>
          </p:cNvSpPr>
          <p:nvPr>
            <p:ph type="sldNum" sz="quarter" idx="5"/>
          </p:nvPr>
        </p:nvSpPr>
        <p:spPr/>
        <p:txBody>
          <a:bodyPr/>
          <a:lstStyle/>
          <a:p>
            <a:fld id="{C6E1BDCB-C195-4A45-974F-E6DDB024ACAF}" type="slidenum">
              <a:rPr lang="en-GB" smtClean="0"/>
              <a:pPr/>
              <a:t>14</a:t>
            </a:fld>
            <a:endParaRPr lang="en-GB" dirty="0"/>
          </a:p>
        </p:txBody>
      </p:sp>
    </p:spTree>
    <p:extLst>
      <p:ext uri="{BB962C8B-B14F-4D97-AF65-F5344CB8AC3E}">
        <p14:creationId xmlns:p14="http://schemas.microsoft.com/office/powerpoint/2010/main" val="18636729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7823DC-7A90-4827-B80E-C4D9CE3AE295}" type="slidenum">
              <a:rPr lang="en-GB" smtClean="0"/>
              <a:t>16</a:t>
            </a:fld>
            <a:endParaRPr lang="en-GB" dirty="0"/>
          </a:p>
        </p:txBody>
      </p:sp>
    </p:spTree>
    <p:extLst>
      <p:ext uri="{BB962C8B-B14F-4D97-AF65-F5344CB8AC3E}">
        <p14:creationId xmlns:p14="http://schemas.microsoft.com/office/powerpoint/2010/main" val="35050768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265488" y="509588"/>
            <a:ext cx="3398837" cy="2549525"/>
          </a:xfrm>
        </p:spPr>
      </p:sp>
      <p:sp>
        <p:nvSpPr>
          <p:cNvPr id="41986" name="Notes Placeholder 2"/>
          <p:cNvSpPr>
            <a:spLocks noGrp="1"/>
          </p:cNvSpPr>
          <p:nvPr>
            <p:ph type="body" idx="1"/>
          </p:nvPr>
        </p:nvSpPr>
        <p:spPr>
          <a:noFill/>
        </p:spPr>
        <p:txBody>
          <a:bodyPr/>
          <a:lstStyle/>
          <a:p>
            <a:pPr marL="266400" marR="0" lvl="0" indent="-266700" algn="l" defTabSz="914400" rtl="0" eaLnBrk="0" fontAlgn="base" latinLnBrk="0" hangingPunct="0">
              <a:lnSpc>
                <a:spcPct val="100000"/>
              </a:lnSpc>
              <a:spcBef>
                <a:spcPts val="1320"/>
              </a:spcBef>
              <a:spcAft>
                <a:spcPts val="528"/>
              </a:spcAft>
              <a:buClrTx/>
              <a:buSzTx/>
              <a:buFontTx/>
              <a:buNone/>
              <a:tabLst/>
              <a:defRPr/>
            </a:pPr>
            <a:r>
              <a:rPr lang="en-GB" sz="1200" b="1" dirty="0">
                <a:solidFill>
                  <a:schemeClr val="bg1"/>
                </a:solidFill>
              </a:rPr>
              <a:t>Earliest recorded example of random group allocation as recent as 1928 (</a:t>
            </a:r>
            <a:r>
              <a:rPr lang="en-GB" sz="1200" b="1" dirty="0" err="1">
                <a:solidFill>
                  <a:schemeClr val="bg1"/>
                </a:solidFill>
              </a:rPr>
              <a:t>Forsetlund</a:t>
            </a:r>
            <a:r>
              <a:rPr lang="en-GB" sz="1200" b="1" dirty="0">
                <a:solidFill>
                  <a:schemeClr val="bg1"/>
                </a:solidFill>
              </a:rPr>
              <a:t> </a:t>
            </a:r>
            <a:r>
              <a:rPr lang="en-GB" sz="1200" b="1" i="1" dirty="0">
                <a:solidFill>
                  <a:schemeClr val="bg1"/>
                </a:solidFill>
              </a:rPr>
              <a:t>et al.</a:t>
            </a:r>
            <a:r>
              <a:rPr lang="en-GB" sz="1200" b="1" dirty="0">
                <a:solidFill>
                  <a:schemeClr val="bg1"/>
                </a:solidFill>
              </a:rPr>
              <a:t> 2007) </a:t>
            </a:r>
          </a:p>
          <a:p>
            <a:pPr marL="266400" indent="-266700">
              <a:spcBef>
                <a:spcPts val="1320"/>
              </a:spcBef>
              <a:spcAft>
                <a:spcPts val="528"/>
              </a:spcAft>
              <a:defRPr/>
            </a:pPr>
            <a:endParaRPr lang="en-GB" sz="1200" dirty="0">
              <a:latin typeface="Verdana" charset="0"/>
            </a:endParaRPr>
          </a:p>
        </p:txBody>
      </p:sp>
      <p:sp>
        <p:nvSpPr>
          <p:cNvPr id="41987" name="Slide Number Placeholder 3"/>
          <p:cNvSpPr>
            <a:spLocks noGrp="1"/>
          </p:cNvSpPr>
          <p:nvPr>
            <p:ph type="sldNum" sz="quarter" idx="5"/>
          </p:nvPr>
        </p:nvSpPr>
        <p:spPr>
          <a:noFill/>
        </p:spPr>
        <p:txBody>
          <a:bodyPr/>
          <a:lstStyle>
            <a:lvl1pPr>
              <a:defRPr sz="2800">
                <a:solidFill>
                  <a:srgbClr val="004D75"/>
                </a:solidFill>
                <a:latin typeface="Verdana" charset="0"/>
                <a:ea typeface="ＭＳ Ｐゴシック" charset="0"/>
                <a:cs typeface="ＭＳ Ｐゴシック" charset="0"/>
              </a:defRPr>
            </a:lvl1pPr>
            <a:lvl2pPr marL="742950" indent="-285750">
              <a:defRPr sz="2800">
                <a:solidFill>
                  <a:srgbClr val="004D75"/>
                </a:solidFill>
                <a:latin typeface="Verdana" charset="0"/>
                <a:ea typeface="ＭＳ Ｐゴシック" charset="0"/>
              </a:defRPr>
            </a:lvl2pPr>
            <a:lvl3pPr marL="1143000" indent="-228600">
              <a:defRPr sz="2800">
                <a:solidFill>
                  <a:srgbClr val="004D75"/>
                </a:solidFill>
                <a:latin typeface="Verdana" charset="0"/>
                <a:ea typeface="ＭＳ Ｐゴシック" charset="0"/>
              </a:defRPr>
            </a:lvl3pPr>
            <a:lvl4pPr marL="1600200" indent="-228600">
              <a:defRPr sz="2800">
                <a:solidFill>
                  <a:srgbClr val="004D75"/>
                </a:solidFill>
                <a:latin typeface="Verdana" charset="0"/>
                <a:ea typeface="ＭＳ Ｐゴシック" charset="0"/>
              </a:defRPr>
            </a:lvl4pPr>
            <a:lvl5pPr marL="2057400" indent="-228600">
              <a:defRPr sz="2800">
                <a:solidFill>
                  <a:srgbClr val="004D75"/>
                </a:solidFill>
                <a:latin typeface="Verdana" charset="0"/>
                <a:ea typeface="ＭＳ Ｐゴシック" charset="0"/>
              </a:defRPr>
            </a:lvl5pPr>
            <a:lvl6pPr marL="2514600" indent="-228600" eaLnBrk="0" fontAlgn="base" hangingPunct="0">
              <a:spcBef>
                <a:spcPct val="0"/>
              </a:spcBef>
              <a:spcAft>
                <a:spcPct val="0"/>
              </a:spcAft>
              <a:defRPr sz="2800">
                <a:solidFill>
                  <a:srgbClr val="004D75"/>
                </a:solidFill>
                <a:latin typeface="Verdana" charset="0"/>
                <a:ea typeface="ＭＳ Ｐゴシック" charset="0"/>
              </a:defRPr>
            </a:lvl6pPr>
            <a:lvl7pPr marL="2971800" indent="-228600" eaLnBrk="0" fontAlgn="base" hangingPunct="0">
              <a:spcBef>
                <a:spcPct val="0"/>
              </a:spcBef>
              <a:spcAft>
                <a:spcPct val="0"/>
              </a:spcAft>
              <a:defRPr sz="2800">
                <a:solidFill>
                  <a:srgbClr val="004D75"/>
                </a:solidFill>
                <a:latin typeface="Verdana" charset="0"/>
                <a:ea typeface="ＭＳ Ｐゴシック" charset="0"/>
              </a:defRPr>
            </a:lvl7pPr>
            <a:lvl8pPr marL="3429000" indent="-228600" eaLnBrk="0" fontAlgn="base" hangingPunct="0">
              <a:spcBef>
                <a:spcPct val="0"/>
              </a:spcBef>
              <a:spcAft>
                <a:spcPct val="0"/>
              </a:spcAft>
              <a:defRPr sz="2800">
                <a:solidFill>
                  <a:srgbClr val="004D75"/>
                </a:solidFill>
                <a:latin typeface="Verdana" charset="0"/>
                <a:ea typeface="ＭＳ Ｐゴシック" charset="0"/>
              </a:defRPr>
            </a:lvl8pPr>
            <a:lvl9pPr marL="3886200" indent="-228600" eaLnBrk="0" fontAlgn="base" hangingPunct="0">
              <a:spcBef>
                <a:spcPct val="0"/>
              </a:spcBef>
              <a:spcAft>
                <a:spcPct val="0"/>
              </a:spcAft>
              <a:defRPr sz="2800">
                <a:solidFill>
                  <a:srgbClr val="004D75"/>
                </a:solidFill>
                <a:latin typeface="Verdana" charset="0"/>
                <a:ea typeface="ＭＳ Ｐゴシック" charset="0"/>
              </a:defRPr>
            </a:lvl9pPr>
          </a:lstStyle>
          <a:p>
            <a:fld id="{3B7DD22E-5E17-704C-BFC9-27B9E382AF7B}" type="slidenum">
              <a:rPr lang="en-GB" sz="1200">
                <a:solidFill>
                  <a:schemeClr val="tx1"/>
                </a:solidFill>
                <a:latin typeface="Arial" charset="0"/>
                <a:cs typeface="Arial" charset="0"/>
              </a:rPr>
              <a:pPr/>
              <a:t>18</a:t>
            </a:fld>
            <a:endParaRPr lang="en-GB" sz="1200">
              <a:solidFill>
                <a:schemeClr val="tx1"/>
              </a:solidFill>
              <a:latin typeface="Arial" charset="0"/>
              <a:cs typeface="Arial" charset="0"/>
            </a:endParaRPr>
          </a:p>
        </p:txBody>
      </p:sp>
    </p:spTree>
    <p:extLst>
      <p:ext uri="{BB962C8B-B14F-4D97-AF65-F5344CB8AC3E}">
        <p14:creationId xmlns:p14="http://schemas.microsoft.com/office/powerpoint/2010/main" val="24538476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Research Design: Defining your Population and Sampling Strategy | </a:t>
            </a:r>
            <a:r>
              <a:rPr lang="en-GB" dirty="0" err="1">
                <a:hlinkClick r:id="rId3"/>
              </a:rPr>
              <a:t>Scribbr</a:t>
            </a:r>
            <a:r>
              <a:rPr lang="en-GB" dirty="0">
                <a:hlinkClick r:id="rId3"/>
              </a:rPr>
              <a:t> 🎓 - YouTube</a:t>
            </a:r>
            <a:endParaRPr lang="en-GB" dirty="0"/>
          </a:p>
        </p:txBody>
      </p:sp>
      <p:sp>
        <p:nvSpPr>
          <p:cNvPr id="4" name="Slide Number Placeholder 3"/>
          <p:cNvSpPr>
            <a:spLocks noGrp="1"/>
          </p:cNvSpPr>
          <p:nvPr>
            <p:ph type="sldNum" sz="quarter" idx="5"/>
          </p:nvPr>
        </p:nvSpPr>
        <p:spPr/>
        <p:txBody>
          <a:bodyPr/>
          <a:lstStyle/>
          <a:p>
            <a:fld id="{C6E1BDCB-C195-4A45-974F-E6DDB024ACAF}" type="slidenum">
              <a:rPr lang="en-GB" smtClean="0"/>
              <a:pPr/>
              <a:t>45</a:t>
            </a:fld>
            <a:endParaRPr lang="en-GB"/>
          </a:p>
        </p:txBody>
      </p:sp>
    </p:spTree>
    <p:extLst>
      <p:ext uri="{BB962C8B-B14F-4D97-AF65-F5344CB8AC3E}">
        <p14:creationId xmlns:p14="http://schemas.microsoft.com/office/powerpoint/2010/main" val="231625062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02/07/2024</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02/07/2024</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02/07/2024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02/07/2024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02/07/2024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02/07/2024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02/07/2024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02/07/2024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02/07/2024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02/07/2024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02/07/2024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02/07/2024</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qhzkCebkSWE?feature=oembed"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calculator.net/sample-size-calculator.html"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6" Type="http://schemas.openxmlformats.org/officeDocument/2006/relationships/oleObject" Target="../embeddings/oleObject23.bin"/><Relationship Id="rId21" Type="http://schemas.openxmlformats.org/officeDocument/2006/relationships/oleObject" Target="../embeddings/oleObject18.bin"/><Relationship Id="rId42" Type="http://schemas.openxmlformats.org/officeDocument/2006/relationships/oleObject" Target="../embeddings/oleObject39.bin"/><Relationship Id="rId47" Type="http://schemas.openxmlformats.org/officeDocument/2006/relationships/oleObject" Target="../embeddings/oleObject44.bin"/><Relationship Id="rId63" Type="http://schemas.openxmlformats.org/officeDocument/2006/relationships/oleObject" Target="../embeddings/oleObject60.bin"/><Relationship Id="rId68" Type="http://schemas.openxmlformats.org/officeDocument/2006/relationships/oleObject" Target="../embeddings/oleObject65.bin"/><Relationship Id="rId84" Type="http://schemas.openxmlformats.org/officeDocument/2006/relationships/oleObject" Target="../embeddings/oleObject81.bin"/><Relationship Id="rId89" Type="http://schemas.openxmlformats.org/officeDocument/2006/relationships/oleObject" Target="../embeddings/oleObject86.bin"/><Relationship Id="rId16" Type="http://schemas.openxmlformats.org/officeDocument/2006/relationships/oleObject" Target="../embeddings/oleObject13.bin"/><Relationship Id="rId11" Type="http://schemas.openxmlformats.org/officeDocument/2006/relationships/oleObject" Target="../embeddings/oleObject8.bin"/><Relationship Id="rId32" Type="http://schemas.openxmlformats.org/officeDocument/2006/relationships/oleObject" Target="../embeddings/oleObject29.bin"/><Relationship Id="rId37" Type="http://schemas.openxmlformats.org/officeDocument/2006/relationships/oleObject" Target="../embeddings/oleObject34.bin"/><Relationship Id="rId53" Type="http://schemas.openxmlformats.org/officeDocument/2006/relationships/oleObject" Target="../embeddings/oleObject50.bin"/><Relationship Id="rId58" Type="http://schemas.openxmlformats.org/officeDocument/2006/relationships/oleObject" Target="../embeddings/oleObject55.bin"/><Relationship Id="rId74" Type="http://schemas.openxmlformats.org/officeDocument/2006/relationships/oleObject" Target="../embeddings/oleObject71.bin"/><Relationship Id="rId79" Type="http://schemas.openxmlformats.org/officeDocument/2006/relationships/oleObject" Target="../embeddings/oleObject76.bin"/><Relationship Id="rId5" Type="http://schemas.openxmlformats.org/officeDocument/2006/relationships/oleObject" Target="../embeddings/oleObject2.bin"/><Relationship Id="rId90" Type="http://schemas.openxmlformats.org/officeDocument/2006/relationships/oleObject" Target="../embeddings/oleObject87.bin"/><Relationship Id="rId14" Type="http://schemas.openxmlformats.org/officeDocument/2006/relationships/oleObject" Target="../embeddings/oleObject11.bin"/><Relationship Id="rId22" Type="http://schemas.openxmlformats.org/officeDocument/2006/relationships/oleObject" Target="../embeddings/oleObject19.bin"/><Relationship Id="rId27" Type="http://schemas.openxmlformats.org/officeDocument/2006/relationships/oleObject" Target="../embeddings/oleObject24.bin"/><Relationship Id="rId30" Type="http://schemas.openxmlformats.org/officeDocument/2006/relationships/oleObject" Target="../embeddings/oleObject27.bin"/><Relationship Id="rId35" Type="http://schemas.openxmlformats.org/officeDocument/2006/relationships/oleObject" Target="../embeddings/oleObject32.bin"/><Relationship Id="rId43" Type="http://schemas.openxmlformats.org/officeDocument/2006/relationships/oleObject" Target="../embeddings/oleObject40.bin"/><Relationship Id="rId48" Type="http://schemas.openxmlformats.org/officeDocument/2006/relationships/oleObject" Target="../embeddings/oleObject45.bin"/><Relationship Id="rId56" Type="http://schemas.openxmlformats.org/officeDocument/2006/relationships/oleObject" Target="../embeddings/oleObject53.bin"/><Relationship Id="rId64" Type="http://schemas.openxmlformats.org/officeDocument/2006/relationships/oleObject" Target="../embeddings/oleObject61.bin"/><Relationship Id="rId69" Type="http://schemas.openxmlformats.org/officeDocument/2006/relationships/oleObject" Target="../embeddings/oleObject66.bin"/><Relationship Id="rId77" Type="http://schemas.openxmlformats.org/officeDocument/2006/relationships/oleObject" Target="../embeddings/oleObject74.bin"/><Relationship Id="rId8" Type="http://schemas.openxmlformats.org/officeDocument/2006/relationships/oleObject" Target="../embeddings/oleObject5.bin"/><Relationship Id="rId51" Type="http://schemas.openxmlformats.org/officeDocument/2006/relationships/oleObject" Target="../embeddings/oleObject48.bin"/><Relationship Id="rId72" Type="http://schemas.openxmlformats.org/officeDocument/2006/relationships/oleObject" Target="../embeddings/oleObject69.bin"/><Relationship Id="rId80" Type="http://schemas.openxmlformats.org/officeDocument/2006/relationships/oleObject" Target="../embeddings/oleObject77.bin"/><Relationship Id="rId85" Type="http://schemas.openxmlformats.org/officeDocument/2006/relationships/oleObject" Target="../embeddings/oleObject82.bin"/><Relationship Id="rId3" Type="http://schemas.openxmlformats.org/officeDocument/2006/relationships/oleObject" Target="../embeddings/oleObject1.bin"/><Relationship Id="rId12" Type="http://schemas.openxmlformats.org/officeDocument/2006/relationships/oleObject" Target="../embeddings/oleObject9.bin"/><Relationship Id="rId17" Type="http://schemas.openxmlformats.org/officeDocument/2006/relationships/oleObject" Target="../embeddings/oleObject14.bin"/><Relationship Id="rId25" Type="http://schemas.openxmlformats.org/officeDocument/2006/relationships/oleObject" Target="../embeddings/oleObject22.bin"/><Relationship Id="rId33" Type="http://schemas.openxmlformats.org/officeDocument/2006/relationships/oleObject" Target="../embeddings/oleObject30.bin"/><Relationship Id="rId38" Type="http://schemas.openxmlformats.org/officeDocument/2006/relationships/oleObject" Target="../embeddings/oleObject35.bin"/><Relationship Id="rId46" Type="http://schemas.openxmlformats.org/officeDocument/2006/relationships/oleObject" Target="../embeddings/oleObject43.bin"/><Relationship Id="rId59" Type="http://schemas.openxmlformats.org/officeDocument/2006/relationships/oleObject" Target="../embeddings/oleObject56.bin"/><Relationship Id="rId67" Type="http://schemas.openxmlformats.org/officeDocument/2006/relationships/oleObject" Target="../embeddings/oleObject64.bin"/><Relationship Id="rId20" Type="http://schemas.openxmlformats.org/officeDocument/2006/relationships/oleObject" Target="../embeddings/oleObject17.bin"/><Relationship Id="rId41" Type="http://schemas.openxmlformats.org/officeDocument/2006/relationships/oleObject" Target="../embeddings/oleObject38.bin"/><Relationship Id="rId54" Type="http://schemas.openxmlformats.org/officeDocument/2006/relationships/oleObject" Target="../embeddings/oleObject51.bin"/><Relationship Id="rId62" Type="http://schemas.openxmlformats.org/officeDocument/2006/relationships/oleObject" Target="../embeddings/oleObject59.bin"/><Relationship Id="rId70" Type="http://schemas.openxmlformats.org/officeDocument/2006/relationships/oleObject" Target="../embeddings/oleObject67.bin"/><Relationship Id="rId75" Type="http://schemas.openxmlformats.org/officeDocument/2006/relationships/oleObject" Target="../embeddings/oleObject72.bin"/><Relationship Id="rId83" Type="http://schemas.openxmlformats.org/officeDocument/2006/relationships/oleObject" Target="../embeddings/oleObject80.bin"/><Relationship Id="rId88" Type="http://schemas.openxmlformats.org/officeDocument/2006/relationships/oleObject" Target="../embeddings/oleObject85.bin"/><Relationship Id="rId91" Type="http://schemas.openxmlformats.org/officeDocument/2006/relationships/oleObject" Target="../embeddings/oleObject88.bin"/><Relationship Id="rId1" Type="http://schemas.openxmlformats.org/officeDocument/2006/relationships/slideLayout" Target="../slideLayouts/slideLayout2.xml"/><Relationship Id="rId6" Type="http://schemas.openxmlformats.org/officeDocument/2006/relationships/oleObject" Target="../embeddings/oleObject3.bin"/><Relationship Id="rId15" Type="http://schemas.openxmlformats.org/officeDocument/2006/relationships/oleObject" Target="../embeddings/oleObject12.bin"/><Relationship Id="rId23" Type="http://schemas.openxmlformats.org/officeDocument/2006/relationships/oleObject" Target="../embeddings/oleObject20.bin"/><Relationship Id="rId28" Type="http://schemas.openxmlformats.org/officeDocument/2006/relationships/oleObject" Target="../embeddings/oleObject25.bin"/><Relationship Id="rId36" Type="http://schemas.openxmlformats.org/officeDocument/2006/relationships/oleObject" Target="../embeddings/oleObject33.bin"/><Relationship Id="rId49" Type="http://schemas.openxmlformats.org/officeDocument/2006/relationships/oleObject" Target="../embeddings/oleObject46.bin"/><Relationship Id="rId57" Type="http://schemas.openxmlformats.org/officeDocument/2006/relationships/oleObject" Target="../embeddings/oleObject54.bin"/><Relationship Id="rId10" Type="http://schemas.openxmlformats.org/officeDocument/2006/relationships/oleObject" Target="../embeddings/oleObject7.bin"/><Relationship Id="rId31" Type="http://schemas.openxmlformats.org/officeDocument/2006/relationships/oleObject" Target="../embeddings/oleObject28.bin"/><Relationship Id="rId44" Type="http://schemas.openxmlformats.org/officeDocument/2006/relationships/oleObject" Target="../embeddings/oleObject41.bin"/><Relationship Id="rId52" Type="http://schemas.openxmlformats.org/officeDocument/2006/relationships/oleObject" Target="../embeddings/oleObject49.bin"/><Relationship Id="rId60" Type="http://schemas.openxmlformats.org/officeDocument/2006/relationships/oleObject" Target="../embeddings/oleObject57.bin"/><Relationship Id="rId65" Type="http://schemas.openxmlformats.org/officeDocument/2006/relationships/oleObject" Target="../embeddings/oleObject62.bin"/><Relationship Id="rId73" Type="http://schemas.openxmlformats.org/officeDocument/2006/relationships/oleObject" Target="../embeddings/oleObject70.bin"/><Relationship Id="rId78" Type="http://schemas.openxmlformats.org/officeDocument/2006/relationships/oleObject" Target="../embeddings/oleObject75.bin"/><Relationship Id="rId81" Type="http://schemas.openxmlformats.org/officeDocument/2006/relationships/oleObject" Target="../embeddings/oleObject78.bin"/><Relationship Id="rId86" Type="http://schemas.openxmlformats.org/officeDocument/2006/relationships/oleObject" Target="../embeddings/oleObject83.bin"/><Relationship Id="rId4" Type="http://schemas.openxmlformats.org/officeDocument/2006/relationships/image" Target="../media/image5.png"/><Relationship Id="rId9" Type="http://schemas.openxmlformats.org/officeDocument/2006/relationships/oleObject" Target="../embeddings/oleObject6.bin"/><Relationship Id="rId13" Type="http://schemas.openxmlformats.org/officeDocument/2006/relationships/oleObject" Target="../embeddings/oleObject10.bin"/><Relationship Id="rId18" Type="http://schemas.openxmlformats.org/officeDocument/2006/relationships/oleObject" Target="../embeddings/oleObject15.bin"/><Relationship Id="rId39" Type="http://schemas.openxmlformats.org/officeDocument/2006/relationships/oleObject" Target="../embeddings/oleObject36.bin"/><Relationship Id="rId34" Type="http://schemas.openxmlformats.org/officeDocument/2006/relationships/oleObject" Target="../embeddings/oleObject31.bin"/><Relationship Id="rId50" Type="http://schemas.openxmlformats.org/officeDocument/2006/relationships/oleObject" Target="../embeddings/oleObject47.bin"/><Relationship Id="rId55" Type="http://schemas.openxmlformats.org/officeDocument/2006/relationships/oleObject" Target="../embeddings/oleObject52.bin"/><Relationship Id="rId76" Type="http://schemas.openxmlformats.org/officeDocument/2006/relationships/oleObject" Target="../embeddings/oleObject73.bin"/><Relationship Id="rId7" Type="http://schemas.openxmlformats.org/officeDocument/2006/relationships/oleObject" Target="../embeddings/oleObject4.bin"/><Relationship Id="rId71" Type="http://schemas.openxmlformats.org/officeDocument/2006/relationships/oleObject" Target="../embeddings/oleObject68.bin"/><Relationship Id="rId2" Type="http://schemas.openxmlformats.org/officeDocument/2006/relationships/notesSlide" Target="../notesSlides/notesSlide5.xml"/><Relationship Id="rId29" Type="http://schemas.openxmlformats.org/officeDocument/2006/relationships/oleObject" Target="../embeddings/oleObject26.bin"/><Relationship Id="rId24" Type="http://schemas.openxmlformats.org/officeDocument/2006/relationships/oleObject" Target="../embeddings/oleObject21.bin"/><Relationship Id="rId40" Type="http://schemas.openxmlformats.org/officeDocument/2006/relationships/oleObject" Target="../embeddings/oleObject37.bin"/><Relationship Id="rId45" Type="http://schemas.openxmlformats.org/officeDocument/2006/relationships/oleObject" Target="../embeddings/oleObject42.bin"/><Relationship Id="rId66" Type="http://schemas.openxmlformats.org/officeDocument/2006/relationships/oleObject" Target="../embeddings/oleObject63.bin"/><Relationship Id="rId87" Type="http://schemas.openxmlformats.org/officeDocument/2006/relationships/oleObject" Target="../embeddings/oleObject84.bin"/><Relationship Id="rId61" Type="http://schemas.openxmlformats.org/officeDocument/2006/relationships/oleObject" Target="../embeddings/oleObject58.bin"/><Relationship Id="rId82" Type="http://schemas.openxmlformats.org/officeDocument/2006/relationships/oleObject" Target="../embeddings/oleObject79.bin"/><Relationship Id="rId19" Type="http://schemas.openxmlformats.org/officeDocument/2006/relationships/oleObject" Target="../embeddings/oleObject16.bin"/></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ideo" Target="https://www.youtube.com/embed/huVsdOZkeTc?feature=oembed" TargetMode="External"/><Relationship Id="rId4" Type="http://schemas.openxmlformats.org/officeDocument/2006/relationships/image" Target="../media/image7.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1916833"/>
            <a:ext cx="7992888" cy="1440160"/>
          </a:xfrm>
        </p:spPr>
        <p:txBody>
          <a:bodyPr>
            <a:noAutofit/>
          </a:bodyPr>
          <a:lstStyle/>
          <a:p>
            <a:br>
              <a:rPr lang="en-GB" sz="3600" b="1" i="1" dirty="0">
                <a:solidFill>
                  <a:schemeClr val="bg1"/>
                </a:solidFill>
              </a:rPr>
            </a:br>
            <a:br>
              <a:rPr lang="en-GB" sz="3600" b="1" i="1" dirty="0">
                <a:latin typeface="Arial" panose="020B0604020202020204" pitchFamily="34" charset="0"/>
                <a:cs typeface="Arial" panose="020B0604020202020204" pitchFamily="34" charset="0"/>
              </a:rPr>
            </a:br>
            <a:r>
              <a:rPr lang="en-GB" sz="3600" b="1" dirty="0">
                <a:solidFill>
                  <a:schemeClr val="bg1"/>
                </a:solidFill>
              </a:rPr>
              <a:t>PRACTICE-BASED RESEARCH</a:t>
            </a:r>
            <a:br>
              <a:rPr lang="en-GB" sz="3600" b="1" i="1" dirty="0">
                <a:solidFill>
                  <a:schemeClr val="bg1"/>
                </a:solidFill>
              </a:rPr>
            </a:br>
            <a:br>
              <a:rPr lang="en-GB" sz="3600" b="1" dirty="0"/>
            </a:br>
            <a:r>
              <a:rPr lang="en-GB" sz="3600" b="1" dirty="0">
                <a:solidFill>
                  <a:schemeClr val="bg1"/>
                </a:solidFill>
              </a:rPr>
              <a:t>Sampling Strategies &amp; Techniques</a:t>
            </a:r>
            <a:endParaRPr lang="en-GB" sz="3200" b="1" dirty="0">
              <a:solidFill>
                <a:schemeClr val="bg1"/>
              </a:solidFill>
              <a:latin typeface="Arial"/>
              <a:cs typeface="Arial"/>
            </a:endParaRPr>
          </a:p>
        </p:txBody>
      </p:sp>
      <p:sp>
        <p:nvSpPr>
          <p:cNvPr id="3" name="Title 1">
            <a:extLst>
              <a:ext uri="{FF2B5EF4-FFF2-40B4-BE49-F238E27FC236}">
                <a16:creationId xmlns:a16="http://schemas.microsoft.com/office/drawing/2014/main" id="{77A4DBEA-D6A2-4952-8612-2F1B35E2CE46}"/>
              </a:ext>
            </a:extLst>
          </p:cNvPr>
          <p:cNvSpPr txBox="1">
            <a:spLocks/>
          </p:cNvSpPr>
          <p:nvPr/>
        </p:nvSpPr>
        <p:spPr>
          <a:xfrm>
            <a:off x="251520" y="5445224"/>
            <a:ext cx="7992888"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000" b="1" dirty="0">
              <a:solidFill>
                <a:schemeClr val="bg1"/>
              </a:solidFill>
            </a:endParaRPr>
          </a:p>
        </p:txBody>
      </p:sp>
      <p:sp>
        <p:nvSpPr>
          <p:cNvPr id="5" name="TextBox 4">
            <a:extLst>
              <a:ext uri="{FF2B5EF4-FFF2-40B4-BE49-F238E27FC236}">
                <a16:creationId xmlns:a16="http://schemas.microsoft.com/office/drawing/2014/main" id="{ADFE276F-6869-41C6-B887-3EC4A210430D}"/>
              </a:ext>
            </a:extLst>
          </p:cNvPr>
          <p:cNvSpPr txBox="1"/>
          <p:nvPr/>
        </p:nvSpPr>
        <p:spPr>
          <a:xfrm>
            <a:off x="201449" y="5299754"/>
            <a:ext cx="3739446" cy="769441"/>
          </a:xfrm>
          <a:prstGeom prst="rect">
            <a:avLst/>
          </a:prstGeom>
          <a:noFill/>
        </p:spPr>
        <p:txBody>
          <a:bodyPr wrap="square" lIns="91440" tIns="45720" rIns="91440" bIns="45720" anchor="t">
            <a:spAutoFit/>
          </a:bodyPr>
          <a:lstStyle/>
          <a:p>
            <a:pPr algn="ctr">
              <a:spcBef>
                <a:spcPct val="20000"/>
              </a:spcBef>
              <a:defRPr/>
            </a:pPr>
            <a:r>
              <a:rPr lang="en-GB" sz="2000" b="1" dirty="0">
                <a:solidFill>
                  <a:prstClr val="white"/>
                </a:solidFill>
                <a:latin typeface="Arial"/>
                <a:cs typeface="Arial"/>
              </a:rPr>
              <a:t>Created by: Dr</a:t>
            </a:r>
            <a:r>
              <a:rPr kumimoji="0" lang="en-GB" sz="2000" b="1" i="0" u="none" strike="noStrike" kern="1200" cap="none" spc="0" normalizeH="0" baseline="0" noProof="0" dirty="0">
                <a:ln>
                  <a:noFill/>
                </a:ln>
                <a:solidFill>
                  <a:prstClr val="white"/>
                </a:solidFill>
                <a:effectLst/>
                <a:uLnTx/>
                <a:uFillTx/>
                <a:latin typeface="Arial"/>
                <a:cs typeface="Arial"/>
              </a:rPr>
              <a:t> Aishat </a:t>
            </a:r>
            <a:r>
              <a:rPr kumimoji="0" lang="en-GB" sz="2000" b="1" i="0" u="none" strike="noStrike" kern="1200" cap="none" spc="0" normalizeH="0" baseline="0" noProof="0" dirty="0" err="1">
                <a:ln>
                  <a:noFill/>
                </a:ln>
                <a:solidFill>
                  <a:prstClr val="white"/>
                </a:solidFill>
                <a:effectLst/>
                <a:uLnTx/>
                <a:uFillTx/>
                <a:latin typeface="Arial"/>
                <a:cs typeface="Arial"/>
              </a:rPr>
              <a:t>Bakre</a:t>
            </a:r>
            <a:endParaRPr lang="en-GB" sz="2000" i="0" u="none" strike="noStrike" kern="1200" cap="none" spc="0" normalizeH="0" baseline="0" noProof="0" dirty="0" err="1">
              <a:ln>
                <a:noFill/>
              </a:ln>
              <a:solidFill>
                <a:prstClr val="white"/>
              </a:solidFill>
              <a:effectLst/>
              <a:uLnTx/>
              <a:uFillTx/>
              <a:latin typeface="Arial"/>
              <a:cs typeface="Arial"/>
            </a:endParaRPr>
          </a:p>
          <a:p>
            <a:pPr algn="ctr">
              <a:spcBef>
                <a:spcPct val="20000"/>
              </a:spcBef>
              <a:defRPr/>
            </a:pPr>
            <a:r>
              <a:rPr lang="en-GB" sz="2000" b="1" dirty="0">
                <a:solidFill>
                  <a:prstClr val="white"/>
                </a:solidFill>
                <a:latin typeface="Arial"/>
                <a:cs typeface="Arial"/>
              </a:rPr>
              <a:t>Modified by: Dr Zeno Leung</a:t>
            </a:r>
          </a:p>
        </p:txBody>
      </p:sp>
      <p:sp>
        <p:nvSpPr>
          <p:cNvPr id="6" name="Rectangle 5">
            <a:extLst>
              <a:ext uri="{FF2B5EF4-FFF2-40B4-BE49-F238E27FC236}">
                <a16:creationId xmlns:a16="http://schemas.microsoft.com/office/drawing/2014/main" id="{6BCFD8C3-6CC4-4CC4-8B06-66C5A38B3642}"/>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00B0F0">
                <a:shade val="50000"/>
                <a:alpha val="7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dirty="0"/>
          </a:p>
        </p:txBody>
      </p:sp>
    </p:spTree>
    <p:extLst>
      <p:ext uri="{BB962C8B-B14F-4D97-AF65-F5344CB8AC3E}">
        <p14:creationId xmlns:p14="http://schemas.microsoft.com/office/powerpoint/2010/main" val="39420055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0C89-A654-9474-8EB9-AF58EB41BB1C}"/>
              </a:ext>
            </a:extLst>
          </p:cNvPr>
          <p:cNvSpPr>
            <a:spLocks noGrp="1"/>
          </p:cNvSpPr>
          <p:nvPr>
            <p:ph type="title"/>
          </p:nvPr>
        </p:nvSpPr>
        <p:spPr/>
        <p:txBody>
          <a:bodyPr/>
          <a:lstStyle/>
          <a:p>
            <a:r>
              <a:rPr lang="en-GB" b="1" dirty="0">
                <a:latin typeface="Arial" panose="020B0604020202020204" pitchFamily="34" charset="0"/>
                <a:cs typeface="Arial" panose="020B0604020202020204" pitchFamily="34" charset="0"/>
              </a:rPr>
              <a:t>Aims of the Session</a:t>
            </a:r>
          </a:p>
        </p:txBody>
      </p:sp>
      <p:sp>
        <p:nvSpPr>
          <p:cNvPr id="3" name="Content Placeholder 2">
            <a:extLst>
              <a:ext uri="{FF2B5EF4-FFF2-40B4-BE49-F238E27FC236}">
                <a16:creationId xmlns:a16="http://schemas.microsoft.com/office/drawing/2014/main" id="{4B04E91D-47BD-D9CB-4F50-623E3026B562}"/>
              </a:ext>
            </a:extLst>
          </p:cNvPr>
          <p:cNvSpPr>
            <a:spLocks noGrp="1"/>
          </p:cNvSpPr>
          <p:nvPr>
            <p:ph idx="1"/>
          </p:nvPr>
        </p:nvSpPr>
        <p:spPr/>
        <p:txBody>
          <a:bodyPr>
            <a:normAutofit/>
          </a:bodyPr>
          <a:lstStyle/>
          <a:p>
            <a:pPr marL="0" indent="0">
              <a:buNone/>
            </a:pPr>
            <a:r>
              <a:rPr lang="en-GB" sz="2400" dirty="0">
                <a:latin typeface="Arial" panose="020B0604020202020204" pitchFamily="34" charset="0"/>
                <a:cs typeface="Arial" panose="020B0604020202020204" pitchFamily="34" charset="0"/>
              </a:rPr>
              <a:t>To understand</a:t>
            </a:r>
          </a:p>
          <a:p>
            <a:r>
              <a:rPr lang="en-GB" sz="2400" dirty="0">
                <a:latin typeface="Arial" panose="020B0604020202020204" pitchFamily="34" charset="0"/>
                <a:cs typeface="Arial" panose="020B0604020202020204" pitchFamily="34" charset="0"/>
              </a:rPr>
              <a:t>Explain sampling strategies</a:t>
            </a:r>
          </a:p>
          <a:p>
            <a:r>
              <a:rPr lang="en-GB" sz="2400" dirty="0">
                <a:latin typeface="Arial" panose="020B0604020202020204" pitchFamily="34" charset="0"/>
                <a:cs typeface="Arial" panose="020B0604020202020204" pitchFamily="34" charset="0"/>
              </a:rPr>
              <a:t>Importance of sampling </a:t>
            </a:r>
          </a:p>
          <a:p>
            <a:r>
              <a:rPr lang="en-GB" sz="2400" dirty="0">
                <a:latin typeface="Arial" panose="020B0604020202020204" pitchFamily="34" charset="0"/>
                <a:cs typeface="Arial" panose="020B0604020202020204" pitchFamily="34" charset="0"/>
              </a:rPr>
              <a:t>Types of Sampling with examples</a:t>
            </a:r>
          </a:p>
        </p:txBody>
      </p:sp>
    </p:spTree>
    <p:extLst>
      <p:ext uri="{BB962C8B-B14F-4D97-AF65-F5344CB8AC3E}">
        <p14:creationId xmlns:p14="http://schemas.microsoft.com/office/powerpoint/2010/main" val="14602647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E3947-E015-4220-9423-000CA9A2ADAD}"/>
              </a:ext>
            </a:extLst>
          </p:cNvPr>
          <p:cNvSpPr>
            <a:spLocks noGrp="1"/>
          </p:cNvSpPr>
          <p:nvPr>
            <p:ph type="title"/>
          </p:nvPr>
        </p:nvSpPr>
        <p:spPr>
          <a:xfrm>
            <a:off x="539552" y="332656"/>
            <a:ext cx="8229600" cy="1066800"/>
          </a:xfrm>
        </p:spPr>
        <p:txBody>
          <a:bodyPr/>
          <a:lstStyle/>
          <a:p>
            <a:r>
              <a:rPr lang="en-GB" b="1" dirty="0"/>
              <a:t>What is Sampling?</a:t>
            </a:r>
          </a:p>
        </p:txBody>
      </p:sp>
      <p:sp>
        <p:nvSpPr>
          <p:cNvPr id="3" name="Content Placeholder 2">
            <a:extLst>
              <a:ext uri="{FF2B5EF4-FFF2-40B4-BE49-F238E27FC236}">
                <a16:creationId xmlns:a16="http://schemas.microsoft.com/office/drawing/2014/main" id="{B6EF6432-BB8E-4F68-A951-7AECFA1BDCEE}"/>
              </a:ext>
            </a:extLst>
          </p:cNvPr>
          <p:cNvSpPr>
            <a:spLocks noGrp="1"/>
          </p:cNvSpPr>
          <p:nvPr>
            <p:ph idx="1"/>
          </p:nvPr>
        </p:nvSpPr>
        <p:spPr>
          <a:xfrm>
            <a:off x="445512" y="1348025"/>
            <a:ext cx="3553217" cy="4325112"/>
          </a:xfrm>
        </p:spPr>
        <p:txBody>
          <a:bodyPr vert="horz" lIns="91440" tIns="45720" rIns="91440" bIns="45720" rtlCol="0" anchor="t">
            <a:noAutofit/>
          </a:bodyPr>
          <a:lstStyle/>
          <a:p>
            <a:r>
              <a:rPr lang="en-GB" sz="2200" dirty="0"/>
              <a:t>A statistical technique in which we represent the whole by just looking at a smaller part of it (i.e. sample)</a:t>
            </a:r>
          </a:p>
          <a:p>
            <a:endParaRPr lang="en-GB" sz="2200" dirty="0"/>
          </a:p>
          <a:p>
            <a:r>
              <a:rPr lang="en-GB" sz="2200" dirty="0"/>
              <a:t>In a research, sample is the group of individuals (subjects) who actually participate</a:t>
            </a:r>
          </a:p>
          <a:p>
            <a:endParaRPr lang="en-GB" sz="2200" dirty="0">
              <a:solidFill>
                <a:srgbClr val="000000"/>
              </a:solidFill>
            </a:endParaRPr>
          </a:p>
          <a:p>
            <a:r>
              <a:rPr lang="en-GB" sz="2200" dirty="0">
                <a:solidFill>
                  <a:srgbClr val="FF0000"/>
                </a:solidFill>
              </a:rPr>
              <a:t>Representativeness</a:t>
            </a:r>
          </a:p>
          <a:p>
            <a:endParaRPr lang="en-GB" sz="2200" dirty="0"/>
          </a:p>
        </p:txBody>
      </p:sp>
      <p:pic>
        <p:nvPicPr>
          <p:cNvPr id="4" name="Online Media 3" title="What is Sampling?">
            <a:hlinkClick r:id="" action="ppaction://media"/>
            <a:extLst>
              <a:ext uri="{FF2B5EF4-FFF2-40B4-BE49-F238E27FC236}">
                <a16:creationId xmlns:a16="http://schemas.microsoft.com/office/drawing/2014/main" id="{4F2BADE6-D327-8B4C-DF5A-61FD8BAB8428}"/>
              </a:ext>
            </a:extLst>
          </p:cNvPr>
          <p:cNvPicPr>
            <a:picLocks noRot="1" noChangeAspect="1"/>
          </p:cNvPicPr>
          <p:nvPr>
            <a:videoFile r:link="rId1"/>
          </p:nvPr>
        </p:nvPicPr>
        <p:blipFill>
          <a:blip r:embed="rId3"/>
          <a:stretch>
            <a:fillRect/>
          </a:stretch>
        </p:blipFill>
        <p:spPr>
          <a:xfrm>
            <a:off x="4035467" y="1904868"/>
            <a:ext cx="5029201" cy="3037824"/>
          </a:xfrm>
          <a:prstGeom prst="rect">
            <a:avLst/>
          </a:prstGeom>
        </p:spPr>
      </p:pic>
    </p:spTree>
    <p:extLst>
      <p:ext uri="{BB962C8B-B14F-4D97-AF65-F5344CB8AC3E}">
        <p14:creationId xmlns:p14="http://schemas.microsoft.com/office/powerpoint/2010/main" val="2961978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4349E7-95CC-4F0F-8EDD-9F164B95DDDD}"/>
              </a:ext>
            </a:extLst>
          </p:cNvPr>
          <p:cNvSpPr>
            <a:spLocks noGrp="1"/>
          </p:cNvSpPr>
          <p:nvPr>
            <p:ph type="title"/>
          </p:nvPr>
        </p:nvSpPr>
        <p:spPr>
          <a:xfrm>
            <a:off x="466725" y="188640"/>
            <a:ext cx="8229600" cy="1066800"/>
          </a:xfrm>
        </p:spPr>
        <p:txBody>
          <a:bodyPr/>
          <a:lstStyle/>
          <a:p>
            <a:r>
              <a:rPr lang="en-GB" b="1" dirty="0"/>
              <a:t>Population vs sample</a:t>
            </a:r>
          </a:p>
        </p:txBody>
      </p:sp>
      <p:sp>
        <p:nvSpPr>
          <p:cNvPr id="3" name="Content Placeholder 2">
            <a:extLst>
              <a:ext uri="{FF2B5EF4-FFF2-40B4-BE49-F238E27FC236}">
                <a16:creationId xmlns:a16="http://schemas.microsoft.com/office/drawing/2014/main" id="{1CAAE50B-CDE4-4D4A-A069-0A2B90C63FBE}"/>
              </a:ext>
            </a:extLst>
          </p:cNvPr>
          <p:cNvSpPr>
            <a:spLocks noGrp="1"/>
          </p:cNvSpPr>
          <p:nvPr>
            <p:ph idx="1"/>
          </p:nvPr>
        </p:nvSpPr>
        <p:spPr>
          <a:xfrm>
            <a:off x="466725" y="1484784"/>
            <a:ext cx="8229600" cy="4325112"/>
          </a:xfrm>
        </p:spPr>
        <p:txBody>
          <a:bodyPr vert="horz" lIns="91440" tIns="45720" rIns="91440" bIns="45720" rtlCol="0" anchor="t">
            <a:normAutofit/>
          </a:bodyPr>
          <a:lstStyle/>
          <a:p>
            <a:pPr algn="l"/>
            <a:r>
              <a:rPr lang="en-GB" sz="3200" b="0" i="0" dirty="0">
                <a:effectLst/>
                <a:latin typeface="Trebuchet MS" panose="020B0603020202020204" pitchFamily="34" charset="0"/>
              </a:rPr>
              <a:t>A </a:t>
            </a:r>
            <a:r>
              <a:rPr lang="en-GB" sz="3200" b="1" i="0" dirty="0">
                <a:effectLst/>
                <a:latin typeface="Trebuchet MS" panose="020B0603020202020204" pitchFamily="34" charset="0"/>
              </a:rPr>
              <a:t>population</a:t>
            </a:r>
            <a:r>
              <a:rPr lang="en-GB" sz="3200" b="0" i="0" dirty="0">
                <a:effectLst/>
                <a:latin typeface="Trebuchet MS" panose="020B0603020202020204" pitchFamily="34" charset="0"/>
              </a:rPr>
              <a:t> is the entire group that you want to draw conclusions about.</a:t>
            </a:r>
          </a:p>
          <a:p>
            <a:r>
              <a:rPr lang="en-GB" sz="3200" b="0" i="0" dirty="0">
                <a:effectLst/>
                <a:latin typeface="Trebuchet MS"/>
              </a:rPr>
              <a:t>A </a:t>
            </a:r>
            <a:r>
              <a:rPr lang="en-GB" sz="3200" b="1" i="0" dirty="0">
                <a:effectLst/>
                <a:latin typeface="Trebuchet MS"/>
              </a:rPr>
              <a:t>sample</a:t>
            </a:r>
            <a:r>
              <a:rPr lang="en-GB" sz="3200" b="0" i="0" dirty="0">
                <a:effectLst/>
                <a:latin typeface="Trebuchet MS"/>
              </a:rPr>
              <a:t> is the specific group that you will collect data from.</a:t>
            </a:r>
            <a:r>
              <a:rPr lang="en-GB" dirty="0">
                <a:latin typeface="Trebuchet MS"/>
              </a:rPr>
              <a:t> </a:t>
            </a:r>
            <a:endParaRPr lang="en-GB" sz="3200" b="0" i="0" dirty="0">
              <a:effectLst/>
              <a:latin typeface="Trebuchet MS" panose="020B0603020202020204" pitchFamily="34" charset="0"/>
            </a:endParaRPr>
          </a:p>
          <a:p>
            <a:pPr algn="l"/>
            <a:r>
              <a:rPr lang="en-GB" sz="3200" b="0" i="0" dirty="0">
                <a:effectLst/>
                <a:latin typeface="Trebuchet MS" panose="020B0603020202020204" pitchFamily="34" charset="0"/>
              </a:rPr>
              <a:t>The size of the sample is always less than the total size of the population.</a:t>
            </a:r>
          </a:p>
          <a:p>
            <a:endParaRPr lang="en-GB" dirty="0"/>
          </a:p>
        </p:txBody>
      </p:sp>
    </p:spTree>
    <p:extLst>
      <p:ext uri="{BB962C8B-B14F-4D97-AF65-F5344CB8AC3E}">
        <p14:creationId xmlns:p14="http://schemas.microsoft.com/office/powerpoint/2010/main" val="1547583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D3BC5-14E4-47CE-A09D-A31AA62BB314}"/>
              </a:ext>
            </a:extLst>
          </p:cNvPr>
          <p:cNvSpPr>
            <a:spLocks noGrp="1"/>
          </p:cNvSpPr>
          <p:nvPr>
            <p:ph type="title"/>
          </p:nvPr>
        </p:nvSpPr>
        <p:spPr/>
        <p:txBody>
          <a:bodyPr/>
          <a:lstStyle/>
          <a:p>
            <a:r>
              <a:rPr lang="en-GB" b="1" dirty="0"/>
              <a:t>Population</a:t>
            </a:r>
          </a:p>
        </p:txBody>
      </p:sp>
      <p:sp>
        <p:nvSpPr>
          <p:cNvPr id="3" name="Content Placeholder 2">
            <a:extLst>
              <a:ext uri="{FF2B5EF4-FFF2-40B4-BE49-F238E27FC236}">
                <a16:creationId xmlns:a16="http://schemas.microsoft.com/office/drawing/2014/main" id="{59E6BDD8-7B58-4B42-93C4-EE3B5D267FF1}"/>
              </a:ext>
            </a:extLst>
          </p:cNvPr>
          <p:cNvSpPr>
            <a:spLocks noGrp="1"/>
          </p:cNvSpPr>
          <p:nvPr>
            <p:ph sz="half" idx="1"/>
          </p:nvPr>
        </p:nvSpPr>
        <p:spPr>
          <a:xfrm>
            <a:off x="457200" y="1600201"/>
            <a:ext cx="8276572" cy="3989040"/>
          </a:xfrm>
        </p:spPr>
        <p:txBody>
          <a:bodyPr vert="horz" lIns="91440" tIns="45720" rIns="91440" bIns="45720" rtlCol="0" anchor="t">
            <a:normAutofit/>
          </a:bodyPr>
          <a:lstStyle/>
          <a:p>
            <a:r>
              <a:rPr lang="en-GB" sz="2400" dirty="0"/>
              <a:t>In research, a population doesn’t always refer to people.</a:t>
            </a:r>
          </a:p>
          <a:p>
            <a:endParaRPr lang="en-GB" sz="2400" dirty="0"/>
          </a:p>
          <a:p>
            <a:r>
              <a:rPr lang="en-GB" sz="2400" dirty="0"/>
              <a:t> always relates to your area of study and  research focus; such as objects, events, organizations, countries, species, organisms, etc.</a:t>
            </a:r>
            <a:endParaRPr lang="en-US" sz="2400">
              <a:latin typeface="Arial"/>
              <a:cs typeface="Arial"/>
            </a:endParaRPr>
          </a:p>
          <a:p>
            <a:endParaRPr lang="en-GB" sz="2400" dirty="0">
              <a:latin typeface="Arial"/>
              <a:cs typeface="Arial"/>
            </a:endParaRPr>
          </a:p>
          <a:p>
            <a:r>
              <a:rPr lang="en-GB" sz="2400" dirty="0">
                <a:latin typeface="Arial"/>
                <a:cs typeface="Arial"/>
              </a:rPr>
              <a:t>can be very broad or narrow, and defined in terms of </a:t>
            </a:r>
            <a:r>
              <a:rPr lang="en-GB" sz="2400" b="1" dirty="0">
                <a:latin typeface="Arial"/>
                <a:cs typeface="Arial"/>
              </a:rPr>
              <a:t>geographical location, age, income</a:t>
            </a:r>
            <a:r>
              <a:rPr lang="en-GB" sz="2400" dirty="0">
                <a:latin typeface="Arial"/>
                <a:cs typeface="Arial"/>
              </a:rPr>
              <a:t>, and many other characteristics</a:t>
            </a:r>
          </a:p>
        </p:txBody>
      </p:sp>
    </p:spTree>
    <p:extLst>
      <p:ext uri="{BB962C8B-B14F-4D97-AF65-F5344CB8AC3E}">
        <p14:creationId xmlns:p14="http://schemas.microsoft.com/office/powerpoint/2010/main" val="2986202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EEBC8F-467D-422C-9847-34C1F80E3FCF}"/>
              </a:ext>
            </a:extLst>
          </p:cNvPr>
          <p:cNvSpPr>
            <a:spLocks noGrp="1"/>
          </p:cNvSpPr>
          <p:nvPr>
            <p:ph idx="1"/>
          </p:nvPr>
        </p:nvSpPr>
        <p:spPr/>
        <p:txBody>
          <a:bodyPr vert="horz" lIns="91440" tIns="45720" rIns="91440" bIns="45720" rtlCol="0" anchor="t">
            <a:normAutofit fontScale="92500" lnSpcReduction="10000"/>
          </a:bodyPr>
          <a:lstStyle/>
          <a:p>
            <a:r>
              <a:rPr lang="en-GB" dirty="0"/>
              <a:t>It is important to carefully </a:t>
            </a:r>
            <a:r>
              <a:rPr lang="en-GB" dirty="0">
                <a:solidFill>
                  <a:srgbClr val="FF0000"/>
                </a:solidFill>
              </a:rPr>
              <a:t>define your target population</a:t>
            </a:r>
            <a:r>
              <a:rPr lang="en-GB" dirty="0"/>
              <a:t> according to the purpose and practicalities of your project.</a:t>
            </a:r>
          </a:p>
          <a:p>
            <a:endParaRPr lang="en-GB" dirty="0"/>
          </a:p>
          <a:p>
            <a:r>
              <a:rPr lang="en-GB" dirty="0"/>
              <a:t>If the population is very large, demographically mixed, and geographically dispersed, it might be </a:t>
            </a:r>
            <a:r>
              <a:rPr lang="en-GB" dirty="0">
                <a:solidFill>
                  <a:srgbClr val="FF0000"/>
                </a:solidFill>
              </a:rPr>
              <a:t>difficult</a:t>
            </a:r>
            <a:r>
              <a:rPr lang="en-GB" dirty="0"/>
              <a:t> to gain access to a representative sample.</a:t>
            </a:r>
          </a:p>
        </p:txBody>
      </p:sp>
    </p:spTree>
    <p:extLst>
      <p:ext uri="{BB962C8B-B14F-4D97-AF65-F5344CB8AC3E}">
        <p14:creationId xmlns:p14="http://schemas.microsoft.com/office/powerpoint/2010/main" val="25662628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BB411-A9BC-47C7-A879-6DC14BB857B7}"/>
              </a:ext>
            </a:extLst>
          </p:cNvPr>
          <p:cNvSpPr>
            <a:spLocks noGrp="1"/>
          </p:cNvSpPr>
          <p:nvPr>
            <p:ph type="ctrTitle"/>
          </p:nvPr>
        </p:nvSpPr>
        <p:spPr>
          <a:xfrm>
            <a:off x="827584" y="1988840"/>
            <a:ext cx="7704856" cy="1790699"/>
          </a:xfrm>
        </p:spPr>
        <p:txBody>
          <a:bodyPr>
            <a:normAutofit/>
          </a:bodyPr>
          <a:lstStyle/>
          <a:p>
            <a:pPr algn="ctr"/>
            <a:r>
              <a:rPr lang="en-GB" sz="3600" b="1" i="1" dirty="0">
                <a:solidFill>
                  <a:schemeClr val="bg1"/>
                </a:solidFill>
                <a:latin typeface="Arial" panose="020B0604020202020204" pitchFamily="34" charset="0"/>
                <a:cs typeface="Arial" panose="020B0604020202020204" pitchFamily="34" charset="0"/>
              </a:rPr>
              <a:t>Why are  Samples used in research?</a:t>
            </a:r>
            <a:endParaRPr lang="en-GB" sz="3600" i="1" dirty="0">
              <a:solidFill>
                <a:schemeClr val="bg1"/>
              </a:solidFill>
            </a:endParaRPr>
          </a:p>
        </p:txBody>
      </p:sp>
      <p:pic>
        <p:nvPicPr>
          <p:cNvPr id="4" name="Picture 3" descr="A picture containing vector graphics&#10;&#10;Description automatically generated">
            <a:extLst>
              <a:ext uri="{FF2B5EF4-FFF2-40B4-BE49-F238E27FC236}">
                <a16:creationId xmlns:a16="http://schemas.microsoft.com/office/drawing/2014/main" id="{39AE7D9A-348C-4CAC-BD2D-DB27B8388C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12805" y="4124432"/>
            <a:ext cx="1731196" cy="1899435"/>
          </a:xfrm>
          <a:prstGeom prst="rect">
            <a:avLst/>
          </a:prstGeom>
        </p:spPr>
      </p:pic>
    </p:spTree>
    <p:extLst>
      <p:ext uri="{BB962C8B-B14F-4D97-AF65-F5344CB8AC3E}">
        <p14:creationId xmlns:p14="http://schemas.microsoft.com/office/powerpoint/2010/main" val="8308963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FD441-1AD6-45C6-BDBB-0EC596C59E83}"/>
              </a:ext>
            </a:extLst>
          </p:cNvPr>
          <p:cNvSpPr>
            <a:spLocks noGrp="1"/>
          </p:cNvSpPr>
          <p:nvPr>
            <p:ph type="title"/>
          </p:nvPr>
        </p:nvSpPr>
        <p:spPr>
          <a:xfrm>
            <a:off x="539552" y="188640"/>
            <a:ext cx="8229600" cy="1066800"/>
          </a:xfrm>
        </p:spPr>
        <p:txBody>
          <a:bodyPr>
            <a:normAutofit/>
          </a:bodyPr>
          <a:lstStyle/>
          <a:p>
            <a:r>
              <a:rPr lang="en-GB" b="1" dirty="0"/>
              <a:t>Why using sample?</a:t>
            </a:r>
          </a:p>
        </p:txBody>
      </p:sp>
      <p:sp>
        <p:nvSpPr>
          <p:cNvPr id="3" name="Content Placeholder 2">
            <a:extLst>
              <a:ext uri="{FF2B5EF4-FFF2-40B4-BE49-F238E27FC236}">
                <a16:creationId xmlns:a16="http://schemas.microsoft.com/office/drawing/2014/main" id="{8528B62E-E2BC-4997-BCDB-1E593B740E77}"/>
              </a:ext>
            </a:extLst>
          </p:cNvPr>
          <p:cNvSpPr>
            <a:spLocks noGrp="1"/>
          </p:cNvSpPr>
          <p:nvPr>
            <p:ph idx="1"/>
          </p:nvPr>
        </p:nvSpPr>
        <p:spPr>
          <a:xfrm>
            <a:off x="539552" y="1412776"/>
            <a:ext cx="8229600" cy="4325112"/>
          </a:xfrm>
        </p:spPr>
        <p:txBody>
          <a:bodyPr vert="horz" lIns="91440" tIns="45720" rIns="91440" bIns="45720" rtlCol="0" anchor="t">
            <a:normAutofit/>
          </a:bodyPr>
          <a:lstStyle/>
          <a:p>
            <a:r>
              <a:rPr lang="en-GB" sz="2800" dirty="0"/>
              <a:t>Samples are used to make inferences about populations.</a:t>
            </a:r>
          </a:p>
          <a:p>
            <a:r>
              <a:rPr lang="en-GB" sz="2800" dirty="0"/>
              <a:t>Samples are easier to collect data from because they are practical, cost-effective, convenient and manageable, but</a:t>
            </a:r>
          </a:p>
          <a:p>
            <a:r>
              <a:rPr lang="en-GB" sz="2800" dirty="0"/>
              <a:t>if the sample is not representative of the population, any findings or conclusions drawn from the data may be flawed or entirely misleading.</a:t>
            </a:r>
          </a:p>
          <a:p>
            <a:endParaRPr lang="en-GB" sz="3200" dirty="0"/>
          </a:p>
        </p:txBody>
      </p:sp>
    </p:spTree>
    <p:extLst>
      <p:ext uri="{BB962C8B-B14F-4D97-AF65-F5344CB8AC3E}">
        <p14:creationId xmlns:p14="http://schemas.microsoft.com/office/powerpoint/2010/main" val="8872070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794F1-1484-8945-AB12-63283F51521F}"/>
              </a:ext>
            </a:extLst>
          </p:cNvPr>
          <p:cNvSpPr>
            <a:spLocks noGrp="1"/>
          </p:cNvSpPr>
          <p:nvPr>
            <p:ph type="title"/>
          </p:nvPr>
        </p:nvSpPr>
        <p:spPr/>
        <p:txBody>
          <a:bodyPr>
            <a:normAutofit fontScale="90000"/>
          </a:bodyPr>
          <a:lstStyle/>
          <a:p>
            <a:r>
              <a:rPr lang="en-GB" b="1" dirty="0"/>
              <a:t>Key Considerations in Sampling</a:t>
            </a:r>
          </a:p>
        </p:txBody>
      </p:sp>
      <p:sp>
        <p:nvSpPr>
          <p:cNvPr id="3" name="Content Placeholder 2">
            <a:extLst>
              <a:ext uri="{FF2B5EF4-FFF2-40B4-BE49-F238E27FC236}">
                <a16:creationId xmlns:a16="http://schemas.microsoft.com/office/drawing/2014/main" id="{3307C1D5-A091-94AA-C06B-DB7FA36E8106}"/>
              </a:ext>
            </a:extLst>
          </p:cNvPr>
          <p:cNvSpPr>
            <a:spLocks noGrp="1"/>
          </p:cNvSpPr>
          <p:nvPr>
            <p:ph idx="1"/>
          </p:nvPr>
        </p:nvSpPr>
        <p:spPr>
          <a:xfrm>
            <a:off x="476250" y="1417638"/>
            <a:ext cx="8229600" cy="3917032"/>
          </a:xfrm>
        </p:spPr>
        <p:txBody>
          <a:bodyPr>
            <a:normAutofit/>
          </a:bodyPr>
          <a:lstStyle/>
          <a:p>
            <a:pPr marL="0" indent="0">
              <a:buNone/>
            </a:pPr>
            <a:r>
              <a:rPr lang="en-GB" dirty="0">
                <a:latin typeface="Arial" panose="020B0604020202020204" pitchFamily="34" charset="0"/>
                <a:cs typeface="Arial" panose="020B0604020202020204" pitchFamily="34" charset="0"/>
              </a:rPr>
              <a:t>The key things to consider when deciding the population sample include</a:t>
            </a:r>
          </a:p>
          <a:p>
            <a:pPr marL="0" indent="0">
              <a:buNone/>
            </a:pPr>
            <a:endParaRPr lang="en-GB"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What is the target population?</a:t>
            </a:r>
          </a:p>
          <a:p>
            <a:r>
              <a:rPr lang="en-GB" sz="2800" dirty="0">
                <a:latin typeface="Arial" panose="020B0604020202020204" pitchFamily="34" charset="0"/>
                <a:cs typeface="Arial" panose="020B0604020202020204" pitchFamily="34" charset="0"/>
              </a:rPr>
              <a:t>What is the sampling frame?</a:t>
            </a:r>
          </a:p>
          <a:p>
            <a:r>
              <a:rPr lang="en-GB" sz="2800" dirty="0">
                <a:latin typeface="Arial" panose="020B0604020202020204" pitchFamily="34" charset="0"/>
                <a:cs typeface="Arial" panose="020B0604020202020204" pitchFamily="34" charset="0"/>
              </a:rPr>
              <a:t>What is the appropriate sampling method?</a:t>
            </a:r>
          </a:p>
          <a:p>
            <a:r>
              <a:rPr lang="en-GB" sz="2800" dirty="0">
                <a:latin typeface="Arial" panose="020B0604020202020204" pitchFamily="34" charset="0"/>
                <a:cs typeface="Arial" panose="020B0604020202020204" pitchFamily="34" charset="0"/>
              </a:rPr>
              <a:t>What size of sample is needed?</a:t>
            </a:r>
          </a:p>
          <a:p>
            <a:endParaRPr lang="en-GB" dirty="0"/>
          </a:p>
          <a:p>
            <a:endParaRPr lang="en-GB" dirty="0"/>
          </a:p>
        </p:txBody>
      </p:sp>
    </p:spTree>
    <p:extLst>
      <p:ext uri="{BB962C8B-B14F-4D97-AF65-F5344CB8AC3E}">
        <p14:creationId xmlns:p14="http://schemas.microsoft.com/office/powerpoint/2010/main" val="26307004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BB411-A9BC-47C7-A879-6DC14BB857B7}"/>
              </a:ext>
            </a:extLst>
          </p:cNvPr>
          <p:cNvSpPr>
            <a:spLocks noGrp="1"/>
          </p:cNvSpPr>
          <p:nvPr>
            <p:ph type="ctrTitle"/>
          </p:nvPr>
        </p:nvSpPr>
        <p:spPr>
          <a:xfrm>
            <a:off x="1259632" y="1988840"/>
            <a:ext cx="7704856" cy="1790699"/>
          </a:xfrm>
        </p:spPr>
        <p:txBody>
          <a:bodyPr>
            <a:normAutofit/>
          </a:bodyPr>
          <a:lstStyle/>
          <a:p>
            <a:pPr algn="ctr"/>
            <a:r>
              <a:rPr lang="en-GB" sz="3600" b="1" i="1" dirty="0">
                <a:solidFill>
                  <a:schemeClr val="bg1"/>
                </a:solidFill>
                <a:latin typeface="Arial" panose="020B0604020202020204" pitchFamily="34" charset="0"/>
                <a:cs typeface="Arial" panose="020B0604020202020204" pitchFamily="34" charset="0"/>
              </a:rPr>
              <a:t>What is a Sampling frame?</a:t>
            </a:r>
            <a:endParaRPr lang="en-GB" sz="3600" i="1" dirty="0">
              <a:solidFill>
                <a:schemeClr val="bg1"/>
              </a:solidFill>
            </a:endParaRPr>
          </a:p>
        </p:txBody>
      </p:sp>
      <p:pic>
        <p:nvPicPr>
          <p:cNvPr id="4" name="Picture 3" descr="A picture containing vector graphics&#10;&#10;Description automatically generated">
            <a:extLst>
              <a:ext uri="{FF2B5EF4-FFF2-40B4-BE49-F238E27FC236}">
                <a16:creationId xmlns:a16="http://schemas.microsoft.com/office/drawing/2014/main" id="{39AE7D9A-348C-4CAC-BD2D-DB27B8388C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12805" y="4124432"/>
            <a:ext cx="1731196" cy="1899435"/>
          </a:xfrm>
          <a:prstGeom prst="rect">
            <a:avLst/>
          </a:prstGeom>
        </p:spPr>
      </p:pic>
    </p:spTree>
    <p:extLst>
      <p:ext uri="{BB962C8B-B14F-4D97-AF65-F5344CB8AC3E}">
        <p14:creationId xmlns:p14="http://schemas.microsoft.com/office/powerpoint/2010/main" val="35448480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4F17B-6C56-4A75-BFAB-A5812F26B2BA}"/>
              </a:ext>
            </a:extLst>
          </p:cNvPr>
          <p:cNvSpPr>
            <a:spLocks noGrp="1"/>
          </p:cNvSpPr>
          <p:nvPr>
            <p:ph type="title"/>
          </p:nvPr>
        </p:nvSpPr>
        <p:spPr>
          <a:xfrm>
            <a:off x="478465" y="332656"/>
            <a:ext cx="8229600" cy="1066800"/>
          </a:xfrm>
        </p:spPr>
        <p:txBody>
          <a:bodyPr/>
          <a:lstStyle/>
          <a:p>
            <a:r>
              <a:rPr lang="en-GB" b="1" dirty="0"/>
              <a:t>Sampling frame</a:t>
            </a:r>
          </a:p>
        </p:txBody>
      </p:sp>
      <p:sp>
        <p:nvSpPr>
          <p:cNvPr id="3" name="Content Placeholder 2">
            <a:extLst>
              <a:ext uri="{FF2B5EF4-FFF2-40B4-BE49-F238E27FC236}">
                <a16:creationId xmlns:a16="http://schemas.microsoft.com/office/drawing/2014/main" id="{BCDE9282-901C-4650-9C64-5C7965252900}"/>
              </a:ext>
            </a:extLst>
          </p:cNvPr>
          <p:cNvSpPr>
            <a:spLocks noGrp="1"/>
          </p:cNvSpPr>
          <p:nvPr>
            <p:ph idx="1"/>
          </p:nvPr>
        </p:nvSpPr>
        <p:spPr>
          <a:xfrm>
            <a:off x="457200" y="1484784"/>
            <a:ext cx="8229600" cy="4325112"/>
          </a:xfrm>
        </p:spPr>
        <p:txBody>
          <a:bodyPr vert="horz" lIns="91440" tIns="45720" rIns="91440" bIns="45720" rtlCol="0" anchor="t">
            <a:normAutofit/>
          </a:bodyPr>
          <a:lstStyle/>
          <a:p>
            <a:r>
              <a:rPr lang="en-GB" sz="3200" dirty="0"/>
              <a:t>The sampling frame is the </a:t>
            </a:r>
            <a:r>
              <a:rPr lang="en-GB" sz="3200" dirty="0">
                <a:solidFill>
                  <a:srgbClr val="FF0000"/>
                </a:solidFill>
              </a:rPr>
              <a:t>actual list</a:t>
            </a:r>
            <a:r>
              <a:rPr lang="en-GB" sz="3200" dirty="0"/>
              <a:t> of individuals that the sample will be drawn from.</a:t>
            </a:r>
            <a:r>
              <a:rPr lang="en-GB" dirty="0"/>
              <a:t> </a:t>
            </a:r>
            <a:endParaRPr lang="en-GB" sz="3200" dirty="0"/>
          </a:p>
          <a:p>
            <a:pPr marL="109220" indent="0">
              <a:buNone/>
            </a:pPr>
            <a:endParaRPr lang="en-GB" sz="3200" dirty="0"/>
          </a:p>
          <a:p>
            <a:r>
              <a:rPr lang="en-GB" sz="3200" dirty="0"/>
              <a:t>Ideally, it should include the entire target population (and nobody who is not part of that population).</a:t>
            </a:r>
          </a:p>
        </p:txBody>
      </p:sp>
    </p:spTree>
    <p:extLst>
      <p:ext uri="{BB962C8B-B14F-4D97-AF65-F5344CB8AC3E}">
        <p14:creationId xmlns:p14="http://schemas.microsoft.com/office/powerpoint/2010/main" val="3791617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2A04C-1818-42FC-A6C0-269B4F926919}"/>
              </a:ext>
            </a:extLst>
          </p:cNvPr>
          <p:cNvSpPr>
            <a:spLocks noGrp="1"/>
          </p:cNvSpPr>
          <p:nvPr>
            <p:ph type="title"/>
          </p:nvPr>
        </p:nvSpPr>
        <p:spPr>
          <a:xfrm>
            <a:off x="457200" y="188640"/>
            <a:ext cx="8229600" cy="1066800"/>
          </a:xfrm>
        </p:spPr>
        <p:txBody>
          <a:bodyPr/>
          <a:lstStyle/>
          <a:p>
            <a:r>
              <a:rPr lang="en-GB" b="1" dirty="0"/>
              <a:t>Examples</a:t>
            </a:r>
          </a:p>
        </p:txBody>
      </p:sp>
      <p:sp>
        <p:nvSpPr>
          <p:cNvPr id="3" name="Content Placeholder 2">
            <a:extLst>
              <a:ext uri="{FF2B5EF4-FFF2-40B4-BE49-F238E27FC236}">
                <a16:creationId xmlns:a16="http://schemas.microsoft.com/office/drawing/2014/main" id="{FF2C1B63-6704-4224-A204-681D33464426}"/>
              </a:ext>
            </a:extLst>
          </p:cNvPr>
          <p:cNvSpPr>
            <a:spLocks noGrp="1"/>
          </p:cNvSpPr>
          <p:nvPr>
            <p:ph idx="1"/>
          </p:nvPr>
        </p:nvSpPr>
        <p:spPr>
          <a:xfrm>
            <a:off x="4572000" y="1232264"/>
            <a:ext cx="4536504" cy="4325112"/>
          </a:xfrm>
        </p:spPr>
        <p:txBody>
          <a:bodyPr>
            <a:normAutofit/>
          </a:bodyPr>
          <a:lstStyle/>
          <a:p>
            <a:r>
              <a:rPr lang="en-GB" sz="3000" dirty="0"/>
              <a:t>Research </a:t>
            </a:r>
            <a:r>
              <a:rPr lang="en-GB" sz="3000" dirty="0" err="1"/>
              <a:t>topic:UK</a:t>
            </a:r>
            <a:r>
              <a:rPr lang="en-GB" sz="3000" dirty="0"/>
              <a:t> people’s views on the NHS. </a:t>
            </a:r>
          </a:p>
          <a:p>
            <a:r>
              <a:rPr lang="en-GB" sz="3000" dirty="0"/>
              <a:t>Population: UK residents aged 16 or above. </a:t>
            </a:r>
          </a:p>
          <a:p>
            <a:r>
              <a:rPr lang="en-GB" sz="3000" b="1" i="1" dirty="0"/>
              <a:t>Sampling frame: </a:t>
            </a:r>
            <a:r>
              <a:rPr lang="en-GB" sz="3000" dirty="0"/>
              <a:t>using UK mobile numbers</a:t>
            </a:r>
          </a:p>
        </p:txBody>
      </p:sp>
      <p:sp>
        <p:nvSpPr>
          <p:cNvPr id="4" name="Content Placeholder 2">
            <a:extLst>
              <a:ext uri="{FF2B5EF4-FFF2-40B4-BE49-F238E27FC236}">
                <a16:creationId xmlns:a16="http://schemas.microsoft.com/office/drawing/2014/main" id="{C7AAD733-41DB-07A2-27A2-729D0F7A4433}"/>
              </a:ext>
            </a:extLst>
          </p:cNvPr>
          <p:cNvSpPr txBox="1">
            <a:spLocks/>
          </p:cNvSpPr>
          <p:nvPr/>
        </p:nvSpPr>
        <p:spPr>
          <a:xfrm>
            <a:off x="432049" y="1284629"/>
            <a:ext cx="4104456" cy="432511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3000" dirty="0"/>
              <a:t>Research topic: Working conditions at Company X. </a:t>
            </a:r>
          </a:p>
          <a:p>
            <a:r>
              <a:rPr lang="en-GB" sz="3000" dirty="0"/>
              <a:t>Population: all the 1000 employees of the company.</a:t>
            </a:r>
          </a:p>
          <a:p>
            <a:r>
              <a:rPr lang="en-GB" sz="3000" b="1" i="1" dirty="0"/>
              <a:t>Sampling frame: </a:t>
            </a:r>
            <a:r>
              <a:rPr lang="en-GB" sz="3000" dirty="0"/>
              <a:t>using records in the company’s HR database</a:t>
            </a:r>
          </a:p>
        </p:txBody>
      </p:sp>
    </p:spTree>
    <p:extLst>
      <p:ext uri="{BB962C8B-B14F-4D97-AF65-F5344CB8AC3E}">
        <p14:creationId xmlns:p14="http://schemas.microsoft.com/office/powerpoint/2010/main" val="31974768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EC017-6FB9-4BDD-BAC4-02D53FF37C81}"/>
              </a:ext>
            </a:extLst>
          </p:cNvPr>
          <p:cNvSpPr>
            <a:spLocks noGrp="1"/>
          </p:cNvSpPr>
          <p:nvPr>
            <p:ph type="title"/>
          </p:nvPr>
        </p:nvSpPr>
        <p:spPr/>
        <p:txBody>
          <a:bodyPr/>
          <a:lstStyle/>
          <a:p>
            <a:r>
              <a:rPr lang="en-GB" b="1" dirty="0"/>
              <a:t>Sample size </a:t>
            </a:r>
          </a:p>
        </p:txBody>
      </p:sp>
      <p:sp>
        <p:nvSpPr>
          <p:cNvPr id="3" name="Content Placeholder 2">
            <a:extLst>
              <a:ext uri="{FF2B5EF4-FFF2-40B4-BE49-F238E27FC236}">
                <a16:creationId xmlns:a16="http://schemas.microsoft.com/office/drawing/2014/main" id="{62E59E76-16E5-41FA-9915-E3A15386DBB1}"/>
              </a:ext>
            </a:extLst>
          </p:cNvPr>
          <p:cNvSpPr>
            <a:spLocks noGrp="1"/>
          </p:cNvSpPr>
          <p:nvPr>
            <p:ph idx="1"/>
          </p:nvPr>
        </p:nvSpPr>
        <p:spPr>
          <a:xfrm>
            <a:off x="457200" y="1600201"/>
            <a:ext cx="8229600" cy="2351279"/>
          </a:xfrm>
        </p:spPr>
        <p:txBody>
          <a:bodyPr vert="horz" lIns="91440" tIns="45720" rIns="91440" bIns="45720" rtlCol="0" anchor="t">
            <a:normAutofit/>
          </a:bodyPr>
          <a:lstStyle/>
          <a:p>
            <a:r>
              <a:rPr lang="en-GB" sz="3200" dirty="0"/>
              <a:t>Sample size refers to the number of participants or observations included in a study.</a:t>
            </a:r>
          </a:p>
          <a:p>
            <a:r>
              <a:rPr lang="en-GB" sz="3200" dirty="0"/>
              <a:t>This number is usually represented by </a:t>
            </a:r>
            <a:r>
              <a:rPr lang="en-GB" sz="3200" b="1" dirty="0"/>
              <a:t>n.</a:t>
            </a:r>
          </a:p>
        </p:txBody>
      </p:sp>
      <p:sp>
        <p:nvSpPr>
          <p:cNvPr id="4" name="TextBox 3">
            <a:extLst>
              <a:ext uri="{FF2B5EF4-FFF2-40B4-BE49-F238E27FC236}">
                <a16:creationId xmlns:a16="http://schemas.microsoft.com/office/drawing/2014/main" id="{D3BCADE9-9608-8D41-AE2F-36768FCC9206}"/>
              </a:ext>
            </a:extLst>
          </p:cNvPr>
          <p:cNvSpPr txBox="1"/>
          <p:nvPr/>
        </p:nvSpPr>
        <p:spPr>
          <a:xfrm>
            <a:off x="1022959" y="4133589"/>
            <a:ext cx="51983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solidFill>
                  <a:srgbClr val="0070C0"/>
                </a:solidFill>
              </a:rPr>
              <a:t>and N to represent the population.</a:t>
            </a:r>
          </a:p>
        </p:txBody>
      </p:sp>
    </p:spTree>
    <p:extLst>
      <p:ext uri="{BB962C8B-B14F-4D97-AF65-F5344CB8AC3E}">
        <p14:creationId xmlns:p14="http://schemas.microsoft.com/office/powerpoint/2010/main" val="2717495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714EA-F715-464D-9E87-A5235A58714A}"/>
              </a:ext>
            </a:extLst>
          </p:cNvPr>
          <p:cNvSpPr>
            <a:spLocks noGrp="1"/>
          </p:cNvSpPr>
          <p:nvPr>
            <p:ph type="title"/>
          </p:nvPr>
        </p:nvSpPr>
        <p:spPr>
          <a:xfrm>
            <a:off x="447675" y="188640"/>
            <a:ext cx="8229600" cy="1066800"/>
          </a:xfrm>
        </p:spPr>
        <p:txBody>
          <a:bodyPr/>
          <a:lstStyle/>
          <a:p>
            <a:r>
              <a:rPr lang="en-GB" b="1" dirty="0"/>
              <a:t>Sample size </a:t>
            </a:r>
          </a:p>
        </p:txBody>
      </p:sp>
      <p:sp>
        <p:nvSpPr>
          <p:cNvPr id="3" name="Content Placeholder 2">
            <a:extLst>
              <a:ext uri="{FF2B5EF4-FFF2-40B4-BE49-F238E27FC236}">
                <a16:creationId xmlns:a16="http://schemas.microsoft.com/office/drawing/2014/main" id="{544A9502-D8DA-423D-8658-517A11D1D199}"/>
              </a:ext>
            </a:extLst>
          </p:cNvPr>
          <p:cNvSpPr>
            <a:spLocks noGrp="1"/>
          </p:cNvSpPr>
          <p:nvPr>
            <p:ph idx="1"/>
          </p:nvPr>
        </p:nvSpPr>
        <p:spPr>
          <a:xfrm>
            <a:off x="611560" y="1484784"/>
            <a:ext cx="8229600" cy="4325112"/>
          </a:xfrm>
        </p:spPr>
        <p:txBody>
          <a:bodyPr vert="horz" lIns="91440" tIns="45720" rIns="91440" bIns="45720" rtlCol="0" anchor="t">
            <a:normAutofit fontScale="92500"/>
          </a:bodyPr>
          <a:lstStyle/>
          <a:p>
            <a:r>
              <a:rPr lang="en-GB" sz="3200" b="0" i="0" dirty="0">
                <a:effectLst/>
                <a:latin typeface="Georgia" panose="02040502050405020303" pitchFamily="18" charset="0"/>
              </a:rPr>
              <a:t>The number of individuals you should include in your sample depends on various factors, including the size and variability of the population and your research design. </a:t>
            </a:r>
          </a:p>
          <a:p>
            <a:endParaRPr lang="en-GB" sz="3200" b="0" i="0" dirty="0">
              <a:effectLst/>
              <a:latin typeface="Georgia" panose="02040502050405020303" pitchFamily="18" charset="0"/>
            </a:endParaRPr>
          </a:p>
          <a:p>
            <a:r>
              <a:rPr lang="en-GB" sz="3200" b="0" i="0" dirty="0">
                <a:effectLst/>
                <a:latin typeface="Georgia"/>
              </a:rPr>
              <a:t>There are different</a:t>
            </a:r>
            <a:r>
              <a:rPr lang="en-GB" sz="3200" b="0" i="0" u="none" strike="noStrike" dirty="0">
                <a:effectLst/>
                <a:latin typeface="Georgia"/>
              </a:rPr>
              <a:t> </a:t>
            </a:r>
            <a:r>
              <a:rPr lang="en-GB" sz="3200" b="0" i="0" u="none" strike="noStrike" dirty="0">
                <a:solidFill>
                  <a:srgbClr val="FF0000"/>
                </a:solidFill>
                <a:effectLst/>
                <a:latin typeface="Georgia"/>
              </a:rPr>
              <a:t>sample size calculators</a:t>
            </a:r>
            <a:r>
              <a:rPr lang="en-GB" sz="3200" b="0" i="0" dirty="0">
                <a:effectLst/>
                <a:latin typeface="Georgia"/>
              </a:rPr>
              <a:t> and formulas depending on what you want to achieve with statistical analysis.</a:t>
            </a:r>
            <a:endParaRPr lang="en-GB" sz="3200" dirty="0">
              <a:latin typeface="Georgia"/>
            </a:endParaRPr>
          </a:p>
        </p:txBody>
      </p:sp>
    </p:spTree>
    <p:extLst>
      <p:ext uri="{BB962C8B-B14F-4D97-AF65-F5344CB8AC3E}">
        <p14:creationId xmlns:p14="http://schemas.microsoft.com/office/powerpoint/2010/main" val="42936920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4384D6-7CDF-CF46-000F-4493E2A39FF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B6E48AB-D962-16DF-3B33-9CD4091ABDA0}"/>
              </a:ext>
            </a:extLst>
          </p:cNvPr>
          <p:cNvSpPr>
            <a:spLocks noGrp="1"/>
          </p:cNvSpPr>
          <p:nvPr>
            <p:ph idx="1"/>
          </p:nvPr>
        </p:nvSpPr>
        <p:spPr/>
        <p:txBody>
          <a:bodyPr vert="horz" lIns="91440" tIns="45720" rIns="91440" bIns="45720" rtlCol="0" anchor="t">
            <a:normAutofit fontScale="85000" lnSpcReduction="10000"/>
          </a:bodyPr>
          <a:lstStyle/>
          <a:p>
            <a:r>
              <a:rPr lang="en-US" dirty="0"/>
              <a:t>Example of sample size </a:t>
            </a:r>
            <a:r>
              <a:rPr lang="en-US"/>
              <a:t>calculator: </a:t>
            </a:r>
            <a:r>
              <a:rPr lang="en-US" dirty="0">
                <a:ea typeface="+mn-lt"/>
                <a:cs typeface="+mn-lt"/>
                <a:hlinkClick r:id="rId2"/>
              </a:rPr>
              <a:t>https://www.calculator.net/sample-size-calculator.html</a:t>
            </a:r>
            <a:endParaRPr lang="en-US">
              <a:ea typeface="+mn-lt"/>
              <a:cs typeface="+mn-lt"/>
            </a:endParaRPr>
          </a:p>
          <a:p>
            <a:endParaRPr lang="en-US" dirty="0"/>
          </a:p>
          <a:p>
            <a:r>
              <a:rPr lang="en-US" dirty="0"/>
              <a:t>If we sample mean score of 100 with a confidence level of 95%  and margin of error 5%, that means</a:t>
            </a:r>
          </a:p>
          <a:p>
            <a:endParaRPr lang="en-US" dirty="0"/>
          </a:p>
          <a:p>
            <a:r>
              <a:rPr lang="en-US" dirty="0"/>
              <a:t>We are 95% confidence that the true score of  the population lie between 95 and 105 (i.e. 100 </a:t>
            </a:r>
            <a:r>
              <a:rPr lang="en-US" dirty="0">
                <a:solidFill>
                  <a:srgbClr val="000000"/>
                </a:solidFill>
                <a:ea typeface="+mn-lt"/>
                <a:cs typeface="+mn-lt"/>
              </a:rPr>
              <a:t>± 5%)</a:t>
            </a:r>
            <a:endParaRPr lang="en-US" dirty="0"/>
          </a:p>
        </p:txBody>
      </p:sp>
    </p:spTree>
    <p:extLst>
      <p:ext uri="{BB962C8B-B14F-4D97-AF65-F5344CB8AC3E}">
        <p14:creationId xmlns:p14="http://schemas.microsoft.com/office/powerpoint/2010/main" val="41449904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BB411-A9BC-47C7-A879-6DC14BB857B7}"/>
              </a:ext>
            </a:extLst>
          </p:cNvPr>
          <p:cNvSpPr>
            <a:spLocks noGrp="1"/>
          </p:cNvSpPr>
          <p:nvPr>
            <p:ph type="ctrTitle"/>
          </p:nvPr>
        </p:nvSpPr>
        <p:spPr>
          <a:xfrm>
            <a:off x="343075" y="1988840"/>
            <a:ext cx="8784976" cy="1790699"/>
          </a:xfrm>
        </p:spPr>
        <p:txBody>
          <a:bodyPr>
            <a:normAutofit/>
          </a:bodyPr>
          <a:lstStyle/>
          <a:p>
            <a:r>
              <a:rPr lang="en-GB" sz="3600" b="1" i="1" dirty="0">
                <a:solidFill>
                  <a:schemeClr val="bg1"/>
                </a:solidFill>
                <a:latin typeface="Arial"/>
                <a:cs typeface="Arial"/>
              </a:rPr>
              <a:t>Sampling </a:t>
            </a:r>
            <a:r>
              <a:rPr lang="en-GB" b="1" i="1" dirty="0">
                <a:solidFill>
                  <a:schemeClr val="bg1"/>
                </a:solidFill>
                <a:latin typeface="Arial"/>
                <a:cs typeface="Arial"/>
              </a:rPr>
              <a:t>strategy</a:t>
            </a:r>
            <a:r>
              <a:rPr lang="en-GB" sz="3600" b="1" i="1" dirty="0">
                <a:solidFill>
                  <a:schemeClr val="bg1"/>
                </a:solidFill>
                <a:latin typeface="Arial"/>
                <a:cs typeface="Arial"/>
              </a:rPr>
              <a:t>/technique</a:t>
            </a:r>
            <a:endParaRPr lang="en-GB" sz="3600" i="1" dirty="0">
              <a:solidFill>
                <a:schemeClr val="bg1"/>
              </a:solidFill>
              <a:latin typeface="Arial"/>
              <a:cs typeface="Arial"/>
            </a:endParaRPr>
          </a:p>
        </p:txBody>
      </p:sp>
      <p:pic>
        <p:nvPicPr>
          <p:cNvPr id="4" name="Picture 3" descr="A picture containing vector graphics&#10;&#10;Description automatically generated">
            <a:extLst>
              <a:ext uri="{FF2B5EF4-FFF2-40B4-BE49-F238E27FC236}">
                <a16:creationId xmlns:a16="http://schemas.microsoft.com/office/drawing/2014/main" id="{39AE7D9A-348C-4CAC-BD2D-DB27B8388C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12805" y="4124432"/>
            <a:ext cx="1731196" cy="1899435"/>
          </a:xfrm>
          <a:prstGeom prst="rect">
            <a:avLst/>
          </a:prstGeom>
        </p:spPr>
      </p:pic>
    </p:spTree>
    <p:extLst>
      <p:ext uri="{BB962C8B-B14F-4D97-AF65-F5344CB8AC3E}">
        <p14:creationId xmlns:p14="http://schemas.microsoft.com/office/powerpoint/2010/main" val="29348941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08C7A-18C3-42BA-AC89-89C7EA46D8E0}"/>
              </a:ext>
            </a:extLst>
          </p:cNvPr>
          <p:cNvSpPr>
            <a:spLocks noGrp="1"/>
          </p:cNvSpPr>
          <p:nvPr>
            <p:ph type="title"/>
          </p:nvPr>
        </p:nvSpPr>
        <p:spPr>
          <a:xfrm>
            <a:off x="480680" y="332656"/>
            <a:ext cx="8229600" cy="1066800"/>
          </a:xfrm>
        </p:spPr>
        <p:txBody>
          <a:bodyPr/>
          <a:lstStyle/>
          <a:p>
            <a:pPr algn="ctr"/>
            <a:r>
              <a:rPr lang="en-GB" b="1" dirty="0"/>
              <a:t>Sampling Strategy</a:t>
            </a:r>
          </a:p>
        </p:txBody>
      </p:sp>
      <p:sp>
        <p:nvSpPr>
          <p:cNvPr id="3" name="Content Placeholder 2">
            <a:extLst>
              <a:ext uri="{FF2B5EF4-FFF2-40B4-BE49-F238E27FC236}">
                <a16:creationId xmlns:a16="http://schemas.microsoft.com/office/drawing/2014/main" id="{7DE8DEC8-4EC1-4C2A-8902-EA7A2E8B7318}"/>
              </a:ext>
            </a:extLst>
          </p:cNvPr>
          <p:cNvSpPr>
            <a:spLocks noGrp="1"/>
          </p:cNvSpPr>
          <p:nvPr>
            <p:ph idx="1"/>
          </p:nvPr>
        </p:nvSpPr>
        <p:spPr>
          <a:xfrm>
            <a:off x="481573" y="1407056"/>
            <a:ext cx="8399416" cy="4690872"/>
          </a:xfrm>
        </p:spPr>
        <p:txBody>
          <a:bodyPr vert="horz" lIns="91440" tIns="45720" rIns="91440" bIns="45720" rtlCol="0" anchor="t">
            <a:normAutofit/>
          </a:bodyPr>
          <a:lstStyle/>
          <a:p>
            <a:r>
              <a:rPr lang="en-GB" sz="3200" dirty="0"/>
              <a:t>You have to carefully decide how you will select a sample that is </a:t>
            </a:r>
            <a:r>
              <a:rPr lang="en-GB" sz="3200" dirty="0">
                <a:solidFill>
                  <a:srgbClr val="FF0000"/>
                </a:solidFill>
              </a:rPr>
              <a:t>representative</a:t>
            </a:r>
            <a:r>
              <a:rPr lang="en-GB" sz="3200" dirty="0"/>
              <a:t> of the group as a whole,</a:t>
            </a:r>
          </a:p>
          <a:p>
            <a:r>
              <a:rPr lang="en-GB" dirty="0"/>
              <a:t>so as to</a:t>
            </a:r>
            <a:r>
              <a:rPr lang="en-GB" sz="3200" dirty="0"/>
              <a:t> draw valid conclusions from your results</a:t>
            </a:r>
            <a:r>
              <a:rPr lang="en-GB" dirty="0"/>
              <a:t>.</a:t>
            </a:r>
          </a:p>
          <a:p>
            <a:r>
              <a:rPr lang="en-GB" dirty="0">
                <a:ea typeface="+mn-lt"/>
                <a:cs typeface="+mn-lt"/>
              </a:rPr>
              <a:t>You should clearly explain how your sample was selected in the methodology section</a:t>
            </a:r>
            <a:endParaRPr lang="en-GB" dirty="0"/>
          </a:p>
        </p:txBody>
      </p:sp>
    </p:spTree>
    <p:extLst>
      <p:ext uri="{BB962C8B-B14F-4D97-AF65-F5344CB8AC3E}">
        <p14:creationId xmlns:p14="http://schemas.microsoft.com/office/powerpoint/2010/main" val="40702514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p:nvPr>
        </p:nvSpPr>
        <p:spPr>
          <a:xfrm>
            <a:off x="192352" y="688123"/>
            <a:ext cx="8305800" cy="800100"/>
          </a:xfrm>
        </p:spPr>
        <p:txBody>
          <a:bodyPr>
            <a:normAutofit/>
          </a:bodyPr>
          <a:lstStyle/>
          <a:p>
            <a:pPr>
              <a:defRPr/>
            </a:pPr>
            <a:r>
              <a:rPr lang="en-GB" b="1" dirty="0"/>
              <a:t>Participants and Sampling</a:t>
            </a:r>
          </a:p>
        </p:txBody>
      </p:sp>
      <p:grpSp>
        <p:nvGrpSpPr>
          <p:cNvPr id="2" name="Group 1"/>
          <p:cNvGrpSpPr/>
          <p:nvPr/>
        </p:nvGrpSpPr>
        <p:grpSpPr>
          <a:xfrm>
            <a:off x="416013" y="1677810"/>
            <a:ext cx="7992888" cy="4320480"/>
            <a:chOff x="467544" y="1844824"/>
            <a:chExt cx="6372226" cy="2618185"/>
          </a:xfrm>
        </p:grpSpPr>
        <p:grpSp>
          <p:nvGrpSpPr>
            <p:cNvPr id="311" name="Group 3"/>
            <p:cNvGrpSpPr>
              <a:grpSpLocks/>
            </p:cNvGrpSpPr>
            <p:nvPr/>
          </p:nvGrpSpPr>
          <p:grpSpPr bwMode="auto">
            <a:xfrm>
              <a:off x="1982020" y="1844824"/>
              <a:ext cx="321469" cy="2064544"/>
              <a:chOff x="2400" y="1488"/>
              <a:chExt cx="270" cy="1734"/>
            </a:xfrm>
          </p:grpSpPr>
          <p:graphicFrame>
            <p:nvGraphicFramePr>
              <p:cNvPr id="312" name="Object 4"/>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3" imgW="428798" imgH="695238" progId="Paint.Picture">
                      <p:embed/>
                    </p:oleObj>
                  </mc:Choice>
                  <mc:Fallback>
                    <p:oleObj name="Bitmap Image" r:id="rId3" imgW="428798" imgH="695238" progId="Paint.Picture">
                      <p:embed/>
                      <p:pic>
                        <p:nvPicPr>
                          <p:cNvPr id="312"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13" name="Object 5"/>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5" imgW="428798" imgH="695238" progId="Paint.Picture">
                      <p:embed/>
                    </p:oleObj>
                  </mc:Choice>
                  <mc:Fallback>
                    <p:oleObj name="Bitmap Image" r:id="rId5" imgW="428798" imgH="695238" progId="Paint.Picture">
                      <p:embed/>
                      <p:pic>
                        <p:nvPicPr>
                          <p:cNvPr id="313"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14" name="Object 6"/>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6" imgW="428798" imgH="695238" progId="Paint.Picture">
                      <p:embed/>
                    </p:oleObj>
                  </mc:Choice>
                  <mc:Fallback>
                    <p:oleObj name="Bitmap Image" r:id="rId6" imgW="428798" imgH="695238" progId="Paint.Picture">
                      <p:embed/>
                      <p:pic>
                        <p:nvPicPr>
                          <p:cNvPr id="314"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15" name="Object 7"/>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7" imgW="428798" imgH="695238" progId="Paint.Picture">
                      <p:embed/>
                    </p:oleObj>
                  </mc:Choice>
                  <mc:Fallback>
                    <p:oleObj name="Bitmap Image" r:id="rId7" imgW="428798" imgH="695238" progId="Paint.Picture">
                      <p:embed/>
                      <p:pic>
                        <p:nvPicPr>
                          <p:cNvPr id="315"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16" name="Group 8"/>
            <p:cNvGrpSpPr>
              <a:grpSpLocks/>
            </p:cNvGrpSpPr>
            <p:nvPr/>
          </p:nvGrpSpPr>
          <p:grpSpPr bwMode="auto">
            <a:xfrm>
              <a:off x="2307060" y="1844824"/>
              <a:ext cx="321469" cy="2064544"/>
              <a:chOff x="2400" y="1488"/>
              <a:chExt cx="270" cy="1734"/>
            </a:xfrm>
          </p:grpSpPr>
          <p:graphicFrame>
            <p:nvGraphicFramePr>
              <p:cNvPr id="317" name="Object 9"/>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8" imgW="428798" imgH="695238" progId="Paint.Picture">
                      <p:embed/>
                    </p:oleObj>
                  </mc:Choice>
                  <mc:Fallback>
                    <p:oleObj name="Bitmap Image" r:id="rId8" imgW="428798" imgH="695238" progId="Paint.Picture">
                      <p:embed/>
                      <p:pic>
                        <p:nvPicPr>
                          <p:cNvPr id="317" name="Object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18" name="Object 10"/>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9" imgW="428798" imgH="695238" progId="Paint.Picture">
                      <p:embed/>
                    </p:oleObj>
                  </mc:Choice>
                  <mc:Fallback>
                    <p:oleObj name="Bitmap Image" r:id="rId9" imgW="428798" imgH="695238" progId="Paint.Picture">
                      <p:embed/>
                      <p:pic>
                        <p:nvPicPr>
                          <p:cNvPr id="318"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19" name="Object 11"/>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10" imgW="428798" imgH="695238" progId="Paint.Picture">
                      <p:embed/>
                    </p:oleObj>
                  </mc:Choice>
                  <mc:Fallback>
                    <p:oleObj name="Bitmap Image" r:id="rId10" imgW="428798" imgH="695238" progId="Paint.Picture">
                      <p:embed/>
                      <p:pic>
                        <p:nvPicPr>
                          <p:cNvPr id="319" name="Object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20" name="Object 12"/>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11" imgW="428798" imgH="695238" progId="Paint.Picture">
                      <p:embed/>
                    </p:oleObj>
                  </mc:Choice>
                  <mc:Fallback>
                    <p:oleObj name="Bitmap Image" r:id="rId11" imgW="428798" imgH="695238" progId="Paint.Picture">
                      <p:embed/>
                      <p:pic>
                        <p:nvPicPr>
                          <p:cNvPr id="320" name="Object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21" name="Group 13"/>
            <p:cNvGrpSpPr>
              <a:grpSpLocks/>
            </p:cNvGrpSpPr>
            <p:nvPr/>
          </p:nvGrpSpPr>
          <p:grpSpPr bwMode="auto">
            <a:xfrm>
              <a:off x="2630910" y="1844824"/>
              <a:ext cx="321469" cy="2064544"/>
              <a:chOff x="2400" y="1488"/>
              <a:chExt cx="270" cy="1734"/>
            </a:xfrm>
          </p:grpSpPr>
          <p:graphicFrame>
            <p:nvGraphicFramePr>
              <p:cNvPr id="322" name="Object 14"/>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12" imgW="428798" imgH="695238" progId="Paint.Picture">
                      <p:embed/>
                    </p:oleObj>
                  </mc:Choice>
                  <mc:Fallback>
                    <p:oleObj name="Bitmap Image" r:id="rId12" imgW="428798" imgH="695238" progId="Paint.Picture">
                      <p:embed/>
                      <p:pic>
                        <p:nvPicPr>
                          <p:cNvPr id="322" name="Object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23" name="Object 15"/>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13" imgW="428798" imgH="695238" progId="Paint.Picture">
                      <p:embed/>
                    </p:oleObj>
                  </mc:Choice>
                  <mc:Fallback>
                    <p:oleObj name="Bitmap Image" r:id="rId13" imgW="428798" imgH="695238" progId="Paint.Picture">
                      <p:embed/>
                      <p:pic>
                        <p:nvPicPr>
                          <p:cNvPr id="323" name="Object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24" name="Object 16"/>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14" imgW="428798" imgH="695238" progId="Paint.Picture">
                      <p:embed/>
                    </p:oleObj>
                  </mc:Choice>
                  <mc:Fallback>
                    <p:oleObj name="Bitmap Image" r:id="rId14" imgW="428798" imgH="695238" progId="Paint.Picture">
                      <p:embed/>
                      <p:pic>
                        <p:nvPicPr>
                          <p:cNvPr id="324" name="Object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25" name="Object 17"/>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15" imgW="428798" imgH="695238" progId="Paint.Picture">
                      <p:embed/>
                    </p:oleObj>
                  </mc:Choice>
                  <mc:Fallback>
                    <p:oleObj name="Bitmap Image" r:id="rId15" imgW="428798" imgH="695238" progId="Paint.Picture">
                      <p:embed/>
                      <p:pic>
                        <p:nvPicPr>
                          <p:cNvPr id="325" name="Object 1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26" name="Group 18"/>
            <p:cNvGrpSpPr>
              <a:grpSpLocks/>
            </p:cNvGrpSpPr>
            <p:nvPr/>
          </p:nvGrpSpPr>
          <p:grpSpPr bwMode="auto">
            <a:xfrm>
              <a:off x="2954760" y="1844824"/>
              <a:ext cx="321469" cy="2064544"/>
              <a:chOff x="2400" y="1488"/>
              <a:chExt cx="270" cy="1734"/>
            </a:xfrm>
          </p:grpSpPr>
          <p:graphicFrame>
            <p:nvGraphicFramePr>
              <p:cNvPr id="327" name="Object 19"/>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16" imgW="428798" imgH="695238" progId="Paint.Picture">
                      <p:embed/>
                    </p:oleObj>
                  </mc:Choice>
                  <mc:Fallback>
                    <p:oleObj name="Bitmap Image" r:id="rId16" imgW="428798" imgH="695238" progId="Paint.Picture">
                      <p:embed/>
                      <p:pic>
                        <p:nvPicPr>
                          <p:cNvPr id="327" name="Object 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28" name="Object 20"/>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17" imgW="428798" imgH="695238" progId="Paint.Picture">
                      <p:embed/>
                    </p:oleObj>
                  </mc:Choice>
                  <mc:Fallback>
                    <p:oleObj name="Bitmap Image" r:id="rId17" imgW="428798" imgH="695238" progId="Paint.Picture">
                      <p:embed/>
                      <p:pic>
                        <p:nvPicPr>
                          <p:cNvPr id="328" name="Object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29" name="Object 21"/>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18" imgW="428798" imgH="695238" progId="Paint.Picture">
                      <p:embed/>
                    </p:oleObj>
                  </mc:Choice>
                  <mc:Fallback>
                    <p:oleObj name="Bitmap Image" r:id="rId18" imgW="428798" imgH="695238" progId="Paint.Picture">
                      <p:embed/>
                      <p:pic>
                        <p:nvPicPr>
                          <p:cNvPr id="329" name="Object 2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30" name="Object 22"/>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19" imgW="428798" imgH="695238" progId="Paint.Picture">
                      <p:embed/>
                    </p:oleObj>
                  </mc:Choice>
                  <mc:Fallback>
                    <p:oleObj name="Bitmap Image" r:id="rId19" imgW="428798" imgH="695238" progId="Paint.Picture">
                      <p:embed/>
                      <p:pic>
                        <p:nvPicPr>
                          <p:cNvPr id="330" name="Object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31" name="Group 23"/>
            <p:cNvGrpSpPr>
              <a:grpSpLocks/>
            </p:cNvGrpSpPr>
            <p:nvPr/>
          </p:nvGrpSpPr>
          <p:grpSpPr bwMode="auto">
            <a:xfrm>
              <a:off x="3278610" y="1844824"/>
              <a:ext cx="321469" cy="2064544"/>
              <a:chOff x="2400" y="1488"/>
              <a:chExt cx="270" cy="1734"/>
            </a:xfrm>
          </p:grpSpPr>
          <p:graphicFrame>
            <p:nvGraphicFramePr>
              <p:cNvPr id="332" name="Object 24"/>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20" imgW="428798" imgH="695238" progId="Paint.Picture">
                      <p:embed/>
                    </p:oleObj>
                  </mc:Choice>
                  <mc:Fallback>
                    <p:oleObj name="Bitmap Image" r:id="rId20" imgW="428798" imgH="695238" progId="Paint.Picture">
                      <p:embed/>
                      <p:pic>
                        <p:nvPicPr>
                          <p:cNvPr id="332" name="Object 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33" name="Object 25"/>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21" imgW="428798" imgH="695238" progId="Paint.Picture">
                      <p:embed/>
                    </p:oleObj>
                  </mc:Choice>
                  <mc:Fallback>
                    <p:oleObj name="Bitmap Image" r:id="rId21" imgW="428798" imgH="695238" progId="Paint.Picture">
                      <p:embed/>
                      <p:pic>
                        <p:nvPicPr>
                          <p:cNvPr id="333" name="Object 2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34" name="Object 26"/>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22" imgW="428798" imgH="695238" progId="Paint.Picture">
                      <p:embed/>
                    </p:oleObj>
                  </mc:Choice>
                  <mc:Fallback>
                    <p:oleObj name="Bitmap Image" r:id="rId22" imgW="428798" imgH="695238" progId="Paint.Picture">
                      <p:embed/>
                      <p:pic>
                        <p:nvPicPr>
                          <p:cNvPr id="334" name="Object 2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35" name="Object 27"/>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23" imgW="428798" imgH="695238" progId="Paint.Picture">
                      <p:embed/>
                    </p:oleObj>
                  </mc:Choice>
                  <mc:Fallback>
                    <p:oleObj name="Bitmap Image" r:id="rId23" imgW="428798" imgH="695238" progId="Paint.Picture">
                      <p:embed/>
                      <p:pic>
                        <p:nvPicPr>
                          <p:cNvPr id="335" name="Object 2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36" name="Group 28"/>
            <p:cNvGrpSpPr>
              <a:grpSpLocks/>
            </p:cNvGrpSpPr>
            <p:nvPr/>
          </p:nvGrpSpPr>
          <p:grpSpPr bwMode="auto">
            <a:xfrm>
              <a:off x="3603651" y="1844824"/>
              <a:ext cx="321469" cy="2064544"/>
              <a:chOff x="2400" y="1488"/>
              <a:chExt cx="270" cy="1734"/>
            </a:xfrm>
          </p:grpSpPr>
          <p:graphicFrame>
            <p:nvGraphicFramePr>
              <p:cNvPr id="337" name="Object 29"/>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24" imgW="428798" imgH="695238" progId="Paint.Picture">
                      <p:embed/>
                    </p:oleObj>
                  </mc:Choice>
                  <mc:Fallback>
                    <p:oleObj name="Bitmap Image" r:id="rId24" imgW="428798" imgH="695238" progId="Paint.Picture">
                      <p:embed/>
                      <p:pic>
                        <p:nvPicPr>
                          <p:cNvPr id="337" name="Object 2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38" name="Object 30"/>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25" imgW="428798" imgH="695238" progId="Paint.Picture">
                      <p:embed/>
                    </p:oleObj>
                  </mc:Choice>
                  <mc:Fallback>
                    <p:oleObj name="Bitmap Image" r:id="rId25" imgW="428798" imgH="695238" progId="Paint.Picture">
                      <p:embed/>
                      <p:pic>
                        <p:nvPicPr>
                          <p:cNvPr id="338" name="Object 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39" name="Object 31"/>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26" imgW="428798" imgH="695238" progId="Paint.Picture">
                      <p:embed/>
                    </p:oleObj>
                  </mc:Choice>
                  <mc:Fallback>
                    <p:oleObj name="Bitmap Image" r:id="rId26" imgW="428798" imgH="695238" progId="Paint.Picture">
                      <p:embed/>
                      <p:pic>
                        <p:nvPicPr>
                          <p:cNvPr id="339" name="Object 3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40" name="Object 32"/>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27" imgW="428798" imgH="695238" progId="Paint.Picture">
                      <p:embed/>
                    </p:oleObj>
                  </mc:Choice>
                  <mc:Fallback>
                    <p:oleObj name="Bitmap Image" r:id="rId27" imgW="428798" imgH="695238" progId="Paint.Picture">
                      <p:embed/>
                      <p:pic>
                        <p:nvPicPr>
                          <p:cNvPr id="340" name="Object 3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41" name="Group 33"/>
            <p:cNvGrpSpPr>
              <a:grpSpLocks/>
            </p:cNvGrpSpPr>
            <p:nvPr/>
          </p:nvGrpSpPr>
          <p:grpSpPr bwMode="auto">
            <a:xfrm>
              <a:off x="3927501" y="1844824"/>
              <a:ext cx="321469" cy="2064544"/>
              <a:chOff x="2400" y="1488"/>
              <a:chExt cx="270" cy="1734"/>
            </a:xfrm>
          </p:grpSpPr>
          <p:graphicFrame>
            <p:nvGraphicFramePr>
              <p:cNvPr id="342" name="Object 34"/>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28" imgW="428798" imgH="695238" progId="Paint.Picture">
                      <p:embed/>
                    </p:oleObj>
                  </mc:Choice>
                  <mc:Fallback>
                    <p:oleObj name="Bitmap Image" r:id="rId28" imgW="428798" imgH="695238" progId="Paint.Picture">
                      <p:embed/>
                      <p:pic>
                        <p:nvPicPr>
                          <p:cNvPr id="342" name="Object 3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43" name="Object 35"/>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29" imgW="428798" imgH="695238" progId="Paint.Picture">
                      <p:embed/>
                    </p:oleObj>
                  </mc:Choice>
                  <mc:Fallback>
                    <p:oleObj name="Bitmap Image" r:id="rId29" imgW="428798" imgH="695238" progId="Paint.Picture">
                      <p:embed/>
                      <p:pic>
                        <p:nvPicPr>
                          <p:cNvPr id="343" name="Object 3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44" name="Object 36"/>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30" imgW="428798" imgH="695238" progId="Paint.Picture">
                      <p:embed/>
                    </p:oleObj>
                  </mc:Choice>
                  <mc:Fallback>
                    <p:oleObj name="Bitmap Image" r:id="rId30" imgW="428798" imgH="695238" progId="Paint.Picture">
                      <p:embed/>
                      <p:pic>
                        <p:nvPicPr>
                          <p:cNvPr id="344" name="Object 3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45" name="Object 37"/>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31" imgW="428798" imgH="695238" progId="Paint.Picture">
                      <p:embed/>
                    </p:oleObj>
                  </mc:Choice>
                  <mc:Fallback>
                    <p:oleObj name="Bitmap Image" r:id="rId31" imgW="428798" imgH="695238" progId="Paint.Picture">
                      <p:embed/>
                      <p:pic>
                        <p:nvPicPr>
                          <p:cNvPr id="345" name="Object 3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46" name="Group 38"/>
            <p:cNvGrpSpPr>
              <a:grpSpLocks/>
            </p:cNvGrpSpPr>
            <p:nvPr/>
          </p:nvGrpSpPr>
          <p:grpSpPr bwMode="auto">
            <a:xfrm>
              <a:off x="4251351" y="1844824"/>
              <a:ext cx="321469" cy="2064544"/>
              <a:chOff x="2400" y="1488"/>
              <a:chExt cx="270" cy="1734"/>
            </a:xfrm>
          </p:grpSpPr>
          <p:graphicFrame>
            <p:nvGraphicFramePr>
              <p:cNvPr id="347" name="Object 39"/>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32" imgW="428798" imgH="695238" progId="Paint.Picture">
                      <p:embed/>
                    </p:oleObj>
                  </mc:Choice>
                  <mc:Fallback>
                    <p:oleObj name="Bitmap Image" r:id="rId32" imgW="428798" imgH="695238" progId="Paint.Picture">
                      <p:embed/>
                      <p:pic>
                        <p:nvPicPr>
                          <p:cNvPr id="347" name="Object 3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48" name="Object 40"/>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33" imgW="428798" imgH="695238" progId="Paint.Picture">
                      <p:embed/>
                    </p:oleObj>
                  </mc:Choice>
                  <mc:Fallback>
                    <p:oleObj name="Bitmap Image" r:id="rId33" imgW="428798" imgH="695238" progId="Paint.Picture">
                      <p:embed/>
                      <p:pic>
                        <p:nvPicPr>
                          <p:cNvPr id="348" name="Object 4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49" name="Object 41"/>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34" imgW="428798" imgH="695238" progId="Paint.Picture">
                      <p:embed/>
                    </p:oleObj>
                  </mc:Choice>
                  <mc:Fallback>
                    <p:oleObj name="Bitmap Image" r:id="rId34" imgW="428798" imgH="695238" progId="Paint.Picture">
                      <p:embed/>
                      <p:pic>
                        <p:nvPicPr>
                          <p:cNvPr id="349" name="Object 4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50" name="Object 42"/>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35" imgW="428798" imgH="695238" progId="Paint.Picture">
                      <p:embed/>
                    </p:oleObj>
                  </mc:Choice>
                  <mc:Fallback>
                    <p:oleObj name="Bitmap Image" r:id="rId35" imgW="428798" imgH="695238" progId="Paint.Picture">
                      <p:embed/>
                      <p:pic>
                        <p:nvPicPr>
                          <p:cNvPr id="350" name="Object 4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51" name="Group 43"/>
            <p:cNvGrpSpPr>
              <a:grpSpLocks/>
            </p:cNvGrpSpPr>
            <p:nvPr/>
          </p:nvGrpSpPr>
          <p:grpSpPr bwMode="auto">
            <a:xfrm>
              <a:off x="4575201" y="1844824"/>
              <a:ext cx="321469" cy="2064544"/>
              <a:chOff x="2400" y="1488"/>
              <a:chExt cx="270" cy="1734"/>
            </a:xfrm>
          </p:grpSpPr>
          <p:graphicFrame>
            <p:nvGraphicFramePr>
              <p:cNvPr id="352" name="Object 44"/>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36" imgW="428798" imgH="695238" progId="Paint.Picture">
                      <p:embed/>
                    </p:oleObj>
                  </mc:Choice>
                  <mc:Fallback>
                    <p:oleObj name="Bitmap Image" r:id="rId36" imgW="428798" imgH="695238" progId="Paint.Picture">
                      <p:embed/>
                      <p:pic>
                        <p:nvPicPr>
                          <p:cNvPr id="352" name="Object 4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53" name="Object 45"/>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37" imgW="428798" imgH="695238" progId="Paint.Picture">
                      <p:embed/>
                    </p:oleObj>
                  </mc:Choice>
                  <mc:Fallback>
                    <p:oleObj name="Bitmap Image" r:id="rId37" imgW="428798" imgH="695238" progId="Paint.Picture">
                      <p:embed/>
                      <p:pic>
                        <p:nvPicPr>
                          <p:cNvPr id="353" name="Object 4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54" name="Object 46"/>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38" imgW="428798" imgH="695238" progId="Paint.Picture">
                      <p:embed/>
                    </p:oleObj>
                  </mc:Choice>
                  <mc:Fallback>
                    <p:oleObj name="Bitmap Image" r:id="rId38" imgW="428798" imgH="695238" progId="Paint.Picture">
                      <p:embed/>
                      <p:pic>
                        <p:nvPicPr>
                          <p:cNvPr id="354" name="Object 4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55" name="Object 47"/>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39" imgW="428798" imgH="695238" progId="Paint.Picture">
                      <p:embed/>
                    </p:oleObj>
                  </mc:Choice>
                  <mc:Fallback>
                    <p:oleObj name="Bitmap Image" r:id="rId39" imgW="428798" imgH="695238" progId="Paint.Picture">
                      <p:embed/>
                      <p:pic>
                        <p:nvPicPr>
                          <p:cNvPr id="355" name="Object 4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56" name="Group 48"/>
            <p:cNvGrpSpPr>
              <a:grpSpLocks/>
            </p:cNvGrpSpPr>
            <p:nvPr/>
          </p:nvGrpSpPr>
          <p:grpSpPr bwMode="auto">
            <a:xfrm>
              <a:off x="4900242" y="1844824"/>
              <a:ext cx="321469" cy="2064544"/>
              <a:chOff x="2400" y="1488"/>
              <a:chExt cx="270" cy="1734"/>
            </a:xfrm>
          </p:grpSpPr>
          <p:graphicFrame>
            <p:nvGraphicFramePr>
              <p:cNvPr id="357" name="Object 49"/>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40" imgW="428798" imgH="695238" progId="Paint.Picture">
                      <p:embed/>
                    </p:oleObj>
                  </mc:Choice>
                  <mc:Fallback>
                    <p:oleObj name="Bitmap Image" r:id="rId40" imgW="428798" imgH="695238" progId="Paint.Picture">
                      <p:embed/>
                      <p:pic>
                        <p:nvPicPr>
                          <p:cNvPr id="357" name="Object 4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58" name="Object 50"/>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41" imgW="428798" imgH="695238" progId="Paint.Picture">
                      <p:embed/>
                    </p:oleObj>
                  </mc:Choice>
                  <mc:Fallback>
                    <p:oleObj name="Bitmap Image" r:id="rId41" imgW="428798" imgH="695238" progId="Paint.Picture">
                      <p:embed/>
                      <p:pic>
                        <p:nvPicPr>
                          <p:cNvPr id="358" name="Object 5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59" name="Object 51"/>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42" imgW="428798" imgH="695238" progId="Paint.Picture">
                      <p:embed/>
                    </p:oleObj>
                  </mc:Choice>
                  <mc:Fallback>
                    <p:oleObj name="Bitmap Image" r:id="rId42" imgW="428798" imgH="695238" progId="Paint.Picture">
                      <p:embed/>
                      <p:pic>
                        <p:nvPicPr>
                          <p:cNvPr id="359" name="Object 5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60" name="Object 52"/>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43" imgW="428798" imgH="695238" progId="Paint.Picture">
                      <p:embed/>
                    </p:oleObj>
                  </mc:Choice>
                  <mc:Fallback>
                    <p:oleObj name="Bitmap Image" r:id="rId43" imgW="428798" imgH="695238" progId="Paint.Picture">
                      <p:embed/>
                      <p:pic>
                        <p:nvPicPr>
                          <p:cNvPr id="360" name="Object 5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61" name="Group 53"/>
            <p:cNvGrpSpPr>
              <a:grpSpLocks/>
            </p:cNvGrpSpPr>
            <p:nvPr/>
          </p:nvGrpSpPr>
          <p:grpSpPr bwMode="auto">
            <a:xfrm>
              <a:off x="5224092" y="1844824"/>
              <a:ext cx="321469" cy="2064544"/>
              <a:chOff x="2400" y="1488"/>
              <a:chExt cx="270" cy="1734"/>
            </a:xfrm>
          </p:grpSpPr>
          <p:graphicFrame>
            <p:nvGraphicFramePr>
              <p:cNvPr id="362" name="Object 54"/>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44" imgW="428798" imgH="695238" progId="Paint.Picture">
                      <p:embed/>
                    </p:oleObj>
                  </mc:Choice>
                  <mc:Fallback>
                    <p:oleObj name="Bitmap Image" r:id="rId44" imgW="428798" imgH="695238" progId="Paint.Picture">
                      <p:embed/>
                      <p:pic>
                        <p:nvPicPr>
                          <p:cNvPr id="362" name="Object 5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63" name="Object 55"/>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45" imgW="428798" imgH="695238" progId="Paint.Picture">
                      <p:embed/>
                    </p:oleObj>
                  </mc:Choice>
                  <mc:Fallback>
                    <p:oleObj name="Bitmap Image" r:id="rId45" imgW="428798" imgH="695238" progId="Paint.Picture">
                      <p:embed/>
                      <p:pic>
                        <p:nvPicPr>
                          <p:cNvPr id="363" name="Object 5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64" name="Object 56"/>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46" imgW="428798" imgH="695238" progId="Paint.Picture">
                      <p:embed/>
                    </p:oleObj>
                  </mc:Choice>
                  <mc:Fallback>
                    <p:oleObj name="Bitmap Image" r:id="rId46" imgW="428798" imgH="695238" progId="Paint.Picture">
                      <p:embed/>
                      <p:pic>
                        <p:nvPicPr>
                          <p:cNvPr id="364" name="Object 5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65" name="Object 57"/>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47" imgW="428798" imgH="695238" progId="Paint.Picture">
                      <p:embed/>
                    </p:oleObj>
                  </mc:Choice>
                  <mc:Fallback>
                    <p:oleObj name="Bitmap Image" r:id="rId47" imgW="428798" imgH="695238" progId="Paint.Picture">
                      <p:embed/>
                      <p:pic>
                        <p:nvPicPr>
                          <p:cNvPr id="365" name="Object 5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66" name="Group 58"/>
            <p:cNvGrpSpPr>
              <a:grpSpLocks/>
            </p:cNvGrpSpPr>
            <p:nvPr/>
          </p:nvGrpSpPr>
          <p:grpSpPr bwMode="auto">
            <a:xfrm>
              <a:off x="5547942" y="1844824"/>
              <a:ext cx="321469" cy="2064544"/>
              <a:chOff x="2400" y="1488"/>
              <a:chExt cx="270" cy="1734"/>
            </a:xfrm>
          </p:grpSpPr>
          <p:graphicFrame>
            <p:nvGraphicFramePr>
              <p:cNvPr id="367" name="Object 59"/>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48" imgW="428798" imgH="695238" progId="Paint.Picture">
                      <p:embed/>
                    </p:oleObj>
                  </mc:Choice>
                  <mc:Fallback>
                    <p:oleObj name="Bitmap Image" r:id="rId48" imgW="428798" imgH="695238" progId="Paint.Picture">
                      <p:embed/>
                      <p:pic>
                        <p:nvPicPr>
                          <p:cNvPr id="367" name="Object 5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68" name="Object 60"/>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49" imgW="428798" imgH="695238" progId="Paint.Picture">
                      <p:embed/>
                    </p:oleObj>
                  </mc:Choice>
                  <mc:Fallback>
                    <p:oleObj name="Bitmap Image" r:id="rId49" imgW="428798" imgH="695238" progId="Paint.Picture">
                      <p:embed/>
                      <p:pic>
                        <p:nvPicPr>
                          <p:cNvPr id="368" name="Object 6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69" name="Object 61"/>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50" imgW="428798" imgH="695238" progId="Paint.Picture">
                      <p:embed/>
                    </p:oleObj>
                  </mc:Choice>
                  <mc:Fallback>
                    <p:oleObj name="Bitmap Image" r:id="rId50" imgW="428798" imgH="695238" progId="Paint.Picture">
                      <p:embed/>
                      <p:pic>
                        <p:nvPicPr>
                          <p:cNvPr id="369" name="Object 6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70" name="Object 62"/>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51" imgW="428798" imgH="695238" progId="Paint.Picture">
                      <p:embed/>
                    </p:oleObj>
                  </mc:Choice>
                  <mc:Fallback>
                    <p:oleObj name="Bitmap Image" r:id="rId51" imgW="428798" imgH="695238" progId="Paint.Picture">
                      <p:embed/>
                      <p:pic>
                        <p:nvPicPr>
                          <p:cNvPr id="370" name="Object 6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71" name="Group 63"/>
            <p:cNvGrpSpPr>
              <a:grpSpLocks/>
            </p:cNvGrpSpPr>
            <p:nvPr/>
          </p:nvGrpSpPr>
          <p:grpSpPr bwMode="auto">
            <a:xfrm>
              <a:off x="5871792" y="1844824"/>
              <a:ext cx="321469" cy="2064544"/>
              <a:chOff x="2400" y="1488"/>
              <a:chExt cx="270" cy="1734"/>
            </a:xfrm>
          </p:grpSpPr>
          <p:graphicFrame>
            <p:nvGraphicFramePr>
              <p:cNvPr id="372" name="Object 64"/>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52" imgW="428798" imgH="695238" progId="Paint.Picture">
                      <p:embed/>
                    </p:oleObj>
                  </mc:Choice>
                  <mc:Fallback>
                    <p:oleObj name="Bitmap Image" r:id="rId52" imgW="428798" imgH="695238" progId="Paint.Picture">
                      <p:embed/>
                      <p:pic>
                        <p:nvPicPr>
                          <p:cNvPr id="372" name="Object 6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73" name="Object 65"/>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53" imgW="428798" imgH="695238" progId="Paint.Picture">
                      <p:embed/>
                    </p:oleObj>
                  </mc:Choice>
                  <mc:Fallback>
                    <p:oleObj name="Bitmap Image" r:id="rId53" imgW="428798" imgH="695238" progId="Paint.Picture">
                      <p:embed/>
                      <p:pic>
                        <p:nvPicPr>
                          <p:cNvPr id="373" name="Object 6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74" name="Object 66"/>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54" imgW="428798" imgH="695238" progId="Paint.Picture">
                      <p:embed/>
                    </p:oleObj>
                  </mc:Choice>
                  <mc:Fallback>
                    <p:oleObj name="Bitmap Image" r:id="rId54" imgW="428798" imgH="695238" progId="Paint.Picture">
                      <p:embed/>
                      <p:pic>
                        <p:nvPicPr>
                          <p:cNvPr id="374" name="Object 6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75" name="Object 67"/>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55" imgW="428798" imgH="695238" progId="Paint.Picture">
                      <p:embed/>
                    </p:oleObj>
                  </mc:Choice>
                  <mc:Fallback>
                    <p:oleObj name="Bitmap Image" r:id="rId55" imgW="428798" imgH="695238" progId="Paint.Picture">
                      <p:embed/>
                      <p:pic>
                        <p:nvPicPr>
                          <p:cNvPr id="375" name="Object 6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76" name="Group 68"/>
            <p:cNvGrpSpPr>
              <a:grpSpLocks/>
            </p:cNvGrpSpPr>
            <p:nvPr/>
          </p:nvGrpSpPr>
          <p:grpSpPr bwMode="auto">
            <a:xfrm>
              <a:off x="4250160" y="1844824"/>
              <a:ext cx="321469" cy="2064544"/>
              <a:chOff x="2400" y="1488"/>
              <a:chExt cx="270" cy="1734"/>
            </a:xfrm>
          </p:grpSpPr>
          <p:graphicFrame>
            <p:nvGraphicFramePr>
              <p:cNvPr id="377" name="Object 69"/>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56" imgW="428798" imgH="695238" progId="Paint.Picture">
                      <p:embed/>
                    </p:oleObj>
                  </mc:Choice>
                  <mc:Fallback>
                    <p:oleObj name="Bitmap Image" r:id="rId56" imgW="428798" imgH="695238" progId="Paint.Picture">
                      <p:embed/>
                      <p:pic>
                        <p:nvPicPr>
                          <p:cNvPr id="377" name="Object 6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78" name="Object 70"/>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57" imgW="428798" imgH="695238" progId="Paint.Picture">
                      <p:embed/>
                    </p:oleObj>
                  </mc:Choice>
                  <mc:Fallback>
                    <p:oleObj name="Bitmap Image" r:id="rId57" imgW="428798" imgH="695238" progId="Paint.Picture">
                      <p:embed/>
                      <p:pic>
                        <p:nvPicPr>
                          <p:cNvPr id="378" name="Object 7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79" name="Object 71"/>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58" imgW="428798" imgH="695238" progId="Paint.Picture">
                      <p:embed/>
                    </p:oleObj>
                  </mc:Choice>
                  <mc:Fallback>
                    <p:oleObj name="Bitmap Image" r:id="rId58" imgW="428798" imgH="695238" progId="Paint.Picture">
                      <p:embed/>
                      <p:pic>
                        <p:nvPicPr>
                          <p:cNvPr id="379" name="Object 7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80" name="Object 72"/>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59" imgW="428798" imgH="695238" progId="Paint.Picture">
                      <p:embed/>
                    </p:oleObj>
                  </mc:Choice>
                  <mc:Fallback>
                    <p:oleObj name="Bitmap Image" r:id="rId59" imgW="428798" imgH="695238" progId="Paint.Picture">
                      <p:embed/>
                      <p:pic>
                        <p:nvPicPr>
                          <p:cNvPr id="380" name="Object 7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81" name="Group 73"/>
            <p:cNvGrpSpPr>
              <a:grpSpLocks/>
            </p:cNvGrpSpPr>
            <p:nvPr/>
          </p:nvGrpSpPr>
          <p:grpSpPr bwMode="auto">
            <a:xfrm>
              <a:off x="4574010" y="1844824"/>
              <a:ext cx="321469" cy="2064544"/>
              <a:chOff x="2400" y="1488"/>
              <a:chExt cx="270" cy="1734"/>
            </a:xfrm>
          </p:grpSpPr>
          <p:graphicFrame>
            <p:nvGraphicFramePr>
              <p:cNvPr id="382" name="Object 74"/>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60" imgW="428798" imgH="695238" progId="Paint.Picture">
                      <p:embed/>
                    </p:oleObj>
                  </mc:Choice>
                  <mc:Fallback>
                    <p:oleObj name="Bitmap Image" r:id="rId60" imgW="428798" imgH="695238" progId="Paint.Picture">
                      <p:embed/>
                      <p:pic>
                        <p:nvPicPr>
                          <p:cNvPr id="382" name="Object 7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83" name="Object 75"/>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61" imgW="428798" imgH="695238" progId="Paint.Picture">
                      <p:embed/>
                    </p:oleObj>
                  </mc:Choice>
                  <mc:Fallback>
                    <p:oleObj name="Bitmap Image" r:id="rId61" imgW="428798" imgH="695238" progId="Paint.Picture">
                      <p:embed/>
                      <p:pic>
                        <p:nvPicPr>
                          <p:cNvPr id="383" name="Object 7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84" name="Object 76"/>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62" imgW="428798" imgH="695238" progId="Paint.Picture">
                      <p:embed/>
                    </p:oleObj>
                  </mc:Choice>
                  <mc:Fallback>
                    <p:oleObj name="Bitmap Image" r:id="rId62" imgW="428798" imgH="695238" progId="Paint.Picture">
                      <p:embed/>
                      <p:pic>
                        <p:nvPicPr>
                          <p:cNvPr id="384" name="Object 7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85" name="Object 77"/>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63" imgW="428798" imgH="695238" progId="Paint.Picture">
                      <p:embed/>
                    </p:oleObj>
                  </mc:Choice>
                  <mc:Fallback>
                    <p:oleObj name="Bitmap Image" r:id="rId63" imgW="428798" imgH="695238" progId="Paint.Picture">
                      <p:embed/>
                      <p:pic>
                        <p:nvPicPr>
                          <p:cNvPr id="385" name="Object 7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86" name="Group 78"/>
            <p:cNvGrpSpPr>
              <a:grpSpLocks/>
            </p:cNvGrpSpPr>
            <p:nvPr/>
          </p:nvGrpSpPr>
          <p:grpSpPr bwMode="auto">
            <a:xfrm>
              <a:off x="4897860" y="1844824"/>
              <a:ext cx="321469" cy="2064544"/>
              <a:chOff x="2400" y="1488"/>
              <a:chExt cx="270" cy="1734"/>
            </a:xfrm>
          </p:grpSpPr>
          <p:graphicFrame>
            <p:nvGraphicFramePr>
              <p:cNvPr id="387" name="Object 79"/>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64" imgW="428798" imgH="695238" progId="Paint.Picture">
                      <p:embed/>
                    </p:oleObj>
                  </mc:Choice>
                  <mc:Fallback>
                    <p:oleObj name="Bitmap Image" r:id="rId64" imgW="428798" imgH="695238" progId="Paint.Picture">
                      <p:embed/>
                      <p:pic>
                        <p:nvPicPr>
                          <p:cNvPr id="387" name="Object 7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88" name="Object 80"/>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65" imgW="428798" imgH="695238" progId="Paint.Picture">
                      <p:embed/>
                    </p:oleObj>
                  </mc:Choice>
                  <mc:Fallback>
                    <p:oleObj name="Bitmap Image" r:id="rId65" imgW="428798" imgH="695238" progId="Paint.Picture">
                      <p:embed/>
                      <p:pic>
                        <p:nvPicPr>
                          <p:cNvPr id="388" name="Object 8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89" name="Object 81"/>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66" imgW="428798" imgH="695238" progId="Paint.Picture">
                      <p:embed/>
                    </p:oleObj>
                  </mc:Choice>
                  <mc:Fallback>
                    <p:oleObj name="Bitmap Image" r:id="rId66" imgW="428798" imgH="695238" progId="Paint.Picture">
                      <p:embed/>
                      <p:pic>
                        <p:nvPicPr>
                          <p:cNvPr id="389" name="Object 8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90" name="Object 82"/>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67" imgW="428798" imgH="695238" progId="Paint.Picture">
                      <p:embed/>
                    </p:oleObj>
                  </mc:Choice>
                  <mc:Fallback>
                    <p:oleObj name="Bitmap Image" r:id="rId67" imgW="428798" imgH="695238" progId="Paint.Picture">
                      <p:embed/>
                      <p:pic>
                        <p:nvPicPr>
                          <p:cNvPr id="390" name="Object 8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91" name="Group 83"/>
            <p:cNvGrpSpPr>
              <a:grpSpLocks/>
            </p:cNvGrpSpPr>
            <p:nvPr/>
          </p:nvGrpSpPr>
          <p:grpSpPr bwMode="auto">
            <a:xfrm>
              <a:off x="5221710" y="1844824"/>
              <a:ext cx="321469" cy="2064544"/>
              <a:chOff x="2400" y="1488"/>
              <a:chExt cx="270" cy="1734"/>
            </a:xfrm>
          </p:grpSpPr>
          <p:graphicFrame>
            <p:nvGraphicFramePr>
              <p:cNvPr id="392" name="Object 84"/>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68" imgW="428798" imgH="695238" progId="Paint.Picture">
                      <p:embed/>
                    </p:oleObj>
                  </mc:Choice>
                  <mc:Fallback>
                    <p:oleObj name="Bitmap Image" r:id="rId68" imgW="428798" imgH="695238" progId="Paint.Picture">
                      <p:embed/>
                      <p:pic>
                        <p:nvPicPr>
                          <p:cNvPr id="392" name="Object 8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93" name="Object 85"/>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69" imgW="428798" imgH="695238" progId="Paint.Picture">
                      <p:embed/>
                    </p:oleObj>
                  </mc:Choice>
                  <mc:Fallback>
                    <p:oleObj name="Bitmap Image" r:id="rId69" imgW="428798" imgH="695238" progId="Paint.Picture">
                      <p:embed/>
                      <p:pic>
                        <p:nvPicPr>
                          <p:cNvPr id="393" name="Object 8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94" name="Object 86"/>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70" imgW="428798" imgH="695238" progId="Paint.Picture">
                      <p:embed/>
                    </p:oleObj>
                  </mc:Choice>
                  <mc:Fallback>
                    <p:oleObj name="Bitmap Image" r:id="rId70" imgW="428798" imgH="695238" progId="Paint.Picture">
                      <p:embed/>
                      <p:pic>
                        <p:nvPicPr>
                          <p:cNvPr id="394" name="Object 8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95" name="Object 87"/>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71" imgW="428798" imgH="695238" progId="Paint.Picture">
                      <p:embed/>
                    </p:oleObj>
                  </mc:Choice>
                  <mc:Fallback>
                    <p:oleObj name="Bitmap Image" r:id="rId71" imgW="428798" imgH="695238" progId="Paint.Picture">
                      <p:embed/>
                      <p:pic>
                        <p:nvPicPr>
                          <p:cNvPr id="395" name="Object 8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396" name="Group 88"/>
            <p:cNvGrpSpPr>
              <a:grpSpLocks/>
            </p:cNvGrpSpPr>
            <p:nvPr/>
          </p:nvGrpSpPr>
          <p:grpSpPr bwMode="auto">
            <a:xfrm>
              <a:off x="5546751" y="1844824"/>
              <a:ext cx="321469" cy="2064544"/>
              <a:chOff x="2400" y="1488"/>
              <a:chExt cx="270" cy="1734"/>
            </a:xfrm>
          </p:grpSpPr>
          <p:graphicFrame>
            <p:nvGraphicFramePr>
              <p:cNvPr id="397" name="Object 89"/>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72" imgW="428798" imgH="695238" progId="Paint.Picture">
                      <p:embed/>
                    </p:oleObj>
                  </mc:Choice>
                  <mc:Fallback>
                    <p:oleObj name="Bitmap Image" r:id="rId72" imgW="428798" imgH="695238" progId="Paint.Picture">
                      <p:embed/>
                      <p:pic>
                        <p:nvPicPr>
                          <p:cNvPr id="397" name="Object 8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98" name="Object 90"/>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73" imgW="428798" imgH="695238" progId="Paint.Picture">
                      <p:embed/>
                    </p:oleObj>
                  </mc:Choice>
                  <mc:Fallback>
                    <p:oleObj name="Bitmap Image" r:id="rId73" imgW="428798" imgH="695238" progId="Paint.Picture">
                      <p:embed/>
                      <p:pic>
                        <p:nvPicPr>
                          <p:cNvPr id="398" name="Object 9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399" name="Object 91"/>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74" imgW="428798" imgH="695238" progId="Paint.Picture">
                      <p:embed/>
                    </p:oleObj>
                  </mc:Choice>
                  <mc:Fallback>
                    <p:oleObj name="Bitmap Image" r:id="rId74" imgW="428798" imgH="695238" progId="Paint.Picture">
                      <p:embed/>
                      <p:pic>
                        <p:nvPicPr>
                          <p:cNvPr id="399" name="Object 9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400" name="Object 92"/>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75" imgW="428798" imgH="695238" progId="Paint.Picture">
                      <p:embed/>
                    </p:oleObj>
                  </mc:Choice>
                  <mc:Fallback>
                    <p:oleObj name="Bitmap Image" r:id="rId75" imgW="428798" imgH="695238" progId="Paint.Picture">
                      <p:embed/>
                      <p:pic>
                        <p:nvPicPr>
                          <p:cNvPr id="400" name="Object 9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401" name="Group 93"/>
            <p:cNvGrpSpPr>
              <a:grpSpLocks/>
            </p:cNvGrpSpPr>
            <p:nvPr/>
          </p:nvGrpSpPr>
          <p:grpSpPr bwMode="auto">
            <a:xfrm>
              <a:off x="5870601" y="1844824"/>
              <a:ext cx="321469" cy="2064544"/>
              <a:chOff x="2400" y="1488"/>
              <a:chExt cx="270" cy="1734"/>
            </a:xfrm>
          </p:grpSpPr>
          <p:graphicFrame>
            <p:nvGraphicFramePr>
              <p:cNvPr id="402" name="Object 94"/>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76" imgW="428798" imgH="695238" progId="Paint.Picture">
                      <p:embed/>
                    </p:oleObj>
                  </mc:Choice>
                  <mc:Fallback>
                    <p:oleObj name="Bitmap Image" r:id="rId76" imgW="428798" imgH="695238" progId="Paint.Picture">
                      <p:embed/>
                      <p:pic>
                        <p:nvPicPr>
                          <p:cNvPr id="402" name="Object 9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403" name="Object 95"/>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77" imgW="428798" imgH="695238" progId="Paint.Picture">
                      <p:embed/>
                    </p:oleObj>
                  </mc:Choice>
                  <mc:Fallback>
                    <p:oleObj name="Bitmap Image" r:id="rId77" imgW="428798" imgH="695238" progId="Paint.Picture">
                      <p:embed/>
                      <p:pic>
                        <p:nvPicPr>
                          <p:cNvPr id="403" name="Object 9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404" name="Object 96"/>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78" imgW="428798" imgH="695238" progId="Paint.Picture">
                      <p:embed/>
                    </p:oleObj>
                  </mc:Choice>
                  <mc:Fallback>
                    <p:oleObj name="Bitmap Image" r:id="rId78" imgW="428798" imgH="695238" progId="Paint.Picture">
                      <p:embed/>
                      <p:pic>
                        <p:nvPicPr>
                          <p:cNvPr id="404" name="Object 9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405" name="Object 97"/>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79" imgW="428798" imgH="695238" progId="Paint.Picture">
                      <p:embed/>
                    </p:oleObj>
                  </mc:Choice>
                  <mc:Fallback>
                    <p:oleObj name="Bitmap Image" r:id="rId79" imgW="428798" imgH="695238" progId="Paint.Picture">
                      <p:embed/>
                      <p:pic>
                        <p:nvPicPr>
                          <p:cNvPr id="405" name="Object 9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406" name="Group 98"/>
            <p:cNvGrpSpPr>
              <a:grpSpLocks/>
            </p:cNvGrpSpPr>
            <p:nvPr/>
          </p:nvGrpSpPr>
          <p:grpSpPr bwMode="auto">
            <a:xfrm>
              <a:off x="6194451" y="1844824"/>
              <a:ext cx="321469" cy="2064544"/>
              <a:chOff x="2400" y="1488"/>
              <a:chExt cx="270" cy="1734"/>
            </a:xfrm>
          </p:grpSpPr>
          <p:graphicFrame>
            <p:nvGraphicFramePr>
              <p:cNvPr id="407" name="Object 99"/>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80" imgW="428798" imgH="695238" progId="Paint.Picture">
                      <p:embed/>
                    </p:oleObj>
                  </mc:Choice>
                  <mc:Fallback>
                    <p:oleObj name="Bitmap Image" r:id="rId80" imgW="428798" imgH="695238" progId="Paint.Picture">
                      <p:embed/>
                      <p:pic>
                        <p:nvPicPr>
                          <p:cNvPr id="407" name="Object 9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408" name="Object 100"/>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81" imgW="428798" imgH="695238" progId="Paint.Picture">
                      <p:embed/>
                    </p:oleObj>
                  </mc:Choice>
                  <mc:Fallback>
                    <p:oleObj name="Bitmap Image" r:id="rId81" imgW="428798" imgH="695238" progId="Paint.Picture">
                      <p:embed/>
                      <p:pic>
                        <p:nvPicPr>
                          <p:cNvPr id="408" name="Object 1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409" name="Object 101"/>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82" imgW="428798" imgH="695238" progId="Paint.Picture">
                      <p:embed/>
                    </p:oleObj>
                  </mc:Choice>
                  <mc:Fallback>
                    <p:oleObj name="Bitmap Image" r:id="rId82" imgW="428798" imgH="695238" progId="Paint.Picture">
                      <p:embed/>
                      <p:pic>
                        <p:nvPicPr>
                          <p:cNvPr id="409" name="Object 1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410" name="Object 102"/>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83" imgW="428798" imgH="695238" progId="Paint.Picture">
                      <p:embed/>
                    </p:oleObj>
                  </mc:Choice>
                  <mc:Fallback>
                    <p:oleObj name="Bitmap Image" r:id="rId83" imgW="428798" imgH="695238" progId="Paint.Picture">
                      <p:embed/>
                      <p:pic>
                        <p:nvPicPr>
                          <p:cNvPr id="410" name="Object 10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411" name="Group 103"/>
            <p:cNvGrpSpPr>
              <a:grpSpLocks/>
            </p:cNvGrpSpPr>
            <p:nvPr/>
          </p:nvGrpSpPr>
          <p:grpSpPr bwMode="auto">
            <a:xfrm>
              <a:off x="6518301" y="1844824"/>
              <a:ext cx="321469" cy="2064544"/>
              <a:chOff x="2400" y="1488"/>
              <a:chExt cx="270" cy="1734"/>
            </a:xfrm>
          </p:grpSpPr>
          <p:graphicFrame>
            <p:nvGraphicFramePr>
              <p:cNvPr id="412" name="Object 104"/>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84" imgW="428798" imgH="695238" progId="Paint.Picture">
                      <p:embed/>
                    </p:oleObj>
                  </mc:Choice>
                  <mc:Fallback>
                    <p:oleObj name="Bitmap Image" r:id="rId84" imgW="428798" imgH="695238" progId="Paint.Picture">
                      <p:embed/>
                      <p:pic>
                        <p:nvPicPr>
                          <p:cNvPr id="412" name="Object 10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413" name="Object 105"/>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85" imgW="428798" imgH="695238" progId="Paint.Picture">
                      <p:embed/>
                    </p:oleObj>
                  </mc:Choice>
                  <mc:Fallback>
                    <p:oleObj name="Bitmap Image" r:id="rId85" imgW="428798" imgH="695238" progId="Paint.Picture">
                      <p:embed/>
                      <p:pic>
                        <p:nvPicPr>
                          <p:cNvPr id="413" name="Object 10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414" name="Object 106"/>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86" imgW="428798" imgH="695238" progId="Paint.Picture">
                      <p:embed/>
                    </p:oleObj>
                  </mc:Choice>
                  <mc:Fallback>
                    <p:oleObj name="Bitmap Image" r:id="rId86" imgW="428798" imgH="695238" progId="Paint.Picture">
                      <p:embed/>
                      <p:pic>
                        <p:nvPicPr>
                          <p:cNvPr id="414" name="Object 10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415" name="Object 107"/>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87" imgW="428798" imgH="695238" progId="Paint.Picture">
                      <p:embed/>
                    </p:oleObj>
                  </mc:Choice>
                  <mc:Fallback>
                    <p:oleObj name="Bitmap Image" r:id="rId87" imgW="428798" imgH="695238" progId="Paint.Picture">
                      <p:embed/>
                      <p:pic>
                        <p:nvPicPr>
                          <p:cNvPr id="415" name="Object 10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416" name="Group 108"/>
            <p:cNvGrpSpPr>
              <a:grpSpLocks/>
            </p:cNvGrpSpPr>
            <p:nvPr/>
          </p:nvGrpSpPr>
          <p:grpSpPr bwMode="auto">
            <a:xfrm>
              <a:off x="1658170" y="1844824"/>
              <a:ext cx="321469" cy="2064544"/>
              <a:chOff x="2400" y="1488"/>
              <a:chExt cx="270" cy="1734"/>
            </a:xfrm>
          </p:grpSpPr>
          <p:graphicFrame>
            <p:nvGraphicFramePr>
              <p:cNvPr id="417" name="Object 109"/>
              <p:cNvGraphicFramePr>
                <a:graphicFrameLocks noChangeAspect="1"/>
              </p:cNvGraphicFramePr>
              <p:nvPr/>
            </p:nvGraphicFramePr>
            <p:xfrm>
              <a:off x="2400" y="2784"/>
              <a:ext cx="270" cy="438"/>
            </p:xfrm>
            <a:graphic>
              <a:graphicData uri="http://schemas.openxmlformats.org/presentationml/2006/ole">
                <mc:AlternateContent xmlns:mc="http://schemas.openxmlformats.org/markup-compatibility/2006">
                  <mc:Choice xmlns:v="urn:schemas-microsoft-com:vml" Requires="v">
                    <p:oleObj name="Bitmap Image" r:id="rId88" imgW="428798" imgH="695238" progId="Paint.Picture">
                      <p:embed/>
                    </p:oleObj>
                  </mc:Choice>
                  <mc:Fallback>
                    <p:oleObj name="Bitmap Image" r:id="rId88" imgW="428798" imgH="695238" progId="Paint.Picture">
                      <p:embed/>
                      <p:pic>
                        <p:nvPicPr>
                          <p:cNvPr id="417" name="Object 10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784"/>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418" name="Object 110"/>
              <p:cNvGraphicFramePr>
                <a:graphicFrameLocks noChangeAspect="1"/>
              </p:cNvGraphicFramePr>
              <p:nvPr/>
            </p:nvGraphicFramePr>
            <p:xfrm>
              <a:off x="2400" y="2352"/>
              <a:ext cx="270" cy="438"/>
            </p:xfrm>
            <a:graphic>
              <a:graphicData uri="http://schemas.openxmlformats.org/presentationml/2006/ole">
                <mc:AlternateContent xmlns:mc="http://schemas.openxmlformats.org/markup-compatibility/2006">
                  <mc:Choice xmlns:v="urn:schemas-microsoft-com:vml" Requires="v">
                    <p:oleObj name="Bitmap Image" r:id="rId89" imgW="428798" imgH="695238" progId="Paint.Picture">
                      <p:embed/>
                    </p:oleObj>
                  </mc:Choice>
                  <mc:Fallback>
                    <p:oleObj name="Bitmap Image" r:id="rId89" imgW="428798" imgH="695238" progId="Paint.Picture">
                      <p:embed/>
                      <p:pic>
                        <p:nvPicPr>
                          <p:cNvPr id="418" name="Object 1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2352"/>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419" name="Object 111"/>
              <p:cNvGraphicFramePr>
                <a:graphicFrameLocks noChangeAspect="1"/>
              </p:cNvGraphicFramePr>
              <p:nvPr/>
            </p:nvGraphicFramePr>
            <p:xfrm>
              <a:off x="2400" y="1920"/>
              <a:ext cx="270" cy="438"/>
            </p:xfrm>
            <a:graphic>
              <a:graphicData uri="http://schemas.openxmlformats.org/presentationml/2006/ole">
                <mc:AlternateContent xmlns:mc="http://schemas.openxmlformats.org/markup-compatibility/2006">
                  <mc:Choice xmlns:v="urn:schemas-microsoft-com:vml" Requires="v">
                    <p:oleObj name="Bitmap Image" r:id="rId90" imgW="428798" imgH="695238" progId="Paint.Picture">
                      <p:embed/>
                    </p:oleObj>
                  </mc:Choice>
                  <mc:Fallback>
                    <p:oleObj name="Bitmap Image" r:id="rId90" imgW="428798" imgH="695238" progId="Paint.Picture">
                      <p:embed/>
                      <p:pic>
                        <p:nvPicPr>
                          <p:cNvPr id="419" name="Object 1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920"/>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aphicFrame>
            <p:nvGraphicFramePr>
              <p:cNvPr id="420" name="Object 112"/>
              <p:cNvGraphicFramePr>
                <a:graphicFrameLocks noChangeAspect="1"/>
              </p:cNvGraphicFramePr>
              <p:nvPr/>
            </p:nvGraphicFramePr>
            <p:xfrm>
              <a:off x="2400" y="1488"/>
              <a:ext cx="270" cy="438"/>
            </p:xfrm>
            <a:graphic>
              <a:graphicData uri="http://schemas.openxmlformats.org/presentationml/2006/ole">
                <mc:AlternateContent xmlns:mc="http://schemas.openxmlformats.org/markup-compatibility/2006">
                  <mc:Choice xmlns:v="urn:schemas-microsoft-com:vml" Requires="v">
                    <p:oleObj name="Bitmap Image" r:id="rId91" imgW="428798" imgH="695238" progId="Paint.Picture">
                      <p:embed/>
                    </p:oleObj>
                  </mc:Choice>
                  <mc:Fallback>
                    <p:oleObj name="Bitmap Image" r:id="rId91" imgW="428798" imgH="695238" progId="Paint.Picture">
                      <p:embed/>
                      <p:pic>
                        <p:nvPicPr>
                          <p:cNvPr id="420" name="Object 1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0" y="1488"/>
                            <a:ext cx="270" cy="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grpSp>
        <p:grpSp>
          <p:nvGrpSpPr>
            <p:cNvPr id="421" name="Group 113"/>
            <p:cNvGrpSpPr>
              <a:grpSpLocks/>
            </p:cNvGrpSpPr>
            <p:nvPr/>
          </p:nvGrpSpPr>
          <p:grpSpPr bwMode="auto">
            <a:xfrm>
              <a:off x="467544" y="1844824"/>
              <a:ext cx="1134666" cy="2052638"/>
              <a:chOff x="-23" y="436"/>
              <a:chExt cx="953" cy="1724"/>
            </a:xfrm>
          </p:grpSpPr>
          <p:sp>
            <p:nvSpPr>
              <p:cNvPr id="422" name="Text Box 114"/>
              <p:cNvSpPr txBox="1">
                <a:spLocks noChangeArrowheads="1"/>
              </p:cNvSpPr>
              <p:nvPr/>
            </p:nvSpPr>
            <p:spPr bwMode="auto">
              <a:xfrm>
                <a:off x="-23" y="799"/>
                <a:ext cx="726" cy="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algn="r" eaLnBrk="1" hangingPunct="1">
                  <a:spcBef>
                    <a:spcPct val="50000"/>
                  </a:spcBef>
                  <a:defRPr/>
                </a:pPr>
                <a:r>
                  <a:rPr lang="en-GB" sz="1800" dirty="0"/>
                  <a:t>Target Pop.</a:t>
                </a:r>
              </a:p>
              <a:p>
                <a:pPr algn="ctr" eaLnBrk="1" hangingPunct="1">
                  <a:spcBef>
                    <a:spcPct val="50000"/>
                  </a:spcBef>
                  <a:defRPr/>
                </a:pPr>
                <a:r>
                  <a:rPr lang="en-GB" sz="1800" b="1" dirty="0"/>
                  <a:t>   (N)</a:t>
                </a:r>
              </a:p>
            </p:txBody>
          </p:sp>
          <p:sp>
            <p:nvSpPr>
              <p:cNvPr id="423" name="AutoShape 115"/>
              <p:cNvSpPr>
                <a:spLocks/>
              </p:cNvSpPr>
              <p:nvPr/>
            </p:nvSpPr>
            <p:spPr bwMode="auto">
              <a:xfrm>
                <a:off x="703" y="436"/>
                <a:ext cx="227" cy="1724"/>
              </a:xfrm>
              <a:prstGeom prst="leftBrace">
                <a:avLst>
                  <a:gd name="adj1" fmla="val 63289"/>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sz="1350" dirty="0">
                  <a:latin typeface="Times New Roman" charset="0"/>
                  <a:ea typeface="ＭＳ Ｐゴシック" charset="0"/>
                </a:endParaRPr>
              </a:p>
            </p:txBody>
          </p:sp>
        </p:grpSp>
        <p:grpSp>
          <p:nvGrpSpPr>
            <p:cNvPr id="424" name="Group 116"/>
            <p:cNvGrpSpPr>
              <a:grpSpLocks/>
            </p:cNvGrpSpPr>
            <p:nvPr/>
          </p:nvGrpSpPr>
          <p:grpSpPr bwMode="auto">
            <a:xfrm>
              <a:off x="4571629" y="2871143"/>
              <a:ext cx="2268141" cy="1591866"/>
              <a:chOff x="3424" y="1298"/>
              <a:chExt cx="1905" cy="1337"/>
            </a:xfrm>
          </p:grpSpPr>
          <p:sp>
            <p:nvSpPr>
              <p:cNvPr id="425" name="Rectangle 117"/>
              <p:cNvSpPr>
                <a:spLocks noChangeArrowheads="1"/>
              </p:cNvSpPr>
              <p:nvPr/>
            </p:nvSpPr>
            <p:spPr bwMode="auto">
              <a:xfrm>
                <a:off x="3424" y="1298"/>
                <a:ext cx="1905" cy="862"/>
              </a:xfrm>
              <a:prstGeom prst="rect">
                <a:avLst/>
              </a:prstGeom>
              <a:noFill/>
              <a:ln w="254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sz="1350" dirty="0">
                  <a:latin typeface="Times New Roman" charset="0"/>
                  <a:ea typeface="ＭＳ Ｐゴシック" charset="0"/>
                </a:endParaRPr>
              </a:p>
            </p:txBody>
          </p:sp>
          <p:sp>
            <p:nvSpPr>
              <p:cNvPr id="426" name="AutoShape 118"/>
              <p:cNvSpPr>
                <a:spLocks/>
              </p:cNvSpPr>
              <p:nvPr/>
            </p:nvSpPr>
            <p:spPr bwMode="auto">
              <a:xfrm rot="-5400000">
                <a:off x="4263" y="1321"/>
                <a:ext cx="227" cy="1905"/>
              </a:xfrm>
              <a:prstGeom prst="leftBrace">
                <a:avLst>
                  <a:gd name="adj1" fmla="val 69934"/>
                  <a:gd name="adj2" fmla="val 5000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sz="1350" dirty="0">
                  <a:latin typeface="Times New Roman" charset="0"/>
                  <a:ea typeface="ＭＳ Ｐゴシック" charset="0"/>
                </a:endParaRPr>
              </a:p>
            </p:txBody>
          </p:sp>
          <p:sp>
            <p:nvSpPr>
              <p:cNvPr id="427" name="Text Box 119"/>
              <p:cNvSpPr txBox="1">
                <a:spLocks noChangeArrowheads="1"/>
              </p:cNvSpPr>
              <p:nvPr/>
            </p:nvSpPr>
            <p:spPr bwMode="auto">
              <a:xfrm>
                <a:off x="3788" y="2325"/>
                <a:ext cx="1088" cy="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sz="2400">
                    <a:solidFill>
                      <a:schemeClr val="tx1"/>
                    </a:solidFill>
                    <a:latin typeface="Times New Roman" charset="0"/>
                    <a:ea typeface="ＭＳ Ｐゴシック" charset="0"/>
                  </a:defRPr>
                </a:lvl1pPr>
                <a:lvl2pPr marL="742950" indent="-285750" eaLnBrk="0" hangingPunct="0">
                  <a:defRPr sz="2400">
                    <a:solidFill>
                      <a:schemeClr val="tx1"/>
                    </a:solidFill>
                    <a:latin typeface="Times New Roman" charset="0"/>
                    <a:ea typeface="ＭＳ Ｐゴシック" charset="0"/>
                  </a:defRPr>
                </a:lvl2pPr>
                <a:lvl3pPr marL="1143000" indent="-228600" eaLnBrk="0" hangingPunct="0">
                  <a:defRPr sz="2400">
                    <a:solidFill>
                      <a:schemeClr val="tx1"/>
                    </a:solidFill>
                    <a:latin typeface="Times New Roman" charset="0"/>
                    <a:ea typeface="ＭＳ Ｐゴシック" charset="0"/>
                  </a:defRPr>
                </a:lvl3pPr>
                <a:lvl4pPr marL="1600200" indent="-228600" eaLnBrk="0" hangingPunct="0">
                  <a:defRPr sz="2400">
                    <a:solidFill>
                      <a:schemeClr val="tx1"/>
                    </a:solidFill>
                    <a:latin typeface="Times New Roman" charset="0"/>
                    <a:ea typeface="ＭＳ Ｐゴシック" charset="0"/>
                  </a:defRPr>
                </a:lvl4pPr>
                <a:lvl5pPr marL="2057400" indent="-228600" eaLnBrk="0" hangingPunct="0">
                  <a:defRPr sz="2400">
                    <a:solidFill>
                      <a:schemeClr val="tx1"/>
                    </a:solidFill>
                    <a:latin typeface="Times New Roman" charset="0"/>
                    <a:ea typeface="ＭＳ Ｐゴシック" charset="0"/>
                  </a:defRPr>
                </a:lvl5pPr>
                <a:lvl6pPr marL="2514600" indent="-228600" eaLnBrk="0" fontAlgn="base" hangingPunct="0">
                  <a:spcBef>
                    <a:spcPct val="0"/>
                  </a:spcBef>
                  <a:spcAft>
                    <a:spcPct val="0"/>
                  </a:spcAft>
                  <a:defRPr sz="2400">
                    <a:solidFill>
                      <a:schemeClr val="tx1"/>
                    </a:solidFill>
                    <a:latin typeface="Times New Roman" charset="0"/>
                    <a:ea typeface="ＭＳ Ｐゴシック" charset="0"/>
                  </a:defRPr>
                </a:lvl6pPr>
                <a:lvl7pPr marL="2971800" indent="-228600" eaLnBrk="0" fontAlgn="base" hangingPunct="0">
                  <a:spcBef>
                    <a:spcPct val="0"/>
                  </a:spcBef>
                  <a:spcAft>
                    <a:spcPct val="0"/>
                  </a:spcAft>
                  <a:defRPr sz="2400">
                    <a:solidFill>
                      <a:schemeClr val="tx1"/>
                    </a:solidFill>
                    <a:latin typeface="Times New Roman" charset="0"/>
                    <a:ea typeface="ＭＳ Ｐゴシック" charset="0"/>
                  </a:defRPr>
                </a:lvl7pPr>
                <a:lvl8pPr marL="3429000" indent="-228600" eaLnBrk="0" fontAlgn="base" hangingPunct="0">
                  <a:spcBef>
                    <a:spcPct val="0"/>
                  </a:spcBef>
                  <a:spcAft>
                    <a:spcPct val="0"/>
                  </a:spcAft>
                  <a:defRPr sz="2400">
                    <a:solidFill>
                      <a:schemeClr val="tx1"/>
                    </a:solidFill>
                    <a:latin typeface="Times New Roman" charset="0"/>
                    <a:ea typeface="ＭＳ Ｐゴシック" charset="0"/>
                  </a:defRPr>
                </a:lvl8pPr>
                <a:lvl9pPr marL="3886200" indent="-228600" eaLnBrk="0" fontAlgn="base" hangingPunct="0">
                  <a:spcBef>
                    <a:spcPct val="0"/>
                  </a:spcBef>
                  <a:spcAft>
                    <a:spcPct val="0"/>
                  </a:spcAft>
                  <a:defRPr sz="2400">
                    <a:solidFill>
                      <a:schemeClr val="tx1"/>
                    </a:solidFill>
                    <a:latin typeface="Times New Roman" charset="0"/>
                    <a:ea typeface="ＭＳ Ｐゴシック" charset="0"/>
                  </a:defRPr>
                </a:lvl9pPr>
              </a:lstStyle>
              <a:p>
                <a:pPr algn="r" eaLnBrk="1" hangingPunct="1">
                  <a:spcBef>
                    <a:spcPct val="50000"/>
                  </a:spcBef>
                  <a:defRPr/>
                </a:pPr>
                <a:r>
                  <a:rPr lang="en-GB" sz="1800" dirty="0"/>
                  <a:t>Sample </a:t>
                </a:r>
                <a:r>
                  <a:rPr lang="en-GB" sz="1800" b="1" dirty="0"/>
                  <a:t>(n)</a:t>
                </a:r>
              </a:p>
            </p:txBody>
          </p:sp>
        </p:grpSp>
      </p:grpSp>
    </p:spTree>
    <p:extLst>
      <p:ext uri="{BB962C8B-B14F-4D97-AF65-F5344CB8AC3E}">
        <p14:creationId xmlns:p14="http://schemas.microsoft.com/office/powerpoint/2010/main" val="34592506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0807B-36F8-4C80-99C0-8A56E9CCA3F8}"/>
              </a:ext>
            </a:extLst>
          </p:cNvPr>
          <p:cNvSpPr>
            <a:spLocks noGrp="1"/>
          </p:cNvSpPr>
          <p:nvPr>
            <p:ph type="title"/>
          </p:nvPr>
        </p:nvSpPr>
        <p:spPr>
          <a:xfrm>
            <a:off x="457200" y="260648"/>
            <a:ext cx="8435280" cy="1066800"/>
          </a:xfrm>
        </p:spPr>
        <p:txBody>
          <a:bodyPr>
            <a:normAutofit/>
          </a:bodyPr>
          <a:lstStyle/>
          <a:p>
            <a:r>
              <a:rPr lang="en-GB" sz="3600" b="1" dirty="0"/>
              <a:t>Types of sampling strategy/methods</a:t>
            </a:r>
          </a:p>
        </p:txBody>
      </p:sp>
      <p:sp>
        <p:nvSpPr>
          <p:cNvPr id="3" name="Content Placeholder 2">
            <a:extLst>
              <a:ext uri="{FF2B5EF4-FFF2-40B4-BE49-F238E27FC236}">
                <a16:creationId xmlns:a16="http://schemas.microsoft.com/office/drawing/2014/main" id="{18F7F129-60AB-459F-8866-D72CBA71F4C9}"/>
              </a:ext>
            </a:extLst>
          </p:cNvPr>
          <p:cNvSpPr>
            <a:spLocks noGrp="1"/>
          </p:cNvSpPr>
          <p:nvPr>
            <p:ph idx="1"/>
          </p:nvPr>
        </p:nvSpPr>
        <p:spPr>
          <a:xfrm>
            <a:off x="469964" y="1975520"/>
            <a:ext cx="8229600" cy="4325112"/>
          </a:xfrm>
        </p:spPr>
        <p:txBody>
          <a:bodyPr>
            <a:normAutofit/>
          </a:bodyPr>
          <a:lstStyle/>
          <a:p>
            <a:pPr algn="l">
              <a:buFont typeface="Arial" panose="020B0604020202020204" pitchFamily="34" charset="0"/>
              <a:buChar char="•"/>
            </a:pPr>
            <a:r>
              <a:rPr lang="en-GB" dirty="0"/>
              <a:t>Probability sampling </a:t>
            </a:r>
          </a:p>
          <a:p>
            <a:pPr algn="l">
              <a:buFont typeface="Arial" panose="020B0604020202020204" pitchFamily="34" charset="0"/>
              <a:buChar char="•"/>
            </a:pPr>
            <a:endParaRPr lang="en-GB" dirty="0"/>
          </a:p>
          <a:p>
            <a:pPr algn="l">
              <a:buFont typeface="Arial" panose="020B0604020202020204" pitchFamily="34" charset="0"/>
              <a:buChar char="•"/>
            </a:pPr>
            <a:r>
              <a:rPr lang="en-GB" dirty="0"/>
              <a:t>Non-probability sampling </a:t>
            </a:r>
          </a:p>
          <a:p>
            <a:pPr algn="l">
              <a:buFont typeface="Arial" panose="020B0604020202020204" pitchFamily="34" charset="0"/>
              <a:buChar char="•"/>
            </a:pPr>
            <a:endParaRPr lang="en-GB" dirty="0"/>
          </a:p>
        </p:txBody>
      </p:sp>
    </p:spTree>
    <p:extLst>
      <p:ext uri="{BB962C8B-B14F-4D97-AF65-F5344CB8AC3E}">
        <p14:creationId xmlns:p14="http://schemas.microsoft.com/office/powerpoint/2010/main" val="24819733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0D609-1F70-46C5-8F6A-9332091D43D0}"/>
              </a:ext>
            </a:extLst>
          </p:cNvPr>
          <p:cNvSpPr>
            <a:spLocks noGrp="1"/>
          </p:cNvSpPr>
          <p:nvPr>
            <p:ph type="title"/>
          </p:nvPr>
        </p:nvSpPr>
        <p:spPr>
          <a:xfrm>
            <a:off x="539552" y="116632"/>
            <a:ext cx="8229600" cy="1066800"/>
          </a:xfrm>
        </p:spPr>
        <p:txBody>
          <a:bodyPr/>
          <a:lstStyle/>
          <a:p>
            <a:r>
              <a:rPr lang="en-GB" b="1" dirty="0"/>
              <a:t>Probability sampling methods</a:t>
            </a:r>
          </a:p>
        </p:txBody>
      </p:sp>
      <p:sp>
        <p:nvSpPr>
          <p:cNvPr id="3" name="Content Placeholder 2">
            <a:extLst>
              <a:ext uri="{FF2B5EF4-FFF2-40B4-BE49-F238E27FC236}">
                <a16:creationId xmlns:a16="http://schemas.microsoft.com/office/drawing/2014/main" id="{91D516D7-F733-48F4-8F49-16E27705717F}"/>
              </a:ext>
            </a:extLst>
          </p:cNvPr>
          <p:cNvSpPr>
            <a:spLocks noGrp="1"/>
          </p:cNvSpPr>
          <p:nvPr>
            <p:ph idx="1"/>
          </p:nvPr>
        </p:nvSpPr>
        <p:spPr>
          <a:xfrm>
            <a:off x="539552" y="1340768"/>
            <a:ext cx="8229600" cy="4325112"/>
          </a:xfrm>
        </p:spPr>
        <p:txBody>
          <a:bodyPr vert="horz" lIns="91440" tIns="45720" rIns="91440" bIns="45720" rtlCol="0" anchor="t">
            <a:normAutofit lnSpcReduction="10000"/>
          </a:bodyPr>
          <a:lstStyle/>
          <a:p>
            <a:r>
              <a:rPr lang="en-GB" dirty="0"/>
              <a:t>Probability sampling means that every member of the population has a chance of being selected.</a:t>
            </a:r>
          </a:p>
          <a:p>
            <a:r>
              <a:rPr lang="en-GB" dirty="0"/>
              <a:t>Often used in </a:t>
            </a:r>
            <a:r>
              <a:rPr lang="en-GB" b="1" i="1" dirty="0"/>
              <a:t>quantitative research</a:t>
            </a:r>
            <a:r>
              <a:rPr lang="en-GB" dirty="0"/>
              <a:t>. </a:t>
            </a:r>
          </a:p>
          <a:p>
            <a:r>
              <a:rPr lang="en-GB" dirty="0">
                <a:ea typeface="+mn-lt"/>
                <a:cs typeface="+mn-lt"/>
              </a:rPr>
              <a:t>Involves random selection, produces </a:t>
            </a:r>
            <a:r>
              <a:rPr lang="en-GB" sz="3000" dirty="0">
                <a:ea typeface="+mn-lt"/>
                <a:cs typeface="+mn-lt"/>
              </a:rPr>
              <a:t>results that are representative of the whole population, </a:t>
            </a:r>
            <a:r>
              <a:rPr lang="en-GB" dirty="0">
                <a:ea typeface="+mn-lt"/>
                <a:cs typeface="+mn-lt"/>
              </a:rPr>
              <a:t>allowing you to make strong statistical inferences, and thus </a:t>
            </a:r>
            <a:r>
              <a:rPr lang="en-GB" dirty="0"/>
              <a:t>the </a:t>
            </a:r>
            <a:r>
              <a:rPr lang="en-GB" dirty="0">
                <a:solidFill>
                  <a:srgbClr val="FF0000"/>
                </a:solidFill>
              </a:rPr>
              <a:t>most valid</a:t>
            </a:r>
            <a:r>
              <a:rPr lang="en-GB" dirty="0"/>
              <a:t> choice.</a:t>
            </a:r>
          </a:p>
        </p:txBody>
      </p:sp>
    </p:spTree>
    <p:extLst>
      <p:ext uri="{BB962C8B-B14F-4D97-AF65-F5344CB8AC3E}">
        <p14:creationId xmlns:p14="http://schemas.microsoft.com/office/powerpoint/2010/main" val="42502769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D2559-C2D4-4826-A7AF-3D00D9B321F3}"/>
              </a:ext>
            </a:extLst>
          </p:cNvPr>
          <p:cNvSpPr>
            <a:spLocks noGrp="1"/>
          </p:cNvSpPr>
          <p:nvPr>
            <p:ph type="title"/>
          </p:nvPr>
        </p:nvSpPr>
        <p:spPr>
          <a:xfrm>
            <a:off x="611560" y="188640"/>
            <a:ext cx="8229600" cy="1066800"/>
          </a:xfrm>
        </p:spPr>
        <p:txBody>
          <a:bodyPr>
            <a:normAutofit fontScale="90000"/>
          </a:bodyPr>
          <a:lstStyle/>
          <a:p>
            <a:r>
              <a:rPr lang="en-GB" b="1" dirty="0"/>
              <a:t>Four types of probability sampling</a:t>
            </a:r>
          </a:p>
        </p:txBody>
      </p:sp>
      <p:sp>
        <p:nvSpPr>
          <p:cNvPr id="3" name="Content Placeholder 2">
            <a:extLst>
              <a:ext uri="{FF2B5EF4-FFF2-40B4-BE49-F238E27FC236}">
                <a16:creationId xmlns:a16="http://schemas.microsoft.com/office/drawing/2014/main" id="{CD2E0F9C-F1F2-4723-9FFD-6CA3F8711FCA}"/>
              </a:ext>
            </a:extLst>
          </p:cNvPr>
          <p:cNvSpPr>
            <a:spLocks noGrp="1"/>
          </p:cNvSpPr>
          <p:nvPr>
            <p:ph idx="1"/>
          </p:nvPr>
        </p:nvSpPr>
        <p:spPr>
          <a:xfrm>
            <a:off x="611560" y="1340768"/>
            <a:ext cx="8229600" cy="4325112"/>
          </a:xfrm>
        </p:spPr>
        <p:txBody>
          <a:bodyPr vert="horz" lIns="91440" tIns="45720" rIns="91440" bIns="45720" rtlCol="0" anchor="t">
            <a:normAutofit/>
          </a:bodyPr>
          <a:lstStyle/>
          <a:p>
            <a:r>
              <a:rPr lang="en-GB" dirty="0"/>
              <a:t>Simple random sampling</a:t>
            </a:r>
            <a:endParaRPr lang="en-US" dirty="0"/>
          </a:p>
          <a:p>
            <a:endParaRPr lang="en-GB" dirty="0"/>
          </a:p>
          <a:p>
            <a:r>
              <a:rPr lang="en-GB" dirty="0"/>
              <a:t>Systematic sampling</a:t>
            </a:r>
          </a:p>
          <a:p>
            <a:endParaRPr lang="en-GB" dirty="0"/>
          </a:p>
          <a:p>
            <a:r>
              <a:rPr lang="en-GB" dirty="0"/>
              <a:t>Stratified sampling</a:t>
            </a:r>
          </a:p>
          <a:p>
            <a:endParaRPr lang="en-GB" dirty="0"/>
          </a:p>
          <a:p>
            <a:r>
              <a:rPr lang="en-GB" dirty="0"/>
              <a:t>Cluster sampling</a:t>
            </a:r>
          </a:p>
        </p:txBody>
      </p:sp>
    </p:spTree>
    <p:extLst>
      <p:ext uri="{BB962C8B-B14F-4D97-AF65-F5344CB8AC3E}">
        <p14:creationId xmlns:p14="http://schemas.microsoft.com/office/powerpoint/2010/main" val="16005089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001A0-B226-4974-AD54-57EC0CF8662D}"/>
              </a:ext>
            </a:extLst>
          </p:cNvPr>
          <p:cNvSpPr>
            <a:spLocks noGrp="1"/>
          </p:cNvSpPr>
          <p:nvPr>
            <p:ph type="title"/>
          </p:nvPr>
        </p:nvSpPr>
        <p:spPr>
          <a:xfrm>
            <a:off x="613520" y="201960"/>
            <a:ext cx="8229600" cy="1066800"/>
          </a:xfrm>
        </p:spPr>
        <p:txBody>
          <a:bodyPr>
            <a:normAutofit fontScale="90000"/>
          </a:bodyPr>
          <a:lstStyle/>
          <a:p>
            <a:r>
              <a:rPr lang="en-GB" sz="3600" b="1" dirty="0"/>
              <a:t>Four main types of probability sample</a:t>
            </a:r>
          </a:p>
        </p:txBody>
      </p:sp>
      <p:pic>
        <p:nvPicPr>
          <p:cNvPr id="82946" name="Picture 2" descr="Probability sampling">
            <a:extLst>
              <a:ext uri="{FF2B5EF4-FFF2-40B4-BE49-F238E27FC236}">
                <a16:creationId xmlns:a16="http://schemas.microsoft.com/office/drawing/2014/main" id="{B5AE3E2C-178E-4F7C-9A65-ACB6610255F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3616" y="1232756"/>
            <a:ext cx="7776864" cy="43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52656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2B525-2068-43C2-86D0-8EB7763E734B}"/>
              </a:ext>
            </a:extLst>
          </p:cNvPr>
          <p:cNvSpPr>
            <a:spLocks noGrp="1"/>
          </p:cNvSpPr>
          <p:nvPr>
            <p:ph type="title"/>
          </p:nvPr>
        </p:nvSpPr>
        <p:spPr>
          <a:xfrm>
            <a:off x="487991" y="116632"/>
            <a:ext cx="8229600" cy="1066800"/>
          </a:xfrm>
        </p:spPr>
        <p:txBody>
          <a:bodyPr/>
          <a:lstStyle/>
          <a:p>
            <a:pPr algn="ctr"/>
            <a:r>
              <a:rPr lang="en-GB" b="1" dirty="0"/>
              <a:t>Simple random sampling</a:t>
            </a:r>
          </a:p>
        </p:txBody>
      </p:sp>
      <p:sp>
        <p:nvSpPr>
          <p:cNvPr id="3" name="Content Placeholder 2">
            <a:extLst>
              <a:ext uri="{FF2B5EF4-FFF2-40B4-BE49-F238E27FC236}">
                <a16:creationId xmlns:a16="http://schemas.microsoft.com/office/drawing/2014/main" id="{AF1A7E7B-7F45-4038-9AFD-30B5693D4901}"/>
              </a:ext>
            </a:extLst>
          </p:cNvPr>
          <p:cNvSpPr>
            <a:spLocks noGrp="1"/>
          </p:cNvSpPr>
          <p:nvPr>
            <p:ph idx="1"/>
          </p:nvPr>
        </p:nvSpPr>
        <p:spPr>
          <a:xfrm>
            <a:off x="457200" y="1412776"/>
            <a:ext cx="8229600" cy="4325112"/>
          </a:xfrm>
        </p:spPr>
        <p:txBody>
          <a:bodyPr>
            <a:normAutofit fontScale="92500" lnSpcReduction="20000"/>
          </a:bodyPr>
          <a:lstStyle/>
          <a:p>
            <a:r>
              <a:rPr lang="en-GB" dirty="0"/>
              <a:t>In a simple random sample, every member of the population has an equal chance of being selected. </a:t>
            </a:r>
          </a:p>
          <a:p>
            <a:r>
              <a:rPr lang="en-GB" dirty="0"/>
              <a:t>Your sampling frame should include the whole population.</a:t>
            </a:r>
          </a:p>
          <a:p>
            <a:endParaRPr lang="en-GB" dirty="0"/>
          </a:p>
          <a:p>
            <a:r>
              <a:rPr lang="en-GB" dirty="0"/>
              <a:t>To conduct this type of sampling, you can use tools like </a:t>
            </a:r>
            <a:r>
              <a:rPr lang="en-GB" b="1" dirty="0"/>
              <a:t>random number generators </a:t>
            </a:r>
            <a:r>
              <a:rPr lang="en-GB" dirty="0"/>
              <a:t>or other techniques that are based entirely on chance.</a:t>
            </a:r>
          </a:p>
        </p:txBody>
      </p:sp>
    </p:spTree>
    <p:extLst>
      <p:ext uri="{BB962C8B-B14F-4D97-AF65-F5344CB8AC3E}">
        <p14:creationId xmlns:p14="http://schemas.microsoft.com/office/powerpoint/2010/main" val="23425254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EF6AE-B70B-40DD-82DD-A5E3C09C33E1}"/>
              </a:ext>
            </a:extLst>
          </p:cNvPr>
          <p:cNvSpPr>
            <a:spLocks noGrp="1"/>
          </p:cNvSpPr>
          <p:nvPr>
            <p:ph type="title"/>
          </p:nvPr>
        </p:nvSpPr>
        <p:spPr/>
        <p:txBody>
          <a:bodyPr>
            <a:normAutofit/>
          </a:bodyPr>
          <a:lstStyle/>
          <a:p>
            <a:r>
              <a:rPr lang="en-GB" b="1" dirty="0">
                <a:solidFill>
                  <a:schemeClr val="tx1"/>
                </a:solidFill>
              </a:rPr>
              <a:t>Example</a:t>
            </a:r>
          </a:p>
        </p:txBody>
      </p:sp>
      <p:sp>
        <p:nvSpPr>
          <p:cNvPr id="3" name="Content Placeholder 2">
            <a:extLst>
              <a:ext uri="{FF2B5EF4-FFF2-40B4-BE49-F238E27FC236}">
                <a16:creationId xmlns:a16="http://schemas.microsoft.com/office/drawing/2014/main" id="{4E0200CB-9F61-4C77-87BE-D250BCA631F1}"/>
              </a:ext>
            </a:extLst>
          </p:cNvPr>
          <p:cNvSpPr>
            <a:spLocks noGrp="1"/>
          </p:cNvSpPr>
          <p:nvPr>
            <p:ph idx="1"/>
          </p:nvPr>
        </p:nvSpPr>
        <p:spPr/>
        <p:txBody>
          <a:bodyPr/>
          <a:lstStyle/>
          <a:p>
            <a:r>
              <a:rPr lang="en-GB" dirty="0"/>
              <a:t>You want to select a simple random sample of 100 employees of Company X. </a:t>
            </a:r>
          </a:p>
          <a:p>
            <a:r>
              <a:rPr lang="en-GB" dirty="0"/>
              <a:t>You assign a number to every employee in the company database from 1 to 1000, and use a random number generator to select 100 numbers.</a:t>
            </a:r>
          </a:p>
        </p:txBody>
      </p:sp>
    </p:spTree>
    <p:extLst>
      <p:ext uri="{BB962C8B-B14F-4D97-AF65-F5344CB8AC3E}">
        <p14:creationId xmlns:p14="http://schemas.microsoft.com/office/powerpoint/2010/main" val="37420329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F9BAD-6971-4177-9458-DA0A9FB1379A}"/>
              </a:ext>
            </a:extLst>
          </p:cNvPr>
          <p:cNvSpPr>
            <a:spLocks noGrp="1"/>
          </p:cNvSpPr>
          <p:nvPr>
            <p:ph type="title"/>
          </p:nvPr>
        </p:nvSpPr>
        <p:spPr/>
        <p:txBody>
          <a:bodyPr/>
          <a:lstStyle/>
          <a:p>
            <a:r>
              <a:rPr lang="en-GB" b="1" dirty="0">
                <a:solidFill>
                  <a:schemeClr val="tx1"/>
                </a:solidFill>
              </a:rPr>
              <a:t>Systematic sampling</a:t>
            </a:r>
          </a:p>
        </p:txBody>
      </p:sp>
      <p:sp>
        <p:nvSpPr>
          <p:cNvPr id="3" name="Content Placeholder 2">
            <a:extLst>
              <a:ext uri="{FF2B5EF4-FFF2-40B4-BE49-F238E27FC236}">
                <a16:creationId xmlns:a16="http://schemas.microsoft.com/office/drawing/2014/main" id="{AE1FA12A-0E06-4EC7-8221-C8A319C8A83B}"/>
              </a:ext>
            </a:extLst>
          </p:cNvPr>
          <p:cNvSpPr>
            <a:spLocks noGrp="1"/>
          </p:cNvSpPr>
          <p:nvPr>
            <p:ph idx="1"/>
          </p:nvPr>
        </p:nvSpPr>
        <p:spPr/>
        <p:txBody>
          <a:bodyPr>
            <a:normAutofit/>
          </a:bodyPr>
          <a:lstStyle/>
          <a:p>
            <a:r>
              <a:rPr lang="en-GB" sz="3200" b="0" i="0" dirty="0">
                <a:effectLst/>
                <a:latin typeface="Georgia" panose="02040502050405020303" pitchFamily="18" charset="0"/>
              </a:rPr>
              <a:t>Systematic sampling is similar to simple random sampling, but it is usually slightly easier to conduct. </a:t>
            </a:r>
          </a:p>
          <a:p>
            <a:r>
              <a:rPr lang="en-GB" sz="3200" b="0" i="0" dirty="0">
                <a:effectLst/>
                <a:latin typeface="Georgia" panose="02040502050405020303" pitchFamily="18" charset="0"/>
              </a:rPr>
              <a:t>Every member of the population is listed with a number, but instead of randomly generating numbers, individuals are chosen at regular intervals</a:t>
            </a:r>
            <a:endParaRPr lang="en-GB" sz="3200" dirty="0">
              <a:latin typeface="Georgia" panose="02040502050405020303" pitchFamily="18" charset="0"/>
            </a:endParaRPr>
          </a:p>
        </p:txBody>
      </p:sp>
    </p:spTree>
    <p:extLst>
      <p:ext uri="{BB962C8B-B14F-4D97-AF65-F5344CB8AC3E}">
        <p14:creationId xmlns:p14="http://schemas.microsoft.com/office/powerpoint/2010/main" val="6147770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B2CE6-6F32-4932-B95C-E360DF5864F2}"/>
              </a:ext>
            </a:extLst>
          </p:cNvPr>
          <p:cNvSpPr>
            <a:spLocks noGrp="1"/>
          </p:cNvSpPr>
          <p:nvPr>
            <p:ph type="title"/>
          </p:nvPr>
        </p:nvSpPr>
        <p:spPr/>
        <p:txBody>
          <a:bodyPr>
            <a:normAutofit/>
          </a:bodyPr>
          <a:lstStyle/>
          <a:p>
            <a:r>
              <a:rPr lang="en-GB" b="1" dirty="0"/>
              <a:t>Example</a:t>
            </a:r>
          </a:p>
        </p:txBody>
      </p:sp>
      <p:sp>
        <p:nvSpPr>
          <p:cNvPr id="3" name="Content Placeholder 2">
            <a:extLst>
              <a:ext uri="{FF2B5EF4-FFF2-40B4-BE49-F238E27FC236}">
                <a16:creationId xmlns:a16="http://schemas.microsoft.com/office/drawing/2014/main" id="{B9D09262-E052-4C8F-B3EA-754695F5D760}"/>
              </a:ext>
            </a:extLst>
          </p:cNvPr>
          <p:cNvSpPr>
            <a:spLocks noGrp="1"/>
          </p:cNvSpPr>
          <p:nvPr>
            <p:ph idx="1"/>
          </p:nvPr>
        </p:nvSpPr>
        <p:spPr/>
        <p:txBody>
          <a:bodyPr>
            <a:normAutofit lnSpcReduction="10000"/>
          </a:bodyPr>
          <a:lstStyle/>
          <a:p>
            <a:r>
              <a:rPr lang="en-GB" dirty="0"/>
              <a:t>All employees of the company are listed in alphabetical order. </a:t>
            </a:r>
          </a:p>
          <a:p>
            <a:r>
              <a:rPr lang="en-GB" dirty="0"/>
              <a:t>From the first 10 numbers, you randomly select a starting point: number 6. From number 6 onwards, every 10th person on the list is selected (6, 16, 26, 36, and so on), and you end up with a sample of 100 people.</a:t>
            </a:r>
          </a:p>
        </p:txBody>
      </p:sp>
    </p:spTree>
    <p:extLst>
      <p:ext uri="{BB962C8B-B14F-4D97-AF65-F5344CB8AC3E}">
        <p14:creationId xmlns:p14="http://schemas.microsoft.com/office/powerpoint/2010/main" val="20422261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81232-4B92-4B33-90CD-D26E2CD014F2}"/>
              </a:ext>
            </a:extLst>
          </p:cNvPr>
          <p:cNvSpPr>
            <a:spLocks noGrp="1"/>
          </p:cNvSpPr>
          <p:nvPr>
            <p:ph type="title"/>
          </p:nvPr>
        </p:nvSpPr>
        <p:spPr>
          <a:xfrm>
            <a:off x="485775" y="404664"/>
            <a:ext cx="8229600" cy="1066800"/>
          </a:xfrm>
        </p:spPr>
        <p:txBody>
          <a:bodyPr/>
          <a:lstStyle/>
          <a:p>
            <a:r>
              <a:rPr lang="en-GB" b="1" dirty="0"/>
              <a:t>Stratified sampling</a:t>
            </a:r>
          </a:p>
        </p:txBody>
      </p:sp>
      <p:sp>
        <p:nvSpPr>
          <p:cNvPr id="3" name="Content Placeholder 2">
            <a:extLst>
              <a:ext uri="{FF2B5EF4-FFF2-40B4-BE49-F238E27FC236}">
                <a16:creationId xmlns:a16="http://schemas.microsoft.com/office/drawing/2014/main" id="{93A60A23-CE90-483F-8B2D-38CDEB898FA6}"/>
              </a:ext>
            </a:extLst>
          </p:cNvPr>
          <p:cNvSpPr>
            <a:spLocks noGrp="1"/>
          </p:cNvSpPr>
          <p:nvPr>
            <p:ph idx="1"/>
          </p:nvPr>
        </p:nvSpPr>
        <p:spPr>
          <a:xfrm>
            <a:off x="514350" y="1700808"/>
            <a:ext cx="8229600" cy="4325112"/>
          </a:xfrm>
        </p:spPr>
        <p:txBody>
          <a:bodyPr/>
          <a:lstStyle/>
          <a:p>
            <a:r>
              <a:rPr lang="en-GB" dirty="0"/>
              <a:t>Stratified sampling involves dividing the population into subpopulations that may differ in important ways. </a:t>
            </a:r>
          </a:p>
          <a:p>
            <a:r>
              <a:rPr lang="en-GB" dirty="0"/>
              <a:t>It allows you draw more precise conclusions by ensuring that every subgroup is properly represented in the sample.</a:t>
            </a:r>
          </a:p>
        </p:txBody>
      </p:sp>
    </p:spTree>
    <p:extLst>
      <p:ext uri="{BB962C8B-B14F-4D97-AF65-F5344CB8AC3E}">
        <p14:creationId xmlns:p14="http://schemas.microsoft.com/office/powerpoint/2010/main" val="18427506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8ABCE2-3412-4BBF-8B0F-A89E9698A5B1}"/>
              </a:ext>
            </a:extLst>
          </p:cNvPr>
          <p:cNvSpPr>
            <a:spLocks noGrp="1"/>
          </p:cNvSpPr>
          <p:nvPr>
            <p:ph type="title"/>
          </p:nvPr>
        </p:nvSpPr>
        <p:spPr>
          <a:xfrm>
            <a:off x="539552" y="332656"/>
            <a:ext cx="8229600" cy="1066800"/>
          </a:xfrm>
        </p:spPr>
        <p:txBody>
          <a:bodyPr/>
          <a:lstStyle/>
          <a:p>
            <a:r>
              <a:rPr lang="en-GB" b="1" dirty="0"/>
              <a:t>Stratified sampling</a:t>
            </a:r>
            <a:endParaRPr lang="en-GB" dirty="0"/>
          </a:p>
        </p:txBody>
      </p:sp>
      <p:sp>
        <p:nvSpPr>
          <p:cNvPr id="3" name="Content Placeholder 2">
            <a:extLst>
              <a:ext uri="{FF2B5EF4-FFF2-40B4-BE49-F238E27FC236}">
                <a16:creationId xmlns:a16="http://schemas.microsoft.com/office/drawing/2014/main" id="{7E470A80-36ED-43EC-A793-59CC711D5E46}"/>
              </a:ext>
            </a:extLst>
          </p:cNvPr>
          <p:cNvSpPr>
            <a:spLocks noGrp="1"/>
          </p:cNvSpPr>
          <p:nvPr>
            <p:ph idx="1"/>
          </p:nvPr>
        </p:nvSpPr>
        <p:spPr>
          <a:xfrm>
            <a:off x="539552" y="1556792"/>
            <a:ext cx="8229600" cy="4325112"/>
          </a:xfrm>
        </p:spPr>
        <p:txBody>
          <a:bodyPr vert="horz" lIns="91440" tIns="45720" rIns="91440" bIns="45720" rtlCol="0" anchor="t">
            <a:normAutofit fontScale="92500" lnSpcReduction="20000"/>
          </a:bodyPr>
          <a:lstStyle/>
          <a:p>
            <a:r>
              <a:rPr lang="en-GB" dirty="0"/>
              <a:t>To use this sampling method, you divide the population into subgroups (called </a:t>
            </a:r>
            <a:r>
              <a:rPr lang="en-GB" dirty="0">
                <a:solidFill>
                  <a:srgbClr val="FF0000"/>
                </a:solidFill>
              </a:rPr>
              <a:t>strata</a:t>
            </a:r>
            <a:r>
              <a:rPr lang="en-GB" dirty="0"/>
              <a:t>) based on the relevant characteristic (e.g. gender, age range, income bracket, job role).</a:t>
            </a:r>
          </a:p>
          <a:p>
            <a:endParaRPr lang="en-GB" dirty="0"/>
          </a:p>
          <a:p>
            <a:r>
              <a:rPr lang="en-GB" dirty="0"/>
              <a:t>Based on the overall proportions of the population, you calculate how many people should be sampled from each subgroup. </a:t>
            </a:r>
          </a:p>
          <a:p>
            <a:r>
              <a:rPr lang="en-GB" dirty="0"/>
              <a:t>Then you use random or systematic sampling to select a sample from each subgroup.</a:t>
            </a:r>
          </a:p>
        </p:txBody>
      </p:sp>
    </p:spTree>
    <p:extLst>
      <p:ext uri="{BB962C8B-B14F-4D97-AF65-F5344CB8AC3E}">
        <p14:creationId xmlns:p14="http://schemas.microsoft.com/office/powerpoint/2010/main" val="8284843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FB779-257B-4FCC-A2EF-759B8C9E4D19}"/>
              </a:ext>
            </a:extLst>
          </p:cNvPr>
          <p:cNvSpPr>
            <a:spLocks noGrp="1"/>
          </p:cNvSpPr>
          <p:nvPr>
            <p:ph type="title"/>
          </p:nvPr>
        </p:nvSpPr>
        <p:spPr>
          <a:xfrm>
            <a:off x="478177" y="95976"/>
            <a:ext cx="8229600" cy="1066800"/>
          </a:xfrm>
        </p:spPr>
        <p:txBody>
          <a:bodyPr>
            <a:normAutofit/>
          </a:bodyPr>
          <a:lstStyle/>
          <a:p>
            <a:r>
              <a:rPr lang="en-GB" b="1" dirty="0"/>
              <a:t>Example</a:t>
            </a:r>
          </a:p>
        </p:txBody>
      </p:sp>
      <p:sp>
        <p:nvSpPr>
          <p:cNvPr id="3" name="Content Placeholder 2">
            <a:extLst>
              <a:ext uri="{FF2B5EF4-FFF2-40B4-BE49-F238E27FC236}">
                <a16:creationId xmlns:a16="http://schemas.microsoft.com/office/drawing/2014/main" id="{843FB9AC-3074-4F3E-A3BF-E0D7F78168E1}"/>
              </a:ext>
            </a:extLst>
          </p:cNvPr>
          <p:cNvSpPr>
            <a:spLocks noGrp="1"/>
          </p:cNvSpPr>
          <p:nvPr>
            <p:ph idx="1"/>
          </p:nvPr>
        </p:nvSpPr>
        <p:spPr>
          <a:xfrm>
            <a:off x="478177" y="1412776"/>
            <a:ext cx="8229600" cy="4325112"/>
          </a:xfrm>
        </p:spPr>
        <p:txBody>
          <a:bodyPr>
            <a:normAutofit fontScale="85000" lnSpcReduction="10000"/>
          </a:bodyPr>
          <a:lstStyle/>
          <a:p>
            <a:r>
              <a:rPr lang="en-GB" dirty="0"/>
              <a:t>The company has 800 female employees and 200 male employees. </a:t>
            </a:r>
          </a:p>
          <a:p>
            <a:r>
              <a:rPr lang="en-GB" dirty="0"/>
              <a:t>You want to ensure that the sample reflects the gender balance of the company, so you sort the population into two strata based on gender.</a:t>
            </a:r>
          </a:p>
          <a:p>
            <a:endParaRPr lang="en-GB" dirty="0"/>
          </a:p>
          <a:p>
            <a:r>
              <a:rPr lang="en-GB" dirty="0"/>
              <a:t>Then you use random sampling on each group, selecting 80 women and 20 men, which gives you a representative sample of 100 people.</a:t>
            </a:r>
          </a:p>
        </p:txBody>
      </p:sp>
    </p:spTree>
    <p:extLst>
      <p:ext uri="{BB962C8B-B14F-4D97-AF65-F5344CB8AC3E}">
        <p14:creationId xmlns:p14="http://schemas.microsoft.com/office/powerpoint/2010/main" val="19318486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AEDD6-FE53-4D77-A0A1-51110D13F458}"/>
              </a:ext>
            </a:extLst>
          </p:cNvPr>
          <p:cNvSpPr>
            <a:spLocks noGrp="1"/>
          </p:cNvSpPr>
          <p:nvPr>
            <p:ph type="title"/>
          </p:nvPr>
        </p:nvSpPr>
        <p:spPr>
          <a:xfrm>
            <a:off x="611560" y="188640"/>
            <a:ext cx="8229600" cy="1066800"/>
          </a:xfrm>
        </p:spPr>
        <p:txBody>
          <a:bodyPr/>
          <a:lstStyle/>
          <a:p>
            <a:pPr algn="ctr"/>
            <a:r>
              <a:rPr lang="en-GB" b="1" dirty="0"/>
              <a:t>Cluster sampling</a:t>
            </a:r>
          </a:p>
        </p:txBody>
      </p:sp>
      <p:sp>
        <p:nvSpPr>
          <p:cNvPr id="3" name="Content Placeholder 2">
            <a:extLst>
              <a:ext uri="{FF2B5EF4-FFF2-40B4-BE49-F238E27FC236}">
                <a16:creationId xmlns:a16="http://schemas.microsoft.com/office/drawing/2014/main" id="{AC4B6CD1-B967-4BFC-8B7F-94498A826AFB}"/>
              </a:ext>
            </a:extLst>
          </p:cNvPr>
          <p:cNvSpPr>
            <a:spLocks noGrp="1"/>
          </p:cNvSpPr>
          <p:nvPr>
            <p:ph idx="1"/>
          </p:nvPr>
        </p:nvSpPr>
        <p:spPr>
          <a:xfrm>
            <a:off x="457200" y="1700808"/>
            <a:ext cx="8229600" cy="4325112"/>
          </a:xfrm>
        </p:spPr>
        <p:txBody>
          <a:bodyPr vert="horz" lIns="91440" tIns="45720" rIns="91440" bIns="45720" rtlCol="0" anchor="t">
            <a:normAutofit/>
          </a:bodyPr>
          <a:lstStyle/>
          <a:p>
            <a:r>
              <a:rPr lang="en-GB" sz="3200" dirty="0"/>
              <a:t>Cluster sampling also involves dividing the population into subgroups, but each subgroup should have similar characteristics to the whole sample. </a:t>
            </a:r>
          </a:p>
          <a:p>
            <a:r>
              <a:rPr lang="en-GB" sz="3200" dirty="0"/>
              <a:t>Instead of sampling individuals from each subgroup, you randomly </a:t>
            </a:r>
            <a:r>
              <a:rPr lang="en-GB" sz="3200" dirty="0">
                <a:solidFill>
                  <a:srgbClr val="FF0000"/>
                </a:solidFill>
              </a:rPr>
              <a:t>select entire subgroups</a:t>
            </a:r>
            <a:r>
              <a:rPr lang="en-GB" dirty="0"/>
              <a:t>.</a:t>
            </a:r>
          </a:p>
        </p:txBody>
      </p:sp>
    </p:spTree>
    <p:extLst>
      <p:ext uri="{BB962C8B-B14F-4D97-AF65-F5344CB8AC3E}">
        <p14:creationId xmlns:p14="http://schemas.microsoft.com/office/powerpoint/2010/main" val="25544932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09F9A-9A74-4458-B769-BBA2E52EBC58}"/>
              </a:ext>
            </a:extLst>
          </p:cNvPr>
          <p:cNvSpPr>
            <a:spLocks noGrp="1"/>
          </p:cNvSpPr>
          <p:nvPr>
            <p:ph type="title"/>
          </p:nvPr>
        </p:nvSpPr>
        <p:spPr/>
        <p:txBody>
          <a:bodyPr/>
          <a:lstStyle/>
          <a:p>
            <a:pPr algn="ctr"/>
            <a:r>
              <a:rPr lang="en-GB" b="1" dirty="0"/>
              <a:t>Multistage sampling</a:t>
            </a:r>
          </a:p>
        </p:txBody>
      </p:sp>
      <p:sp>
        <p:nvSpPr>
          <p:cNvPr id="3" name="Content Placeholder 2">
            <a:extLst>
              <a:ext uri="{FF2B5EF4-FFF2-40B4-BE49-F238E27FC236}">
                <a16:creationId xmlns:a16="http://schemas.microsoft.com/office/drawing/2014/main" id="{009AA254-2D3B-45EE-98B7-D5A92B197B0B}"/>
              </a:ext>
            </a:extLst>
          </p:cNvPr>
          <p:cNvSpPr>
            <a:spLocks noGrp="1"/>
          </p:cNvSpPr>
          <p:nvPr>
            <p:ph idx="1"/>
          </p:nvPr>
        </p:nvSpPr>
        <p:spPr/>
        <p:txBody>
          <a:bodyPr/>
          <a:lstStyle/>
          <a:p>
            <a:r>
              <a:rPr lang="en-GB" dirty="0"/>
              <a:t>If it is practically possible, you might include every individual from each sampled cluster. </a:t>
            </a:r>
          </a:p>
          <a:p>
            <a:r>
              <a:rPr lang="en-GB" dirty="0"/>
              <a:t>If the clusters themselves are large, you can also sample individuals from within each cluster using one of the techniques above. </a:t>
            </a:r>
          </a:p>
        </p:txBody>
      </p:sp>
    </p:spTree>
    <p:extLst>
      <p:ext uri="{BB962C8B-B14F-4D97-AF65-F5344CB8AC3E}">
        <p14:creationId xmlns:p14="http://schemas.microsoft.com/office/powerpoint/2010/main" val="6129959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E5BFB9-71E8-4828-AC6D-1983D5683BC5}"/>
              </a:ext>
            </a:extLst>
          </p:cNvPr>
          <p:cNvSpPr>
            <a:spLocks noGrp="1"/>
          </p:cNvSpPr>
          <p:nvPr>
            <p:ph type="title"/>
          </p:nvPr>
        </p:nvSpPr>
        <p:spPr/>
        <p:txBody>
          <a:bodyPr/>
          <a:lstStyle/>
          <a:p>
            <a:pPr algn="ctr"/>
            <a:r>
              <a:rPr lang="en-GB" b="1" dirty="0"/>
              <a:t>Multistage sampling</a:t>
            </a:r>
            <a:endParaRPr lang="en-GB" dirty="0"/>
          </a:p>
        </p:txBody>
      </p:sp>
      <p:sp>
        <p:nvSpPr>
          <p:cNvPr id="3" name="Content Placeholder 2">
            <a:extLst>
              <a:ext uri="{FF2B5EF4-FFF2-40B4-BE49-F238E27FC236}">
                <a16:creationId xmlns:a16="http://schemas.microsoft.com/office/drawing/2014/main" id="{ECEDD561-A1E9-4401-A54D-480515B4DFB4}"/>
              </a:ext>
            </a:extLst>
          </p:cNvPr>
          <p:cNvSpPr>
            <a:spLocks noGrp="1"/>
          </p:cNvSpPr>
          <p:nvPr>
            <p:ph idx="1"/>
          </p:nvPr>
        </p:nvSpPr>
        <p:spPr/>
        <p:txBody>
          <a:bodyPr vert="horz" lIns="91440" tIns="45720" rIns="91440" bIns="45720" rtlCol="0" anchor="t">
            <a:normAutofit fontScale="92500" lnSpcReduction="10000"/>
          </a:bodyPr>
          <a:lstStyle/>
          <a:p>
            <a:r>
              <a:rPr lang="en-GB" dirty="0"/>
              <a:t>This method is good for dealing with large and </a:t>
            </a:r>
            <a:r>
              <a:rPr lang="en-GB" dirty="0">
                <a:solidFill>
                  <a:srgbClr val="FF0000"/>
                </a:solidFill>
              </a:rPr>
              <a:t>dispersed populations</a:t>
            </a:r>
            <a:r>
              <a:rPr lang="en-GB" dirty="0"/>
              <a:t>, but there is more </a:t>
            </a:r>
            <a:r>
              <a:rPr lang="en-GB" dirty="0">
                <a:solidFill>
                  <a:srgbClr val="FF0000"/>
                </a:solidFill>
              </a:rPr>
              <a:t>risk of error</a:t>
            </a:r>
            <a:r>
              <a:rPr lang="en-GB" dirty="0"/>
              <a:t> in the sample, as there could be substantial differences between clusters. </a:t>
            </a:r>
          </a:p>
          <a:p>
            <a:endParaRPr lang="en-GB" dirty="0"/>
          </a:p>
          <a:p>
            <a:r>
              <a:rPr lang="en-GB" dirty="0"/>
              <a:t>It is difficult to guarantee that the sampled clusters are really representative of the whole population.</a:t>
            </a:r>
          </a:p>
        </p:txBody>
      </p:sp>
    </p:spTree>
    <p:extLst>
      <p:ext uri="{BB962C8B-B14F-4D97-AF65-F5344CB8AC3E}">
        <p14:creationId xmlns:p14="http://schemas.microsoft.com/office/powerpoint/2010/main" val="19360100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97F9B-C286-4D7F-9B12-95338A588F74}"/>
              </a:ext>
            </a:extLst>
          </p:cNvPr>
          <p:cNvSpPr>
            <a:spLocks noGrp="1"/>
          </p:cNvSpPr>
          <p:nvPr>
            <p:ph type="title"/>
          </p:nvPr>
        </p:nvSpPr>
        <p:spPr/>
        <p:txBody>
          <a:bodyPr>
            <a:normAutofit/>
          </a:bodyPr>
          <a:lstStyle/>
          <a:p>
            <a:r>
              <a:rPr lang="en-GB" b="1" dirty="0"/>
              <a:t>Example</a:t>
            </a:r>
          </a:p>
        </p:txBody>
      </p:sp>
      <p:sp>
        <p:nvSpPr>
          <p:cNvPr id="3" name="Content Placeholder 2">
            <a:extLst>
              <a:ext uri="{FF2B5EF4-FFF2-40B4-BE49-F238E27FC236}">
                <a16:creationId xmlns:a16="http://schemas.microsoft.com/office/drawing/2014/main" id="{9330CB1C-A124-4393-BCCE-880DCB2E8914}"/>
              </a:ext>
            </a:extLst>
          </p:cNvPr>
          <p:cNvSpPr>
            <a:spLocks noGrp="1"/>
          </p:cNvSpPr>
          <p:nvPr>
            <p:ph idx="1"/>
          </p:nvPr>
        </p:nvSpPr>
        <p:spPr/>
        <p:txBody>
          <a:bodyPr vert="horz" lIns="91440" tIns="45720" rIns="91440" bIns="45720" rtlCol="0" anchor="t">
            <a:normAutofit/>
          </a:bodyPr>
          <a:lstStyle/>
          <a:p>
            <a:r>
              <a:rPr lang="en-GB" dirty="0"/>
              <a:t>The company has offices in 10 cities across the country (all with roughly the same number of employees in similar roles). </a:t>
            </a:r>
          </a:p>
          <a:p>
            <a:r>
              <a:rPr lang="en-GB" dirty="0"/>
              <a:t>You don’t have the capacity to travel to every office to collect your data, so you use random sampling to select 3 offices – these are your clusters.</a:t>
            </a:r>
          </a:p>
        </p:txBody>
      </p:sp>
    </p:spTree>
    <p:extLst>
      <p:ext uri="{BB962C8B-B14F-4D97-AF65-F5344CB8AC3E}">
        <p14:creationId xmlns:p14="http://schemas.microsoft.com/office/powerpoint/2010/main" val="8986741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27553-A083-4E85-8C79-43D412D7E977}"/>
              </a:ext>
            </a:extLst>
          </p:cNvPr>
          <p:cNvSpPr>
            <a:spLocks noGrp="1"/>
          </p:cNvSpPr>
          <p:nvPr>
            <p:ph type="title"/>
          </p:nvPr>
        </p:nvSpPr>
        <p:spPr>
          <a:xfrm>
            <a:off x="457200" y="116632"/>
            <a:ext cx="8229600" cy="1066800"/>
          </a:xfrm>
        </p:spPr>
        <p:txBody>
          <a:bodyPr>
            <a:normAutofit/>
          </a:bodyPr>
          <a:lstStyle/>
          <a:p>
            <a:r>
              <a:rPr lang="en-GB" sz="3600" b="1" dirty="0">
                <a:solidFill>
                  <a:schemeClr val="tx1"/>
                </a:solidFill>
              </a:rPr>
              <a:t>Non-probability sampling methods</a:t>
            </a:r>
          </a:p>
        </p:txBody>
      </p:sp>
      <p:sp>
        <p:nvSpPr>
          <p:cNvPr id="3" name="Content Placeholder 2">
            <a:extLst>
              <a:ext uri="{FF2B5EF4-FFF2-40B4-BE49-F238E27FC236}">
                <a16:creationId xmlns:a16="http://schemas.microsoft.com/office/drawing/2014/main" id="{3FF2C0EF-393D-421F-B41A-3DAE25CD947B}"/>
              </a:ext>
            </a:extLst>
          </p:cNvPr>
          <p:cNvSpPr>
            <a:spLocks noGrp="1"/>
          </p:cNvSpPr>
          <p:nvPr>
            <p:ph idx="1"/>
          </p:nvPr>
        </p:nvSpPr>
        <p:spPr>
          <a:xfrm>
            <a:off x="462211" y="1412776"/>
            <a:ext cx="8229600" cy="4325112"/>
          </a:xfrm>
        </p:spPr>
        <p:txBody>
          <a:bodyPr vert="horz" lIns="91440" tIns="45720" rIns="91440" bIns="45720" rtlCol="0" anchor="t">
            <a:normAutofit fontScale="85000" lnSpcReduction="20000"/>
          </a:bodyPr>
          <a:lstStyle/>
          <a:p>
            <a:r>
              <a:rPr lang="en-GB" dirty="0"/>
              <a:t>In a non-probability sample, individuals are selected based on non-random criteria, and not every individual has a chance of being included.</a:t>
            </a:r>
          </a:p>
          <a:p>
            <a:r>
              <a:rPr lang="en-GB" dirty="0"/>
              <a:t>This type of sample is easier and cheaper to access, but it has a higher risk of sampling </a:t>
            </a:r>
            <a:r>
              <a:rPr lang="en-GB" dirty="0">
                <a:solidFill>
                  <a:srgbClr val="FF0000"/>
                </a:solidFill>
              </a:rPr>
              <a:t>bias</a:t>
            </a:r>
            <a:r>
              <a:rPr lang="en-GB" dirty="0"/>
              <a:t>. That means the inferences you can make about the population are weaker than with probability samples, and your conclusions may be more limited. </a:t>
            </a:r>
          </a:p>
          <a:p>
            <a:r>
              <a:rPr lang="en-GB" dirty="0"/>
              <a:t>If you use a non-probability sample, you should still aim to make it as representative of the population as possible.</a:t>
            </a:r>
          </a:p>
        </p:txBody>
      </p:sp>
    </p:spTree>
    <p:extLst>
      <p:ext uri="{BB962C8B-B14F-4D97-AF65-F5344CB8AC3E}">
        <p14:creationId xmlns:p14="http://schemas.microsoft.com/office/powerpoint/2010/main" val="17484483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47229-C74F-4F6C-B908-D5668CF79FE4}"/>
              </a:ext>
            </a:extLst>
          </p:cNvPr>
          <p:cNvSpPr>
            <a:spLocks noGrp="1"/>
          </p:cNvSpPr>
          <p:nvPr>
            <p:ph type="title"/>
          </p:nvPr>
        </p:nvSpPr>
        <p:spPr>
          <a:xfrm>
            <a:off x="611560" y="273967"/>
            <a:ext cx="8229600" cy="1066800"/>
          </a:xfrm>
        </p:spPr>
        <p:txBody>
          <a:bodyPr>
            <a:normAutofit/>
          </a:bodyPr>
          <a:lstStyle/>
          <a:p>
            <a:r>
              <a:rPr lang="en-GB" sz="3600" b="1" dirty="0"/>
              <a:t>Non-probability sampling methods</a:t>
            </a:r>
          </a:p>
        </p:txBody>
      </p:sp>
      <p:sp>
        <p:nvSpPr>
          <p:cNvPr id="3" name="Content Placeholder 2">
            <a:extLst>
              <a:ext uri="{FF2B5EF4-FFF2-40B4-BE49-F238E27FC236}">
                <a16:creationId xmlns:a16="http://schemas.microsoft.com/office/drawing/2014/main" id="{363ADCF3-6546-425A-8676-D2EE4FC34DB1}"/>
              </a:ext>
            </a:extLst>
          </p:cNvPr>
          <p:cNvSpPr>
            <a:spLocks noGrp="1"/>
          </p:cNvSpPr>
          <p:nvPr>
            <p:ph idx="1"/>
          </p:nvPr>
        </p:nvSpPr>
        <p:spPr/>
        <p:txBody>
          <a:bodyPr vert="horz" lIns="91440" tIns="45720" rIns="91440" bIns="45720" rtlCol="0" anchor="t">
            <a:normAutofit fontScale="92500" lnSpcReduction="20000"/>
          </a:bodyPr>
          <a:lstStyle/>
          <a:p>
            <a:r>
              <a:rPr lang="en-GB" dirty="0"/>
              <a:t>Alternative / compromise when probability sampling is not achievable</a:t>
            </a:r>
          </a:p>
          <a:p>
            <a:r>
              <a:rPr lang="en-GB" dirty="0"/>
              <a:t>Also often used in exploratory and qualitative research</a:t>
            </a:r>
            <a:r>
              <a:rPr lang="en-GB" b="1" i="1" dirty="0"/>
              <a:t> </a:t>
            </a:r>
            <a:endParaRPr lang="en-GB" dirty="0"/>
          </a:p>
          <a:p>
            <a:r>
              <a:rPr lang="en-GB" dirty="0"/>
              <a:t>In these latter types of research, the aim is not to test a hypothesis about a broad population, but to develop an initial and/or in-depth understanding of a small or under-researched population</a:t>
            </a:r>
          </a:p>
        </p:txBody>
      </p:sp>
    </p:spTree>
    <p:extLst>
      <p:ext uri="{BB962C8B-B14F-4D97-AF65-F5344CB8AC3E}">
        <p14:creationId xmlns:p14="http://schemas.microsoft.com/office/powerpoint/2010/main" val="24547851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C70B4-C8AA-452A-9378-55886230E1AA}"/>
              </a:ext>
            </a:extLst>
          </p:cNvPr>
          <p:cNvSpPr>
            <a:spLocks noGrp="1"/>
          </p:cNvSpPr>
          <p:nvPr>
            <p:ph type="title"/>
          </p:nvPr>
        </p:nvSpPr>
        <p:spPr>
          <a:xfrm>
            <a:off x="237995" y="274638"/>
            <a:ext cx="8699325" cy="1143000"/>
          </a:xfrm>
        </p:spPr>
        <p:txBody>
          <a:bodyPr>
            <a:noAutofit/>
          </a:bodyPr>
          <a:lstStyle/>
          <a:p>
            <a:r>
              <a:rPr lang="en-GB" sz="3600" b="1" dirty="0"/>
              <a:t>Four types of non-probability sampling</a:t>
            </a:r>
          </a:p>
        </p:txBody>
      </p:sp>
      <p:sp>
        <p:nvSpPr>
          <p:cNvPr id="3" name="Content Placeholder 2">
            <a:extLst>
              <a:ext uri="{FF2B5EF4-FFF2-40B4-BE49-F238E27FC236}">
                <a16:creationId xmlns:a16="http://schemas.microsoft.com/office/drawing/2014/main" id="{5117D0DE-1DBF-46A5-9ACF-60F0CDAAC082}"/>
              </a:ext>
            </a:extLst>
          </p:cNvPr>
          <p:cNvSpPr>
            <a:spLocks noGrp="1"/>
          </p:cNvSpPr>
          <p:nvPr>
            <p:ph idx="1"/>
          </p:nvPr>
        </p:nvSpPr>
        <p:spPr/>
        <p:txBody>
          <a:bodyPr vert="horz" lIns="91440" tIns="45720" rIns="91440" bIns="45720" rtlCol="0" anchor="t">
            <a:normAutofit lnSpcReduction="10000"/>
          </a:bodyPr>
          <a:lstStyle/>
          <a:p>
            <a:r>
              <a:rPr lang="en-GB" dirty="0"/>
              <a:t>Convenience sampling</a:t>
            </a:r>
            <a:endParaRPr lang="en-US" dirty="0"/>
          </a:p>
          <a:p>
            <a:endParaRPr lang="en-GB" dirty="0"/>
          </a:p>
          <a:p>
            <a:r>
              <a:rPr lang="en-GB" dirty="0"/>
              <a:t>Voluntary response sampling</a:t>
            </a:r>
          </a:p>
          <a:p>
            <a:endParaRPr lang="en-GB" dirty="0"/>
          </a:p>
          <a:p>
            <a:r>
              <a:rPr lang="en-GB" dirty="0"/>
              <a:t>Purposive sampling</a:t>
            </a:r>
          </a:p>
          <a:p>
            <a:endParaRPr lang="en-GB" dirty="0"/>
          </a:p>
          <a:p>
            <a:r>
              <a:rPr lang="en-GB" dirty="0"/>
              <a:t>Snowball sampling</a:t>
            </a:r>
          </a:p>
          <a:p>
            <a:endParaRPr lang="en-GB" dirty="0"/>
          </a:p>
          <a:p>
            <a:endParaRPr lang="en-GB" dirty="0"/>
          </a:p>
        </p:txBody>
      </p:sp>
    </p:spTree>
    <p:extLst>
      <p:ext uri="{BB962C8B-B14F-4D97-AF65-F5344CB8AC3E}">
        <p14:creationId xmlns:p14="http://schemas.microsoft.com/office/powerpoint/2010/main" val="19359160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6D072-815A-418C-B227-AEABDB0A6DED}"/>
              </a:ext>
            </a:extLst>
          </p:cNvPr>
          <p:cNvSpPr>
            <a:spLocks noGrp="1"/>
          </p:cNvSpPr>
          <p:nvPr>
            <p:ph type="title"/>
          </p:nvPr>
        </p:nvSpPr>
        <p:spPr/>
        <p:txBody>
          <a:bodyPr>
            <a:normAutofit/>
          </a:bodyPr>
          <a:lstStyle/>
          <a:p>
            <a:r>
              <a:rPr lang="en-GB" b="1" dirty="0"/>
              <a:t>Convenience sampling</a:t>
            </a:r>
          </a:p>
        </p:txBody>
      </p:sp>
      <p:sp>
        <p:nvSpPr>
          <p:cNvPr id="3" name="Content Placeholder 2">
            <a:extLst>
              <a:ext uri="{FF2B5EF4-FFF2-40B4-BE49-F238E27FC236}">
                <a16:creationId xmlns:a16="http://schemas.microsoft.com/office/drawing/2014/main" id="{B5A5FF57-FA20-4701-B9FE-5452FA23EA79}"/>
              </a:ext>
            </a:extLst>
          </p:cNvPr>
          <p:cNvSpPr>
            <a:spLocks noGrp="1"/>
          </p:cNvSpPr>
          <p:nvPr>
            <p:ph idx="1"/>
          </p:nvPr>
        </p:nvSpPr>
        <p:spPr/>
        <p:txBody>
          <a:bodyPr vert="horz" lIns="91440" tIns="45720" rIns="91440" bIns="45720" rtlCol="0" anchor="t">
            <a:normAutofit fontScale="92500" lnSpcReduction="10000"/>
          </a:bodyPr>
          <a:lstStyle/>
          <a:p>
            <a:r>
              <a:rPr lang="en-GB" dirty="0"/>
              <a:t>A convenience sample simply includes the individuals who happen to be </a:t>
            </a:r>
            <a:r>
              <a:rPr lang="en-GB" dirty="0">
                <a:solidFill>
                  <a:srgbClr val="FF0000"/>
                </a:solidFill>
              </a:rPr>
              <a:t>most accessible</a:t>
            </a:r>
            <a:r>
              <a:rPr lang="en-GB" dirty="0"/>
              <a:t> to the researcher.</a:t>
            </a:r>
          </a:p>
          <a:p>
            <a:endParaRPr lang="en-GB" dirty="0"/>
          </a:p>
          <a:p>
            <a:r>
              <a:rPr lang="en-GB" dirty="0"/>
              <a:t>This is an easy and inexpensive way to gather initial data, but there is no way to tell if the sample is representative of the population, so it can’t produce generalizable results</a:t>
            </a:r>
          </a:p>
        </p:txBody>
      </p:sp>
    </p:spTree>
    <p:extLst>
      <p:ext uri="{BB962C8B-B14F-4D97-AF65-F5344CB8AC3E}">
        <p14:creationId xmlns:p14="http://schemas.microsoft.com/office/powerpoint/2010/main" val="12491143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2488C-F3A8-4DF9-A16B-71EB12EE1A0E}"/>
              </a:ext>
            </a:extLst>
          </p:cNvPr>
          <p:cNvSpPr>
            <a:spLocks noGrp="1"/>
          </p:cNvSpPr>
          <p:nvPr>
            <p:ph type="title"/>
          </p:nvPr>
        </p:nvSpPr>
        <p:spPr>
          <a:xfrm>
            <a:off x="489098" y="188640"/>
            <a:ext cx="8229600" cy="1066800"/>
          </a:xfrm>
        </p:spPr>
        <p:txBody>
          <a:bodyPr>
            <a:normAutofit/>
          </a:bodyPr>
          <a:lstStyle/>
          <a:p>
            <a:pPr algn="ctr"/>
            <a:r>
              <a:rPr lang="en-GB" b="1" dirty="0"/>
              <a:t>Example</a:t>
            </a:r>
          </a:p>
        </p:txBody>
      </p:sp>
      <p:sp>
        <p:nvSpPr>
          <p:cNvPr id="3" name="Content Placeholder 2">
            <a:extLst>
              <a:ext uri="{FF2B5EF4-FFF2-40B4-BE49-F238E27FC236}">
                <a16:creationId xmlns:a16="http://schemas.microsoft.com/office/drawing/2014/main" id="{DE1C41BA-3EF6-4F15-B163-59EA2BC131E3}"/>
              </a:ext>
            </a:extLst>
          </p:cNvPr>
          <p:cNvSpPr>
            <a:spLocks noGrp="1"/>
          </p:cNvSpPr>
          <p:nvPr>
            <p:ph idx="1"/>
          </p:nvPr>
        </p:nvSpPr>
        <p:spPr>
          <a:xfrm>
            <a:off x="530521" y="1412776"/>
            <a:ext cx="8229600" cy="4325112"/>
          </a:xfrm>
        </p:spPr>
        <p:txBody>
          <a:bodyPr>
            <a:normAutofit fontScale="92500"/>
          </a:bodyPr>
          <a:lstStyle/>
          <a:p>
            <a:r>
              <a:rPr lang="en-GB" dirty="0"/>
              <a:t>You are researching opinions about student support services in your university, so after each of your classes, you ask your fellow students to complete a survey on the topic. </a:t>
            </a:r>
          </a:p>
          <a:p>
            <a:r>
              <a:rPr lang="en-GB" dirty="0"/>
              <a:t>This is a convenient way to gather data, but as you only surveyed students taking the same classes as you at the same level, the sample is not representative of all the students at your university.</a:t>
            </a:r>
          </a:p>
        </p:txBody>
      </p:sp>
    </p:spTree>
    <p:extLst>
      <p:ext uri="{BB962C8B-B14F-4D97-AF65-F5344CB8AC3E}">
        <p14:creationId xmlns:p14="http://schemas.microsoft.com/office/powerpoint/2010/main" val="23388919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5083E-755C-4EF8-A5F5-E5FDD8FE0C22}"/>
              </a:ext>
            </a:extLst>
          </p:cNvPr>
          <p:cNvSpPr>
            <a:spLocks noGrp="1"/>
          </p:cNvSpPr>
          <p:nvPr>
            <p:ph type="title"/>
          </p:nvPr>
        </p:nvSpPr>
        <p:spPr/>
        <p:txBody>
          <a:bodyPr>
            <a:normAutofit/>
          </a:bodyPr>
          <a:lstStyle/>
          <a:p>
            <a:pPr algn="ctr"/>
            <a:r>
              <a:rPr lang="en-GB" b="1" dirty="0"/>
              <a:t>Voluntary response sampling</a:t>
            </a:r>
          </a:p>
        </p:txBody>
      </p:sp>
      <p:sp>
        <p:nvSpPr>
          <p:cNvPr id="3" name="Content Placeholder 2">
            <a:extLst>
              <a:ext uri="{FF2B5EF4-FFF2-40B4-BE49-F238E27FC236}">
                <a16:creationId xmlns:a16="http://schemas.microsoft.com/office/drawing/2014/main" id="{463B9F27-8007-480B-BF27-4265A86361DD}"/>
              </a:ext>
            </a:extLst>
          </p:cNvPr>
          <p:cNvSpPr>
            <a:spLocks noGrp="1"/>
          </p:cNvSpPr>
          <p:nvPr>
            <p:ph idx="1"/>
          </p:nvPr>
        </p:nvSpPr>
        <p:spPr/>
        <p:txBody>
          <a:bodyPr>
            <a:normAutofit fontScale="85000" lnSpcReduction="20000"/>
          </a:bodyPr>
          <a:lstStyle/>
          <a:p>
            <a:r>
              <a:rPr lang="en-GB" dirty="0"/>
              <a:t>Similar to a convenience sample, a voluntary response sample is mainly based on ease of access. Instead of the researcher choosing participants and directly contacting them, people volunteer themselves (e.g. by responding to a public online survey).</a:t>
            </a:r>
          </a:p>
          <a:p>
            <a:endParaRPr lang="en-GB" dirty="0"/>
          </a:p>
          <a:p>
            <a:r>
              <a:rPr lang="en-GB" dirty="0"/>
              <a:t>Voluntary response samples are always at least somewhat biased, as some people will inherently be more likely to volunteer than others.</a:t>
            </a:r>
          </a:p>
        </p:txBody>
      </p:sp>
    </p:spTree>
    <p:extLst>
      <p:ext uri="{BB962C8B-B14F-4D97-AF65-F5344CB8AC3E}">
        <p14:creationId xmlns:p14="http://schemas.microsoft.com/office/powerpoint/2010/main" val="125003292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7F982-9576-41D7-827E-EC0C236EF120}"/>
              </a:ext>
            </a:extLst>
          </p:cNvPr>
          <p:cNvSpPr>
            <a:spLocks noGrp="1"/>
          </p:cNvSpPr>
          <p:nvPr>
            <p:ph type="title"/>
          </p:nvPr>
        </p:nvSpPr>
        <p:spPr>
          <a:xfrm>
            <a:off x="457200" y="404664"/>
            <a:ext cx="8229600" cy="1066800"/>
          </a:xfrm>
        </p:spPr>
        <p:txBody>
          <a:bodyPr>
            <a:normAutofit/>
          </a:bodyPr>
          <a:lstStyle/>
          <a:p>
            <a:r>
              <a:rPr lang="en-GB" b="1" dirty="0"/>
              <a:t>Example</a:t>
            </a:r>
          </a:p>
        </p:txBody>
      </p:sp>
      <p:sp>
        <p:nvSpPr>
          <p:cNvPr id="3" name="Content Placeholder 2">
            <a:extLst>
              <a:ext uri="{FF2B5EF4-FFF2-40B4-BE49-F238E27FC236}">
                <a16:creationId xmlns:a16="http://schemas.microsoft.com/office/drawing/2014/main" id="{FB374695-18AE-4506-82D1-E5B450C09634}"/>
              </a:ext>
            </a:extLst>
          </p:cNvPr>
          <p:cNvSpPr>
            <a:spLocks noGrp="1"/>
          </p:cNvSpPr>
          <p:nvPr>
            <p:ph idx="1"/>
          </p:nvPr>
        </p:nvSpPr>
        <p:spPr>
          <a:xfrm>
            <a:off x="457200" y="1466528"/>
            <a:ext cx="8229600" cy="4325112"/>
          </a:xfrm>
        </p:spPr>
        <p:txBody>
          <a:bodyPr>
            <a:normAutofit/>
          </a:bodyPr>
          <a:lstStyle/>
          <a:p>
            <a:r>
              <a:rPr lang="en-GB" sz="2800" dirty="0"/>
              <a:t>You send out the survey to all students at your university and a lot of students decide to complete it. </a:t>
            </a:r>
          </a:p>
          <a:p>
            <a:r>
              <a:rPr lang="en-GB" sz="2800" dirty="0"/>
              <a:t>This can certainly give you some insight into the topic, but the people who responded are more likely to be those who have strong opinions about the student support services, so you can’t be sure that their opinions are representative of all students.</a:t>
            </a:r>
          </a:p>
        </p:txBody>
      </p:sp>
    </p:spTree>
    <p:extLst>
      <p:ext uri="{BB962C8B-B14F-4D97-AF65-F5344CB8AC3E}">
        <p14:creationId xmlns:p14="http://schemas.microsoft.com/office/powerpoint/2010/main" val="21620442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F3A6A-8AA9-4D75-9387-713EAC680F37}"/>
              </a:ext>
            </a:extLst>
          </p:cNvPr>
          <p:cNvSpPr>
            <a:spLocks noGrp="1"/>
          </p:cNvSpPr>
          <p:nvPr>
            <p:ph type="title"/>
          </p:nvPr>
        </p:nvSpPr>
        <p:spPr>
          <a:xfrm>
            <a:off x="457200" y="188640"/>
            <a:ext cx="8229600" cy="1066800"/>
          </a:xfrm>
        </p:spPr>
        <p:txBody>
          <a:bodyPr/>
          <a:lstStyle/>
          <a:p>
            <a:r>
              <a:rPr lang="en-GB" b="1" dirty="0"/>
              <a:t>Purposive sampling</a:t>
            </a:r>
          </a:p>
        </p:txBody>
      </p:sp>
      <p:sp>
        <p:nvSpPr>
          <p:cNvPr id="3" name="Content Placeholder 2">
            <a:extLst>
              <a:ext uri="{FF2B5EF4-FFF2-40B4-BE49-F238E27FC236}">
                <a16:creationId xmlns:a16="http://schemas.microsoft.com/office/drawing/2014/main" id="{40999049-42DB-48C1-9AA0-C3D9F3CAC753}"/>
              </a:ext>
            </a:extLst>
          </p:cNvPr>
          <p:cNvSpPr>
            <a:spLocks noGrp="1"/>
          </p:cNvSpPr>
          <p:nvPr>
            <p:ph idx="1"/>
          </p:nvPr>
        </p:nvSpPr>
        <p:spPr>
          <a:xfrm>
            <a:off x="466725" y="1412776"/>
            <a:ext cx="8229600" cy="4325112"/>
          </a:xfrm>
        </p:spPr>
        <p:txBody>
          <a:bodyPr vert="horz" lIns="91440" tIns="45720" rIns="91440" bIns="45720" rtlCol="0" anchor="t">
            <a:normAutofit fontScale="85000" lnSpcReduction="20000"/>
          </a:bodyPr>
          <a:lstStyle/>
          <a:p>
            <a:r>
              <a:rPr lang="en-GB" dirty="0"/>
              <a:t>This type of sampling, also known as judgement sampling, involves the researcher using their expertise to select a sample that is most useful to the purposes of the research.</a:t>
            </a:r>
          </a:p>
          <a:p>
            <a:endParaRPr lang="en-GB" dirty="0"/>
          </a:p>
          <a:p>
            <a:r>
              <a:rPr lang="en-GB" dirty="0"/>
              <a:t>It is often used in qualitative research, where the researcher wants to gain detailed knowledge about a specific phenomenon rather than make statistical inferences, or where the population is very small and specific. </a:t>
            </a:r>
          </a:p>
          <a:p>
            <a:r>
              <a:rPr lang="en-GB" dirty="0"/>
              <a:t>An effective purposive sample must have </a:t>
            </a:r>
            <a:r>
              <a:rPr lang="en-GB" dirty="0">
                <a:solidFill>
                  <a:srgbClr val="FF0000"/>
                </a:solidFill>
              </a:rPr>
              <a:t>clear criteria and rationale</a:t>
            </a:r>
            <a:r>
              <a:rPr lang="en-GB" dirty="0"/>
              <a:t> for inclusion.</a:t>
            </a:r>
          </a:p>
        </p:txBody>
      </p:sp>
    </p:spTree>
    <p:extLst>
      <p:ext uri="{BB962C8B-B14F-4D97-AF65-F5344CB8AC3E}">
        <p14:creationId xmlns:p14="http://schemas.microsoft.com/office/powerpoint/2010/main" val="41913286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8777D-3B8F-4F2B-9ADB-0980B2B18813}"/>
              </a:ext>
            </a:extLst>
          </p:cNvPr>
          <p:cNvSpPr>
            <a:spLocks noGrp="1"/>
          </p:cNvSpPr>
          <p:nvPr>
            <p:ph type="title"/>
          </p:nvPr>
        </p:nvSpPr>
        <p:spPr/>
        <p:txBody>
          <a:bodyPr>
            <a:normAutofit/>
          </a:bodyPr>
          <a:lstStyle/>
          <a:p>
            <a:r>
              <a:rPr lang="en-GB" b="1" dirty="0"/>
              <a:t>Example</a:t>
            </a:r>
          </a:p>
        </p:txBody>
      </p:sp>
      <p:sp>
        <p:nvSpPr>
          <p:cNvPr id="3" name="Content Placeholder 2">
            <a:extLst>
              <a:ext uri="{FF2B5EF4-FFF2-40B4-BE49-F238E27FC236}">
                <a16:creationId xmlns:a16="http://schemas.microsoft.com/office/drawing/2014/main" id="{F643027A-DA24-4AD0-B371-BC692C950C52}"/>
              </a:ext>
            </a:extLst>
          </p:cNvPr>
          <p:cNvSpPr>
            <a:spLocks noGrp="1"/>
          </p:cNvSpPr>
          <p:nvPr>
            <p:ph idx="1"/>
          </p:nvPr>
        </p:nvSpPr>
        <p:spPr/>
        <p:txBody>
          <a:bodyPr/>
          <a:lstStyle/>
          <a:p>
            <a:r>
              <a:rPr lang="en-GB" dirty="0"/>
              <a:t>You want to know more about the opinions and experiences of disabled students at your university, </a:t>
            </a:r>
          </a:p>
          <a:p>
            <a:r>
              <a:rPr lang="en-GB" dirty="0"/>
              <a:t>so you purposefully select a number of students with different support needs in order to gather a varied range of data on their experiences with student services.</a:t>
            </a:r>
          </a:p>
        </p:txBody>
      </p:sp>
    </p:spTree>
    <p:extLst>
      <p:ext uri="{BB962C8B-B14F-4D97-AF65-F5344CB8AC3E}">
        <p14:creationId xmlns:p14="http://schemas.microsoft.com/office/powerpoint/2010/main" val="26280414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75F4D-EFFD-4837-8C4B-48D924FEB680}"/>
              </a:ext>
            </a:extLst>
          </p:cNvPr>
          <p:cNvSpPr>
            <a:spLocks noGrp="1"/>
          </p:cNvSpPr>
          <p:nvPr>
            <p:ph type="title"/>
          </p:nvPr>
        </p:nvSpPr>
        <p:spPr>
          <a:xfrm>
            <a:off x="457200" y="188640"/>
            <a:ext cx="8229600" cy="1066800"/>
          </a:xfrm>
        </p:spPr>
        <p:txBody>
          <a:bodyPr/>
          <a:lstStyle/>
          <a:p>
            <a:pPr algn="ctr"/>
            <a:r>
              <a:rPr lang="en-GB" b="1" dirty="0"/>
              <a:t>Snowball sampling</a:t>
            </a:r>
          </a:p>
        </p:txBody>
      </p:sp>
      <p:sp>
        <p:nvSpPr>
          <p:cNvPr id="3" name="Content Placeholder 2">
            <a:extLst>
              <a:ext uri="{FF2B5EF4-FFF2-40B4-BE49-F238E27FC236}">
                <a16:creationId xmlns:a16="http://schemas.microsoft.com/office/drawing/2014/main" id="{15702661-3191-4F6C-8E89-92182C9115E2}"/>
              </a:ext>
            </a:extLst>
          </p:cNvPr>
          <p:cNvSpPr>
            <a:spLocks noGrp="1"/>
          </p:cNvSpPr>
          <p:nvPr>
            <p:ph idx="1"/>
          </p:nvPr>
        </p:nvSpPr>
        <p:spPr/>
        <p:txBody>
          <a:bodyPr/>
          <a:lstStyle/>
          <a:p>
            <a:r>
              <a:rPr lang="en-GB" dirty="0"/>
              <a:t>If the population is hard to access, snowball sampling can be used to recruit participants via other participants. </a:t>
            </a:r>
          </a:p>
          <a:p>
            <a:endParaRPr lang="en-GB" dirty="0"/>
          </a:p>
          <a:p>
            <a:r>
              <a:rPr lang="en-GB" dirty="0"/>
              <a:t>The number of people you have access to “snowballs” as you get in contact with more people.</a:t>
            </a:r>
          </a:p>
        </p:txBody>
      </p:sp>
    </p:spTree>
    <p:extLst>
      <p:ext uri="{BB962C8B-B14F-4D97-AF65-F5344CB8AC3E}">
        <p14:creationId xmlns:p14="http://schemas.microsoft.com/office/powerpoint/2010/main" val="2036453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BA314-50B8-4D91-B7F1-DDA144F5CD10}"/>
              </a:ext>
            </a:extLst>
          </p:cNvPr>
          <p:cNvSpPr>
            <a:spLocks noGrp="1"/>
          </p:cNvSpPr>
          <p:nvPr>
            <p:ph type="title"/>
          </p:nvPr>
        </p:nvSpPr>
        <p:spPr>
          <a:xfrm>
            <a:off x="485775" y="332656"/>
            <a:ext cx="8229600" cy="1066800"/>
          </a:xfrm>
        </p:spPr>
        <p:txBody>
          <a:bodyPr>
            <a:normAutofit/>
          </a:bodyPr>
          <a:lstStyle/>
          <a:p>
            <a:r>
              <a:rPr lang="en-GB" b="1" dirty="0"/>
              <a:t>Example</a:t>
            </a:r>
          </a:p>
        </p:txBody>
      </p:sp>
      <p:sp>
        <p:nvSpPr>
          <p:cNvPr id="3" name="Content Placeholder 2">
            <a:extLst>
              <a:ext uri="{FF2B5EF4-FFF2-40B4-BE49-F238E27FC236}">
                <a16:creationId xmlns:a16="http://schemas.microsoft.com/office/drawing/2014/main" id="{64D49635-59EF-4C3E-9167-A51FC9280471}"/>
              </a:ext>
            </a:extLst>
          </p:cNvPr>
          <p:cNvSpPr>
            <a:spLocks noGrp="1"/>
          </p:cNvSpPr>
          <p:nvPr>
            <p:ph idx="1"/>
          </p:nvPr>
        </p:nvSpPr>
        <p:spPr>
          <a:xfrm>
            <a:off x="457200" y="1409378"/>
            <a:ext cx="8229600" cy="4325112"/>
          </a:xfrm>
        </p:spPr>
        <p:txBody>
          <a:bodyPr>
            <a:normAutofit lnSpcReduction="10000"/>
          </a:bodyPr>
          <a:lstStyle/>
          <a:p>
            <a:r>
              <a:rPr lang="en-GB" dirty="0"/>
              <a:t>You are researching experiences of homelessness in your city. </a:t>
            </a:r>
          </a:p>
          <a:p>
            <a:r>
              <a:rPr lang="en-GB" dirty="0"/>
              <a:t>Since there is no list of all homeless people in the city, probability sampling isn’t possible. </a:t>
            </a:r>
          </a:p>
          <a:p>
            <a:r>
              <a:rPr lang="en-GB" dirty="0"/>
              <a:t>You meet one person who agrees to participate in the research, and she puts you in contact with other homeless people that she knows in the area.</a:t>
            </a:r>
          </a:p>
        </p:txBody>
      </p:sp>
    </p:spTree>
    <p:extLst>
      <p:ext uri="{BB962C8B-B14F-4D97-AF65-F5344CB8AC3E}">
        <p14:creationId xmlns:p14="http://schemas.microsoft.com/office/powerpoint/2010/main" val="190665500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5951C-9961-4E37-B74E-9C2FE3838A9F}"/>
              </a:ext>
            </a:extLst>
          </p:cNvPr>
          <p:cNvSpPr>
            <a:spLocks noGrp="1"/>
          </p:cNvSpPr>
          <p:nvPr>
            <p:ph type="title"/>
          </p:nvPr>
        </p:nvSpPr>
        <p:spPr>
          <a:xfrm>
            <a:off x="611560" y="260648"/>
            <a:ext cx="8229600" cy="1066800"/>
          </a:xfrm>
        </p:spPr>
        <p:txBody>
          <a:bodyPr/>
          <a:lstStyle/>
          <a:p>
            <a:r>
              <a:rPr lang="en-GB" b="1" dirty="0"/>
              <a:t>Watch this at home</a:t>
            </a:r>
          </a:p>
        </p:txBody>
      </p:sp>
      <p:pic>
        <p:nvPicPr>
          <p:cNvPr id="6" name="Online Media 5" title="Research Design: Defining your Population and Sampling Strategy | Scribbr 🎓">
            <a:hlinkClick r:id="" action="ppaction://media"/>
            <a:extLst>
              <a:ext uri="{FF2B5EF4-FFF2-40B4-BE49-F238E27FC236}">
                <a16:creationId xmlns:a16="http://schemas.microsoft.com/office/drawing/2014/main" id="{2498B9A2-94BA-1BFE-FBCC-6B3B8C66C8DB}"/>
              </a:ext>
            </a:extLst>
          </p:cNvPr>
          <p:cNvPicPr>
            <a:picLocks noGrp="1" noRot="1" noChangeAspect="1"/>
          </p:cNvPicPr>
          <p:nvPr>
            <p:ph idx="1"/>
            <a:videoFile r:link="rId1"/>
          </p:nvPr>
        </p:nvPicPr>
        <p:blipFill>
          <a:blip r:embed="rId4"/>
          <a:stretch>
            <a:fillRect/>
          </a:stretch>
        </p:blipFill>
        <p:spPr>
          <a:xfrm>
            <a:off x="1106488" y="1600200"/>
            <a:ext cx="6931025" cy="3916363"/>
          </a:xfrm>
        </p:spPr>
      </p:pic>
    </p:spTree>
    <p:extLst>
      <p:ext uri="{BB962C8B-B14F-4D97-AF65-F5344CB8AC3E}">
        <p14:creationId xmlns:p14="http://schemas.microsoft.com/office/powerpoint/2010/main" val="30811223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a:extLst>
              <a:ext uri="{FF2B5EF4-FFF2-40B4-BE49-F238E27FC236}">
                <a16:creationId xmlns:a16="http://schemas.microsoft.com/office/drawing/2014/main" id="{70A5C582-74EA-BB9D-0AF1-0944F921A98E}"/>
              </a:ext>
            </a:extLst>
          </p:cNvPr>
          <p:cNvGrpSpPr>
            <a:grpSpLocks/>
          </p:cNvGrpSpPr>
          <p:nvPr/>
        </p:nvGrpSpPr>
        <p:grpSpPr bwMode="auto">
          <a:xfrm>
            <a:off x="755576" y="620688"/>
            <a:ext cx="7301553" cy="4992386"/>
            <a:chOff x="78" y="816"/>
            <a:chExt cx="4618" cy="3178"/>
          </a:xfrm>
        </p:grpSpPr>
        <p:sp>
          <p:nvSpPr>
            <p:cNvPr id="3" name="Rectangle 5">
              <a:extLst>
                <a:ext uri="{FF2B5EF4-FFF2-40B4-BE49-F238E27FC236}">
                  <a16:creationId xmlns:a16="http://schemas.microsoft.com/office/drawing/2014/main" id="{50C054B4-7CDB-B21A-7E78-65CE3CBCDD94}"/>
                </a:ext>
              </a:extLst>
            </p:cNvPr>
            <p:cNvSpPr>
              <a:spLocks noChangeArrowheads="1"/>
            </p:cNvSpPr>
            <p:nvPr/>
          </p:nvSpPr>
          <p:spPr bwMode="auto">
            <a:xfrm>
              <a:off x="1864" y="1106"/>
              <a:ext cx="1720" cy="280"/>
            </a:xfrm>
            <a:prstGeom prst="rect">
              <a:avLst/>
            </a:prstGeom>
            <a:solidFill>
              <a:srgbClr val="FFFFCC"/>
            </a:solidFill>
            <a:ln w="12700">
              <a:solidFill>
                <a:sysClr val="windowText" lastClr="000000"/>
              </a:solidFill>
              <a:miter lim="800000"/>
              <a:headEnd/>
              <a:tailEnd/>
            </a:ln>
          </p:spPr>
          <p:txBody>
            <a:bodyPr wrap="none" anchor="ct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ndParaRPr>
            </a:p>
          </p:txBody>
        </p:sp>
        <p:sp>
          <p:nvSpPr>
            <p:cNvPr id="4" name="Rectangle 6">
              <a:extLst>
                <a:ext uri="{FF2B5EF4-FFF2-40B4-BE49-F238E27FC236}">
                  <a16:creationId xmlns:a16="http://schemas.microsoft.com/office/drawing/2014/main" id="{16611DE5-3E50-3C68-475B-AA9B3512E94F}"/>
                </a:ext>
              </a:extLst>
            </p:cNvPr>
            <p:cNvSpPr>
              <a:spLocks noChangeArrowheads="1"/>
            </p:cNvSpPr>
            <p:nvPr/>
          </p:nvSpPr>
          <p:spPr bwMode="auto">
            <a:xfrm>
              <a:off x="1864" y="1122"/>
              <a:ext cx="1726" cy="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7" tIns="44450" rIns="90487" bIns="44450">
              <a:spAutoFit/>
            </a:bodyP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000" b="0" i="0" u="none" strike="noStrike" kern="0" cap="none" spc="0" normalizeH="0" baseline="0" noProof="0" dirty="0">
                  <a:ln>
                    <a:noFill/>
                  </a:ln>
                  <a:solidFill>
                    <a:srgbClr val="CC0000"/>
                  </a:solidFill>
                  <a:effectLst/>
                  <a:uLnTx/>
                  <a:uFillTx/>
                  <a:latin typeface="Tahoma" panose="020B0604030504040204" pitchFamily="34" charset="0"/>
                </a:rPr>
                <a:t>Sampling Techniques </a:t>
              </a:r>
            </a:p>
          </p:txBody>
        </p:sp>
        <p:grpSp>
          <p:nvGrpSpPr>
            <p:cNvPr id="5" name="Group 7">
              <a:extLst>
                <a:ext uri="{FF2B5EF4-FFF2-40B4-BE49-F238E27FC236}">
                  <a16:creationId xmlns:a16="http://schemas.microsoft.com/office/drawing/2014/main" id="{33E6A47E-86C8-937F-6516-4D532B7763C6}"/>
                </a:ext>
              </a:extLst>
            </p:cNvPr>
            <p:cNvGrpSpPr>
              <a:grpSpLocks/>
            </p:cNvGrpSpPr>
            <p:nvPr/>
          </p:nvGrpSpPr>
          <p:grpSpPr bwMode="auto">
            <a:xfrm>
              <a:off x="1816" y="1486"/>
              <a:ext cx="1872" cy="188"/>
              <a:chOff x="1872" y="1631"/>
              <a:chExt cx="1872" cy="188"/>
            </a:xfrm>
          </p:grpSpPr>
          <p:sp>
            <p:nvSpPr>
              <p:cNvPr id="41" name="Line 8">
                <a:extLst>
                  <a:ext uri="{FF2B5EF4-FFF2-40B4-BE49-F238E27FC236}">
                    <a16:creationId xmlns:a16="http://schemas.microsoft.com/office/drawing/2014/main" id="{D24D40B0-EF43-C718-53A7-8208B64D99F8}"/>
                  </a:ext>
                </a:extLst>
              </p:cNvPr>
              <p:cNvSpPr>
                <a:spLocks noChangeShapeType="1"/>
              </p:cNvSpPr>
              <p:nvPr/>
            </p:nvSpPr>
            <p:spPr bwMode="auto">
              <a:xfrm>
                <a:off x="1876" y="1631"/>
                <a:ext cx="1864"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sp>
            <p:nvSpPr>
              <p:cNvPr id="42" name="Line 9">
                <a:extLst>
                  <a:ext uri="{FF2B5EF4-FFF2-40B4-BE49-F238E27FC236}">
                    <a16:creationId xmlns:a16="http://schemas.microsoft.com/office/drawing/2014/main" id="{BFA198AB-B7A5-1A97-C879-44282ABCE67F}"/>
                  </a:ext>
                </a:extLst>
              </p:cNvPr>
              <p:cNvSpPr>
                <a:spLocks noChangeShapeType="1"/>
              </p:cNvSpPr>
              <p:nvPr/>
            </p:nvSpPr>
            <p:spPr bwMode="auto">
              <a:xfrm>
                <a:off x="1872" y="1635"/>
                <a:ext cx="0" cy="184"/>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sp>
            <p:nvSpPr>
              <p:cNvPr id="43" name="Line 10">
                <a:extLst>
                  <a:ext uri="{FF2B5EF4-FFF2-40B4-BE49-F238E27FC236}">
                    <a16:creationId xmlns:a16="http://schemas.microsoft.com/office/drawing/2014/main" id="{F93FAA8F-19CE-DB6D-D7D1-ED7BD63EA70C}"/>
                  </a:ext>
                </a:extLst>
              </p:cNvPr>
              <p:cNvSpPr>
                <a:spLocks noChangeShapeType="1"/>
              </p:cNvSpPr>
              <p:nvPr/>
            </p:nvSpPr>
            <p:spPr bwMode="auto">
              <a:xfrm>
                <a:off x="3744" y="1635"/>
                <a:ext cx="0" cy="184"/>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grpSp>
        <p:sp>
          <p:nvSpPr>
            <p:cNvPr id="6" name="Line 11">
              <a:extLst>
                <a:ext uri="{FF2B5EF4-FFF2-40B4-BE49-F238E27FC236}">
                  <a16:creationId xmlns:a16="http://schemas.microsoft.com/office/drawing/2014/main" id="{F83A007E-E215-EDE7-4926-F2B3A648DB5B}"/>
                </a:ext>
              </a:extLst>
            </p:cNvPr>
            <p:cNvSpPr>
              <a:spLocks noChangeShapeType="1"/>
            </p:cNvSpPr>
            <p:nvPr/>
          </p:nvSpPr>
          <p:spPr bwMode="auto">
            <a:xfrm>
              <a:off x="2728" y="1394"/>
              <a:ext cx="0" cy="88"/>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sp>
          <p:nvSpPr>
            <p:cNvPr id="7" name="Rectangle 12">
              <a:extLst>
                <a:ext uri="{FF2B5EF4-FFF2-40B4-BE49-F238E27FC236}">
                  <a16:creationId xmlns:a16="http://schemas.microsoft.com/office/drawing/2014/main" id="{AFCD5C0F-26CB-589E-DCDE-762E1EC8FFC3}"/>
                </a:ext>
              </a:extLst>
            </p:cNvPr>
            <p:cNvSpPr>
              <a:spLocks noChangeArrowheads="1"/>
            </p:cNvSpPr>
            <p:nvPr/>
          </p:nvSpPr>
          <p:spPr bwMode="auto">
            <a:xfrm>
              <a:off x="1147" y="1687"/>
              <a:ext cx="1542" cy="472"/>
            </a:xfrm>
            <a:prstGeom prst="rect">
              <a:avLst/>
            </a:prstGeom>
            <a:solidFill>
              <a:srgbClr val="FFFFCC"/>
            </a:solidFill>
            <a:ln w="12700">
              <a:solidFill>
                <a:sysClr val="windowText" lastClr="000000"/>
              </a:solidFill>
              <a:miter lim="800000"/>
              <a:headEnd/>
              <a:tailEnd/>
            </a:ln>
          </p:spPr>
          <p:txBody>
            <a:bodyPr wrap="none" anchor="ct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ndParaRPr>
            </a:p>
          </p:txBody>
        </p:sp>
        <p:sp>
          <p:nvSpPr>
            <p:cNvPr id="8" name="Rectangle 13">
              <a:extLst>
                <a:ext uri="{FF2B5EF4-FFF2-40B4-BE49-F238E27FC236}">
                  <a16:creationId xmlns:a16="http://schemas.microsoft.com/office/drawing/2014/main" id="{E8843B76-7B28-8F0A-5A4B-B60F87D2FA0A}"/>
                </a:ext>
              </a:extLst>
            </p:cNvPr>
            <p:cNvSpPr>
              <a:spLocks noChangeArrowheads="1"/>
            </p:cNvSpPr>
            <p:nvPr/>
          </p:nvSpPr>
          <p:spPr bwMode="auto">
            <a:xfrm>
              <a:off x="1064" y="1724"/>
              <a:ext cx="1726" cy="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7" tIns="44450" rIns="90487" bIns="44450">
              <a:spAutoFit/>
            </a:bodyP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000" b="0" i="0" u="none" strike="noStrike" kern="0" cap="none" spc="0" normalizeH="0" baseline="0" noProof="0" dirty="0">
                  <a:ln>
                    <a:noFill/>
                  </a:ln>
                  <a:solidFill>
                    <a:srgbClr val="CC0000"/>
                  </a:solidFill>
                  <a:effectLst/>
                  <a:uLnTx/>
                  <a:uFillTx/>
                  <a:latin typeface="Tahoma" panose="020B0604030504040204" pitchFamily="34" charset="0"/>
                </a:rPr>
                <a:t>Nonprobability</a:t>
              </a:r>
            </a:p>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000" b="0" i="0" u="none" strike="noStrike" kern="0" cap="none" spc="0" normalizeH="0" baseline="0" noProof="0" dirty="0">
                  <a:ln>
                    <a:noFill/>
                  </a:ln>
                  <a:solidFill>
                    <a:srgbClr val="CC0000"/>
                  </a:solidFill>
                  <a:effectLst/>
                  <a:uLnTx/>
                  <a:uFillTx/>
                  <a:latin typeface="Tahoma" panose="020B0604030504040204" pitchFamily="34" charset="0"/>
                </a:rPr>
                <a:t>Sampling Techniques</a:t>
              </a:r>
            </a:p>
          </p:txBody>
        </p:sp>
        <p:sp>
          <p:nvSpPr>
            <p:cNvPr id="9" name="Line 14">
              <a:extLst>
                <a:ext uri="{FF2B5EF4-FFF2-40B4-BE49-F238E27FC236}">
                  <a16:creationId xmlns:a16="http://schemas.microsoft.com/office/drawing/2014/main" id="{616F0336-4CAB-C03B-8473-C1989CD7CC0D}"/>
                </a:ext>
              </a:extLst>
            </p:cNvPr>
            <p:cNvSpPr>
              <a:spLocks noChangeShapeType="1"/>
            </p:cNvSpPr>
            <p:nvPr/>
          </p:nvSpPr>
          <p:spPr bwMode="auto">
            <a:xfrm flipV="1">
              <a:off x="2010" y="2164"/>
              <a:ext cx="0" cy="95"/>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sp>
          <p:nvSpPr>
            <p:cNvPr id="10" name="Line 15">
              <a:extLst>
                <a:ext uri="{FF2B5EF4-FFF2-40B4-BE49-F238E27FC236}">
                  <a16:creationId xmlns:a16="http://schemas.microsoft.com/office/drawing/2014/main" id="{F293F55A-B393-3D7F-08AA-E7648C122B4C}"/>
                </a:ext>
              </a:extLst>
            </p:cNvPr>
            <p:cNvSpPr>
              <a:spLocks noChangeShapeType="1"/>
            </p:cNvSpPr>
            <p:nvPr/>
          </p:nvSpPr>
          <p:spPr bwMode="auto">
            <a:xfrm>
              <a:off x="670" y="2259"/>
              <a:ext cx="3112"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sp>
          <p:nvSpPr>
            <p:cNvPr id="11" name="Line 16">
              <a:extLst>
                <a:ext uri="{FF2B5EF4-FFF2-40B4-BE49-F238E27FC236}">
                  <a16:creationId xmlns:a16="http://schemas.microsoft.com/office/drawing/2014/main" id="{5D99C7C3-A0EE-BC58-8914-38698CABF0F2}"/>
                </a:ext>
              </a:extLst>
            </p:cNvPr>
            <p:cNvSpPr>
              <a:spLocks noChangeShapeType="1"/>
            </p:cNvSpPr>
            <p:nvPr/>
          </p:nvSpPr>
          <p:spPr bwMode="auto">
            <a:xfrm>
              <a:off x="666" y="2263"/>
              <a:ext cx="0" cy="232"/>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sp>
          <p:nvSpPr>
            <p:cNvPr id="12" name="Line 17">
              <a:extLst>
                <a:ext uri="{FF2B5EF4-FFF2-40B4-BE49-F238E27FC236}">
                  <a16:creationId xmlns:a16="http://schemas.microsoft.com/office/drawing/2014/main" id="{91390192-560A-9769-6B4C-18ED262F1A7E}"/>
                </a:ext>
              </a:extLst>
            </p:cNvPr>
            <p:cNvSpPr>
              <a:spLocks noChangeShapeType="1"/>
            </p:cNvSpPr>
            <p:nvPr/>
          </p:nvSpPr>
          <p:spPr bwMode="auto">
            <a:xfrm>
              <a:off x="3786" y="2263"/>
              <a:ext cx="0" cy="232"/>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sp>
          <p:nvSpPr>
            <p:cNvPr id="13" name="Line 18">
              <a:extLst>
                <a:ext uri="{FF2B5EF4-FFF2-40B4-BE49-F238E27FC236}">
                  <a16:creationId xmlns:a16="http://schemas.microsoft.com/office/drawing/2014/main" id="{3FFA33F4-90CC-27BA-5C2E-9F717A66E4F0}"/>
                </a:ext>
              </a:extLst>
            </p:cNvPr>
            <p:cNvSpPr>
              <a:spLocks noChangeShapeType="1"/>
            </p:cNvSpPr>
            <p:nvPr/>
          </p:nvSpPr>
          <p:spPr bwMode="auto">
            <a:xfrm>
              <a:off x="1706" y="2263"/>
              <a:ext cx="0" cy="232"/>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sp>
          <p:nvSpPr>
            <p:cNvPr id="14" name="Line 19">
              <a:extLst>
                <a:ext uri="{FF2B5EF4-FFF2-40B4-BE49-F238E27FC236}">
                  <a16:creationId xmlns:a16="http://schemas.microsoft.com/office/drawing/2014/main" id="{00848713-842D-CF07-97D1-CE82CDAC5089}"/>
                </a:ext>
              </a:extLst>
            </p:cNvPr>
            <p:cNvSpPr>
              <a:spLocks noChangeShapeType="1"/>
            </p:cNvSpPr>
            <p:nvPr/>
          </p:nvSpPr>
          <p:spPr bwMode="auto">
            <a:xfrm>
              <a:off x="2746" y="2263"/>
              <a:ext cx="0" cy="232"/>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sp>
          <p:nvSpPr>
            <p:cNvPr id="15" name="Rectangle 20">
              <a:extLst>
                <a:ext uri="{FF2B5EF4-FFF2-40B4-BE49-F238E27FC236}">
                  <a16:creationId xmlns:a16="http://schemas.microsoft.com/office/drawing/2014/main" id="{32230219-30B4-1C74-0976-0AB68E297C85}"/>
                </a:ext>
              </a:extLst>
            </p:cNvPr>
            <p:cNvSpPr>
              <a:spLocks noChangeArrowheads="1"/>
            </p:cNvSpPr>
            <p:nvPr/>
          </p:nvSpPr>
          <p:spPr bwMode="auto">
            <a:xfrm>
              <a:off x="2778" y="1687"/>
              <a:ext cx="1726" cy="472"/>
            </a:xfrm>
            <a:prstGeom prst="rect">
              <a:avLst/>
            </a:prstGeom>
            <a:solidFill>
              <a:srgbClr val="FFFFCC"/>
            </a:solidFill>
            <a:ln w="12700">
              <a:solidFill>
                <a:sysClr val="windowText" lastClr="000000"/>
              </a:solidFill>
              <a:miter lim="800000"/>
              <a:headEnd/>
              <a:tailEnd/>
            </a:ln>
          </p:spPr>
          <p:txBody>
            <a:bodyPr lIns="90487" tIns="44450" rIns="90487" bIns="44450"/>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000" b="0" i="0" u="none" strike="noStrike" kern="0" cap="none" spc="0" normalizeH="0" baseline="0" noProof="0">
                  <a:ln>
                    <a:noFill/>
                  </a:ln>
                  <a:solidFill>
                    <a:srgbClr val="CC0000"/>
                  </a:solidFill>
                  <a:effectLst/>
                  <a:uLnTx/>
                  <a:uFillTx/>
                  <a:latin typeface="Tahoma" panose="020B0604030504040204" pitchFamily="34" charset="0"/>
                </a:rPr>
                <a:t>Probability</a:t>
              </a:r>
            </a:p>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000" b="0" i="0" u="none" strike="noStrike" kern="0" cap="none" spc="0" normalizeH="0" baseline="0" noProof="0">
                  <a:ln>
                    <a:noFill/>
                  </a:ln>
                  <a:solidFill>
                    <a:srgbClr val="CC0000"/>
                  </a:solidFill>
                  <a:effectLst/>
                  <a:uLnTx/>
                  <a:uFillTx/>
                  <a:latin typeface="Tahoma" panose="020B0604030504040204" pitchFamily="34" charset="0"/>
                </a:rPr>
                <a:t>Sampling Techniques</a:t>
              </a:r>
            </a:p>
          </p:txBody>
        </p:sp>
        <p:sp>
          <p:nvSpPr>
            <p:cNvPr id="16" name="Rectangle 21">
              <a:extLst>
                <a:ext uri="{FF2B5EF4-FFF2-40B4-BE49-F238E27FC236}">
                  <a16:creationId xmlns:a16="http://schemas.microsoft.com/office/drawing/2014/main" id="{0DE841A3-4B0C-1BC7-5C81-FFAD7909EF16}"/>
                </a:ext>
              </a:extLst>
            </p:cNvPr>
            <p:cNvSpPr>
              <a:spLocks noChangeArrowheads="1"/>
            </p:cNvSpPr>
            <p:nvPr/>
          </p:nvSpPr>
          <p:spPr bwMode="auto">
            <a:xfrm>
              <a:off x="96" y="2498"/>
              <a:ext cx="1000" cy="472"/>
            </a:xfrm>
            <a:prstGeom prst="rect">
              <a:avLst/>
            </a:prstGeom>
            <a:solidFill>
              <a:srgbClr val="FFFFCC"/>
            </a:solidFill>
            <a:ln w="12700">
              <a:solidFill>
                <a:sysClr val="windowText" lastClr="000000"/>
              </a:solidFill>
              <a:miter lim="800000"/>
              <a:headEnd/>
              <a:tailEnd/>
            </a:ln>
          </p:spPr>
          <p:txBody>
            <a:bodyPr wrap="none" anchor="ct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ndParaRPr>
            </a:p>
          </p:txBody>
        </p:sp>
        <p:sp>
          <p:nvSpPr>
            <p:cNvPr id="17" name="Rectangle 22">
              <a:extLst>
                <a:ext uri="{FF2B5EF4-FFF2-40B4-BE49-F238E27FC236}">
                  <a16:creationId xmlns:a16="http://schemas.microsoft.com/office/drawing/2014/main" id="{657BFB2F-419D-33AC-11E1-B1E4A3A36291}"/>
                </a:ext>
              </a:extLst>
            </p:cNvPr>
            <p:cNvSpPr>
              <a:spLocks noChangeArrowheads="1"/>
            </p:cNvSpPr>
            <p:nvPr/>
          </p:nvSpPr>
          <p:spPr bwMode="auto">
            <a:xfrm>
              <a:off x="78" y="2535"/>
              <a:ext cx="1027"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7" tIns="44450" rIns="90487" bIns="44450">
              <a:spAutoFit/>
            </a:bodyP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000" b="0" i="0" u="none" strike="noStrike" kern="0" cap="none" spc="0" normalizeH="0" baseline="0" noProof="0">
                  <a:ln>
                    <a:noFill/>
                  </a:ln>
                  <a:solidFill>
                    <a:srgbClr val="CC0000"/>
                  </a:solidFill>
                  <a:effectLst/>
                  <a:uLnTx/>
                  <a:uFillTx/>
                  <a:latin typeface="Tahoma" panose="020B0604030504040204" pitchFamily="34" charset="0"/>
                </a:rPr>
                <a:t>Convenience</a:t>
              </a:r>
            </a:p>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000" b="0" i="0" u="none" strike="noStrike" kern="0" cap="none" spc="0" normalizeH="0" baseline="0" noProof="0">
                  <a:ln>
                    <a:noFill/>
                  </a:ln>
                  <a:solidFill>
                    <a:srgbClr val="CC0000"/>
                  </a:solidFill>
                  <a:effectLst/>
                  <a:uLnTx/>
                  <a:uFillTx/>
                  <a:latin typeface="Tahoma" panose="020B0604030504040204" pitchFamily="34" charset="0"/>
                </a:rPr>
                <a:t>Sampling</a:t>
              </a:r>
            </a:p>
          </p:txBody>
        </p:sp>
        <p:sp>
          <p:nvSpPr>
            <p:cNvPr id="18" name="Rectangle 23">
              <a:extLst>
                <a:ext uri="{FF2B5EF4-FFF2-40B4-BE49-F238E27FC236}">
                  <a16:creationId xmlns:a16="http://schemas.microsoft.com/office/drawing/2014/main" id="{238CA4C1-2D6B-7747-5C6A-45CCB6240750}"/>
                </a:ext>
              </a:extLst>
            </p:cNvPr>
            <p:cNvSpPr>
              <a:spLocks noChangeArrowheads="1"/>
            </p:cNvSpPr>
            <p:nvPr/>
          </p:nvSpPr>
          <p:spPr bwMode="auto">
            <a:xfrm>
              <a:off x="1141" y="2495"/>
              <a:ext cx="1000" cy="472"/>
            </a:xfrm>
            <a:prstGeom prst="rect">
              <a:avLst/>
            </a:prstGeom>
            <a:solidFill>
              <a:srgbClr val="FFFFCC"/>
            </a:solidFill>
            <a:ln w="12700">
              <a:solidFill>
                <a:sysClr val="windowText" lastClr="000000"/>
              </a:solidFill>
              <a:miter lim="800000"/>
              <a:headEnd/>
              <a:tailEnd/>
            </a:ln>
          </p:spPr>
          <p:txBody>
            <a:bodyPr wrap="none" anchor="ct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000" b="0" i="0" u="none" strike="noStrike" kern="0" cap="none" spc="0" normalizeH="0" baseline="0" noProof="0">
                  <a:ln>
                    <a:noFill/>
                  </a:ln>
                  <a:solidFill>
                    <a:srgbClr val="C00000"/>
                  </a:solidFill>
                  <a:effectLst/>
                  <a:uLnTx/>
                  <a:uFillTx/>
                  <a:latin typeface="Tahoma" panose="020B0604030504040204" pitchFamily="34" charset="0"/>
                  <a:cs typeface="Tahoma" panose="020B0604030504040204" pitchFamily="34" charset="0"/>
                </a:rPr>
                <a:t>Judgement </a:t>
              </a:r>
              <a:br>
                <a:rPr kumimoji="0" lang="en-US" altLang="en-US" sz="2000" b="0" i="0" u="none" strike="noStrike" kern="0" cap="none" spc="0" normalizeH="0" baseline="0" noProof="0">
                  <a:ln>
                    <a:noFill/>
                  </a:ln>
                  <a:solidFill>
                    <a:srgbClr val="C00000"/>
                  </a:solidFill>
                  <a:effectLst/>
                  <a:uLnTx/>
                  <a:uFillTx/>
                  <a:latin typeface="Tahoma" panose="020B0604030504040204" pitchFamily="34" charset="0"/>
                  <a:cs typeface="Tahoma" panose="020B0604030504040204" pitchFamily="34" charset="0"/>
                </a:rPr>
              </a:br>
              <a:r>
                <a:rPr kumimoji="0" lang="en-US" altLang="en-US" sz="2000" b="0" i="0" u="none" strike="noStrike" kern="0" cap="none" spc="0" normalizeH="0" baseline="0" noProof="0">
                  <a:ln>
                    <a:noFill/>
                  </a:ln>
                  <a:solidFill>
                    <a:srgbClr val="C00000"/>
                  </a:solidFill>
                  <a:effectLst/>
                  <a:uLnTx/>
                  <a:uFillTx/>
                  <a:latin typeface="Tahoma" panose="020B0604030504040204" pitchFamily="34" charset="0"/>
                  <a:cs typeface="Tahoma" panose="020B0604030504040204" pitchFamily="34" charset="0"/>
                </a:rPr>
                <a:t>Sampling</a:t>
              </a:r>
            </a:p>
          </p:txBody>
        </p:sp>
        <p:sp>
          <p:nvSpPr>
            <p:cNvPr id="19" name="Rectangle 24">
              <a:extLst>
                <a:ext uri="{FF2B5EF4-FFF2-40B4-BE49-F238E27FC236}">
                  <a16:creationId xmlns:a16="http://schemas.microsoft.com/office/drawing/2014/main" id="{4FC3E486-D03A-EC71-6E34-99A0817F606C}"/>
                </a:ext>
              </a:extLst>
            </p:cNvPr>
            <p:cNvSpPr>
              <a:spLocks noChangeArrowheads="1"/>
            </p:cNvSpPr>
            <p:nvPr/>
          </p:nvSpPr>
          <p:spPr bwMode="auto">
            <a:xfrm>
              <a:off x="1589" y="2535"/>
              <a:ext cx="117"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7" tIns="44450" rIns="90487" bIns="44450">
              <a:spAutoFit/>
            </a:bodyP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endParaRPr kumimoji="0" lang="en-US" altLang="en-US" sz="2000" b="0" i="0" u="none" strike="noStrike" kern="0" cap="none" spc="0" normalizeH="0" baseline="0" noProof="0">
                <a:ln>
                  <a:noFill/>
                </a:ln>
                <a:solidFill>
                  <a:srgbClr val="CC0000"/>
                </a:solidFill>
                <a:effectLst/>
                <a:uLnTx/>
                <a:uFillTx/>
                <a:latin typeface="Tahoma" panose="020B0604030504040204" pitchFamily="34" charset="0"/>
              </a:endParaRPr>
            </a:p>
          </p:txBody>
        </p:sp>
        <p:sp>
          <p:nvSpPr>
            <p:cNvPr id="20" name="Rectangle 25">
              <a:extLst>
                <a:ext uri="{FF2B5EF4-FFF2-40B4-BE49-F238E27FC236}">
                  <a16:creationId xmlns:a16="http://schemas.microsoft.com/office/drawing/2014/main" id="{EFB4EB82-48F4-E6B4-7190-24048C2C5413}"/>
                </a:ext>
              </a:extLst>
            </p:cNvPr>
            <p:cNvSpPr>
              <a:spLocks noChangeArrowheads="1"/>
            </p:cNvSpPr>
            <p:nvPr/>
          </p:nvSpPr>
          <p:spPr bwMode="auto">
            <a:xfrm>
              <a:off x="2206" y="2495"/>
              <a:ext cx="1000" cy="472"/>
            </a:xfrm>
            <a:prstGeom prst="rect">
              <a:avLst/>
            </a:prstGeom>
            <a:solidFill>
              <a:srgbClr val="FFFFCC"/>
            </a:solidFill>
            <a:ln w="12700">
              <a:solidFill>
                <a:sysClr val="windowText" lastClr="000000"/>
              </a:solidFill>
              <a:miter lim="800000"/>
              <a:headEnd/>
              <a:tailEnd/>
            </a:ln>
          </p:spPr>
          <p:txBody>
            <a:bodyPr wrap="none" anchor="ct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ndParaRPr>
            </a:p>
          </p:txBody>
        </p:sp>
        <p:sp>
          <p:nvSpPr>
            <p:cNvPr id="21" name="Rectangle 26">
              <a:extLst>
                <a:ext uri="{FF2B5EF4-FFF2-40B4-BE49-F238E27FC236}">
                  <a16:creationId xmlns:a16="http://schemas.microsoft.com/office/drawing/2014/main" id="{45320054-1BBD-BC86-2D49-1BB38519FEE7}"/>
                </a:ext>
              </a:extLst>
            </p:cNvPr>
            <p:cNvSpPr>
              <a:spLocks noChangeArrowheads="1"/>
            </p:cNvSpPr>
            <p:nvPr/>
          </p:nvSpPr>
          <p:spPr bwMode="auto">
            <a:xfrm>
              <a:off x="2314" y="2535"/>
              <a:ext cx="777"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7" tIns="44450" rIns="90487" bIns="44450">
              <a:spAutoFit/>
            </a:bodyP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000" b="0" i="0" u="none" strike="noStrike" kern="0" cap="none" spc="0" normalizeH="0" baseline="0" noProof="0" dirty="0">
                  <a:ln>
                    <a:noFill/>
                  </a:ln>
                  <a:solidFill>
                    <a:srgbClr val="CC0000"/>
                  </a:solidFill>
                  <a:effectLst/>
                  <a:uLnTx/>
                  <a:uFillTx/>
                  <a:latin typeface="Tahoma" panose="020B0604030504040204" pitchFamily="34" charset="0"/>
                </a:rPr>
                <a:t>Quota</a:t>
              </a:r>
            </a:p>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000" b="0" i="0" u="none" strike="noStrike" kern="0" cap="none" spc="0" normalizeH="0" baseline="0" noProof="0" dirty="0">
                  <a:ln>
                    <a:noFill/>
                  </a:ln>
                  <a:solidFill>
                    <a:srgbClr val="CC0000"/>
                  </a:solidFill>
                  <a:effectLst/>
                  <a:uLnTx/>
                  <a:uFillTx/>
                  <a:latin typeface="Tahoma" panose="020B0604030504040204" pitchFamily="34" charset="0"/>
                </a:rPr>
                <a:t>Sampling</a:t>
              </a:r>
            </a:p>
          </p:txBody>
        </p:sp>
        <p:sp>
          <p:nvSpPr>
            <p:cNvPr id="22" name="Rectangle 27">
              <a:extLst>
                <a:ext uri="{FF2B5EF4-FFF2-40B4-BE49-F238E27FC236}">
                  <a16:creationId xmlns:a16="http://schemas.microsoft.com/office/drawing/2014/main" id="{34C3C5AD-17D0-2CA6-0DD4-6B5809663400}"/>
                </a:ext>
              </a:extLst>
            </p:cNvPr>
            <p:cNvSpPr>
              <a:spLocks noChangeArrowheads="1"/>
            </p:cNvSpPr>
            <p:nvPr/>
          </p:nvSpPr>
          <p:spPr bwMode="auto">
            <a:xfrm>
              <a:off x="3264" y="2498"/>
              <a:ext cx="1000" cy="472"/>
            </a:xfrm>
            <a:prstGeom prst="rect">
              <a:avLst/>
            </a:prstGeom>
            <a:solidFill>
              <a:srgbClr val="FFFFCC"/>
            </a:solidFill>
            <a:ln w="12700">
              <a:solidFill>
                <a:sysClr val="windowText" lastClr="000000"/>
              </a:solidFill>
              <a:miter lim="800000"/>
              <a:headEnd/>
              <a:tailEnd/>
            </a:ln>
          </p:spPr>
          <p:txBody>
            <a:bodyPr wrap="none" anchor="ct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ndParaRPr>
            </a:p>
          </p:txBody>
        </p:sp>
        <p:sp>
          <p:nvSpPr>
            <p:cNvPr id="23" name="Rectangle 28">
              <a:extLst>
                <a:ext uri="{FF2B5EF4-FFF2-40B4-BE49-F238E27FC236}">
                  <a16:creationId xmlns:a16="http://schemas.microsoft.com/office/drawing/2014/main" id="{F659AC2C-3FBA-9AE4-095A-1B30F9DD58C5}"/>
                </a:ext>
              </a:extLst>
            </p:cNvPr>
            <p:cNvSpPr>
              <a:spLocks noChangeArrowheads="1"/>
            </p:cNvSpPr>
            <p:nvPr/>
          </p:nvSpPr>
          <p:spPr bwMode="auto">
            <a:xfrm>
              <a:off x="3370" y="2535"/>
              <a:ext cx="777"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7" tIns="44450" rIns="90487" bIns="44450">
              <a:spAutoFit/>
            </a:bodyP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000" b="0" i="0" u="none" strike="noStrike" kern="0" cap="none" spc="0" normalizeH="0" baseline="0" noProof="0" dirty="0">
                  <a:ln>
                    <a:noFill/>
                  </a:ln>
                  <a:solidFill>
                    <a:srgbClr val="CC0000"/>
                  </a:solidFill>
                  <a:effectLst/>
                  <a:uLnTx/>
                  <a:uFillTx/>
                  <a:latin typeface="Tahoma" panose="020B0604030504040204" pitchFamily="34" charset="0"/>
                </a:rPr>
                <a:t>Snowball</a:t>
              </a:r>
            </a:p>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000" b="0" i="0" u="none" strike="noStrike" kern="0" cap="none" spc="0" normalizeH="0" baseline="0" noProof="0" dirty="0">
                  <a:ln>
                    <a:noFill/>
                  </a:ln>
                  <a:solidFill>
                    <a:srgbClr val="CC0000"/>
                  </a:solidFill>
                  <a:effectLst/>
                  <a:uLnTx/>
                  <a:uFillTx/>
                  <a:latin typeface="Tahoma" panose="020B0604030504040204" pitchFamily="34" charset="0"/>
                </a:rPr>
                <a:t>Sampling</a:t>
              </a:r>
            </a:p>
          </p:txBody>
        </p:sp>
        <p:grpSp>
          <p:nvGrpSpPr>
            <p:cNvPr id="24" name="Group 29">
              <a:extLst>
                <a:ext uri="{FF2B5EF4-FFF2-40B4-BE49-F238E27FC236}">
                  <a16:creationId xmlns:a16="http://schemas.microsoft.com/office/drawing/2014/main" id="{38EF5451-2A38-1F58-5441-73079EC7C1EA}"/>
                </a:ext>
              </a:extLst>
            </p:cNvPr>
            <p:cNvGrpSpPr>
              <a:grpSpLocks/>
            </p:cNvGrpSpPr>
            <p:nvPr/>
          </p:nvGrpSpPr>
          <p:grpSpPr bwMode="auto">
            <a:xfrm>
              <a:off x="904" y="1918"/>
              <a:ext cx="3792" cy="1580"/>
              <a:chOff x="960" y="2063"/>
              <a:chExt cx="3792" cy="1580"/>
            </a:xfrm>
          </p:grpSpPr>
          <p:sp>
            <p:nvSpPr>
              <p:cNvPr id="34" name="Line 30">
                <a:extLst>
                  <a:ext uri="{FF2B5EF4-FFF2-40B4-BE49-F238E27FC236}">
                    <a16:creationId xmlns:a16="http://schemas.microsoft.com/office/drawing/2014/main" id="{91C02205-524C-E5B6-7F81-E73C4BF2057E}"/>
                  </a:ext>
                </a:extLst>
              </p:cNvPr>
              <p:cNvSpPr>
                <a:spLocks noChangeShapeType="1"/>
              </p:cNvSpPr>
              <p:nvPr/>
            </p:nvSpPr>
            <p:spPr bwMode="auto">
              <a:xfrm flipV="1">
                <a:off x="964" y="3404"/>
                <a:ext cx="3788" cy="3"/>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sp>
            <p:nvSpPr>
              <p:cNvPr id="35" name="Line 31">
                <a:extLst>
                  <a:ext uri="{FF2B5EF4-FFF2-40B4-BE49-F238E27FC236}">
                    <a16:creationId xmlns:a16="http://schemas.microsoft.com/office/drawing/2014/main" id="{F30E791E-78F6-5BD2-CAB4-B5A4B458BBDF}"/>
                  </a:ext>
                </a:extLst>
              </p:cNvPr>
              <p:cNvSpPr>
                <a:spLocks noChangeShapeType="1"/>
              </p:cNvSpPr>
              <p:nvPr/>
            </p:nvSpPr>
            <p:spPr bwMode="auto">
              <a:xfrm>
                <a:off x="960" y="3411"/>
                <a:ext cx="0" cy="232"/>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sp>
            <p:nvSpPr>
              <p:cNvPr id="36" name="Line 32">
                <a:extLst>
                  <a:ext uri="{FF2B5EF4-FFF2-40B4-BE49-F238E27FC236}">
                    <a16:creationId xmlns:a16="http://schemas.microsoft.com/office/drawing/2014/main" id="{B4420387-51F5-1BFD-D1C5-811D205DF2C8}"/>
                  </a:ext>
                </a:extLst>
              </p:cNvPr>
              <p:cNvSpPr>
                <a:spLocks noChangeShapeType="1"/>
              </p:cNvSpPr>
              <p:nvPr/>
            </p:nvSpPr>
            <p:spPr bwMode="auto">
              <a:xfrm>
                <a:off x="4080" y="3411"/>
                <a:ext cx="0" cy="232"/>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sp>
            <p:nvSpPr>
              <p:cNvPr id="37" name="Line 33">
                <a:extLst>
                  <a:ext uri="{FF2B5EF4-FFF2-40B4-BE49-F238E27FC236}">
                    <a16:creationId xmlns:a16="http://schemas.microsoft.com/office/drawing/2014/main" id="{27331DB6-5F5C-EC53-45C2-03AB3C1965BE}"/>
                  </a:ext>
                </a:extLst>
              </p:cNvPr>
              <p:cNvSpPr>
                <a:spLocks noChangeShapeType="1"/>
              </p:cNvSpPr>
              <p:nvPr/>
            </p:nvSpPr>
            <p:spPr bwMode="auto">
              <a:xfrm>
                <a:off x="1968" y="3411"/>
                <a:ext cx="0" cy="232"/>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sp>
            <p:nvSpPr>
              <p:cNvPr id="38" name="Line 34">
                <a:extLst>
                  <a:ext uri="{FF2B5EF4-FFF2-40B4-BE49-F238E27FC236}">
                    <a16:creationId xmlns:a16="http://schemas.microsoft.com/office/drawing/2014/main" id="{DF96790A-5090-7C99-4AEC-4F78BF5A3ECA}"/>
                  </a:ext>
                </a:extLst>
              </p:cNvPr>
              <p:cNvSpPr>
                <a:spLocks noChangeShapeType="1"/>
              </p:cNvSpPr>
              <p:nvPr/>
            </p:nvSpPr>
            <p:spPr bwMode="auto">
              <a:xfrm>
                <a:off x="3040" y="3411"/>
                <a:ext cx="0" cy="232"/>
              </a:xfrm>
              <a:prstGeom prst="line">
                <a:avLst/>
              </a:prstGeom>
              <a:noFill/>
              <a:ln w="12700">
                <a:solidFill>
                  <a:srgbClr val="000000"/>
                </a:solidFill>
                <a:round/>
                <a:headEnd/>
                <a:tailEnd type="triangle" w="med" len="me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sp>
            <p:nvSpPr>
              <p:cNvPr id="39" name="Line 36">
                <a:extLst>
                  <a:ext uri="{FF2B5EF4-FFF2-40B4-BE49-F238E27FC236}">
                    <a16:creationId xmlns:a16="http://schemas.microsoft.com/office/drawing/2014/main" id="{EF798840-9E02-831D-C9E6-7A99E8E5AD94}"/>
                  </a:ext>
                </a:extLst>
              </p:cNvPr>
              <p:cNvSpPr>
                <a:spLocks noChangeShapeType="1"/>
              </p:cNvSpPr>
              <p:nvPr/>
            </p:nvSpPr>
            <p:spPr bwMode="auto">
              <a:xfrm>
                <a:off x="4592" y="2063"/>
                <a:ext cx="16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sp>
            <p:nvSpPr>
              <p:cNvPr id="40" name="Line 37">
                <a:extLst>
                  <a:ext uri="{FF2B5EF4-FFF2-40B4-BE49-F238E27FC236}">
                    <a16:creationId xmlns:a16="http://schemas.microsoft.com/office/drawing/2014/main" id="{7A375816-840D-8590-6F8C-8490B74AC060}"/>
                  </a:ext>
                </a:extLst>
              </p:cNvPr>
              <p:cNvSpPr>
                <a:spLocks noChangeShapeType="1"/>
              </p:cNvSpPr>
              <p:nvPr/>
            </p:nvSpPr>
            <p:spPr bwMode="auto">
              <a:xfrm>
                <a:off x="4752" y="2067"/>
                <a:ext cx="0" cy="1336"/>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prstClr val="black"/>
                  </a:solidFill>
                  <a:effectLst/>
                  <a:uLnTx/>
                  <a:uFillTx/>
                  <a:latin typeface="Calibri" panose="020F0502020204030204"/>
                </a:endParaRPr>
              </a:p>
            </p:txBody>
          </p:sp>
        </p:grpSp>
        <p:sp>
          <p:nvSpPr>
            <p:cNvPr id="25" name="Rectangle 39">
              <a:extLst>
                <a:ext uri="{FF2B5EF4-FFF2-40B4-BE49-F238E27FC236}">
                  <a16:creationId xmlns:a16="http://schemas.microsoft.com/office/drawing/2014/main" id="{6B05C1F4-2E78-3BF7-A5BD-25C162A0388C}"/>
                </a:ext>
              </a:extLst>
            </p:cNvPr>
            <p:cNvSpPr>
              <a:spLocks noChangeArrowheads="1"/>
            </p:cNvSpPr>
            <p:nvPr/>
          </p:nvSpPr>
          <p:spPr bwMode="auto">
            <a:xfrm>
              <a:off x="3503" y="3506"/>
              <a:ext cx="942" cy="472"/>
            </a:xfrm>
            <a:prstGeom prst="rect">
              <a:avLst/>
            </a:prstGeom>
            <a:solidFill>
              <a:srgbClr val="FFFFCC"/>
            </a:solidFill>
            <a:ln w="12700">
              <a:solidFill>
                <a:sysClr val="windowText" lastClr="000000"/>
              </a:solidFill>
              <a:miter lim="800000"/>
              <a:headEnd/>
              <a:tailEnd/>
            </a:ln>
          </p:spPr>
          <p:txBody>
            <a:bodyPr wrap="none" anchor="ct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ndParaRPr>
            </a:p>
          </p:txBody>
        </p:sp>
        <p:sp>
          <p:nvSpPr>
            <p:cNvPr id="26" name="Rectangle 40">
              <a:extLst>
                <a:ext uri="{FF2B5EF4-FFF2-40B4-BE49-F238E27FC236}">
                  <a16:creationId xmlns:a16="http://schemas.microsoft.com/office/drawing/2014/main" id="{88DF5DAA-3E12-14E5-9549-6A8F6E1ABB2B}"/>
                </a:ext>
              </a:extLst>
            </p:cNvPr>
            <p:cNvSpPr>
              <a:spLocks noChangeArrowheads="1"/>
            </p:cNvSpPr>
            <p:nvPr/>
          </p:nvSpPr>
          <p:spPr bwMode="auto">
            <a:xfrm>
              <a:off x="2447" y="3506"/>
              <a:ext cx="1000" cy="472"/>
            </a:xfrm>
            <a:prstGeom prst="rect">
              <a:avLst/>
            </a:prstGeom>
            <a:solidFill>
              <a:srgbClr val="FFFFCC"/>
            </a:solidFill>
            <a:ln w="12700">
              <a:solidFill>
                <a:sysClr val="windowText" lastClr="000000"/>
              </a:solidFill>
              <a:miter lim="800000"/>
              <a:headEnd/>
              <a:tailEnd/>
            </a:ln>
          </p:spPr>
          <p:txBody>
            <a:bodyPr wrap="none" anchor="ct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ndParaRPr>
            </a:p>
          </p:txBody>
        </p:sp>
        <p:sp>
          <p:nvSpPr>
            <p:cNvPr id="27" name="Rectangle 41">
              <a:extLst>
                <a:ext uri="{FF2B5EF4-FFF2-40B4-BE49-F238E27FC236}">
                  <a16:creationId xmlns:a16="http://schemas.microsoft.com/office/drawing/2014/main" id="{65A02AFE-4451-159D-2C27-C298A4E3B42F}"/>
                </a:ext>
              </a:extLst>
            </p:cNvPr>
            <p:cNvSpPr>
              <a:spLocks noChangeArrowheads="1"/>
            </p:cNvSpPr>
            <p:nvPr/>
          </p:nvSpPr>
          <p:spPr bwMode="auto">
            <a:xfrm>
              <a:off x="139" y="3508"/>
              <a:ext cx="1197" cy="472"/>
            </a:xfrm>
            <a:prstGeom prst="rect">
              <a:avLst/>
            </a:prstGeom>
            <a:solidFill>
              <a:srgbClr val="FFFFCC"/>
            </a:solidFill>
            <a:ln w="12700">
              <a:solidFill>
                <a:sysClr val="windowText" lastClr="000000"/>
              </a:solidFill>
              <a:miter lim="800000"/>
              <a:headEnd/>
              <a:tailEnd/>
            </a:ln>
          </p:spPr>
          <p:txBody>
            <a:bodyPr wrap="none" anchor="ct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ndParaRPr>
            </a:p>
          </p:txBody>
        </p:sp>
        <p:sp>
          <p:nvSpPr>
            <p:cNvPr id="28" name="Rectangle 42">
              <a:extLst>
                <a:ext uri="{FF2B5EF4-FFF2-40B4-BE49-F238E27FC236}">
                  <a16:creationId xmlns:a16="http://schemas.microsoft.com/office/drawing/2014/main" id="{C50A6987-D312-151E-61F4-2C2EBCEB3E16}"/>
                </a:ext>
              </a:extLst>
            </p:cNvPr>
            <p:cNvSpPr>
              <a:spLocks noChangeArrowheads="1"/>
            </p:cNvSpPr>
            <p:nvPr/>
          </p:nvSpPr>
          <p:spPr bwMode="auto">
            <a:xfrm>
              <a:off x="1388" y="3506"/>
              <a:ext cx="1000" cy="472"/>
            </a:xfrm>
            <a:prstGeom prst="rect">
              <a:avLst/>
            </a:prstGeom>
            <a:solidFill>
              <a:srgbClr val="FFFFCC"/>
            </a:solidFill>
            <a:ln w="12700">
              <a:solidFill>
                <a:sysClr val="windowText" lastClr="000000"/>
              </a:solidFill>
              <a:miter lim="800000"/>
              <a:headEnd/>
              <a:tailEnd/>
            </a:ln>
          </p:spPr>
          <p:txBody>
            <a:bodyPr wrap="none" anchor="ct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400" b="0" i="0" u="none" strike="noStrike" kern="0" cap="none" spc="0" normalizeH="0" baseline="0" noProof="0">
                <a:ln>
                  <a:noFill/>
                </a:ln>
                <a:solidFill>
                  <a:prstClr val="black"/>
                </a:solidFill>
                <a:effectLst/>
                <a:uLnTx/>
                <a:uFillTx/>
                <a:latin typeface="Arial" panose="020B0604020202020204" pitchFamily="34" charset="0"/>
              </a:endParaRPr>
            </a:p>
          </p:txBody>
        </p:sp>
        <p:sp>
          <p:nvSpPr>
            <p:cNvPr id="29" name="Rectangle 43">
              <a:extLst>
                <a:ext uri="{FF2B5EF4-FFF2-40B4-BE49-F238E27FC236}">
                  <a16:creationId xmlns:a16="http://schemas.microsoft.com/office/drawing/2014/main" id="{7EFFAA27-0B61-8735-9378-88563C64FBA0}"/>
                </a:ext>
              </a:extLst>
            </p:cNvPr>
            <p:cNvSpPr>
              <a:spLocks noChangeArrowheads="1"/>
            </p:cNvSpPr>
            <p:nvPr/>
          </p:nvSpPr>
          <p:spPr bwMode="auto">
            <a:xfrm>
              <a:off x="1392" y="3509"/>
              <a:ext cx="935" cy="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90487" tIns="44450" rIns="90487" bIns="44450">
              <a:spAutoFit/>
            </a:bodyP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1600" b="0" i="0" u="none" strike="noStrike" kern="0" cap="none" spc="0" normalizeH="0" baseline="0" noProof="0" dirty="0">
                  <a:ln>
                    <a:noFill/>
                  </a:ln>
                  <a:solidFill>
                    <a:srgbClr val="CC0000"/>
                  </a:solidFill>
                  <a:effectLst/>
                  <a:uLnTx/>
                  <a:uFillTx/>
                  <a:latin typeface="Tahoma" panose="020B0604030504040204" pitchFamily="34" charset="0"/>
                </a:rPr>
                <a:t>Systematic</a:t>
              </a:r>
            </a:p>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1600" b="0" i="0" u="none" strike="noStrike" kern="0" cap="none" spc="0" normalizeH="0" baseline="0" noProof="0" dirty="0">
                  <a:ln>
                    <a:noFill/>
                  </a:ln>
                  <a:solidFill>
                    <a:srgbClr val="CC0000"/>
                  </a:solidFill>
                  <a:effectLst/>
                  <a:uLnTx/>
                  <a:uFillTx/>
                  <a:latin typeface="Tahoma" panose="020B0604030504040204" pitchFamily="34" charset="0"/>
                </a:rPr>
                <a:t>Sampling</a:t>
              </a:r>
            </a:p>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1600" b="0" i="0" u="none" strike="noStrike" kern="0" cap="none" spc="0" normalizeH="0" baseline="0" noProof="0" dirty="0">
                  <a:ln>
                    <a:noFill/>
                  </a:ln>
                  <a:solidFill>
                    <a:srgbClr val="CC0000"/>
                  </a:solidFill>
                  <a:effectLst/>
                  <a:uLnTx/>
                  <a:uFillTx/>
                  <a:latin typeface="Tahoma" panose="020B0604030504040204" pitchFamily="34" charset="0"/>
                </a:rPr>
                <a:t>(interval)</a:t>
              </a:r>
            </a:p>
          </p:txBody>
        </p:sp>
        <p:sp>
          <p:nvSpPr>
            <p:cNvPr id="30" name="Rectangle 44">
              <a:extLst>
                <a:ext uri="{FF2B5EF4-FFF2-40B4-BE49-F238E27FC236}">
                  <a16:creationId xmlns:a16="http://schemas.microsoft.com/office/drawing/2014/main" id="{D48311CC-8629-0028-6FAB-034F06B5201B}"/>
                </a:ext>
              </a:extLst>
            </p:cNvPr>
            <p:cNvSpPr>
              <a:spLocks noChangeArrowheads="1"/>
            </p:cNvSpPr>
            <p:nvPr/>
          </p:nvSpPr>
          <p:spPr bwMode="auto">
            <a:xfrm>
              <a:off x="2584" y="3518"/>
              <a:ext cx="720" cy="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7" tIns="44450" rIns="90487" bIns="44450">
              <a:spAutoFit/>
            </a:bodyP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1400" b="0" i="0" u="none" strike="noStrike" kern="0" cap="none" spc="0" normalizeH="0" baseline="0" noProof="0" dirty="0">
                  <a:ln>
                    <a:noFill/>
                  </a:ln>
                  <a:solidFill>
                    <a:srgbClr val="CC0000"/>
                  </a:solidFill>
                  <a:effectLst/>
                  <a:uLnTx/>
                  <a:uFillTx/>
                  <a:latin typeface="Tahoma" panose="020B0604030504040204" pitchFamily="34" charset="0"/>
                </a:rPr>
                <a:t>Stratified</a:t>
              </a:r>
            </a:p>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1400" b="0" i="0" u="none" strike="noStrike" kern="0" cap="none" spc="0" normalizeH="0" baseline="0" noProof="0" dirty="0">
                  <a:ln>
                    <a:noFill/>
                  </a:ln>
                  <a:solidFill>
                    <a:srgbClr val="CC0000"/>
                  </a:solidFill>
                  <a:effectLst/>
                  <a:uLnTx/>
                  <a:uFillTx/>
                  <a:latin typeface="Tahoma" panose="020B0604030504040204" pitchFamily="34" charset="0"/>
                </a:rPr>
                <a:t>Sampling</a:t>
              </a:r>
            </a:p>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1400" b="0" i="0" u="none" strike="noStrike" kern="0" cap="none" spc="0" normalizeH="0" baseline="0" noProof="0" dirty="0">
                  <a:ln>
                    <a:noFill/>
                  </a:ln>
                  <a:solidFill>
                    <a:srgbClr val="CC0000"/>
                  </a:solidFill>
                  <a:effectLst/>
                  <a:uLnTx/>
                  <a:uFillTx/>
                  <a:latin typeface="Tahoma" panose="020B0604030504040204" pitchFamily="34" charset="0"/>
                </a:rPr>
                <a:t>(subgroups)</a:t>
              </a:r>
            </a:p>
          </p:txBody>
        </p:sp>
        <p:sp>
          <p:nvSpPr>
            <p:cNvPr id="31" name="Rectangle 45">
              <a:extLst>
                <a:ext uri="{FF2B5EF4-FFF2-40B4-BE49-F238E27FC236}">
                  <a16:creationId xmlns:a16="http://schemas.microsoft.com/office/drawing/2014/main" id="{8578027C-A9E0-2A2F-112E-A3E0F7ABBEDE}"/>
                </a:ext>
              </a:extLst>
            </p:cNvPr>
            <p:cNvSpPr>
              <a:spLocks noChangeArrowheads="1"/>
            </p:cNvSpPr>
            <p:nvPr/>
          </p:nvSpPr>
          <p:spPr bwMode="auto">
            <a:xfrm>
              <a:off x="3606" y="3543"/>
              <a:ext cx="777" cy="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7" tIns="44450" rIns="90487" bIns="44450">
              <a:spAutoFit/>
            </a:bodyP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000" b="0" i="0" u="none" strike="noStrike" kern="0" cap="none" spc="0" normalizeH="0" baseline="0" noProof="0" dirty="0">
                  <a:ln>
                    <a:noFill/>
                  </a:ln>
                  <a:solidFill>
                    <a:srgbClr val="CC0000"/>
                  </a:solidFill>
                  <a:effectLst/>
                  <a:uLnTx/>
                  <a:uFillTx/>
                  <a:latin typeface="Tahoma" panose="020B0604030504040204" pitchFamily="34" charset="0"/>
                </a:rPr>
                <a:t>Cluster</a:t>
              </a:r>
            </a:p>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000" b="0" i="0" u="none" strike="noStrike" kern="0" cap="none" spc="0" normalizeH="0" baseline="0" noProof="0" dirty="0">
                  <a:ln>
                    <a:noFill/>
                  </a:ln>
                  <a:solidFill>
                    <a:srgbClr val="CC0000"/>
                  </a:solidFill>
                  <a:effectLst/>
                  <a:uLnTx/>
                  <a:uFillTx/>
                  <a:latin typeface="Tahoma" panose="020B0604030504040204" pitchFamily="34" charset="0"/>
                </a:rPr>
                <a:t>Sampling</a:t>
              </a:r>
            </a:p>
          </p:txBody>
        </p:sp>
        <p:sp>
          <p:nvSpPr>
            <p:cNvPr id="32" name="Rectangle 47">
              <a:extLst>
                <a:ext uri="{FF2B5EF4-FFF2-40B4-BE49-F238E27FC236}">
                  <a16:creationId xmlns:a16="http://schemas.microsoft.com/office/drawing/2014/main" id="{74355B1A-953A-2BE6-2602-66ABA3237690}"/>
                </a:ext>
              </a:extLst>
            </p:cNvPr>
            <p:cNvSpPr>
              <a:spLocks noChangeArrowheads="1"/>
            </p:cNvSpPr>
            <p:nvPr/>
          </p:nvSpPr>
          <p:spPr bwMode="auto">
            <a:xfrm>
              <a:off x="88" y="3503"/>
              <a:ext cx="1296" cy="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7" tIns="44450" rIns="90487" bIns="44450">
              <a:spAutoFit/>
            </a:bodyP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000" b="0" i="0" u="none" strike="noStrike" kern="0" cap="none" spc="0" normalizeH="0" baseline="0" noProof="0" dirty="0">
                  <a:ln>
                    <a:noFill/>
                  </a:ln>
                  <a:solidFill>
                    <a:srgbClr val="000000"/>
                  </a:solidFill>
                  <a:effectLst/>
                  <a:uLnTx/>
                  <a:uFillTx/>
                  <a:latin typeface="Tahoma" panose="020B0604030504040204" pitchFamily="34" charset="0"/>
                </a:rPr>
                <a:t> </a:t>
              </a:r>
              <a:r>
                <a:rPr kumimoji="0" lang="en-US" altLang="en-US" sz="2000" b="0" i="0" u="none" strike="noStrike" kern="0" cap="none" spc="0" normalizeH="0" baseline="0" noProof="0" dirty="0">
                  <a:ln>
                    <a:noFill/>
                  </a:ln>
                  <a:solidFill>
                    <a:srgbClr val="CC0000"/>
                  </a:solidFill>
                  <a:effectLst/>
                  <a:uLnTx/>
                  <a:uFillTx/>
                  <a:latin typeface="Tahoma" panose="020B0604030504040204" pitchFamily="34" charset="0"/>
                </a:rPr>
                <a:t>Simple Random</a:t>
              </a:r>
            </a:p>
            <a:p>
              <a:pPr marL="0" marR="0" lvl="0" indent="0" algn="ctr" defTabSz="914400" eaLnBrk="1" fontAlgn="auto" latinLnBrk="0" hangingPunct="1">
                <a:lnSpc>
                  <a:spcPct val="100000"/>
                </a:lnSpc>
                <a:spcBef>
                  <a:spcPct val="0"/>
                </a:spcBef>
                <a:spcAft>
                  <a:spcPts val="0"/>
                </a:spcAft>
                <a:buClrTx/>
                <a:buSzTx/>
                <a:buFontTx/>
                <a:buNone/>
                <a:tabLst/>
                <a:defRPr/>
              </a:pPr>
              <a:r>
                <a:rPr kumimoji="0" lang="en-US" altLang="en-US" sz="2000" b="0" i="0" u="none" strike="noStrike" kern="0" cap="none" spc="0" normalizeH="0" baseline="0" noProof="0" dirty="0">
                  <a:ln>
                    <a:noFill/>
                  </a:ln>
                  <a:solidFill>
                    <a:srgbClr val="CC0000"/>
                  </a:solidFill>
                  <a:effectLst/>
                  <a:uLnTx/>
                  <a:uFillTx/>
                  <a:latin typeface="Tahoma" panose="020B0604030504040204" pitchFamily="34" charset="0"/>
                </a:rPr>
                <a:t>Sampling</a:t>
              </a:r>
            </a:p>
          </p:txBody>
        </p:sp>
        <p:sp>
          <p:nvSpPr>
            <p:cNvPr id="33" name="Rectangle 48">
              <a:extLst>
                <a:ext uri="{FF2B5EF4-FFF2-40B4-BE49-F238E27FC236}">
                  <a16:creationId xmlns:a16="http://schemas.microsoft.com/office/drawing/2014/main" id="{8E93F7E6-91F5-97DE-00D3-084290F26E10}"/>
                </a:ext>
              </a:extLst>
            </p:cNvPr>
            <p:cNvSpPr>
              <a:spLocks noChangeArrowheads="1"/>
            </p:cNvSpPr>
            <p:nvPr/>
          </p:nvSpPr>
          <p:spPr bwMode="auto">
            <a:xfrm>
              <a:off x="720" y="816"/>
              <a:ext cx="117"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7" tIns="44450" rIns="90487" bIns="44450">
              <a:spAutoFit/>
            </a:bodyPr>
            <a:lstStyle>
              <a:lvl1pPr>
                <a:spcBef>
                  <a:spcPct val="20000"/>
                </a:spcBef>
                <a:buClr>
                  <a:srgbClr val="14406B"/>
                </a:buClr>
                <a:buChar char="•"/>
                <a:defRPr sz="2600">
                  <a:solidFill>
                    <a:srgbClr val="636363"/>
                  </a:solidFill>
                  <a:latin typeface="Arial" panose="020B0604020202020204" pitchFamily="34" charset="0"/>
                </a:defRPr>
              </a:lvl1pPr>
              <a:lvl2pPr marL="742950" indent="-285750">
                <a:spcBef>
                  <a:spcPct val="20000"/>
                </a:spcBef>
                <a:buChar char="–"/>
                <a:defRPr sz="2400">
                  <a:solidFill>
                    <a:srgbClr val="636363"/>
                  </a:solidFill>
                  <a:latin typeface="Arial" panose="020B0604020202020204" pitchFamily="34" charset="0"/>
                </a:defRPr>
              </a:lvl2pPr>
              <a:lvl3pPr marL="1143000" indent="-228600">
                <a:spcBef>
                  <a:spcPct val="20000"/>
                </a:spcBef>
                <a:buChar char="•"/>
                <a:defRPr sz="2200">
                  <a:solidFill>
                    <a:srgbClr val="636363"/>
                  </a:solidFill>
                  <a:latin typeface="Arial" panose="020B0604020202020204" pitchFamily="34" charset="0"/>
                </a:defRPr>
              </a:lvl3pPr>
              <a:lvl4pPr marL="1600200" indent="-228600">
                <a:spcBef>
                  <a:spcPct val="20000"/>
                </a:spcBef>
                <a:buChar char="–"/>
                <a:defRPr sz="2000">
                  <a:solidFill>
                    <a:srgbClr val="636363"/>
                  </a:solidFill>
                  <a:latin typeface="Arial" panose="020B0604020202020204" pitchFamily="34" charset="0"/>
                </a:defRPr>
              </a:lvl4pPr>
              <a:lvl5pPr marL="2057400" indent="-228600">
                <a:spcBef>
                  <a:spcPct val="20000"/>
                </a:spcBef>
                <a:buChar char="»"/>
                <a:defRPr sz="2000">
                  <a:solidFill>
                    <a:srgbClr val="636363"/>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636363"/>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636363"/>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636363"/>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636363"/>
                  </a:solidFill>
                  <a:latin typeface="Arial" panose="020B0604020202020204"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000" b="0" i="0" u="none" strike="noStrike" kern="0" cap="none" spc="0" normalizeH="0" baseline="0" noProof="0">
                <a:ln>
                  <a:noFill/>
                </a:ln>
                <a:solidFill>
                  <a:prstClr val="black"/>
                </a:solidFill>
                <a:effectLst/>
                <a:uLnTx/>
                <a:uFillTx/>
                <a:latin typeface="Tahoma" panose="020B0604030504040204" pitchFamily="34" charset="0"/>
              </a:endParaRPr>
            </a:p>
          </p:txBody>
        </p:sp>
      </p:grpSp>
      <p:sp>
        <p:nvSpPr>
          <p:cNvPr id="44" name="Title 1">
            <a:extLst>
              <a:ext uri="{FF2B5EF4-FFF2-40B4-BE49-F238E27FC236}">
                <a16:creationId xmlns:a16="http://schemas.microsoft.com/office/drawing/2014/main" id="{4E6BA6DE-A5B8-7DCC-7279-7E7C3D52D50B}"/>
              </a:ext>
            </a:extLst>
          </p:cNvPr>
          <p:cNvSpPr txBox="1">
            <a:spLocks/>
          </p:cNvSpPr>
          <p:nvPr/>
        </p:nvSpPr>
        <p:spPr>
          <a:xfrm>
            <a:off x="457200" y="211350"/>
            <a:ext cx="8229600" cy="1143000"/>
          </a:xfrm>
          <a:prstGeom prst="rect">
            <a:avLst/>
          </a:prstGeom>
        </p:spPr>
        <p:txBody>
          <a:bodyPr lIns="91440" tIns="45720" rIns="91440" bIns="4572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600" b="1" dirty="0"/>
              <a:t>Summary</a:t>
            </a:r>
          </a:p>
        </p:txBody>
      </p:sp>
    </p:spTree>
    <p:extLst>
      <p:ext uri="{BB962C8B-B14F-4D97-AF65-F5344CB8AC3E}">
        <p14:creationId xmlns:p14="http://schemas.microsoft.com/office/powerpoint/2010/main" val="635059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VEVOX.ALERT.PANEL" val="0"/>
</p:tagLst>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2" ma:contentTypeDescription="Create a new document." ma:contentTypeScope="" ma:versionID="52f795333ace41bef08649b18825776b">
  <xsd:schema xmlns:xsd="http://www.w3.org/2001/XMLSchema" xmlns:xs="http://www.w3.org/2001/XMLSchema" xmlns:p="http://schemas.microsoft.com/office/2006/metadata/properties" xmlns:ns3="f856874f-9946-48cd-ac29-4cb76853c4c1" targetNamespace="http://schemas.microsoft.com/office/2006/metadata/properties" ma:root="true" ma:fieldsID="7a6da204620c827d4f9b8b623575ef93" ns3:_="">
    <xsd:import namespace="f856874f-9946-48cd-ac29-4cb76853c4c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3D7929B-5B4C-4CAE-8D27-458BB31CA3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56874f-9946-48cd-ac29-4cb76853c4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f856874f-9946-48cd-ac29-4cb76853c4c1"/>
    <ds:schemaRef ds:uri="http://www.w3.org/XML/1998/namespace"/>
    <ds:schemaRef ds:uri="http://purl.org/dc/dcmityp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16</TotalTime>
  <Words>1989</Words>
  <Application>Microsoft Office PowerPoint</Application>
  <PresentationFormat>On-screen Show (4:3)</PresentationFormat>
  <Paragraphs>204</Paragraphs>
  <Slides>46</Slides>
  <Notes>6</Notes>
  <HiddenSlides>0</HiddenSlides>
  <MMClips>2</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20140311PresentationUWTSDTemplate</vt:lpstr>
      <vt:lpstr>  PRACTICE-BASED RESEARCH  Sampling Strategies &amp; Techniques</vt:lpstr>
      <vt:lpstr>Aims of the Session</vt:lpstr>
      <vt:lpstr>What is Sampling?</vt:lpstr>
      <vt:lpstr>Population vs sample</vt:lpstr>
      <vt:lpstr>Population</vt:lpstr>
      <vt:lpstr>PowerPoint Presentation</vt:lpstr>
      <vt:lpstr>Why are  Samples used in research?</vt:lpstr>
      <vt:lpstr>Why using sample?</vt:lpstr>
      <vt:lpstr>Key Considerations in Sampling</vt:lpstr>
      <vt:lpstr>What is a Sampling frame?</vt:lpstr>
      <vt:lpstr>Sampling frame</vt:lpstr>
      <vt:lpstr>Examples</vt:lpstr>
      <vt:lpstr>Sample size </vt:lpstr>
      <vt:lpstr>Sample size </vt:lpstr>
      <vt:lpstr>PowerPoint Presentation</vt:lpstr>
      <vt:lpstr>Sampling strategy/technique</vt:lpstr>
      <vt:lpstr>Sampling Strategy</vt:lpstr>
      <vt:lpstr>Participants and Sampling</vt:lpstr>
      <vt:lpstr>Types of sampling strategy/methods</vt:lpstr>
      <vt:lpstr>Probability sampling methods</vt:lpstr>
      <vt:lpstr>Four types of probability sampling</vt:lpstr>
      <vt:lpstr>Four main types of probability sample</vt:lpstr>
      <vt:lpstr>Simple random sampling</vt:lpstr>
      <vt:lpstr>Example</vt:lpstr>
      <vt:lpstr>Systematic sampling</vt:lpstr>
      <vt:lpstr>Example</vt:lpstr>
      <vt:lpstr>Stratified sampling</vt:lpstr>
      <vt:lpstr>Stratified sampling</vt:lpstr>
      <vt:lpstr>Example</vt:lpstr>
      <vt:lpstr>Cluster sampling</vt:lpstr>
      <vt:lpstr>Multistage sampling</vt:lpstr>
      <vt:lpstr>Multistage sampling</vt:lpstr>
      <vt:lpstr>Example</vt:lpstr>
      <vt:lpstr>Non-probability sampling methods</vt:lpstr>
      <vt:lpstr>Non-probability sampling methods</vt:lpstr>
      <vt:lpstr>Four types of non-probability sampling</vt:lpstr>
      <vt:lpstr>Convenience sampling</vt:lpstr>
      <vt:lpstr>Example</vt:lpstr>
      <vt:lpstr>Voluntary response sampling</vt:lpstr>
      <vt:lpstr>Example</vt:lpstr>
      <vt:lpstr>Purposive sampling</vt:lpstr>
      <vt:lpstr>Example</vt:lpstr>
      <vt:lpstr>Snowball sampling</vt:lpstr>
      <vt:lpstr>Example</vt:lpstr>
      <vt:lpstr>Watch this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Zeno Leung</cp:lastModifiedBy>
  <cp:revision>287</cp:revision>
  <dcterms:created xsi:type="dcterms:W3CDTF">2015-04-14T15:21:28Z</dcterms:created>
  <dcterms:modified xsi:type="dcterms:W3CDTF">2024-07-02T12:51:01Z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