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56" r:id="rId5"/>
    <p:sldMasterId id="2147483658" r:id="rId6"/>
    <p:sldMasterId id="2147483653" r:id="rId7"/>
    <p:sldMasterId id="2147483759" r:id="rId8"/>
    <p:sldMasterId id="2147483721" r:id="rId9"/>
    <p:sldMasterId id="2147483654" r:id="rId10"/>
  </p:sldMasterIdLst>
  <p:notesMasterIdLst>
    <p:notesMasterId r:id="rId47"/>
  </p:notesMasterIdLst>
  <p:sldIdLst>
    <p:sldId id="300" r:id="rId11"/>
    <p:sldId id="301" r:id="rId12"/>
    <p:sldId id="302" r:id="rId13"/>
    <p:sldId id="303" r:id="rId14"/>
    <p:sldId id="334" r:id="rId15"/>
    <p:sldId id="314" r:id="rId16"/>
    <p:sldId id="311" r:id="rId17"/>
    <p:sldId id="349" r:id="rId18"/>
    <p:sldId id="330" r:id="rId19"/>
    <p:sldId id="304" r:id="rId20"/>
    <p:sldId id="309" r:id="rId21"/>
    <p:sldId id="306" r:id="rId22"/>
    <p:sldId id="337" r:id="rId23"/>
    <p:sldId id="350" r:id="rId24"/>
    <p:sldId id="312" r:id="rId25"/>
    <p:sldId id="333" r:id="rId26"/>
    <p:sldId id="270" r:id="rId27"/>
    <p:sldId id="509" r:id="rId28"/>
    <p:sldId id="510" r:id="rId29"/>
    <p:sldId id="511" r:id="rId30"/>
    <p:sldId id="512" r:id="rId31"/>
    <p:sldId id="513" r:id="rId32"/>
    <p:sldId id="514" r:id="rId33"/>
    <p:sldId id="515" r:id="rId34"/>
    <p:sldId id="516" r:id="rId35"/>
    <p:sldId id="517" r:id="rId36"/>
    <p:sldId id="518" r:id="rId37"/>
    <p:sldId id="519" r:id="rId38"/>
    <p:sldId id="520" r:id="rId39"/>
    <p:sldId id="521" r:id="rId40"/>
    <p:sldId id="522" r:id="rId41"/>
    <p:sldId id="523" r:id="rId42"/>
    <p:sldId id="524" r:id="rId43"/>
    <p:sldId id="506" r:id="rId44"/>
    <p:sldId id="507" r:id="rId45"/>
    <p:sldId id="28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5A11"/>
    <a:srgbClr val="1EE6E6"/>
    <a:srgbClr val="CEF5F5"/>
    <a:srgbClr val="A2EBEB"/>
    <a:srgbClr val="F292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DCC8CC-8732-4975-BEC3-4BCB5852CD02}" v="45" dt="2023-10-14T08:44:35.679"/>
    <p1510:client id="{100FA82E-503C-5B70-668C-FCF550674D82}" v="79" dt="2023-10-13T20:04:42.548"/>
    <p1510:client id="{1C9E929F-BDDE-1321-4F01-8144A7985ED3}" v="16" dt="2023-10-13T20:09:53.985"/>
    <p1510:client id="{534267EE-E625-4DA3-A556-BFE67A3B77AC}" v="36" vWet="38" dt="2023-10-13T21:58:53.812"/>
    <p1510:client id="{88C5BCA8-2896-4716-BA16-E2E047A78221}" v="358" dt="2023-10-14T08:00:09.935"/>
    <p1510:client id="{8A20C7CE-C903-C5EB-D053-ADEB7BA21B85}" v="47" dt="2023-10-15T19:06:30.341"/>
    <p1510:client id="{B39DD024-09A9-96EA-E03A-1477F0DE4C2E}" v="45" dt="2023-10-16T08:33:59.412"/>
    <p1510:client id="{CD109A35-BF45-B7CE-19AA-7253D84494AD}" v="36" dt="2023-10-13T20:25:02.394"/>
    <p1510:client id="{DB171EC4-3763-7E1C-A7B4-61DD1AFF6C45}" v="207" dt="2023-10-13T22:13:41.133"/>
    <p1510:client id="{F02D246B-76A5-F7D8-7B08-5D0A72125474}" v="1" dt="2023-10-13T16:30:47.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a Tucker" userId="S::r.tucker@uwtsd.ac.uk::27ca61ee-ba03-4b92-a89a-1d5600e2200a" providerId="AD" clId="Web-{8A20C7CE-C903-C5EB-D053-ADEB7BA21B85}"/>
    <pc:docChg chg="modSld">
      <pc:chgData name="Roberta Tucker" userId="S::r.tucker@uwtsd.ac.uk::27ca61ee-ba03-4b92-a89a-1d5600e2200a" providerId="AD" clId="Web-{8A20C7CE-C903-C5EB-D053-ADEB7BA21B85}" dt="2023-10-15T19:06:30.341" v="44" actId="1076"/>
      <pc:docMkLst>
        <pc:docMk/>
      </pc:docMkLst>
      <pc:sldChg chg="modSp addAnim">
        <pc:chgData name="Roberta Tucker" userId="S::r.tucker@uwtsd.ac.uk::27ca61ee-ba03-4b92-a89a-1d5600e2200a" providerId="AD" clId="Web-{8A20C7CE-C903-C5EB-D053-ADEB7BA21B85}" dt="2023-10-15T19:06:30.341" v="44" actId="1076"/>
        <pc:sldMkLst>
          <pc:docMk/>
          <pc:sldMk cId="1962731735" sldId="511"/>
        </pc:sldMkLst>
        <pc:spChg chg="mod">
          <ac:chgData name="Roberta Tucker" userId="S::r.tucker@uwtsd.ac.uk::27ca61ee-ba03-4b92-a89a-1d5600e2200a" providerId="AD" clId="Web-{8A20C7CE-C903-C5EB-D053-ADEB7BA21B85}" dt="2023-10-15T19:06:16.668" v="41" actId="14100"/>
          <ac:spMkLst>
            <pc:docMk/>
            <pc:sldMk cId="1962731735" sldId="511"/>
            <ac:spMk id="3" creationId="{69EE67B7-7994-B8AF-6DE6-1E17E8308D79}"/>
          </ac:spMkLst>
        </pc:spChg>
        <pc:spChg chg="mod">
          <ac:chgData name="Roberta Tucker" userId="S::r.tucker@uwtsd.ac.uk::27ca61ee-ba03-4b92-a89a-1d5600e2200a" providerId="AD" clId="Web-{8A20C7CE-C903-C5EB-D053-ADEB7BA21B85}" dt="2023-10-15T19:06:30.341" v="44" actId="1076"/>
          <ac:spMkLst>
            <pc:docMk/>
            <pc:sldMk cId="1962731735" sldId="511"/>
            <ac:spMk id="6" creationId="{F64E9D37-E9F4-7D98-F730-EE24D4E9B16E}"/>
          </ac:spMkLst>
        </pc:spChg>
        <pc:picChg chg="mod">
          <ac:chgData name="Roberta Tucker" userId="S::r.tucker@uwtsd.ac.uk::27ca61ee-ba03-4b92-a89a-1d5600e2200a" providerId="AD" clId="Web-{8A20C7CE-C903-C5EB-D053-ADEB7BA21B85}" dt="2023-10-15T19:05:55.590" v="38" actId="14100"/>
          <ac:picMkLst>
            <pc:docMk/>
            <pc:sldMk cId="1962731735" sldId="511"/>
            <ac:picMk id="7" creationId="{F4A09191-F591-4E9C-4EA3-0B38F844FC56}"/>
          </ac:picMkLst>
        </pc:picChg>
        <pc:picChg chg="mod">
          <ac:chgData name="Roberta Tucker" userId="S::r.tucker@uwtsd.ac.uk::27ca61ee-ba03-4b92-a89a-1d5600e2200a" providerId="AD" clId="Web-{8A20C7CE-C903-C5EB-D053-ADEB7BA21B85}" dt="2023-10-15T19:05:45.637" v="35" actId="1076"/>
          <ac:picMkLst>
            <pc:docMk/>
            <pc:sldMk cId="1962731735" sldId="511"/>
            <ac:picMk id="8" creationId="{EFA48E61-E6DE-717A-F1DD-02474684A220}"/>
          </ac:picMkLst>
        </pc:picChg>
      </pc:sldChg>
      <pc:sldChg chg="modSp addAnim">
        <pc:chgData name="Roberta Tucker" userId="S::r.tucker@uwtsd.ac.uk::27ca61ee-ba03-4b92-a89a-1d5600e2200a" providerId="AD" clId="Web-{8A20C7CE-C903-C5EB-D053-ADEB7BA21B85}" dt="2023-10-15T19:05:23.480" v="32" actId="1076"/>
        <pc:sldMkLst>
          <pc:docMk/>
          <pc:sldMk cId="2692688950" sldId="513"/>
        </pc:sldMkLst>
        <pc:spChg chg="mod">
          <ac:chgData name="Roberta Tucker" userId="S::r.tucker@uwtsd.ac.uk::27ca61ee-ba03-4b92-a89a-1d5600e2200a" providerId="AD" clId="Web-{8A20C7CE-C903-C5EB-D053-ADEB7BA21B85}" dt="2023-10-15T19:05:23.480" v="32" actId="1076"/>
          <ac:spMkLst>
            <pc:docMk/>
            <pc:sldMk cId="2692688950" sldId="513"/>
            <ac:spMk id="10" creationId="{FA4D573F-D963-E049-E38D-8BB5D675DF91}"/>
          </ac:spMkLst>
        </pc:spChg>
        <pc:spChg chg="mod">
          <ac:chgData name="Roberta Tucker" userId="S::r.tucker@uwtsd.ac.uk::27ca61ee-ba03-4b92-a89a-1d5600e2200a" providerId="AD" clId="Web-{8A20C7CE-C903-C5EB-D053-ADEB7BA21B85}" dt="2023-10-15T19:05:14.730" v="30" actId="1076"/>
          <ac:spMkLst>
            <pc:docMk/>
            <pc:sldMk cId="2692688950" sldId="513"/>
            <ac:spMk id="12" creationId="{427182A4-678B-16CE-1F37-6B08FFC5F0B9}"/>
          </ac:spMkLst>
        </pc:spChg>
        <pc:picChg chg="mod">
          <ac:chgData name="Roberta Tucker" userId="S::r.tucker@uwtsd.ac.uk::27ca61ee-ba03-4b92-a89a-1d5600e2200a" providerId="AD" clId="Web-{8A20C7CE-C903-C5EB-D053-ADEB7BA21B85}" dt="2023-10-15T19:05:11.058" v="29" actId="1076"/>
          <ac:picMkLst>
            <pc:docMk/>
            <pc:sldMk cId="2692688950" sldId="513"/>
            <ac:picMk id="4" creationId="{6F0255C8-7874-9593-EF94-2E44EB441F56}"/>
          </ac:picMkLst>
        </pc:picChg>
        <pc:picChg chg="mod">
          <ac:chgData name="Roberta Tucker" userId="S::r.tucker@uwtsd.ac.uk::27ca61ee-ba03-4b92-a89a-1d5600e2200a" providerId="AD" clId="Web-{8A20C7CE-C903-C5EB-D053-ADEB7BA21B85}" dt="2023-10-15T19:05:17.058" v="31" actId="1076"/>
          <ac:picMkLst>
            <pc:docMk/>
            <pc:sldMk cId="2692688950" sldId="513"/>
            <ac:picMk id="8" creationId="{D11ED507-0717-DF47-B366-825F617B817F}"/>
          </ac:picMkLst>
        </pc:picChg>
      </pc:sldChg>
    </pc:docChg>
  </pc:docChgLst>
  <pc:docChgLst>
    <pc:chgData name="Diane B. Thomas" userId="S::d.b.thomas@uwtsd.ac.uk::66b41853-b18c-4bbb-817e-013f34445414" providerId="AD" clId="Web-{03DCC8CC-8732-4975-BEC3-4BCB5852CD02}"/>
    <pc:docChg chg="modSld">
      <pc:chgData name="Diane B. Thomas" userId="S::d.b.thomas@uwtsd.ac.uk::66b41853-b18c-4bbb-817e-013f34445414" providerId="AD" clId="Web-{03DCC8CC-8732-4975-BEC3-4BCB5852CD02}" dt="2023-10-14T08:44:35.679" v="47" actId="20577"/>
      <pc:docMkLst>
        <pc:docMk/>
      </pc:docMkLst>
      <pc:sldChg chg="modSp">
        <pc:chgData name="Diane B. Thomas" userId="S::d.b.thomas@uwtsd.ac.uk::66b41853-b18c-4bbb-817e-013f34445414" providerId="AD" clId="Web-{03DCC8CC-8732-4975-BEC3-4BCB5852CD02}" dt="2023-10-14T08:44:35.679" v="47" actId="20577"/>
        <pc:sldMkLst>
          <pc:docMk/>
          <pc:sldMk cId="2342129403" sldId="302"/>
        </pc:sldMkLst>
        <pc:spChg chg="mod">
          <ac:chgData name="Diane B. Thomas" userId="S::d.b.thomas@uwtsd.ac.uk::66b41853-b18c-4bbb-817e-013f34445414" providerId="AD" clId="Web-{03DCC8CC-8732-4975-BEC3-4BCB5852CD02}" dt="2023-10-14T08:44:35.679" v="47" actId="20577"/>
          <ac:spMkLst>
            <pc:docMk/>
            <pc:sldMk cId="2342129403" sldId="302"/>
            <ac:spMk id="8" creationId="{57ED6D5D-E07C-2A2E-1770-B082DB384717}"/>
          </ac:spMkLst>
        </pc:spChg>
      </pc:sldChg>
    </pc:docChg>
  </pc:docChgLst>
  <pc:docChgLst>
    <pc:chgData name="Roberta Tucker" userId="S::r.tucker@uwtsd.ac.uk::27ca61ee-ba03-4b92-a89a-1d5600e2200a" providerId="AD" clId="Web-{1C9E929F-BDDE-1321-4F01-8144A7985ED3}"/>
    <pc:docChg chg="addSld modSld">
      <pc:chgData name="Roberta Tucker" userId="S::r.tucker@uwtsd.ac.uk::27ca61ee-ba03-4b92-a89a-1d5600e2200a" providerId="AD" clId="Web-{1C9E929F-BDDE-1321-4F01-8144A7985ED3}" dt="2023-10-13T20:09:53.985" v="14" actId="20577"/>
      <pc:docMkLst>
        <pc:docMk/>
      </pc:docMkLst>
      <pc:sldChg chg="addSp delSp modSp">
        <pc:chgData name="Roberta Tucker" userId="S::r.tucker@uwtsd.ac.uk::27ca61ee-ba03-4b92-a89a-1d5600e2200a" providerId="AD" clId="Web-{1C9E929F-BDDE-1321-4F01-8144A7985ED3}" dt="2023-10-13T20:08:52.093" v="12" actId="1076"/>
        <pc:sldMkLst>
          <pc:docMk/>
          <pc:sldMk cId="1464018833" sldId="300"/>
        </pc:sldMkLst>
        <pc:spChg chg="del">
          <ac:chgData name="Roberta Tucker" userId="S::r.tucker@uwtsd.ac.uk::27ca61ee-ba03-4b92-a89a-1d5600e2200a" providerId="AD" clId="Web-{1C9E929F-BDDE-1321-4F01-8144A7985ED3}" dt="2023-10-13T20:08:45.921" v="9"/>
          <ac:spMkLst>
            <pc:docMk/>
            <pc:sldMk cId="1464018833" sldId="300"/>
            <ac:spMk id="7" creationId="{7142CFB1-CEE4-B1F5-AC0D-4AEF9A1B3CA6}"/>
          </ac:spMkLst>
        </pc:spChg>
        <pc:picChg chg="add mod ord">
          <ac:chgData name="Roberta Tucker" userId="S::r.tucker@uwtsd.ac.uk::27ca61ee-ba03-4b92-a89a-1d5600e2200a" providerId="AD" clId="Web-{1C9E929F-BDDE-1321-4F01-8144A7985ED3}" dt="2023-10-13T20:08:52.093" v="12" actId="1076"/>
          <ac:picMkLst>
            <pc:docMk/>
            <pc:sldMk cId="1464018833" sldId="300"/>
            <ac:picMk id="2" creationId="{45653145-62A2-9DD7-F9E9-23E8B0AB2994}"/>
          </ac:picMkLst>
        </pc:picChg>
      </pc:sldChg>
      <pc:sldChg chg="add">
        <pc:chgData name="Roberta Tucker" userId="S::r.tucker@uwtsd.ac.uk::27ca61ee-ba03-4b92-a89a-1d5600e2200a" providerId="AD" clId="Web-{1C9E929F-BDDE-1321-4F01-8144A7985ED3}" dt="2023-10-13T20:05:28.190" v="0"/>
        <pc:sldMkLst>
          <pc:docMk/>
          <pc:sldMk cId="981188121" sldId="317"/>
        </pc:sldMkLst>
      </pc:sldChg>
      <pc:sldChg chg="add">
        <pc:chgData name="Roberta Tucker" userId="S::r.tucker@uwtsd.ac.uk::27ca61ee-ba03-4b92-a89a-1d5600e2200a" providerId="AD" clId="Web-{1C9E929F-BDDE-1321-4F01-8144A7985ED3}" dt="2023-10-13T20:05:39.471" v="1"/>
        <pc:sldMkLst>
          <pc:docMk/>
          <pc:sldMk cId="2475398328" sldId="318"/>
        </pc:sldMkLst>
      </pc:sldChg>
      <pc:sldChg chg="add">
        <pc:chgData name="Roberta Tucker" userId="S::r.tucker@uwtsd.ac.uk::27ca61ee-ba03-4b92-a89a-1d5600e2200a" providerId="AD" clId="Web-{1C9E929F-BDDE-1321-4F01-8144A7985ED3}" dt="2023-10-13T20:05:51.799" v="2"/>
        <pc:sldMkLst>
          <pc:docMk/>
          <pc:sldMk cId="534630467" sldId="319"/>
        </pc:sldMkLst>
      </pc:sldChg>
      <pc:sldChg chg="add">
        <pc:chgData name="Roberta Tucker" userId="S::r.tucker@uwtsd.ac.uk::27ca61ee-ba03-4b92-a89a-1d5600e2200a" providerId="AD" clId="Web-{1C9E929F-BDDE-1321-4F01-8144A7985ED3}" dt="2023-10-13T20:07:13.473" v="3"/>
        <pc:sldMkLst>
          <pc:docMk/>
          <pc:sldMk cId="197389921" sldId="320"/>
        </pc:sldMkLst>
      </pc:sldChg>
      <pc:sldChg chg="add">
        <pc:chgData name="Roberta Tucker" userId="S::r.tucker@uwtsd.ac.uk::27ca61ee-ba03-4b92-a89a-1d5600e2200a" providerId="AD" clId="Web-{1C9E929F-BDDE-1321-4F01-8144A7985ED3}" dt="2023-10-13T20:07:22.067" v="4"/>
        <pc:sldMkLst>
          <pc:docMk/>
          <pc:sldMk cId="1190171879" sldId="321"/>
        </pc:sldMkLst>
      </pc:sldChg>
      <pc:sldChg chg="add">
        <pc:chgData name="Roberta Tucker" userId="S::r.tucker@uwtsd.ac.uk::27ca61ee-ba03-4b92-a89a-1d5600e2200a" providerId="AD" clId="Web-{1C9E929F-BDDE-1321-4F01-8144A7985ED3}" dt="2023-10-13T20:07:32.130" v="5"/>
        <pc:sldMkLst>
          <pc:docMk/>
          <pc:sldMk cId="2904636115" sldId="322"/>
        </pc:sldMkLst>
      </pc:sldChg>
      <pc:sldChg chg="add">
        <pc:chgData name="Roberta Tucker" userId="S::r.tucker@uwtsd.ac.uk::27ca61ee-ba03-4b92-a89a-1d5600e2200a" providerId="AD" clId="Web-{1C9E929F-BDDE-1321-4F01-8144A7985ED3}" dt="2023-10-13T20:07:39.755" v="6"/>
        <pc:sldMkLst>
          <pc:docMk/>
          <pc:sldMk cId="446371662" sldId="323"/>
        </pc:sldMkLst>
      </pc:sldChg>
      <pc:sldChg chg="add">
        <pc:chgData name="Roberta Tucker" userId="S::r.tucker@uwtsd.ac.uk::27ca61ee-ba03-4b92-a89a-1d5600e2200a" providerId="AD" clId="Web-{1C9E929F-BDDE-1321-4F01-8144A7985ED3}" dt="2023-10-13T20:07:48.177" v="7"/>
        <pc:sldMkLst>
          <pc:docMk/>
          <pc:sldMk cId="1796716885" sldId="324"/>
        </pc:sldMkLst>
      </pc:sldChg>
      <pc:sldChg chg="add">
        <pc:chgData name="Roberta Tucker" userId="S::r.tucker@uwtsd.ac.uk::27ca61ee-ba03-4b92-a89a-1d5600e2200a" providerId="AD" clId="Web-{1C9E929F-BDDE-1321-4F01-8144A7985ED3}" dt="2023-10-13T20:07:57.662" v="8"/>
        <pc:sldMkLst>
          <pc:docMk/>
          <pc:sldMk cId="2132812867" sldId="325"/>
        </pc:sldMkLst>
      </pc:sldChg>
      <pc:sldChg chg="modSp add">
        <pc:chgData name="Roberta Tucker" userId="S::r.tucker@uwtsd.ac.uk::27ca61ee-ba03-4b92-a89a-1d5600e2200a" providerId="AD" clId="Web-{1C9E929F-BDDE-1321-4F01-8144A7985ED3}" dt="2023-10-13T20:09:53.985" v="14" actId="20577"/>
        <pc:sldMkLst>
          <pc:docMk/>
          <pc:sldMk cId="3424891446" sldId="326"/>
        </pc:sldMkLst>
        <pc:spChg chg="mod">
          <ac:chgData name="Roberta Tucker" userId="S::r.tucker@uwtsd.ac.uk::27ca61ee-ba03-4b92-a89a-1d5600e2200a" providerId="AD" clId="Web-{1C9E929F-BDDE-1321-4F01-8144A7985ED3}" dt="2023-10-13T20:09:53.985" v="14" actId="20577"/>
          <ac:spMkLst>
            <pc:docMk/>
            <pc:sldMk cId="3424891446" sldId="326"/>
            <ac:spMk id="8" creationId="{57ED6D5D-E07C-2A2E-1770-B082DB384717}"/>
          </ac:spMkLst>
        </pc:spChg>
      </pc:sldChg>
    </pc:docChg>
  </pc:docChgLst>
  <pc:docChgLst>
    <pc:chgData name="Diane B. Thomas" userId="S::d.b.thomas@uwtsd.ac.uk::66b41853-b18c-4bbb-817e-013f34445414" providerId="AD" clId="Web-{88C5BCA8-2896-4716-BA16-E2E047A78221}"/>
    <pc:docChg chg="addSld delSld modSld addMainMaster modMainMaster">
      <pc:chgData name="Diane B. Thomas" userId="S::d.b.thomas@uwtsd.ac.uk::66b41853-b18c-4bbb-817e-013f34445414" providerId="AD" clId="Web-{88C5BCA8-2896-4716-BA16-E2E047A78221}" dt="2023-10-14T07:57:50.101" v="237" actId="1076"/>
      <pc:docMkLst>
        <pc:docMk/>
      </pc:docMkLst>
      <pc:sldChg chg="modSp">
        <pc:chgData name="Diane B. Thomas" userId="S::d.b.thomas@uwtsd.ac.uk::66b41853-b18c-4bbb-817e-013f34445414" providerId="AD" clId="Web-{88C5BCA8-2896-4716-BA16-E2E047A78221}" dt="2023-10-14T07:54:42.094" v="226" actId="20577"/>
        <pc:sldMkLst>
          <pc:docMk/>
          <pc:sldMk cId="3624786536" sldId="281"/>
        </pc:sldMkLst>
        <pc:spChg chg="mod">
          <ac:chgData name="Diane B. Thomas" userId="S::d.b.thomas@uwtsd.ac.uk::66b41853-b18c-4bbb-817e-013f34445414" providerId="AD" clId="Web-{88C5BCA8-2896-4716-BA16-E2E047A78221}" dt="2023-10-14T07:54:42.094" v="226" actId="20577"/>
          <ac:spMkLst>
            <pc:docMk/>
            <pc:sldMk cId="3624786536" sldId="281"/>
            <ac:spMk id="3" creationId="{319F2BD4-A57B-C410-37CC-67B6262DB91F}"/>
          </ac:spMkLst>
        </pc:spChg>
      </pc:sldChg>
      <pc:sldChg chg="new del">
        <pc:chgData name="Diane B. Thomas" userId="S::d.b.thomas@uwtsd.ac.uk::66b41853-b18c-4bbb-817e-013f34445414" providerId="AD" clId="Web-{88C5BCA8-2896-4716-BA16-E2E047A78221}" dt="2023-10-14T07:14:08.052" v="2"/>
        <pc:sldMkLst>
          <pc:docMk/>
          <pc:sldMk cId="2947241157" sldId="508"/>
        </pc:sldMkLst>
      </pc:sldChg>
      <pc:sldChg chg="add">
        <pc:chgData name="Diane B. Thomas" userId="S::d.b.thomas@uwtsd.ac.uk::66b41853-b18c-4bbb-817e-013f34445414" providerId="AD" clId="Web-{88C5BCA8-2896-4716-BA16-E2E047A78221}" dt="2023-10-14T07:13:55.582" v="1"/>
        <pc:sldMkLst>
          <pc:docMk/>
          <pc:sldMk cId="2866254627" sldId="509"/>
        </pc:sldMkLst>
      </pc:sldChg>
      <pc:sldChg chg="add">
        <pc:chgData name="Diane B. Thomas" userId="S::d.b.thomas@uwtsd.ac.uk::66b41853-b18c-4bbb-817e-013f34445414" providerId="AD" clId="Web-{88C5BCA8-2896-4716-BA16-E2E047A78221}" dt="2023-10-14T07:15:02.715" v="3"/>
        <pc:sldMkLst>
          <pc:docMk/>
          <pc:sldMk cId="3498272197" sldId="510"/>
        </pc:sldMkLst>
      </pc:sldChg>
      <pc:sldChg chg="add">
        <pc:chgData name="Diane B. Thomas" userId="S::d.b.thomas@uwtsd.ac.uk::66b41853-b18c-4bbb-817e-013f34445414" providerId="AD" clId="Web-{88C5BCA8-2896-4716-BA16-E2E047A78221}" dt="2023-10-14T07:16:33.171" v="4"/>
        <pc:sldMkLst>
          <pc:docMk/>
          <pc:sldMk cId="1962731735" sldId="511"/>
        </pc:sldMkLst>
      </pc:sldChg>
      <pc:sldChg chg="add">
        <pc:chgData name="Diane B. Thomas" userId="S::d.b.thomas@uwtsd.ac.uk::66b41853-b18c-4bbb-817e-013f34445414" providerId="AD" clId="Web-{88C5BCA8-2896-4716-BA16-E2E047A78221}" dt="2023-10-14T07:16:56.969" v="5"/>
        <pc:sldMkLst>
          <pc:docMk/>
          <pc:sldMk cId="4185302785" sldId="512"/>
        </pc:sldMkLst>
      </pc:sldChg>
      <pc:sldChg chg="modSp add">
        <pc:chgData name="Diane B. Thomas" userId="S::d.b.thomas@uwtsd.ac.uk::66b41853-b18c-4bbb-817e-013f34445414" providerId="AD" clId="Web-{88C5BCA8-2896-4716-BA16-E2E047A78221}" dt="2023-10-14T07:56:49.271" v="233" actId="1076"/>
        <pc:sldMkLst>
          <pc:docMk/>
          <pc:sldMk cId="2692688950" sldId="513"/>
        </pc:sldMkLst>
        <pc:spChg chg="mod">
          <ac:chgData name="Diane B. Thomas" userId="S::d.b.thomas@uwtsd.ac.uk::66b41853-b18c-4bbb-817e-013f34445414" providerId="AD" clId="Web-{88C5BCA8-2896-4716-BA16-E2E047A78221}" dt="2023-10-14T07:56:49.271" v="233" actId="1076"/>
          <ac:spMkLst>
            <pc:docMk/>
            <pc:sldMk cId="2692688950" sldId="513"/>
            <ac:spMk id="10" creationId="{FA4D573F-D963-E049-E38D-8BB5D675DF91}"/>
          </ac:spMkLst>
        </pc:spChg>
        <pc:spChg chg="mod">
          <ac:chgData name="Diane B. Thomas" userId="S::d.b.thomas@uwtsd.ac.uk::66b41853-b18c-4bbb-817e-013f34445414" providerId="AD" clId="Web-{88C5BCA8-2896-4716-BA16-E2E047A78221}" dt="2023-10-14T07:56:35.520" v="229" actId="20577"/>
          <ac:spMkLst>
            <pc:docMk/>
            <pc:sldMk cId="2692688950" sldId="513"/>
            <ac:spMk id="12" creationId="{427182A4-678B-16CE-1F37-6B08FFC5F0B9}"/>
          </ac:spMkLst>
        </pc:spChg>
      </pc:sldChg>
      <pc:sldChg chg="add">
        <pc:chgData name="Diane B. Thomas" userId="S::d.b.thomas@uwtsd.ac.uk::66b41853-b18c-4bbb-817e-013f34445414" providerId="AD" clId="Web-{88C5BCA8-2896-4716-BA16-E2E047A78221}" dt="2023-10-14T07:18:56.114" v="7"/>
        <pc:sldMkLst>
          <pc:docMk/>
          <pc:sldMk cId="4107944921" sldId="514"/>
        </pc:sldMkLst>
      </pc:sldChg>
      <pc:sldChg chg="addSp delSp modSp add replId">
        <pc:chgData name="Diane B. Thomas" userId="S::d.b.thomas@uwtsd.ac.uk::66b41853-b18c-4bbb-817e-013f34445414" providerId="AD" clId="Web-{88C5BCA8-2896-4716-BA16-E2E047A78221}" dt="2023-10-14T07:57:50.101" v="237" actId="1076"/>
        <pc:sldMkLst>
          <pc:docMk/>
          <pc:sldMk cId="2847021022" sldId="515"/>
        </pc:sldMkLst>
        <pc:spChg chg="mod">
          <ac:chgData name="Diane B. Thomas" userId="S::d.b.thomas@uwtsd.ac.uk::66b41853-b18c-4bbb-817e-013f34445414" providerId="AD" clId="Web-{88C5BCA8-2896-4716-BA16-E2E047A78221}" dt="2023-10-14T07:32:06.101" v="175" actId="20577"/>
          <ac:spMkLst>
            <pc:docMk/>
            <pc:sldMk cId="2847021022" sldId="515"/>
            <ac:spMk id="5" creationId="{99B5EFE0-5F30-AB71-FA05-E3A55DACF266}"/>
          </ac:spMkLst>
        </pc:spChg>
        <pc:spChg chg="mod">
          <ac:chgData name="Diane B. Thomas" userId="S::d.b.thomas@uwtsd.ac.uk::66b41853-b18c-4bbb-817e-013f34445414" providerId="AD" clId="Web-{88C5BCA8-2896-4716-BA16-E2E047A78221}" dt="2023-10-14T07:23:10.124" v="27" actId="20577"/>
          <ac:spMkLst>
            <pc:docMk/>
            <pc:sldMk cId="2847021022" sldId="515"/>
            <ac:spMk id="7" creationId="{00000000-0000-0000-0000-000000000000}"/>
          </ac:spMkLst>
        </pc:spChg>
        <pc:spChg chg="mod">
          <ac:chgData name="Diane B. Thomas" userId="S::d.b.thomas@uwtsd.ac.uk::66b41853-b18c-4bbb-817e-013f34445414" providerId="AD" clId="Web-{88C5BCA8-2896-4716-BA16-E2E047A78221}" dt="2023-10-14T07:57:47.585" v="236" actId="20577"/>
          <ac:spMkLst>
            <pc:docMk/>
            <pc:sldMk cId="2847021022" sldId="515"/>
            <ac:spMk id="8" creationId="{00000000-0000-0000-0000-000000000000}"/>
          </ac:spMkLst>
        </pc:spChg>
        <pc:picChg chg="del">
          <ac:chgData name="Diane B. Thomas" userId="S::d.b.thomas@uwtsd.ac.uk::66b41853-b18c-4bbb-817e-013f34445414" providerId="AD" clId="Web-{88C5BCA8-2896-4716-BA16-E2E047A78221}" dt="2023-10-14T07:30:28.410" v="131"/>
          <ac:picMkLst>
            <pc:docMk/>
            <pc:sldMk cId="2847021022" sldId="515"/>
            <ac:picMk id="2" creationId="{00000000-0000-0000-0000-000000000000}"/>
          </ac:picMkLst>
        </pc:picChg>
        <pc:picChg chg="add mod">
          <ac:chgData name="Diane B. Thomas" userId="S::d.b.thomas@uwtsd.ac.uk::66b41853-b18c-4bbb-817e-013f34445414" providerId="AD" clId="Web-{88C5BCA8-2896-4716-BA16-E2E047A78221}" dt="2023-10-14T07:57:50.101" v="237" actId="1076"/>
          <ac:picMkLst>
            <pc:docMk/>
            <pc:sldMk cId="2847021022" sldId="515"/>
            <ac:picMk id="3" creationId="{35A3D532-720A-A975-9CD2-9A8AE00BD7B6}"/>
          </ac:picMkLst>
        </pc:picChg>
      </pc:sldChg>
      <pc:sldChg chg="add">
        <pc:chgData name="Diane B. Thomas" userId="S::d.b.thomas@uwtsd.ac.uk::66b41853-b18c-4bbb-817e-013f34445414" providerId="AD" clId="Web-{88C5BCA8-2896-4716-BA16-E2E047A78221}" dt="2023-10-14T07:38:31.976" v="196"/>
        <pc:sldMkLst>
          <pc:docMk/>
          <pc:sldMk cId="2656072892" sldId="516"/>
        </pc:sldMkLst>
      </pc:sldChg>
      <pc:sldChg chg="add">
        <pc:chgData name="Diane B. Thomas" userId="S::d.b.thomas@uwtsd.ac.uk::66b41853-b18c-4bbb-817e-013f34445414" providerId="AD" clId="Web-{88C5BCA8-2896-4716-BA16-E2E047A78221}" dt="2023-10-14T07:39:15.962" v="197"/>
        <pc:sldMkLst>
          <pc:docMk/>
          <pc:sldMk cId="1002954163" sldId="517"/>
        </pc:sldMkLst>
      </pc:sldChg>
      <pc:sldChg chg="add">
        <pc:chgData name="Diane B. Thomas" userId="S::d.b.thomas@uwtsd.ac.uk::66b41853-b18c-4bbb-817e-013f34445414" providerId="AD" clId="Web-{88C5BCA8-2896-4716-BA16-E2E047A78221}" dt="2023-10-14T07:39:54.666" v="198"/>
        <pc:sldMkLst>
          <pc:docMk/>
          <pc:sldMk cId="3831275405" sldId="518"/>
        </pc:sldMkLst>
      </pc:sldChg>
      <pc:sldChg chg="add">
        <pc:chgData name="Diane B. Thomas" userId="S::d.b.thomas@uwtsd.ac.uk::66b41853-b18c-4bbb-817e-013f34445414" providerId="AD" clId="Web-{88C5BCA8-2896-4716-BA16-E2E047A78221}" dt="2023-10-14T07:41:52.921" v="199"/>
        <pc:sldMkLst>
          <pc:docMk/>
          <pc:sldMk cId="4027254563" sldId="519"/>
        </pc:sldMkLst>
      </pc:sldChg>
      <pc:sldChg chg="add">
        <pc:chgData name="Diane B. Thomas" userId="S::d.b.thomas@uwtsd.ac.uk::66b41853-b18c-4bbb-817e-013f34445414" providerId="AD" clId="Web-{88C5BCA8-2896-4716-BA16-E2E047A78221}" dt="2023-10-14T07:42:38.235" v="200"/>
        <pc:sldMkLst>
          <pc:docMk/>
          <pc:sldMk cId="4291529380" sldId="520"/>
        </pc:sldMkLst>
      </pc:sldChg>
      <pc:sldChg chg="add">
        <pc:chgData name="Diane B. Thomas" userId="S::d.b.thomas@uwtsd.ac.uk::66b41853-b18c-4bbb-817e-013f34445414" providerId="AD" clId="Web-{88C5BCA8-2896-4716-BA16-E2E047A78221}" dt="2023-10-14T07:43:03.095" v="201"/>
        <pc:sldMkLst>
          <pc:docMk/>
          <pc:sldMk cId="1572784154" sldId="521"/>
        </pc:sldMkLst>
      </pc:sldChg>
      <pc:sldChg chg="add">
        <pc:chgData name="Diane B. Thomas" userId="S::d.b.thomas@uwtsd.ac.uk::66b41853-b18c-4bbb-817e-013f34445414" providerId="AD" clId="Web-{88C5BCA8-2896-4716-BA16-E2E047A78221}" dt="2023-10-14T07:43:28.956" v="202"/>
        <pc:sldMkLst>
          <pc:docMk/>
          <pc:sldMk cId="1648280604" sldId="522"/>
        </pc:sldMkLst>
      </pc:sldChg>
      <pc:sldChg chg="add">
        <pc:chgData name="Diane B. Thomas" userId="S::d.b.thomas@uwtsd.ac.uk::66b41853-b18c-4bbb-817e-013f34445414" providerId="AD" clId="Web-{88C5BCA8-2896-4716-BA16-E2E047A78221}" dt="2023-10-14T07:47:43.138" v="203"/>
        <pc:sldMkLst>
          <pc:docMk/>
          <pc:sldMk cId="1408025964" sldId="523"/>
        </pc:sldMkLst>
      </pc:sldChg>
      <pc:sldChg chg="add">
        <pc:chgData name="Diane B. Thomas" userId="S::d.b.thomas@uwtsd.ac.uk::66b41853-b18c-4bbb-817e-013f34445414" providerId="AD" clId="Web-{88C5BCA8-2896-4716-BA16-E2E047A78221}" dt="2023-10-14T07:48:11.045" v="204"/>
        <pc:sldMkLst>
          <pc:docMk/>
          <pc:sldMk cId="1303951564" sldId="524"/>
        </pc:sldMkLst>
      </pc:sldChg>
      <pc:sldMasterChg chg="add addSldLayout">
        <pc:chgData name="Diane B. Thomas" userId="S::d.b.thomas@uwtsd.ac.uk::66b41853-b18c-4bbb-817e-013f34445414" providerId="AD" clId="Web-{88C5BCA8-2896-4716-BA16-E2E047A78221}" dt="2023-10-14T07:13:55.582" v="1"/>
        <pc:sldMasterMkLst>
          <pc:docMk/>
          <pc:sldMasterMk cId="19418140" sldId="2147483654"/>
        </pc:sldMasterMkLst>
        <pc:sldLayoutChg chg="add">
          <pc:chgData name="Diane B. Thomas" userId="S::d.b.thomas@uwtsd.ac.uk::66b41853-b18c-4bbb-817e-013f34445414" providerId="AD" clId="Web-{88C5BCA8-2896-4716-BA16-E2E047A78221}" dt="2023-10-14T07:13:55.582" v="1"/>
          <pc:sldLayoutMkLst>
            <pc:docMk/>
            <pc:sldMasterMk cId="19418140" sldId="2147483654"/>
            <pc:sldLayoutMk cId="94923803" sldId="2147483678"/>
          </pc:sldLayoutMkLst>
        </pc:sldLayoutChg>
        <pc:sldLayoutChg chg="add">
          <pc:chgData name="Diane B. Thomas" userId="S::d.b.thomas@uwtsd.ac.uk::66b41853-b18c-4bbb-817e-013f34445414" providerId="AD" clId="Web-{88C5BCA8-2896-4716-BA16-E2E047A78221}" dt="2023-10-14T07:13:55.582" v="1"/>
          <pc:sldLayoutMkLst>
            <pc:docMk/>
            <pc:sldMasterMk cId="19418140" sldId="2147483654"/>
            <pc:sldLayoutMk cId="3587847715" sldId="2147483722"/>
          </pc:sldLayoutMkLst>
        </pc:sldLayoutChg>
        <pc:sldLayoutChg chg="add">
          <pc:chgData name="Diane B. Thomas" userId="S::d.b.thomas@uwtsd.ac.uk::66b41853-b18c-4bbb-817e-013f34445414" providerId="AD" clId="Web-{88C5BCA8-2896-4716-BA16-E2E047A78221}" dt="2023-10-14T07:13:55.582" v="1"/>
          <pc:sldLayoutMkLst>
            <pc:docMk/>
            <pc:sldMasterMk cId="19418140" sldId="2147483654"/>
            <pc:sldLayoutMk cId="4214471408" sldId="2147483725"/>
          </pc:sldLayoutMkLst>
        </pc:sldLayoutChg>
      </pc:sldMasterChg>
      <pc:sldMasterChg chg="modSldLayout">
        <pc:chgData name="Diane B. Thomas" userId="S::d.b.thomas@uwtsd.ac.uk::66b41853-b18c-4bbb-817e-013f34445414" providerId="AD" clId="Web-{88C5BCA8-2896-4716-BA16-E2E047A78221}" dt="2023-10-14T07:13:55.582" v="1"/>
        <pc:sldMasterMkLst>
          <pc:docMk/>
          <pc:sldMasterMk cId="4019688148" sldId="2147483721"/>
        </pc:sldMasterMkLst>
        <pc:sldLayoutChg chg="replId">
          <pc:chgData name="Diane B. Thomas" userId="S::d.b.thomas@uwtsd.ac.uk::66b41853-b18c-4bbb-817e-013f34445414" providerId="AD" clId="Web-{88C5BCA8-2896-4716-BA16-E2E047A78221}" dt="2023-10-14T07:13:55.582" v="1"/>
          <pc:sldLayoutMkLst>
            <pc:docMk/>
            <pc:sldMasterMk cId="4019688148" sldId="2147483721"/>
            <pc:sldLayoutMk cId="178571817" sldId="2147483761"/>
          </pc:sldLayoutMkLst>
        </pc:sldLayoutChg>
      </pc:sldMasterChg>
    </pc:docChg>
  </pc:docChgLst>
  <pc:docChgLst>
    <pc:chgData name="Roberta Tucker" userId="S::r.tucker@uwtsd.ac.uk::27ca61ee-ba03-4b92-a89a-1d5600e2200a" providerId="AD" clId="Web-{CD109A35-BF45-B7CE-19AA-7253D84494AD}"/>
    <pc:docChg chg="addSld delSld modSld">
      <pc:chgData name="Roberta Tucker" userId="S::r.tucker@uwtsd.ac.uk::27ca61ee-ba03-4b92-a89a-1d5600e2200a" providerId="AD" clId="Web-{CD109A35-BF45-B7CE-19AA-7253D84494AD}" dt="2023-10-13T20:25:02.394" v="25"/>
      <pc:docMkLst>
        <pc:docMk/>
      </pc:docMkLst>
      <pc:sldChg chg="addSp delSp modSp">
        <pc:chgData name="Roberta Tucker" userId="S::r.tucker@uwtsd.ac.uk::27ca61ee-ba03-4b92-a89a-1d5600e2200a" providerId="AD" clId="Web-{CD109A35-BF45-B7CE-19AA-7253D84494AD}" dt="2023-10-13T20:12:21.202" v="7"/>
        <pc:sldMkLst>
          <pc:docMk/>
          <pc:sldMk cId="557365920" sldId="303"/>
        </pc:sldMkLst>
        <pc:spChg chg="add del mod">
          <ac:chgData name="Roberta Tucker" userId="S::r.tucker@uwtsd.ac.uk::27ca61ee-ba03-4b92-a89a-1d5600e2200a" providerId="AD" clId="Web-{CD109A35-BF45-B7CE-19AA-7253D84494AD}" dt="2023-10-13T20:12:21.202" v="7"/>
          <ac:spMkLst>
            <pc:docMk/>
            <pc:sldMk cId="557365920" sldId="303"/>
            <ac:spMk id="3" creationId="{25AC267D-6BE8-996C-3AC1-90EA9F1EF829}"/>
          </ac:spMkLst>
        </pc:spChg>
      </pc:sldChg>
      <pc:sldChg chg="modSp">
        <pc:chgData name="Roberta Tucker" userId="S::r.tucker@uwtsd.ac.uk::27ca61ee-ba03-4b92-a89a-1d5600e2200a" providerId="AD" clId="Web-{CD109A35-BF45-B7CE-19AA-7253D84494AD}" dt="2023-10-13T20:12:04.263" v="4" actId="1076"/>
        <pc:sldMkLst>
          <pc:docMk/>
          <pc:sldMk cId="3424891446" sldId="326"/>
        </pc:sldMkLst>
        <pc:spChg chg="mod">
          <ac:chgData name="Roberta Tucker" userId="S::r.tucker@uwtsd.ac.uk::27ca61ee-ba03-4b92-a89a-1d5600e2200a" providerId="AD" clId="Web-{CD109A35-BF45-B7CE-19AA-7253D84494AD}" dt="2023-10-13T20:12:04.263" v="4" actId="1076"/>
          <ac:spMkLst>
            <pc:docMk/>
            <pc:sldMk cId="3424891446" sldId="326"/>
            <ac:spMk id="8" creationId="{57ED6D5D-E07C-2A2E-1770-B082DB384717}"/>
          </ac:spMkLst>
        </pc:spChg>
      </pc:sldChg>
      <pc:sldChg chg="add del">
        <pc:chgData name="Roberta Tucker" userId="S::r.tucker@uwtsd.ac.uk::27ca61ee-ba03-4b92-a89a-1d5600e2200a" providerId="AD" clId="Web-{CD109A35-BF45-B7CE-19AA-7253D84494AD}" dt="2023-10-13T20:13:25.894" v="21"/>
        <pc:sldMkLst>
          <pc:docMk/>
          <pc:sldMk cId="1028611377" sldId="327"/>
        </pc:sldMkLst>
      </pc:sldChg>
      <pc:sldChg chg="delSp add del replId">
        <pc:chgData name="Roberta Tucker" userId="S::r.tucker@uwtsd.ac.uk::27ca61ee-ba03-4b92-a89a-1d5600e2200a" providerId="AD" clId="Web-{CD109A35-BF45-B7CE-19AA-7253D84494AD}" dt="2023-10-13T20:12:54.704" v="12"/>
        <pc:sldMkLst>
          <pc:docMk/>
          <pc:sldMk cId="3548378454" sldId="328"/>
        </pc:sldMkLst>
        <pc:picChg chg="del">
          <ac:chgData name="Roberta Tucker" userId="S::r.tucker@uwtsd.ac.uk::27ca61ee-ba03-4b92-a89a-1d5600e2200a" providerId="AD" clId="Web-{CD109A35-BF45-B7CE-19AA-7253D84494AD}" dt="2023-10-13T20:12:40.547" v="10"/>
          <ac:picMkLst>
            <pc:docMk/>
            <pc:sldMk cId="3548378454" sldId="328"/>
            <ac:picMk id="2" creationId="{F5F3A396-562A-CDCF-8E0A-D27F0915F174}"/>
          </ac:picMkLst>
        </pc:picChg>
      </pc:sldChg>
      <pc:sldChg chg="modSp add">
        <pc:chgData name="Roberta Tucker" userId="S::r.tucker@uwtsd.ac.uk::27ca61ee-ba03-4b92-a89a-1d5600e2200a" providerId="AD" clId="Web-{CD109A35-BF45-B7CE-19AA-7253D84494AD}" dt="2023-10-13T20:13:24.878" v="20" actId="20577"/>
        <pc:sldMkLst>
          <pc:docMk/>
          <pc:sldMk cId="1899026369" sldId="329"/>
        </pc:sldMkLst>
        <pc:spChg chg="mod">
          <ac:chgData name="Roberta Tucker" userId="S::r.tucker@uwtsd.ac.uk::27ca61ee-ba03-4b92-a89a-1d5600e2200a" providerId="AD" clId="Web-{CD109A35-BF45-B7CE-19AA-7253D84494AD}" dt="2023-10-13T20:13:24.878" v="20" actId="20577"/>
          <ac:spMkLst>
            <pc:docMk/>
            <pc:sldMk cId="1899026369" sldId="329"/>
            <ac:spMk id="5" creationId="{0B019432-F0E9-E765-2264-935D414F17CB}"/>
          </ac:spMkLst>
        </pc:spChg>
      </pc:sldChg>
      <pc:sldChg chg="add">
        <pc:chgData name="Roberta Tucker" userId="S::r.tucker@uwtsd.ac.uk::27ca61ee-ba03-4b92-a89a-1d5600e2200a" providerId="AD" clId="Web-{CD109A35-BF45-B7CE-19AA-7253D84494AD}" dt="2023-10-13T20:23:00.496" v="22"/>
        <pc:sldMkLst>
          <pc:docMk/>
          <pc:sldMk cId="41434002" sldId="330"/>
        </pc:sldMkLst>
      </pc:sldChg>
      <pc:sldChg chg="add">
        <pc:chgData name="Roberta Tucker" userId="S::r.tucker@uwtsd.ac.uk::27ca61ee-ba03-4b92-a89a-1d5600e2200a" providerId="AD" clId="Web-{CD109A35-BF45-B7CE-19AA-7253D84494AD}" dt="2023-10-13T20:23:35.076" v="23"/>
        <pc:sldMkLst>
          <pc:docMk/>
          <pc:sldMk cId="1549348529" sldId="331"/>
        </pc:sldMkLst>
      </pc:sldChg>
      <pc:sldChg chg="add">
        <pc:chgData name="Roberta Tucker" userId="S::r.tucker@uwtsd.ac.uk::27ca61ee-ba03-4b92-a89a-1d5600e2200a" providerId="AD" clId="Web-{CD109A35-BF45-B7CE-19AA-7253D84494AD}" dt="2023-10-13T20:24:55.222" v="24"/>
        <pc:sldMkLst>
          <pc:docMk/>
          <pc:sldMk cId="3509119215" sldId="332"/>
        </pc:sldMkLst>
      </pc:sldChg>
      <pc:sldChg chg="add">
        <pc:chgData name="Roberta Tucker" userId="S::r.tucker@uwtsd.ac.uk::27ca61ee-ba03-4b92-a89a-1d5600e2200a" providerId="AD" clId="Web-{CD109A35-BF45-B7CE-19AA-7253D84494AD}" dt="2023-10-13T20:25:02.394" v="25"/>
        <pc:sldMkLst>
          <pc:docMk/>
          <pc:sldMk cId="1669358776" sldId="333"/>
        </pc:sldMkLst>
      </pc:sldChg>
    </pc:docChg>
  </pc:docChgLst>
  <pc:docChgLst>
    <pc:chgData name="Roberta Tucker" userId="27ca61ee-ba03-4b92-a89a-1d5600e2200a" providerId="ADAL" clId="{534267EE-E625-4DA3-A556-BFE67A3B77AC}"/>
    <pc:docChg chg="undo custSel addSld delSld modSld sldOrd">
      <pc:chgData name="Roberta Tucker" userId="27ca61ee-ba03-4b92-a89a-1d5600e2200a" providerId="ADAL" clId="{534267EE-E625-4DA3-A556-BFE67A3B77AC}" dt="2023-10-13T21:53:19.556" v="1586" actId="47"/>
      <pc:docMkLst>
        <pc:docMk/>
      </pc:docMkLst>
      <pc:sldChg chg="modSp mod modNotesTx">
        <pc:chgData name="Roberta Tucker" userId="27ca61ee-ba03-4b92-a89a-1d5600e2200a" providerId="ADAL" clId="{534267EE-E625-4DA3-A556-BFE67A3B77AC}" dt="2023-10-13T21:52:10.981" v="1584" actId="20577"/>
        <pc:sldMkLst>
          <pc:docMk/>
          <pc:sldMk cId="3240448512" sldId="270"/>
        </pc:sldMkLst>
        <pc:spChg chg="mod">
          <ac:chgData name="Roberta Tucker" userId="27ca61ee-ba03-4b92-a89a-1d5600e2200a" providerId="ADAL" clId="{534267EE-E625-4DA3-A556-BFE67A3B77AC}" dt="2023-10-13T21:45:17" v="1305" actId="1076"/>
          <ac:spMkLst>
            <pc:docMk/>
            <pc:sldMk cId="3240448512" sldId="270"/>
            <ac:spMk id="5" creationId="{99B5EFE0-5F30-AB71-FA05-E3A55DACF266}"/>
          </ac:spMkLst>
        </pc:spChg>
        <pc:spChg chg="mod">
          <ac:chgData name="Roberta Tucker" userId="27ca61ee-ba03-4b92-a89a-1d5600e2200a" providerId="ADAL" clId="{534267EE-E625-4DA3-A556-BFE67A3B77AC}" dt="2023-10-13T21:43:29.919" v="1207" actId="1076"/>
          <ac:spMkLst>
            <pc:docMk/>
            <pc:sldMk cId="3240448512" sldId="270"/>
            <ac:spMk id="8" creationId="{00000000-0000-0000-0000-000000000000}"/>
          </ac:spMkLst>
        </pc:spChg>
        <pc:picChg chg="mod">
          <ac:chgData name="Roberta Tucker" userId="27ca61ee-ba03-4b92-a89a-1d5600e2200a" providerId="ADAL" clId="{534267EE-E625-4DA3-A556-BFE67A3B77AC}" dt="2023-10-13T21:43:24.311" v="1206" actId="14100"/>
          <ac:picMkLst>
            <pc:docMk/>
            <pc:sldMk cId="3240448512" sldId="270"/>
            <ac:picMk id="2" creationId="{00000000-0000-0000-0000-000000000000}"/>
          </ac:picMkLst>
        </pc:picChg>
      </pc:sldChg>
      <pc:sldChg chg="del">
        <pc:chgData name="Roberta Tucker" userId="27ca61ee-ba03-4b92-a89a-1d5600e2200a" providerId="ADAL" clId="{534267EE-E625-4DA3-A556-BFE67A3B77AC}" dt="2023-10-13T21:31:50.703" v="950" actId="47"/>
        <pc:sldMkLst>
          <pc:docMk/>
          <pc:sldMk cId="3943486751" sldId="271"/>
        </pc:sldMkLst>
      </pc:sldChg>
      <pc:sldChg chg="del">
        <pc:chgData name="Roberta Tucker" userId="27ca61ee-ba03-4b92-a89a-1d5600e2200a" providerId="ADAL" clId="{534267EE-E625-4DA3-A556-BFE67A3B77AC}" dt="2023-10-13T21:31:54.270" v="951" actId="47"/>
        <pc:sldMkLst>
          <pc:docMk/>
          <pc:sldMk cId="3196805299" sldId="272"/>
        </pc:sldMkLst>
      </pc:sldChg>
      <pc:sldChg chg="del">
        <pc:chgData name="Roberta Tucker" userId="27ca61ee-ba03-4b92-a89a-1d5600e2200a" providerId="ADAL" clId="{534267EE-E625-4DA3-A556-BFE67A3B77AC}" dt="2023-10-13T21:31:59.629" v="953" actId="47"/>
        <pc:sldMkLst>
          <pc:docMk/>
          <pc:sldMk cId="1558637738" sldId="273"/>
        </pc:sldMkLst>
      </pc:sldChg>
      <pc:sldChg chg="del">
        <pc:chgData name="Roberta Tucker" userId="27ca61ee-ba03-4b92-a89a-1d5600e2200a" providerId="ADAL" clId="{534267EE-E625-4DA3-A556-BFE67A3B77AC}" dt="2023-10-13T21:31:57.692" v="952" actId="47"/>
        <pc:sldMkLst>
          <pc:docMk/>
          <pc:sldMk cId="1176484564" sldId="274"/>
        </pc:sldMkLst>
      </pc:sldChg>
      <pc:sldChg chg="del">
        <pc:chgData name="Roberta Tucker" userId="27ca61ee-ba03-4b92-a89a-1d5600e2200a" providerId="ADAL" clId="{534267EE-E625-4DA3-A556-BFE67A3B77AC}" dt="2023-10-13T21:32:06.894" v="954" actId="47"/>
        <pc:sldMkLst>
          <pc:docMk/>
          <pc:sldMk cId="140373144" sldId="275"/>
        </pc:sldMkLst>
      </pc:sldChg>
      <pc:sldChg chg="del">
        <pc:chgData name="Roberta Tucker" userId="27ca61ee-ba03-4b92-a89a-1d5600e2200a" providerId="ADAL" clId="{534267EE-E625-4DA3-A556-BFE67A3B77AC}" dt="2023-10-13T21:35:30.204" v="1080" actId="47"/>
        <pc:sldMkLst>
          <pc:docMk/>
          <pc:sldMk cId="1179882950" sldId="276"/>
        </pc:sldMkLst>
      </pc:sldChg>
      <pc:sldChg chg="del">
        <pc:chgData name="Roberta Tucker" userId="27ca61ee-ba03-4b92-a89a-1d5600e2200a" providerId="ADAL" clId="{534267EE-E625-4DA3-A556-BFE67A3B77AC}" dt="2023-10-13T21:04:45.952" v="548" actId="47"/>
        <pc:sldMkLst>
          <pc:docMk/>
          <pc:sldMk cId="2984912850" sldId="277"/>
        </pc:sldMkLst>
      </pc:sldChg>
      <pc:sldChg chg="del">
        <pc:chgData name="Roberta Tucker" userId="27ca61ee-ba03-4b92-a89a-1d5600e2200a" providerId="ADAL" clId="{534267EE-E625-4DA3-A556-BFE67A3B77AC}" dt="2023-10-13T21:31:42.512" v="949" actId="47"/>
        <pc:sldMkLst>
          <pc:docMk/>
          <pc:sldMk cId="3250521407" sldId="278"/>
        </pc:sldMkLst>
      </pc:sldChg>
      <pc:sldChg chg="del">
        <pc:chgData name="Roberta Tucker" userId="27ca61ee-ba03-4b92-a89a-1d5600e2200a" providerId="ADAL" clId="{534267EE-E625-4DA3-A556-BFE67A3B77AC}" dt="2023-10-13T21:34:51.310" v="1077" actId="47"/>
        <pc:sldMkLst>
          <pc:docMk/>
          <pc:sldMk cId="2732195166" sldId="282"/>
        </pc:sldMkLst>
      </pc:sldChg>
      <pc:sldChg chg="del">
        <pc:chgData name="Roberta Tucker" userId="27ca61ee-ba03-4b92-a89a-1d5600e2200a" providerId="ADAL" clId="{534267EE-E625-4DA3-A556-BFE67A3B77AC}" dt="2023-10-13T21:34:34.285" v="1076" actId="47"/>
        <pc:sldMkLst>
          <pc:docMk/>
          <pc:sldMk cId="1105099609" sldId="285"/>
        </pc:sldMkLst>
      </pc:sldChg>
      <pc:sldChg chg="del">
        <pc:chgData name="Roberta Tucker" userId="27ca61ee-ba03-4b92-a89a-1d5600e2200a" providerId="ADAL" clId="{534267EE-E625-4DA3-A556-BFE67A3B77AC}" dt="2023-10-13T21:35:34.631" v="1081" actId="47"/>
        <pc:sldMkLst>
          <pc:docMk/>
          <pc:sldMk cId="1434972140" sldId="288"/>
        </pc:sldMkLst>
      </pc:sldChg>
      <pc:sldChg chg="del">
        <pc:chgData name="Roberta Tucker" userId="27ca61ee-ba03-4b92-a89a-1d5600e2200a" providerId="ADAL" clId="{534267EE-E625-4DA3-A556-BFE67A3B77AC}" dt="2023-10-13T21:35:05.355" v="1078" actId="47"/>
        <pc:sldMkLst>
          <pc:docMk/>
          <pc:sldMk cId="2622718512" sldId="289"/>
        </pc:sldMkLst>
      </pc:sldChg>
      <pc:sldChg chg="del">
        <pc:chgData name="Roberta Tucker" userId="27ca61ee-ba03-4b92-a89a-1d5600e2200a" providerId="ADAL" clId="{534267EE-E625-4DA3-A556-BFE67A3B77AC}" dt="2023-10-13T21:53:19.556" v="1586" actId="47"/>
        <pc:sldMkLst>
          <pc:docMk/>
          <pc:sldMk cId="3243162401" sldId="293"/>
        </pc:sldMkLst>
      </pc:sldChg>
      <pc:sldChg chg="del">
        <pc:chgData name="Roberta Tucker" userId="27ca61ee-ba03-4b92-a89a-1d5600e2200a" providerId="ADAL" clId="{534267EE-E625-4DA3-A556-BFE67A3B77AC}" dt="2023-10-13T21:35:16.545" v="1079" actId="47"/>
        <pc:sldMkLst>
          <pc:docMk/>
          <pc:sldMk cId="3523014195" sldId="298"/>
        </pc:sldMkLst>
      </pc:sldChg>
      <pc:sldChg chg="ord">
        <pc:chgData name="Roberta Tucker" userId="27ca61ee-ba03-4b92-a89a-1d5600e2200a" providerId="ADAL" clId="{534267EE-E625-4DA3-A556-BFE67A3B77AC}" dt="2023-10-13T21:29:48.280" v="936"/>
        <pc:sldMkLst>
          <pc:docMk/>
          <pc:sldMk cId="3114841722" sldId="304"/>
        </pc:sldMkLst>
      </pc:sldChg>
      <pc:sldChg chg="del">
        <pc:chgData name="Roberta Tucker" userId="27ca61ee-ba03-4b92-a89a-1d5600e2200a" providerId="ADAL" clId="{534267EE-E625-4DA3-A556-BFE67A3B77AC}" dt="2023-10-13T20:39:37.418" v="300" actId="47"/>
        <pc:sldMkLst>
          <pc:docMk/>
          <pc:sldMk cId="3759511878" sldId="305"/>
        </pc:sldMkLst>
      </pc:sldChg>
      <pc:sldChg chg="modSp mod ord">
        <pc:chgData name="Roberta Tucker" userId="27ca61ee-ba03-4b92-a89a-1d5600e2200a" providerId="ADAL" clId="{534267EE-E625-4DA3-A556-BFE67A3B77AC}" dt="2023-10-13T21:30:21.461" v="944"/>
        <pc:sldMkLst>
          <pc:docMk/>
          <pc:sldMk cId="2063796329" sldId="306"/>
        </pc:sldMkLst>
        <pc:spChg chg="mod">
          <ac:chgData name="Roberta Tucker" userId="27ca61ee-ba03-4b92-a89a-1d5600e2200a" providerId="ADAL" clId="{534267EE-E625-4DA3-A556-BFE67A3B77AC}" dt="2023-10-13T20:46:18.103" v="305" actId="20577"/>
          <ac:spMkLst>
            <pc:docMk/>
            <pc:sldMk cId="2063796329" sldId="306"/>
            <ac:spMk id="4" creationId="{4FF4D796-2D48-64F0-BBF8-6E4BD6D41455}"/>
          </ac:spMkLst>
        </pc:spChg>
      </pc:sldChg>
      <pc:sldChg chg="del">
        <pc:chgData name="Roberta Tucker" userId="27ca61ee-ba03-4b92-a89a-1d5600e2200a" providerId="ADAL" clId="{534267EE-E625-4DA3-A556-BFE67A3B77AC}" dt="2023-10-13T21:04:33.322" v="544" actId="47"/>
        <pc:sldMkLst>
          <pc:docMk/>
          <pc:sldMk cId="139708873" sldId="307"/>
        </pc:sldMkLst>
      </pc:sldChg>
      <pc:sldChg chg="del">
        <pc:chgData name="Roberta Tucker" userId="27ca61ee-ba03-4b92-a89a-1d5600e2200a" providerId="ADAL" clId="{534267EE-E625-4DA3-A556-BFE67A3B77AC}" dt="2023-10-13T21:04:39.697" v="546" actId="47"/>
        <pc:sldMkLst>
          <pc:docMk/>
          <pc:sldMk cId="2703090876" sldId="308"/>
        </pc:sldMkLst>
      </pc:sldChg>
      <pc:sldChg chg="modSp mod ord">
        <pc:chgData name="Roberta Tucker" userId="27ca61ee-ba03-4b92-a89a-1d5600e2200a" providerId="ADAL" clId="{534267EE-E625-4DA3-A556-BFE67A3B77AC}" dt="2023-10-13T20:35:58.564" v="189"/>
        <pc:sldMkLst>
          <pc:docMk/>
          <pc:sldMk cId="360102325" sldId="309"/>
        </pc:sldMkLst>
        <pc:spChg chg="mod">
          <ac:chgData name="Roberta Tucker" userId="27ca61ee-ba03-4b92-a89a-1d5600e2200a" providerId="ADAL" clId="{534267EE-E625-4DA3-A556-BFE67A3B77AC}" dt="2023-10-13T20:35:22.805" v="183" actId="20577"/>
          <ac:spMkLst>
            <pc:docMk/>
            <pc:sldMk cId="360102325" sldId="309"/>
            <ac:spMk id="9" creationId="{09EAE696-F63F-8E4B-871A-48A76BBB3139}"/>
          </ac:spMkLst>
        </pc:spChg>
        <pc:picChg chg="mod">
          <ac:chgData name="Roberta Tucker" userId="27ca61ee-ba03-4b92-a89a-1d5600e2200a" providerId="ADAL" clId="{534267EE-E625-4DA3-A556-BFE67A3B77AC}" dt="2023-10-13T20:35:24.890" v="184" actId="1076"/>
          <ac:picMkLst>
            <pc:docMk/>
            <pc:sldMk cId="360102325" sldId="309"/>
            <ac:picMk id="10" creationId="{1426F285-ADDB-8C71-B458-0FE3FB97F596}"/>
          </ac:picMkLst>
        </pc:picChg>
      </pc:sldChg>
      <pc:sldChg chg="modSp del ord">
        <pc:chgData name="Roberta Tucker" userId="27ca61ee-ba03-4b92-a89a-1d5600e2200a" providerId="ADAL" clId="{534267EE-E625-4DA3-A556-BFE67A3B77AC}" dt="2023-10-13T20:55:29.142" v="322" actId="47"/>
        <pc:sldMkLst>
          <pc:docMk/>
          <pc:sldMk cId="3008185842" sldId="310"/>
        </pc:sldMkLst>
        <pc:spChg chg="mod">
          <ac:chgData name="Roberta Tucker" userId="27ca61ee-ba03-4b92-a89a-1d5600e2200a" providerId="ADAL" clId="{534267EE-E625-4DA3-A556-BFE67A3B77AC}" dt="2023-10-13T20:54:26.432" v="320" actId="20577"/>
          <ac:spMkLst>
            <pc:docMk/>
            <pc:sldMk cId="3008185842" sldId="310"/>
            <ac:spMk id="259" creationId="{E4D49F5D-9E7F-49C5-45DC-E7C0169FE688}"/>
          </ac:spMkLst>
        </pc:spChg>
      </pc:sldChg>
      <pc:sldChg chg="ord">
        <pc:chgData name="Roberta Tucker" userId="27ca61ee-ba03-4b92-a89a-1d5600e2200a" providerId="ADAL" clId="{534267EE-E625-4DA3-A556-BFE67A3B77AC}" dt="2023-10-13T20:32:58.732" v="176"/>
        <pc:sldMkLst>
          <pc:docMk/>
          <pc:sldMk cId="2173812650" sldId="311"/>
        </pc:sldMkLst>
      </pc:sldChg>
      <pc:sldChg chg="delSp modSp mod">
        <pc:chgData name="Roberta Tucker" userId="27ca61ee-ba03-4b92-a89a-1d5600e2200a" providerId="ADAL" clId="{534267EE-E625-4DA3-A556-BFE67A3B77AC}" dt="2023-10-13T21:19:15.019" v="771" actId="120"/>
        <pc:sldMkLst>
          <pc:docMk/>
          <pc:sldMk cId="522573084" sldId="312"/>
        </pc:sldMkLst>
        <pc:spChg chg="mod">
          <ac:chgData name="Roberta Tucker" userId="27ca61ee-ba03-4b92-a89a-1d5600e2200a" providerId="ADAL" clId="{534267EE-E625-4DA3-A556-BFE67A3B77AC}" dt="2023-10-13T21:18:40.462" v="769" actId="1076"/>
          <ac:spMkLst>
            <pc:docMk/>
            <pc:sldMk cId="522573084" sldId="312"/>
            <ac:spMk id="6" creationId="{6A9509CF-D792-9C49-5F1B-9B5C4A84B8BC}"/>
          </ac:spMkLst>
        </pc:spChg>
        <pc:graphicFrameChg chg="mod modGraphic">
          <ac:chgData name="Roberta Tucker" userId="27ca61ee-ba03-4b92-a89a-1d5600e2200a" providerId="ADAL" clId="{534267EE-E625-4DA3-A556-BFE67A3B77AC}" dt="2023-10-13T21:19:15.019" v="771" actId="120"/>
          <ac:graphicFrameMkLst>
            <pc:docMk/>
            <pc:sldMk cId="522573084" sldId="312"/>
            <ac:graphicFrameMk id="4" creationId="{49BEAB91-727C-7C90-197F-0F865088EFB2}"/>
          </ac:graphicFrameMkLst>
        </pc:graphicFrameChg>
        <pc:graphicFrameChg chg="del modGraphic">
          <ac:chgData name="Roberta Tucker" userId="27ca61ee-ba03-4b92-a89a-1d5600e2200a" providerId="ADAL" clId="{534267EE-E625-4DA3-A556-BFE67A3B77AC}" dt="2023-10-13T21:03:50.673" v="542" actId="478"/>
          <ac:graphicFrameMkLst>
            <pc:docMk/>
            <pc:sldMk cId="522573084" sldId="312"/>
            <ac:graphicFrameMk id="8" creationId="{D8D68B79-A0AB-277C-CB77-8860E5B45153}"/>
          </ac:graphicFrameMkLst>
        </pc:graphicFrameChg>
      </pc:sldChg>
      <pc:sldChg chg="del">
        <pc:chgData name="Roberta Tucker" userId="27ca61ee-ba03-4b92-a89a-1d5600e2200a" providerId="ADAL" clId="{534267EE-E625-4DA3-A556-BFE67A3B77AC}" dt="2023-10-13T20:36:56.520" v="218" actId="47"/>
        <pc:sldMkLst>
          <pc:docMk/>
          <pc:sldMk cId="122785835" sldId="313"/>
        </pc:sldMkLst>
      </pc:sldChg>
      <pc:sldChg chg="delSp modSp mod ord delAnim">
        <pc:chgData name="Roberta Tucker" userId="27ca61ee-ba03-4b92-a89a-1d5600e2200a" providerId="ADAL" clId="{534267EE-E625-4DA3-A556-BFE67A3B77AC}" dt="2023-10-13T20:32:56.516" v="172"/>
        <pc:sldMkLst>
          <pc:docMk/>
          <pc:sldMk cId="1973233659" sldId="314"/>
        </pc:sldMkLst>
        <pc:spChg chg="mod">
          <ac:chgData name="Roberta Tucker" userId="27ca61ee-ba03-4b92-a89a-1d5600e2200a" providerId="ADAL" clId="{534267EE-E625-4DA3-A556-BFE67A3B77AC}" dt="2023-10-13T20:31:59.481" v="163" actId="1076"/>
          <ac:spMkLst>
            <pc:docMk/>
            <pc:sldMk cId="1973233659" sldId="314"/>
            <ac:spMk id="3" creationId="{904B1C19-94D6-3D8C-D608-ECEAF3A09A82}"/>
          </ac:spMkLst>
        </pc:spChg>
        <pc:spChg chg="mod">
          <ac:chgData name="Roberta Tucker" userId="27ca61ee-ba03-4b92-a89a-1d5600e2200a" providerId="ADAL" clId="{534267EE-E625-4DA3-A556-BFE67A3B77AC}" dt="2023-10-13T20:32:03.465" v="164" actId="1076"/>
          <ac:spMkLst>
            <pc:docMk/>
            <pc:sldMk cId="1973233659" sldId="314"/>
            <ac:spMk id="4" creationId="{E656A84D-C9CB-F05B-A5D7-036159E8F42C}"/>
          </ac:spMkLst>
        </pc:spChg>
        <pc:spChg chg="mod">
          <ac:chgData name="Roberta Tucker" userId="27ca61ee-ba03-4b92-a89a-1d5600e2200a" providerId="ADAL" clId="{534267EE-E625-4DA3-A556-BFE67A3B77AC}" dt="2023-10-13T20:31:53.969" v="161" actId="1076"/>
          <ac:spMkLst>
            <pc:docMk/>
            <pc:sldMk cId="1973233659" sldId="314"/>
            <ac:spMk id="5" creationId="{BBE9F2AC-190B-2D91-9433-F46F2BE1B801}"/>
          </ac:spMkLst>
        </pc:spChg>
        <pc:spChg chg="mod">
          <ac:chgData name="Roberta Tucker" userId="27ca61ee-ba03-4b92-a89a-1d5600e2200a" providerId="ADAL" clId="{534267EE-E625-4DA3-A556-BFE67A3B77AC}" dt="2023-10-13T20:31:56.354" v="162" actId="1076"/>
          <ac:spMkLst>
            <pc:docMk/>
            <pc:sldMk cId="1973233659" sldId="314"/>
            <ac:spMk id="6" creationId="{BFFCD00C-973D-7AB5-9B60-9FE63862447B}"/>
          </ac:spMkLst>
        </pc:spChg>
        <pc:spChg chg="del">
          <ac:chgData name="Roberta Tucker" userId="27ca61ee-ba03-4b92-a89a-1d5600e2200a" providerId="ADAL" clId="{534267EE-E625-4DA3-A556-BFE67A3B77AC}" dt="2023-10-13T20:31:33.555" v="157" actId="478"/>
          <ac:spMkLst>
            <pc:docMk/>
            <pc:sldMk cId="1973233659" sldId="314"/>
            <ac:spMk id="8" creationId="{189C23AE-CBDF-4564-F8F3-03496D3AC658}"/>
          </ac:spMkLst>
        </pc:spChg>
      </pc:sldChg>
      <pc:sldChg chg="delSp modSp mod ord delAnim">
        <pc:chgData name="Roberta Tucker" userId="27ca61ee-ba03-4b92-a89a-1d5600e2200a" providerId="ADAL" clId="{534267EE-E625-4DA3-A556-BFE67A3B77AC}" dt="2023-10-13T20:33:01.500" v="178"/>
        <pc:sldMkLst>
          <pc:docMk/>
          <pc:sldMk cId="4182702404" sldId="315"/>
        </pc:sldMkLst>
        <pc:spChg chg="mod">
          <ac:chgData name="Roberta Tucker" userId="27ca61ee-ba03-4b92-a89a-1d5600e2200a" providerId="ADAL" clId="{534267EE-E625-4DA3-A556-BFE67A3B77AC}" dt="2023-10-13T20:32:14.993" v="165" actId="1076"/>
          <ac:spMkLst>
            <pc:docMk/>
            <pc:sldMk cId="4182702404" sldId="315"/>
            <ac:spMk id="3" creationId="{904B1C19-94D6-3D8C-D608-ECEAF3A09A82}"/>
          </ac:spMkLst>
        </pc:spChg>
        <pc:spChg chg="mod">
          <ac:chgData name="Roberta Tucker" userId="27ca61ee-ba03-4b92-a89a-1d5600e2200a" providerId="ADAL" clId="{534267EE-E625-4DA3-A556-BFE67A3B77AC}" dt="2023-10-13T20:32:19.521" v="167" actId="1076"/>
          <ac:spMkLst>
            <pc:docMk/>
            <pc:sldMk cId="4182702404" sldId="315"/>
            <ac:spMk id="4" creationId="{E656A84D-C9CB-F05B-A5D7-036159E8F42C}"/>
          </ac:spMkLst>
        </pc:spChg>
        <pc:spChg chg="mod">
          <ac:chgData name="Roberta Tucker" userId="27ca61ee-ba03-4b92-a89a-1d5600e2200a" providerId="ADAL" clId="{534267EE-E625-4DA3-A556-BFE67A3B77AC}" dt="2023-10-13T20:32:17.362" v="166" actId="1076"/>
          <ac:spMkLst>
            <pc:docMk/>
            <pc:sldMk cId="4182702404" sldId="315"/>
            <ac:spMk id="5" creationId="{BBE9F2AC-190B-2D91-9433-F46F2BE1B801}"/>
          </ac:spMkLst>
        </pc:spChg>
        <pc:spChg chg="mod">
          <ac:chgData name="Roberta Tucker" userId="27ca61ee-ba03-4b92-a89a-1d5600e2200a" providerId="ADAL" clId="{534267EE-E625-4DA3-A556-BFE67A3B77AC}" dt="2023-10-13T20:32:31.610" v="168" actId="1076"/>
          <ac:spMkLst>
            <pc:docMk/>
            <pc:sldMk cId="4182702404" sldId="315"/>
            <ac:spMk id="6" creationId="{BFFCD00C-973D-7AB5-9B60-9FE63862447B}"/>
          </ac:spMkLst>
        </pc:spChg>
        <pc:spChg chg="del">
          <ac:chgData name="Roberta Tucker" userId="27ca61ee-ba03-4b92-a89a-1d5600e2200a" providerId="ADAL" clId="{534267EE-E625-4DA3-A556-BFE67A3B77AC}" dt="2023-10-13T20:31:37.643" v="158" actId="478"/>
          <ac:spMkLst>
            <pc:docMk/>
            <pc:sldMk cId="4182702404" sldId="315"/>
            <ac:spMk id="7" creationId="{B3261917-F79F-0369-42AD-CCB41D07B6D7}"/>
          </ac:spMkLst>
        </pc:spChg>
      </pc:sldChg>
      <pc:sldChg chg="ord">
        <pc:chgData name="Roberta Tucker" userId="27ca61ee-ba03-4b92-a89a-1d5600e2200a" providerId="ADAL" clId="{534267EE-E625-4DA3-A556-BFE67A3B77AC}" dt="2023-10-13T20:29:43.395" v="97"/>
        <pc:sldMkLst>
          <pc:docMk/>
          <pc:sldMk cId="1926330991" sldId="316"/>
        </pc:sldMkLst>
      </pc:sldChg>
      <pc:sldChg chg="delSp modSp mod">
        <pc:chgData name="Roberta Tucker" userId="27ca61ee-ba03-4b92-a89a-1d5600e2200a" providerId="ADAL" clId="{534267EE-E625-4DA3-A556-BFE67A3B77AC}" dt="2023-10-13T21:27:22.384" v="843"/>
        <pc:sldMkLst>
          <pc:docMk/>
          <pc:sldMk cId="981188121" sldId="317"/>
        </pc:sldMkLst>
        <pc:spChg chg="mod">
          <ac:chgData name="Roberta Tucker" userId="27ca61ee-ba03-4b92-a89a-1d5600e2200a" providerId="ADAL" clId="{534267EE-E625-4DA3-A556-BFE67A3B77AC}" dt="2023-10-13T21:19:38.722" v="774" actId="14100"/>
          <ac:spMkLst>
            <pc:docMk/>
            <pc:sldMk cId="981188121" sldId="317"/>
            <ac:spMk id="6" creationId="{6A9509CF-D792-9C49-5F1B-9B5C4A84B8BC}"/>
          </ac:spMkLst>
        </pc:spChg>
        <pc:graphicFrameChg chg="mod modGraphic">
          <ac:chgData name="Roberta Tucker" userId="27ca61ee-ba03-4b92-a89a-1d5600e2200a" providerId="ADAL" clId="{534267EE-E625-4DA3-A556-BFE67A3B77AC}" dt="2023-10-13T21:27:22.384" v="843"/>
          <ac:graphicFrameMkLst>
            <pc:docMk/>
            <pc:sldMk cId="981188121" sldId="317"/>
            <ac:graphicFrameMk id="4" creationId="{49BEAB91-727C-7C90-197F-0F865088EFB2}"/>
          </ac:graphicFrameMkLst>
        </pc:graphicFrameChg>
        <pc:graphicFrameChg chg="del">
          <ac:chgData name="Roberta Tucker" userId="27ca61ee-ba03-4b92-a89a-1d5600e2200a" providerId="ADAL" clId="{534267EE-E625-4DA3-A556-BFE67A3B77AC}" dt="2023-10-13T21:03:56.091" v="543" actId="478"/>
          <ac:graphicFrameMkLst>
            <pc:docMk/>
            <pc:sldMk cId="981188121" sldId="317"/>
            <ac:graphicFrameMk id="8" creationId="{D8D68B79-A0AB-277C-CB77-8860E5B45153}"/>
          </ac:graphicFrameMkLst>
        </pc:graphicFrameChg>
      </pc:sldChg>
      <pc:sldChg chg="ord">
        <pc:chgData name="Roberta Tucker" userId="27ca61ee-ba03-4b92-a89a-1d5600e2200a" providerId="ADAL" clId="{534267EE-E625-4DA3-A556-BFE67A3B77AC}" dt="2023-10-13T20:33:37.804" v="182"/>
        <pc:sldMkLst>
          <pc:docMk/>
          <pc:sldMk cId="2475398328" sldId="318"/>
        </pc:sldMkLst>
      </pc:sldChg>
      <pc:sldChg chg="modSp mod ord">
        <pc:chgData name="Roberta Tucker" userId="27ca61ee-ba03-4b92-a89a-1d5600e2200a" providerId="ADAL" clId="{534267EE-E625-4DA3-A556-BFE67A3B77AC}" dt="2023-10-13T20:37:17.157" v="226" actId="20577"/>
        <pc:sldMkLst>
          <pc:docMk/>
          <pc:sldMk cId="534630467" sldId="319"/>
        </pc:sldMkLst>
        <pc:spChg chg="mod">
          <ac:chgData name="Roberta Tucker" userId="27ca61ee-ba03-4b92-a89a-1d5600e2200a" providerId="ADAL" clId="{534267EE-E625-4DA3-A556-BFE67A3B77AC}" dt="2023-10-13T20:37:17.157" v="226" actId="20577"/>
          <ac:spMkLst>
            <pc:docMk/>
            <pc:sldMk cId="534630467" sldId="319"/>
            <ac:spMk id="2" creationId="{11B759EE-1A8D-403B-B76F-638A06174023}"/>
          </ac:spMkLst>
        </pc:spChg>
      </pc:sldChg>
      <pc:sldChg chg="addSp delSp modSp mod ord">
        <pc:chgData name="Roberta Tucker" userId="27ca61ee-ba03-4b92-a89a-1d5600e2200a" providerId="ADAL" clId="{534267EE-E625-4DA3-A556-BFE67A3B77AC}" dt="2023-10-13T20:36:00.588" v="191"/>
        <pc:sldMkLst>
          <pc:docMk/>
          <pc:sldMk cId="197389921" sldId="320"/>
        </pc:sldMkLst>
        <pc:spChg chg="add del mod">
          <ac:chgData name="Roberta Tucker" userId="27ca61ee-ba03-4b92-a89a-1d5600e2200a" providerId="ADAL" clId="{534267EE-E625-4DA3-A556-BFE67A3B77AC}" dt="2023-10-13T20:35:49.872" v="187" actId="478"/>
          <ac:spMkLst>
            <pc:docMk/>
            <pc:sldMk cId="197389921" sldId="320"/>
            <ac:spMk id="5" creationId="{F79E9A4F-8FE1-0676-8C64-2C4B8E3C669E}"/>
          </ac:spMkLst>
        </pc:spChg>
        <pc:spChg chg="del">
          <ac:chgData name="Roberta Tucker" userId="27ca61ee-ba03-4b92-a89a-1d5600e2200a" providerId="ADAL" clId="{534267EE-E625-4DA3-A556-BFE67A3B77AC}" dt="2023-10-13T20:35:35.693" v="185" actId="478"/>
          <ac:spMkLst>
            <pc:docMk/>
            <pc:sldMk cId="197389921" sldId="320"/>
            <ac:spMk id="9" creationId="{09EAE696-F63F-8E4B-871A-48A76BBB3139}"/>
          </ac:spMkLst>
        </pc:spChg>
        <pc:picChg chg="mod">
          <ac:chgData name="Roberta Tucker" userId="27ca61ee-ba03-4b92-a89a-1d5600e2200a" providerId="ADAL" clId="{534267EE-E625-4DA3-A556-BFE67A3B77AC}" dt="2023-10-13T20:35:37.425" v="186" actId="1076"/>
          <ac:picMkLst>
            <pc:docMk/>
            <pc:sldMk cId="197389921" sldId="320"/>
            <ac:picMk id="10" creationId="{1426F285-ADDB-8C71-B458-0FE3FB97F596}"/>
          </ac:picMkLst>
        </pc:picChg>
      </pc:sldChg>
      <pc:sldChg chg="ord">
        <pc:chgData name="Roberta Tucker" userId="27ca61ee-ba03-4b92-a89a-1d5600e2200a" providerId="ADAL" clId="{534267EE-E625-4DA3-A556-BFE67A3B77AC}" dt="2023-10-13T21:30:02.311" v="938"/>
        <pc:sldMkLst>
          <pc:docMk/>
          <pc:sldMk cId="1190171879" sldId="321"/>
        </pc:sldMkLst>
      </pc:sldChg>
      <pc:sldChg chg="del">
        <pc:chgData name="Roberta Tucker" userId="27ca61ee-ba03-4b92-a89a-1d5600e2200a" providerId="ADAL" clId="{534267EE-E625-4DA3-A556-BFE67A3B77AC}" dt="2023-10-13T20:39:44.055" v="301" actId="47"/>
        <pc:sldMkLst>
          <pc:docMk/>
          <pc:sldMk cId="2904636115" sldId="322"/>
        </pc:sldMkLst>
      </pc:sldChg>
      <pc:sldChg chg="modSp mod ord">
        <pc:chgData name="Roberta Tucker" userId="27ca61ee-ba03-4b92-a89a-1d5600e2200a" providerId="ADAL" clId="{534267EE-E625-4DA3-A556-BFE67A3B77AC}" dt="2023-10-13T21:30:35.072" v="948"/>
        <pc:sldMkLst>
          <pc:docMk/>
          <pc:sldMk cId="446371662" sldId="323"/>
        </pc:sldMkLst>
        <pc:spChg chg="mod">
          <ac:chgData name="Roberta Tucker" userId="27ca61ee-ba03-4b92-a89a-1d5600e2200a" providerId="ADAL" clId="{534267EE-E625-4DA3-A556-BFE67A3B77AC}" dt="2023-10-13T20:46:25.154" v="309" actId="20577"/>
          <ac:spMkLst>
            <pc:docMk/>
            <pc:sldMk cId="446371662" sldId="323"/>
            <ac:spMk id="4" creationId="{4FF4D796-2D48-64F0-BBF8-6E4BD6D41455}"/>
          </ac:spMkLst>
        </pc:spChg>
      </pc:sldChg>
      <pc:sldChg chg="del">
        <pc:chgData name="Roberta Tucker" userId="27ca61ee-ba03-4b92-a89a-1d5600e2200a" providerId="ADAL" clId="{534267EE-E625-4DA3-A556-BFE67A3B77AC}" dt="2023-10-13T21:04:37.563" v="545" actId="47"/>
        <pc:sldMkLst>
          <pc:docMk/>
          <pc:sldMk cId="1796716885" sldId="324"/>
        </pc:sldMkLst>
      </pc:sldChg>
      <pc:sldChg chg="del">
        <pc:chgData name="Roberta Tucker" userId="27ca61ee-ba03-4b92-a89a-1d5600e2200a" providerId="ADAL" clId="{534267EE-E625-4DA3-A556-BFE67A3B77AC}" dt="2023-10-13T21:04:41.509" v="547" actId="47"/>
        <pc:sldMkLst>
          <pc:docMk/>
          <pc:sldMk cId="2132812867" sldId="325"/>
        </pc:sldMkLst>
      </pc:sldChg>
      <pc:sldChg chg="modSp mod ord modNotesTx">
        <pc:chgData name="Roberta Tucker" userId="27ca61ee-ba03-4b92-a89a-1d5600e2200a" providerId="ADAL" clId="{534267EE-E625-4DA3-A556-BFE67A3B77AC}" dt="2023-10-13T20:56:23.897" v="459" actId="20577"/>
        <pc:sldMkLst>
          <pc:docMk/>
          <pc:sldMk cId="41434002" sldId="330"/>
        </pc:sldMkLst>
        <pc:spChg chg="mod">
          <ac:chgData name="Roberta Tucker" userId="27ca61ee-ba03-4b92-a89a-1d5600e2200a" providerId="ADAL" clId="{534267EE-E625-4DA3-A556-BFE67A3B77AC}" dt="2023-10-13T20:30:26.252" v="155" actId="20577"/>
          <ac:spMkLst>
            <pc:docMk/>
            <pc:sldMk cId="41434002" sldId="330"/>
            <ac:spMk id="2" creationId="{C42506E2-1230-28AD-2B3D-8DCE929999B5}"/>
          </ac:spMkLst>
        </pc:spChg>
      </pc:sldChg>
      <pc:sldChg chg="modSp mod modNotesTx">
        <pc:chgData name="Roberta Tucker" userId="27ca61ee-ba03-4b92-a89a-1d5600e2200a" providerId="ADAL" clId="{534267EE-E625-4DA3-A556-BFE67A3B77AC}" dt="2023-10-13T20:56:33.302" v="460"/>
        <pc:sldMkLst>
          <pc:docMk/>
          <pc:sldMk cId="1549348529" sldId="331"/>
        </pc:sldMkLst>
        <pc:spChg chg="mod">
          <ac:chgData name="Roberta Tucker" userId="27ca61ee-ba03-4b92-a89a-1d5600e2200a" providerId="ADAL" clId="{534267EE-E625-4DA3-A556-BFE67A3B77AC}" dt="2023-10-13T20:31:10.450" v="156"/>
          <ac:spMkLst>
            <pc:docMk/>
            <pc:sldMk cId="1549348529" sldId="331"/>
            <ac:spMk id="2" creationId="{C42506E2-1230-28AD-2B3D-8DCE929999B5}"/>
          </ac:spMkLst>
        </pc:spChg>
      </pc:sldChg>
      <pc:sldChg chg="modNotesTx">
        <pc:chgData name="Roberta Tucker" userId="27ca61ee-ba03-4b92-a89a-1d5600e2200a" providerId="ADAL" clId="{534267EE-E625-4DA3-A556-BFE67A3B77AC}" dt="2023-10-13T21:28:45.496" v="930"/>
        <pc:sldMkLst>
          <pc:docMk/>
          <pc:sldMk cId="3509119215" sldId="332"/>
        </pc:sldMkLst>
      </pc:sldChg>
      <pc:sldChg chg="modNotesTx">
        <pc:chgData name="Roberta Tucker" userId="27ca61ee-ba03-4b92-a89a-1d5600e2200a" providerId="ADAL" clId="{534267EE-E625-4DA3-A556-BFE67A3B77AC}" dt="2023-10-13T21:28:37.365" v="929" actId="20577"/>
        <pc:sldMkLst>
          <pc:docMk/>
          <pc:sldMk cId="1669358776" sldId="333"/>
        </pc:sldMkLst>
      </pc:sldChg>
      <pc:sldChg chg="addSp delSp modSp add mod">
        <pc:chgData name="Roberta Tucker" userId="27ca61ee-ba03-4b92-a89a-1d5600e2200a" providerId="ADAL" clId="{534267EE-E625-4DA3-A556-BFE67A3B77AC}" dt="2023-10-13T20:28:02.304" v="81" actId="1076"/>
        <pc:sldMkLst>
          <pc:docMk/>
          <pc:sldMk cId="2821702752" sldId="334"/>
        </pc:sldMkLst>
        <pc:spChg chg="add mod">
          <ac:chgData name="Roberta Tucker" userId="27ca61ee-ba03-4b92-a89a-1d5600e2200a" providerId="ADAL" clId="{534267EE-E625-4DA3-A556-BFE67A3B77AC}" dt="2023-10-13T20:28:00.074" v="80" actId="1076"/>
          <ac:spMkLst>
            <pc:docMk/>
            <pc:sldMk cId="2821702752" sldId="334"/>
            <ac:spMk id="2" creationId="{CF4EC881-029E-885D-5360-173B3A17DF80}"/>
          </ac:spMkLst>
        </pc:spChg>
        <pc:spChg chg="del">
          <ac:chgData name="Roberta Tucker" userId="27ca61ee-ba03-4b92-a89a-1d5600e2200a" providerId="ADAL" clId="{534267EE-E625-4DA3-A556-BFE67A3B77AC}" dt="2023-10-13T20:26:04.465" v="1" actId="478"/>
          <ac:spMkLst>
            <pc:docMk/>
            <pc:sldMk cId="2821702752" sldId="334"/>
            <ac:spMk id="5" creationId="{0B019432-F0E9-E765-2264-935D414F17CB}"/>
          </ac:spMkLst>
        </pc:spChg>
        <pc:spChg chg="mod">
          <ac:chgData name="Roberta Tucker" userId="27ca61ee-ba03-4b92-a89a-1d5600e2200a" providerId="ADAL" clId="{534267EE-E625-4DA3-A556-BFE67A3B77AC}" dt="2023-10-13T20:27:29.129" v="71" actId="1076"/>
          <ac:spMkLst>
            <pc:docMk/>
            <pc:sldMk cId="2821702752" sldId="334"/>
            <ac:spMk id="7" creationId="{837A8B4B-2EB9-9017-8680-58EC77B6EF31}"/>
          </ac:spMkLst>
        </pc:spChg>
        <pc:picChg chg="del mod">
          <ac:chgData name="Roberta Tucker" userId="27ca61ee-ba03-4b92-a89a-1d5600e2200a" providerId="ADAL" clId="{534267EE-E625-4DA3-A556-BFE67A3B77AC}" dt="2023-10-13T20:26:05.477" v="3" actId="478"/>
          <ac:picMkLst>
            <pc:docMk/>
            <pc:sldMk cId="2821702752" sldId="334"/>
            <ac:picMk id="3" creationId="{3C795B4B-4D3D-FEBA-CD68-B1393CEE1841}"/>
          </ac:picMkLst>
        </pc:picChg>
        <pc:picChg chg="add mod">
          <ac:chgData name="Roberta Tucker" userId="27ca61ee-ba03-4b92-a89a-1d5600e2200a" providerId="ADAL" clId="{534267EE-E625-4DA3-A556-BFE67A3B77AC}" dt="2023-10-13T20:28:02.304" v="81" actId="1076"/>
          <ac:picMkLst>
            <pc:docMk/>
            <pc:sldMk cId="2821702752" sldId="334"/>
            <ac:picMk id="6" creationId="{5038C763-30C3-6295-F1F8-0FD43D26480D}"/>
          </ac:picMkLst>
        </pc:picChg>
      </pc:sldChg>
      <pc:sldChg chg="modSp add mod">
        <pc:chgData name="Roberta Tucker" userId="27ca61ee-ba03-4b92-a89a-1d5600e2200a" providerId="ADAL" clId="{534267EE-E625-4DA3-A556-BFE67A3B77AC}" dt="2023-10-13T20:28:48.542" v="87" actId="20577"/>
        <pc:sldMkLst>
          <pc:docMk/>
          <pc:sldMk cId="2526448756" sldId="335"/>
        </pc:sldMkLst>
        <pc:spChg chg="mod">
          <ac:chgData name="Roberta Tucker" userId="27ca61ee-ba03-4b92-a89a-1d5600e2200a" providerId="ADAL" clId="{534267EE-E625-4DA3-A556-BFE67A3B77AC}" dt="2023-10-13T20:28:48.542" v="87" actId="20577"/>
          <ac:spMkLst>
            <pc:docMk/>
            <pc:sldMk cId="2526448756" sldId="335"/>
            <ac:spMk id="2" creationId="{CF4EC881-029E-885D-5360-173B3A17DF80}"/>
          </ac:spMkLst>
        </pc:spChg>
      </pc:sldChg>
      <pc:sldChg chg="addSp delSp modSp add del mod">
        <pc:chgData name="Roberta Tucker" userId="27ca61ee-ba03-4b92-a89a-1d5600e2200a" providerId="ADAL" clId="{534267EE-E625-4DA3-A556-BFE67A3B77AC}" dt="2023-10-13T20:36:52.887" v="217" actId="47"/>
        <pc:sldMkLst>
          <pc:docMk/>
          <pc:sldMk cId="3941911281" sldId="336"/>
        </pc:sldMkLst>
        <pc:spChg chg="del mod">
          <ac:chgData name="Roberta Tucker" userId="27ca61ee-ba03-4b92-a89a-1d5600e2200a" providerId="ADAL" clId="{534267EE-E625-4DA3-A556-BFE67A3B77AC}" dt="2023-10-13T20:36:36.138" v="215"/>
          <ac:spMkLst>
            <pc:docMk/>
            <pc:sldMk cId="3941911281" sldId="336"/>
            <ac:spMk id="2" creationId="{CF4EC881-029E-885D-5360-173B3A17DF80}"/>
          </ac:spMkLst>
        </pc:spChg>
        <pc:spChg chg="add mod">
          <ac:chgData name="Roberta Tucker" userId="27ca61ee-ba03-4b92-a89a-1d5600e2200a" providerId="ADAL" clId="{534267EE-E625-4DA3-A556-BFE67A3B77AC}" dt="2023-10-13T20:36:30.870" v="213" actId="20577"/>
          <ac:spMkLst>
            <pc:docMk/>
            <pc:sldMk cId="3941911281" sldId="336"/>
            <ac:spMk id="3" creationId="{E2336E54-4C7F-A7B1-6839-7741F8B8D3BC}"/>
          </ac:spMkLst>
        </pc:spChg>
      </pc:sldChg>
      <pc:sldChg chg="modSp add mod modNotesTx">
        <pc:chgData name="Roberta Tucker" userId="27ca61ee-ba03-4b92-a89a-1d5600e2200a" providerId="ADAL" clId="{534267EE-E625-4DA3-A556-BFE67A3B77AC}" dt="2023-10-13T20:38:41.685" v="299" actId="20577"/>
        <pc:sldMkLst>
          <pc:docMk/>
          <pc:sldMk cId="457266145" sldId="337"/>
        </pc:sldMkLst>
        <pc:spChg chg="mod">
          <ac:chgData name="Roberta Tucker" userId="27ca61ee-ba03-4b92-a89a-1d5600e2200a" providerId="ADAL" clId="{534267EE-E625-4DA3-A556-BFE67A3B77AC}" dt="2023-10-13T20:37:12.704" v="225" actId="20577"/>
          <ac:spMkLst>
            <pc:docMk/>
            <pc:sldMk cId="457266145" sldId="337"/>
            <ac:spMk id="2" creationId="{11B759EE-1A8D-403B-B76F-638A06174023}"/>
          </ac:spMkLst>
        </pc:spChg>
      </pc:sldChg>
      <pc:sldChg chg="add">
        <pc:chgData name="Roberta Tucker" userId="27ca61ee-ba03-4b92-a89a-1d5600e2200a" providerId="ADAL" clId="{534267EE-E625-4DA3-A556-BFE67A3B77AC}" dt="2023-10-13T20:55:16.908" v="321"/>
        <pc:sldMkLst>
          <pc:docMk/>
          <pc:sldMk cId="646036132" sldId="349"/>
        </pc:sldMkLst>
      </pc:sldChg>
      <pc:sldChg chg="addSp delSp modSp add mod">
        <pc:chgData name="Roberta Tucker" userId="27ca61ee-ba03-4b92-a89a-1d5600e2200a" providerId="ADAL" clId="{534267EE-E625-4DA3-A556-BFE67A3B77AC}" dt="2023-10-13T21:05:38.223" v="549" actId="113"/>
        <pc:sldMkLst>
          <pc:docMk/>
          <pc:sldMk cId="2912835948" sldId="350"/>
        </pc:sldMkLst>
        <pc:spChg chg="add mod">
          <ac:chgData name="Roberta Tucker" userId="27ca61ee-ba03-4b92-a89a-1d5600e2200a" providerId="ADAL" clId="{534267EE-E625-4DA3-A556-BFE67A3B77AC}" dt="2023-10-13T20:58:57.490" v="503" actId="1076"/>
          <ac:spMkLst>
            <pc:docMk/>
            <pc:sldMk cId="2912835948" sldId="350"/>
            <ac:spMk id="2" creationId="{53A1DFC6-C8FD-EAAC-8E16-AAD73E8F76DD}"/>
          </ac:spMkLst>
        </pc:spChg>
        <pc:spChg chg="mod">
          <ac:chgData name="Roberta Tucker" userId="27ca61ee-ba03-4b92-a89a-1d5600e2200a" providerId="ADAL" clId="{534267EE-E625-4DA3-A556-BFE67A3B77AC}" dt="2023-10-13T20:58:45.351" v="498" actId="1076"/>
          <ac:spMkLst>
            <pc:docMk/>
            <pc:sldMk cId="2912835948" sldId="350"/>
            <ac:spMk id="3" creationId="{4C556CFB-5860-2417-CF4E-F687184DB2D5}"/>
          </ac:spMkLst>
        </pc:spChg>
        <pc:spChg chg="del">
          <ac:chgData name="Roberta Tucker" userId="27ca61ee-ba03-4b92-a89a-1d5600e2200a" providerId="ADAL" clId="{534267EE-E625-4DA3-A556-BFE67A3B77AC}" dt="2023-10-13T20:57:42.625" v="463" actId="478"/>
          <ac:spMkLst>
            <pc:docMk/>
            <pc:sldMk cId="2912835948" sldId="350"/>
            <ac:spMk id="4" creationId="{F1969D8F-D693-4336-9E30-4283F9A32270}"/>
          </ac:spMkLst>
        </pc:spChg>
        <pc:spChg chg="add mod">
          <ac:chgData name="Roberta Tucker" userId="27ca61ee-ba03-4b92-a89a-1d5600e2200a" providerId="ADAL" clId="{534267EE-E625-4DA3-A556-BFE67A3B77AC}" dt="2023-10-13T21:05:38.223" v="549" actId="113"/>
          <ac:spMkLst>
            <pc:docMk/>
            <pc:sldMk cId="2912835948" sldId="350"/>
            <ac:spMk id="5" creationId="{A25E010D-2CE9-ADB6-20E0-8D8701EED4BB}"/>
          </ac:spMkLst>
        </pc:spChg>
        <pc:spChg chg="del">
          <ac:chgData name="Roberta Tucker" userId="27ca61ee-ba03-4b92-a89a-1d5600e2200a" providerId="ADAL" clId="{534267EE-E625-4DA3-A556-BFE67A3B77AC}" dt="2023-10-13T20:57:49.927" v="465" actId="478"/>
          <ac:spMkLst>
            <pc:docMk/>
            <pc:sldMk cId="2912835948" sldId="350"/>
            <ac:spMk id="8" creationId="{28B6967E-2606-4A9F-86CE-3723CCBF2114}"/>
          </ac:spMkLst>
        </pc:spChg>
        <pc:picChg chg="del">
          <ac:chgData name="Roberta Tucker" userId="27ca61ee-ba03-4b92-a89a-1d5600e2200a" providerId="ADAL" clId="{534267EE-E625-4DA3-A556-BFE67A3B77AC}" dt="2023-10-13T20:57:44.934" v="464" actId="478"/>
          <ac:picMkLst>
            <pc:docMk/>
            <pc:sldMk cId="2912835948" sldId="350"/>
            <ac:picMk id="1026" creationId="{0CC7DBBC-7330-4A07-95BA-C174248B4F31}"/>
          </ac:picMkLst>
        </pc:picChg>
      </pc:sldChg>
      <pc:sldChg chg="modSp add mod">
        <pc:chgData name="Roberta Tucker" userId="27ca61ee-ba03-4b92-a89a-1d5600e2200a" providerId="ADAL" clId="{534267EE-E625-4DA3-A556-BFE67A3B77AC}" dt="2023-10-13T21:05:49.547" v="551" actId="113"/>
        <pc:sldMkLst>
          <pc:docMk/>
          <pc:sldMk cId="2639996219" sldId="351"/>
        </pc:sldMkLst>
        <pc:spChg chg="mod">
          <ac:chgData name="Roberta Tucker" userId="27ca61ee-ba03-4b92-a89a-1d5600e2200a" providerId="ADAL" clId="{534267EE-E625-4DA3-A556-BFE67A3B77AC}" dt="2023-10-13T21:02:15.200" v="540" actId="20577"/>
          <ac:spMkLst>
            <pc:docMk/>
            <pc:sldMk cId="2639996219" sldId="351"/>
            <ac:spMk id="2" creationId="{53A1DFC6-C8FD-EAAC-8E16-AAD73E8F76DD}"/>
          </ac:spMkLst>
        </pc:spChg>
        <pc:spChg chg="mod">
          <ac:chgData name="Roberta Tucker" userId="27ca61ee-ba03-4b92-a89a-1d5600e2200a" providerId="ADAL" clId="{534267EE-E625-4DA3-A556-BFE67A3B77AC}" dt="2023-10-13T21:05:49.547" v="551" actId="113"/>
          <ac:spMkLst>
            <pc:docMk/>
            <pc:sldMk cId="2639996219" sldId="351"/>
            <ac:spMk id="5" creationId="{A25E010D-2CE9-ADB6-20E0-8D8701EED4BB}"/>
          </ac:spMkLst>
        </pc:spChg>
      </pc:sldChg>
      <pc:sldChg chg="add del">
        <pc:chgData name="Roberta Tucker" userId="27ca61ee-ba03-4b92-a89a-1d5600e2200a" providerId="ADAL" clId="{534267EE-E625-4DA3-A556-BFE67A3B77AC}" dt="2023-10-13T21:00:38.862" v="525" actId="47"/>
        <pc:sldMkLst>
          <pc:docMk/>
          <pc:sldMk cId="4131020430" sldId="351"/>
        </pc:sldMkLst>
      </pc:sldChg>
      <pc:sldChg chg="modSp add mod modNotesTx">
        <pc:chgData name="Roberta Tucker" userId="27ca61ee-ba03-4b92-a89a-1d5600e2200a" providerId="ADAL" clId="{534267EE-E625-4DA3-A556-BFE67A3B77AC}" dt="2023-10-13T21:52:17.622" v="1585"/>
        <pc:sldMkLst>
          <pc:docMk/>
          <pc:sldMk cId="486085701" sldId="505"/>
        </pc:sldMkLst>
        <pc:spChg chg="mod">
          <ac:chgData name="Roberta Tucker" userId="27ca61ee-ba03-4b92-a89a-1d5600e2200a" providerId="ADAL" clId="{534267EE-E625-4DA3-A556-BFE67A3B77AC}" dt="2023-10-13T21:49:41.212" v="1334" actId="1076"/>
          <ac:spMkLst>
            <pc:docMk/>
            <pc:sldMk cId="486085701" sldId="505"/>
            <ac:spMk id="8" creationId="{00000000-0000-0000-0000-000000000000}"/>
          </ac:spMkLst>
        </pc:spChg>
        <pc:spChg chg="mod">
          <ac:chgData name="Roberta Tucker" userId="27ca61ee-ba03-4b92-a89a-1d5600e2200a" providerId="ADAL" clId="{534267EE-E625-4DA3-A556-BFE67A3B77AC}" dt="2023-10-13T21:49:58.721" v="1338" actId="207"/>
          <ac:spMkLst>
            <pc:docMk/>
            <pc:sldMk cId="486085701" sldId="505"/>
            <ac:spMk id="12" creationId="{A29B2145-E938-C90D-B725-E9C4E895223B}"/>
          </ac:spMkLst>
        </pc:spChg>
        <pc:picChg chg="mod">
          <ac:chgData name="Roberta Tucker" userId="27ca61ee-ba03-4b92-a89a-1d5600e2200a" providerId="ADAL" clId="{534267EE-E625-4DA3-A556-BFE67A3B77AC}" dt="2023-10-13T21:49:37.573" v="1333" actId="1076"/>
          <ac:picMkLst>
            <pc:docMk/>
            <pc:sldMk cId="486085701" sldId="505"/>
            <ac:picMk id="3" creationId="{0FAC0D3A-0088-A869-AF90-A85C8769249C}"/>
          </ac:picMkLst>
        </pc:picChg>
      </pc:sldChg>
    </pc:docChg>
  </pc:docChgLst>
  <pc:docChgLst>
    <pc:chgData name="Roberta Tucker" userId="S::r.tucker@uwtsd.ac.uk::27ca61ee-ba03-4b92-a89a-1d5600e2200a" providerId="AD" clId="Web-{A8AAD587-385E-77F3-A422-1618536C3437}"/>
    <pc:docChg chg="addSld delSld modSld sldOrd">
      <pc:chgData name="Roberta Tucker" userId="S::r.tucker@uwtsd.ac.uk::27ca61ee-ba03-4b92-a89a-1d5600e2200a" providerId="AD" clId="Web-{A8AAD587-385E-77F3-A422-1618536C3437}" dt="2022-10-03T16:02:18.195" v="4168" actId="1076"/>
      <pc:docMkLst>
        <pc:docMk/>
      </pc:docMkLst>
      <pc:sldChg chg="modSp">
        <pc:chgData name="Roberta Tucker" userId="S::r.tucker@uwtsd.ac.uk::27ca61ee-ba03-4b92-a89a-1d5600e2200a" providerId="AD" clId="Web-{A8AAD587-385E-77F3-A422-1618536C3437}" dt="2022-10-03T16:02:18.195" v="4168" actId="1076"/>
        <pc:sldMkLst>
          <pc:docMk/>
          <pc:sldMk cId="1613453445" sldId="268"/>
        </pc:sldMkLst>
        <pc:spChg chg="mod">
          <ac:chgData name="Roberta Tucker" userId="S::r.tucker@uwtsd.ac.uk::27ca61ee-ba03-4b92-a89a-1d5600e2200a" providerId="AD" clId="Web-{A8AAD587-385E-77F3-A422-1618536C3437}" dt="2022-10-03T16:02:18.195" v="4168" actId="1076"/>
          <ac:spMkLst>
            <pc:docMk/>
            <pc:sldMk cId="1613453445" sldId="268"/>
            <ac:spMk id="3" creationId="{417C37D2-A737-7B2A-59C0-14967AEFFF30}"/>
          </ac:spMkLst>
        </pc:spChg>
      </pc:sldChg>
      <pc:sldChg chg="modSp modNotes">
        <pc:chgData name="Roberta Tucker" userId="S::r.tucker@uwtsd.ac.uk::27ca61ee-ba03-4b92-a89a-1d5600e2200a" providerId="AD" clId="Web-{A8AAD587-385E-77F3-A422-1618536C3437}" dt="2022-10-02T22:12:24.278" v="2397"/>
        <pc:sldMkLst>
          <pc:docMk/>
          <pc:sldMk cId="732256404" sldId="269"/>
        </pc:sldMkLst>
        <pc:spChg chg="mod">
          <ac:chgData name="Roberta Tucker" userId="S::r.tucker@uwtsd.ac.uk::27ca61ee-ba03-4b92-a89a-1d5600e2200a" providerId="AD" clId="Web-{A8AAD587-385E-77F3-A422-1618536C3437}" dt="2022-10-02T21:17:46.010" v="2295" actId="20577"/>
          <ac:spMkLst>
            <pc:docMk/>
            <pc:sldMk cId="732256404" sldId="269"/>
            <ac:spMk id="5" creationId="{0B019432-F0E9-E765-2264-935D414F17CB}"/>
          </ac:spMkLst>
        </pc:spChg>
        <pc:spChg chg="mod">
          <ac:chgData name="Roberta Tucker" userId="S::r.tucker@uwtsd.ac.uk::27ca61ee-ba03-4b92-a89a-1d5600e2200a" providerId="AD" clId="Web-{A8AAD587-385E-77F3-A422-1618536C3437}" dt="2022-10-02T21:17:54.213" v="2298" actId="20577"/>
          <ac:spMkLst>
            <pc:docMk/>
            <pc:sldMk cId="732256404" sldId="269"/>
            <ac:spMk id="6" creationId="{0A49D13F-A02B-34DF-3E84-B90D79FF944D}"/>
          </ac:spMkLst>
        </pc:spChg>
      </pc:sldChg>
      <pc:sldChg chg="modSp modNotes">
        <pc:chgData name="Roberta Tucker" userId="S::r.tucker@uwtsd.ac.uk::27ca61ee-ba03-4b92-a89a-1d5600e2200a" providerId="AD" clId="Web-{A8AAD587-385E-77F3-A422-1618536C3437}" dt="2022-10-02T22:15:09.548" v="2456"/>
        <pc:sldMkLst>
          <pc:docMk/>
          <pc:sldMk cId="3240448512" sldId="270"/>
        </pc:sldMkLst>
        <pc:spChg chg="mod">
          <ac:chgData name="Roberta Tucker" userId="S::r.tucker@uwtsd.ac.uk::27ca61ee-ba03-4b92-a89a-1d5600e2200a" providerId="AD" clId="Web-{A8AAD587-385E-77F3-A422-1618536C3437}" dt="2022-09-30T12:43:53.812" v="39"/>
          <ac:spMkLst>
            <pc:docMk/>
            <pc:sldMk cId="3240448512" sldId="270"/>
            <ac:spMk id="5" creationId="{99B5EFE0-5F30-AB71-FA05-E3A55DACF266}"/>
          </ac:spMkLst>
        </pc:spChg>
      </pc:sldChg>
      <pc:sldChg chg="modNotes">
        <pc:chgData name="Roberta Tucker" userId="S::r.tucker@uwtsd.ac.uk::27ca61ee-ba03-4b92-a89a-1d5600e2200a" providerId="AD" clId="Web-{A8AAD587-385E-77F3-A422-1618536C3437}" dt="2022-10-02T22:15:24.893" v="2460"/>
        <pc:sldMkLst>
          <pc:docMk/>
          <pc:sldMk cId="3943486751" sldId="271"/>
        </pc:sldMkLst>
      </pc:sldChg>
      <pc:sldChg chg="modNotes">
        <pc:chgData name="Roberta Tucker" userId="S::r.tucker@uwtsd.ac.uk::27ca61ee-ba03-4b92-a89a-1d5600e2200a" providerId="AD" clId="Web-{A8AAD587-385E-77F3-A422-1618536C3437}" dt="2022-10-02T22:15:30.393" v="2461"/>
        <pc:sldMkLst>
          <pc:docMk/>
          <pc:sldMk cId="3196805299" sldId="272"/>
        </pc:sldMkLst>
      </pc:sldChg>
      <pc:sldChg chg="modNotes">
        <pc:chgData name="Roberta Tucker" userId="S::r.tucker@uwtsd.ac.uk::27ca61ee-ba03-4b92-a89a-1d5600e2200a" providerId="AD" clId="Web-{A8AAD587-385E-77F3-A422-1618536C3437}" dt="2022-10-02T22:15:41.331" v="2463"/>
        <pc:sldMkLst>
          <pc:docMk/>
          <pc:sldMk cId="1558637738" sldId="273"/>
        </pc:sldMkLst>
      </pc:sldChg>
      <pc:sldChg chg="modNotes">
        <pc:chgData name="Roberta Tucker" userId="S::r.tucker@uwtsd.ac.uk::27ca61ee-ba03-4b92-a89a-1d5600e2200a" providerId="AD" clId="Web-{A8AAD587-385E-77F3-A422-1618536C3437}" dt="2022-10-02T22:15:34.971" v="2462"/>
        <pc:sldMkLst>
          <pc:docMk/>
          <pc:sldMk cId="1176484564" sldId="274"/>
        </pc:sldMkLst>
      </pc:sldChg>
      <pc:sldChg chg="modNotes">
        <pc:chgData name="Roberta Tucker" userId="S::r.tucker@uwtsd.ac.uk::27ca61ee-ba03-4b92-a89a-1d5600e2200a" providerId="AD" clId="Web-{A8AAD587-385E-77F3-A422-1618536C3437}" dt="2022-10-02T22:16:20.113" v="2504"/>
        <pc:sldMkLst>
          <pc:docMk/>
          <pc:sldMk cId="140373144" sldId="275"/>
        </pc:sldMkLst>
      </pc:sldChg>
      <pc:sldChg chg="modSp">
        <pc:chgData name="Roberta Tucker" userId="S::r.tucker@uwtsd.ac.uk::27ca61ee-ba03-4b92-a89a-1d5600e2200a" providerId="AD" clId="Web-{A8AAD587-385E-77F3-A422-1618536C3437}" dt="2022-10-03T14:57:35.512" v="3333" actId="14100"/>
        <pc:sldMkLst>
          <pc:docMk/>
          <pc:sldMk cId="1179882950" sldId="276"/>
        </pc:sldMkLst>
        <pc:spChg chg="mod">
          <ac:chgData name="Roberta Tucker" userId="S::r.tucker@uwtsd.ac.uk::27ca61ee-ba03-4b92-a89a-1d5600e2200a" providerId="AD" clId="Web-{A8AAD587-385E-77F3-A422-1618536C3437}" dt="2022-10-03T14:57:35.512" v="3333" actId="14100"/>
          <ac:spMkLst>
            <pc:docMk/>
            <pc:sldMk cId="1179882950" sldId="276"/>
            <ac:spMk id="6" creationId="{A46DE050-204A-773A-6BEE-0C3CA6001D46}"/>
          </ac:spMkLst>
        </pc:spChg>
      </pc:sldChg>
      <pc:sldChg chg="modNotes">
        <pc:chgData name="Roberta Tucker" userId="S::r.tucker@uwtsd.ac.uk::27ca61ee-ba03-4b92-a89a-1d5600e2200a" providerId="AD" clId="Web-{A8AAD587-385E-77F3-A422-1618536C3437}" dt="2022-10-02T22:14:47.298" v="2452"/>
        <pc:sldMkLst>
          <pc:docMk/>
          <pc:sldMk cId="3250521407" sldId="278"/>
        </pc:sldMkLst>
      </pc:sldChg>
      <pc:sldChg chg="modSp del modNotes">
        <pc:chgData name="Roberta Tucker" userId="S::r.tucker@uwtsd.ac.uk::27ca61ee-ba03-4b92-a89a-1d5600e2200a" providerId="AD" clId="Web-{A8AAD587-385E-77F3-A422-1618536C3437}" dt="2022-10-03T15:04:24.491" v="3507"/>
        <pc:sldMkLst>
          <pc:docMk/>
          <pc:sldMk cId="2276022632" sldId="279"/>
        </pc:sldMkLst>
        <pc:spChg chg="mod">
          <ac:chgData name="Roberta Tucker" userId="S::r.tucker@uwtsd.ac.uk::27ca61ee-ba03-4b92-a89a-1d5600e2200a" providerId="AD" clId="Web-{A8AAD587-385E-77F3-A422-1618536C3437}" dt="2022-10-02T17:40:43.404" v="961" actId="1076"/>
          <ac:spMkLst>
            <pc:docMk/>
            <pc:sldMk cId="2276022632" sldId="279"/>
            <ac:spMk id="2" creationId="{797731FB-77E7-D769-ED9A-9EE527364EE5}"/>
          </ac:spMkLst>
        </pc:spChg>
      </pc:sldChg>
      <pc:sldChg chg="addSp modSp modNotes">
        <pc:chgData name="Roberta Tucker" userId="S::r.tucker@uwtsd.ac.uk::27ca61ee-ba03-4b92-a89a-1d5600e2200a" providerId="AD" clId="Web-{A8AAD587-385E-77F3-A422-1618536C3437}" dt="2022-10-02T22:25:52.166" v="3244"/>
        <pc:sldMkLst>
          <pc:docMk/>
          <pc:sldMk cId="1471392431" sldId="280"/>
        </pc:sldMkLst>
        <pc:spChg chg="mod">
          <ac:chgData name="Roberta Tucker" userId="S::r.tucker@uwtsd.ac.uk::27ca61ee-ba03-4b92-a89a-1d5600e2200a" providerId="AD" clId="Web-{A8AAD587-385E-77F3-A422-1618536C3437}" dt="2022-10-02T16:18:35.835" v="128" actId="20577"/>
          <ac:spMkLst>
            <pc:docMk/>
            <pc:sldMk cId="1471392431" sldId="280"/>
            <ac:spMk id="3" creationId="{D500A02B-BC26-DFFF-CFE9-02F4E0EC0752}"/>
          </ac:spMkLst>
        </pc:spChg>
        <pc:spChg chg="add mod">
          <ac:chgData name="Roberta Tucker" userId="S::r.tucker@uwtsd.ac.uk::27ca61ee-ba03-4b92-a89a-1d5600e2200a" providerId="AD" clId="Web-{A8AAD587-385E-77F3-A422-1618536C3437}" dt="2022-10-02T16:20:07.403" v="146" actId="1076"/>
          <ac:spMkLst>
            <pc:docMk/>
            <pc:sldMk cId="1471392431" sldId="280"/>
            <ac:spMk id="5" creationId="{92155D63-7601-CCE6-8C73-C0203DFB57F6}"/>
          </ac:spMkLst>
        </pc:spChg>
        <pc:picChg chg="mod">
          <ac:chgData name="Roberta Tucker" userId="S::r.tucker@uwtsd.ac.uk::27ca61ee-ba03-4b92-a89a-1d5600e2200a" providerId="AD" clId="Web-{A8AAD587-385E-77F3-A422-1618536C3437}" dt="2022-09-30T12:45:38.456" v="59" actId="1076"/>
          <ac:picMkLst>
            <pc:docMk/>
            <pc:sldMk cId="1471392431" sldId="280"/>
            <ac:picMk id="4" creationId="{A9944E82-07C0-4CD1-96C3-C8873B8A19C9}"/>
          </ac:picMkLst>
        </pc:picChg>
      </pc:sldChg>
      <pc:sldChg chg="addSp delSp modSp ord addAnim modAnim modNotes">
        <pc:chgData name="Roberta Tucker" userId="S::r.tucker@uwtsd.ac.uk::27ca61ee-ba03-4b92-a89a-1d5600e2200a" providerId="AD" clId="Web-{A8AAD587-385E-77F3-A422-1618536C3437}" dt="2022-10-03T15:16:10.291" v="3856"/>
        <pc:sldMkLst>
          <pc:docMk/>
          <pc:sldMk cId="2732195166" sldId="282"/>
        </pc:sldMkLst>
        <pc:spChg chg="mod">
          <ac:chgData name="Roberta Tucker" userId="S::r.tucker@uwtsd.ac.uk::27ca61ee-ba03-4b92-a89a-1d5600e2200a" providerId="AD" clId="Web-{A8AAD587-385E-77F3-A422-1618536C3437}" dt="2022-10-02T17:58:48.120" v="1147" actId="20577"/>
          <ac:spMkLst>
            <pc:docMk/>
            <pc:sldMk cId="2732195166" sldId="282"/>
            <ac:spMk id="2" creationId="{D647E3F1-66C7-3C29-9078-7B5C76AF1B10}"/>
          </ac:spMkLst>
        </pc:spChg>
        <pc:spChg chg="add mod">
          <ac:chgData name="Roberta Tucker" userId="S::r.tucker@uwtsd.ac.uk::27ca61ee-ba03-4b92-a89a-1d5600e2200a" providerId="AD" clId="Web-{A8AAD587-385E-77F3-A422-1618536C3437}" dt="2022-10-02T19:05:27.287" v="1597" actId="1076"/>
          <ac:spMkLst>
            <pc:docMk/>
            <pc:sldMk cId="2732195166" sldId="282"/>
            <ac:spMk id="3" creationId="{904B1C19-94D6-3D8C-D608-ECEAF3A09A82}"/>
          </ac:spMkLst>
        </pc:spChg>
        <pc:spChg chg="del">
          <ac:chgData name="Roberta Tucker" userId="S::r.tucker@uwtsd.ac.uk::27ca61ee-ba03-4b92-a89a-1d5600e2200a" providerId="AD" clId="Web-{A8AAD587-385E-77F3-A422-1618536C3437}" dt="2022-10-02T16:23:28.025" v="160"/>
          <ac:spMkLst>
            <pc:docMk/>
            <pc:sldMk cId="2732195166" sldId="282"/>
            <ac:spMk id="3" creationId="{B63EF193-83AF-1569-EB45-19794DBE450F}"/>
          </ac:spMkLst>
        </pc:spChg>
        <pc:spChg chg="add mod">
          <ac:chgData name="Roberta Tucker" userId="S::r.tucker@uwtsd.ac.uk::27ca61ee-ba03-4b92-a89a-1d5600e2200a" providerId="AD" clId="Web-{A8AAD587-385E-77F3-A422-1618536C3437}" dt="2022-10-02T19:05:22.880" v="1595" actId="1076"/>
          <ac:spMkLst>
            <pc:docMk/>
            <pc:sldMk cId="2732195166" sldId="282"/>
            <ac:spMk id="4" creationId="{E656A84D-C9CB-F05B-A5D7-036159E8F42C}"/>
          </ac:spMkLst>
        </pc:spChg>
        <pc:spChg chg="add mod">
          <ac:chgData name="Roberta Tucker" userId="S::r.tucker@uwtsd.ac.uk::27ca61ee-ba03-4b92-a89a-1d5600e2200a" providerId="AD" clId="Web-{A8AAD587-385E-77F3-A422-1618536C3437}" dt="2022-10-02T19:05:31.459" v="1598" actId="1076"/>
          <ac:spMkLst>
            <pc:docMk/>
            <pc:sldMk cId="2732195166" sldId="282"/>
            <ac:spMk id="5" creationId="{BBE9F2AC-190B-2D91-9433-F46F2BE1B801}"/>
          </ac:spMkLst>
        </pc:spChg>
        <pc:spChg chg="add mod">
          <ac:chgData name="Roberta Tucker" userId="S::r.tucker@uwtsd.ac.uk::27ca61ee-ba03-4b92-a89a-1d5600e2200a" providerId="AD" clId="Web-{A8AAD587-385E-77F3-A422-1618536C3437}" dt="2022-10-02T19:05:24.849" v="1596" actId="1076"/>
          <ac:spMkLst>
            <pc:docMk/>
            <pc:sldMk cId="2732195166" sldId="282"/>
            <ac:spMk id="6" creationId="{BFFCD00C-973D-7AB5-9B60-9FE63862447B}"/>
          </ac:spMkLst>
        </pc:spChg>
      </pc:sldChg>
      <pc:sldChg chg="addSp delSp modSp del">
        <pc:chgData name="Roberta Tucker" userId="S::r.tucker@uwtsd.ac.uk::27ca61ee-ba03-4b92-a89a-1d5600e2200a" providerId="AD" clId="Web-{A8AAD587-385E-77F3-A422-1618536C3437}" dt="2022-10-02T21:07:20.415" v="2081"/>
        <pc:sldMkLst>
          <pc:docMk/>
          <pc:sldMk cId="4158371109" sldId="283"/>
        </pc:sldMkLst>
        <pc:spChg chg="mod">
          <ac:chgData name="Roberta Tucker" userId="S::r.tucker@uwtsd.ac.uk::27ca61ee-ba03-4b92-a89a-1d5600e2200a" providerId="AD" clId="Web-{A8AAD587-385E-77F3-A422-1618536C3437}" dt="2022-10-02T18:37:19.488" v="1216" actId="20577"/>
          <ac:spMkLst>
            <pc:docMk/>
            <pc:sldMk cId="4158371109" sldId="283"/>
            <ac:spMk id="2" creationId="{52372868-2A01-A308-CADD-12B6E7F5E33D}"/>
          </ac:spMkLst>
        </pc:spChg>
        <pc:spChg chg="del">
          <ac:chgData name="Roberta Tucker" userId="S::r.tucker@uwtsd.ac.uk::27ca61ee-ba03-4b92-a89a-1d5600e2200a" providerId="AD" clId="Web-{A8AAD587-385E-77F3-A422-1618536C3437}" dt="2022-10-02T18:05:03.207" v="1191"/>
          <ac:spMkLst>
            <pc:docMk/>
            <pc:sldMk cId="4158371109" sldId="283"/>
            <ac:spMk id="3" creationId="{D3888F65-81BE-2A56-5064-A8CE6F577223}"/>
          </ac:spMkLst>
        </pc:spChg>
        <pc:picChg chg="add mod">
          <ac:chgData name="Roberta Tucker" userId="S::r.tucker@uwtsd.ac.uk::27ca61ee-ba03-4b92-a89a-1d5600e2200a" providerId="AD" clId="Web-{A8AAD587-385E-77F3-A422-1618536C3437}" dt="2022-10-02T18:43:49.844" v="1240" actId="1076"/>
          <ac:picMkLst>
            <pc:docMk/>
            <pc:sldMk cId="4158371109" sldId="283"/>
            <ac:picMk id="4" creationId="{191EFD84-11E5-2566-4745-C3C5E12758FA}"/>
          </ac:picMkLst>
        </pc:picChg>
        <pc:picChg chg="add del mod">
          <ac:chgData name="Roberta Tucker" userId="S::r.tucker@uwtsd.ac.uk::27ca61ee-ba03-4b92-a89a-1d5600e2200a" providerId="AD" clId="Web-{A8AAD587-385E-77F3-A422-1618536C3437}" dt="2022-10-02T18:37:07.144" v="1210"/>
          <ac:picMkLst>
            <pc:docMk/>
            <pc:sldMk cId="4158371109" sldId="283"/>
            <ac:picMk id="5" creationId="{91E98FE6-34C5-6D7D-AA86-6E9E1426D7E9}"/>
          </ac:picMkLst>
        </pc:picChg>
        <pc:picChg chg="add del mod">
          <ac:chgData name="Roberta Tucker" userId="S::r.tucker@uwtsd.ac.uk::27ca61ee-ba03-4b92-a89a-1d5600e2200a" providerId="AD" clId="Web-{A8AAD587-385E-77F3-A422-1618536C3437}" dt="2022-10-02T18:38:23.226" v="1237"/>
          <ac:picMkLst>
            <pc:docMk/>
            <pc:sldMk cId="4158371109" sldId="283"/>
            <ac:picMk id="6" creationId="{89CFC631-BCC7-F1F3-A0BA-1DB95D8D54C9}"/>
          </ac:picMkLst>
        </pc:picChg>
      </pc:sldChg>
      <pc:sldChg chg="addSp delSp modSp new addAnim modAnim modNotes">
        <pc:chgData name="Roberta Tucker" userId="S::r.tucker@uwtsd.ac.uk::27ca61ee-ba03-4b92-a89a-1d5600e2200a" providerId="AD" clId="Web-{A8AAD587-385E-77F3-A422-1618536C3437}" dt="2022-10-02T22:19:05.774" v="2648"/>
        <pc:sldMkLst>
          <pc:docMk/>
          <pc:sldMk cId="3242255385" sldId="284"/>
        </pc:sldMkLst>
        <pc:spChg chg="mod">
          <ac:chgData name="Roberta Tucker" userId="S::r.tucker@uwtsd.ac.uk::27ca61ee-ba03-4b92-a89a-1d5600e2200a" providerId="AD" clId="Web-{A8AAD587-385E-77F3-A422-1618536C3437}" dt="2022-10-02T16:27:41.839" v="186" actId="1076"/>
          <ac:spMkLst>
            <pc:docMk/>
            <pc:sldMk cId="3242255385" sldId="284"/>
            <ac:spMk id="2" creationId="{0948CCF8-F539-0344-D30F-58D81F13EDF8}"/>
          </ac:spMkLst>
        </pc:spChg>
        <pc:spChg chg="del">
          <ac:chgData name="Roberta Tucker" userId="S::r.tucker@uwtsd.ac.uk::27ca61ee-ba03-4b92-a89a-1d5600e2200a" providerId="AD" clId="Web-{A8AAD587-385E-77F3-A422-1618536C3437}" dt="2022-10-02T16:26:39.397" v="162"/>
          <ac:spMkLst>
            <pc:docMk/>
            <pc:sldMk cId="3242255385" sldId="284"/>
            <ac:spMk id="3" creationId="{C192AF70-1EF7-D88E-EA04-8495BF3F00DB}"/>
          </ac:spMkLst>
        </pc:spChg>
        <pc:spChg chg="add del mod">
          <ac:chgData name="Roberta Tucker" userId="S::r.tucker@uwtsd.ac.uk::27ca61ee-ba03-4b92-a89a-1d5600e2200a" providerId="AD" clId="Web-{A8AAD587-385E-77F3-A422-1618536C3437}" dt="2022-10-02T16:43:07.507" v="508"/>
          <ac:spMkLst>
            <pc:docMk/>
            <pc:sldMk cId="3242255385" sldId="284"/>
            <ac:spMk id="4" creationId="{2C99E134-7BF0-9855-5251-F5A4C7300BBD}"/>
          </ac:spMkLst>
        </pc:spChg>
        <pc:spChg chg="add mod">
          <ac:chgData name="Roberta Tucker" userId="S::r.tucker@uwtsd.ac.uk::27ca61ee-ba03-4b92-a89a-1d5600e2200a" providerId="AD" clId="Web-{A8AAD587-385E-77F3-A422-1618536C3437}" dt="2022-10-02T18:44:09.580" v="1242" actId="20577"/>
          <ac:spMkLst>
            <pc:docMk/>
            <pc:sldMk cId="3242255385" sldId="284"/>
            <ac:spMk id="5" creationId="{E1B46015-9DD6-ACD8-3AFC-43BDDAC8836C}"/>
          </ac:spMkLst>
        </pc:spChg>
        <pc:spChg chg="add mod">
          <ac:chgData name="Roberta Tucker" userId="S::r.tucker@uwtsd.ac.uk::27ca61ee-ba03-4b92-a89a-1d5600e2200a" providerId="AD" clId="Web-{A8AAD587-385E-77F3-A422-1618536C3437}" dt="2022-10-02T18:44:55.833" v="1256" actId="20577"/>
          <ac:spMkLst>
            <pc:docMk/>
            <pc:sldMk cId="3242255385" sldId="284"/>
            <ac:spMk id="6" creationId="{8C212397-346D-9097-01C3-056F090707B2}"/>
          </ac:spMkLst>
        </pc:spChg>
        <pc:spChg chg="add mod">
          <ac:chgData name="Roberta Tucker" userId="S::r.tucker@uwtsd.ac.uk::27ca61ee-ba03-4b92-a89a-1d5600e2200a" providerId="AD" clId="Web-{A8AAD587-385E-77F3-A422-1618536C3437}" dt="2022-10-02T18:44:59.067" v="1257" actId="20577"/>
          <ac:spMkLst>
            <pc:docMk/>
            <pc:sldMk cId="3242255385" sldId="284"/>
            <ac:spMk id="7" creationId="{56F07E03-2744-7458-DD93-C717CECC2FCB}"/>
          </ac:spMkLst>
        </pc:spChg>
        <pc:spChg chg="add mod">
          <ac:chgData name="Roberta Tucker" userId="S::r.tucker@uwtsd.ac.uk::27ca61ee-ba03-4b92-a89a-1d5600e2200a" providerId="AD" clId="Web-{A8AAD587-385E-77F3-A422-1618536C3437}" dt="2022-10-02T18:45:03.458" v="1258" actId="20577"/>
          <ac:spMkLst>
            <pc:docMk/>
            <pc:sldMk cId="3242255385" sldId="284"/>
            <ac:spMk id="8" creationId="{A83E70F2-4BBF-F1A6-9109-8F00B4B35ADB}"/>
          </ac:spMkLst>
        </pc:spChg>
      </pc:sldChg>
      <pc:sldChg chg="addSp delSp modSp new addAnim delAnim modAnim modNotes">
        <pc:chgData name="Roberta Tucker" userId="S::r.tucker@uwtsd.ac.uk::27ca61ee-ba03-4b92-a89a-1d5600e2200a" providerId="AD" clId="Web-{A8AAD587-385E-77F3-A422-1618536C3437}" dt="2022-10-03T15:14:44.039" v="3780" actId="20577"/>
        <pc:sldMkLst>
          <pc:docMk/>
          <pc:sldMk cId="1105099609" sldId="285"/>
        </pc:sldMkLst>
        <pc:spChg chg="mod">
          <ac:chgData name="Roberta Tucker" userId="S::r.tucker@uwtsd.ac.uk::27ca61ee-ba03-4b92-a89a-1d5600e2200a" providerId="AD" clId="Web-{A8AAD587-385E-77F3-A422-1618536C3437}" dt="2022-10-02T17:15:49.540" v="574" actId="20577"/>
          <ac:spMkLst>
            <pc:docMk/>
            <pc:sldMk cId="1105099609" sldId="285"/>
            <ac:spMk id="2" creationId="{5586F0DB-8FBB-8425-EF54-930A70FA3F86}"/>
          </ac:spMkLst>
        </pc:spChg>
        <pc:spChg chg="del">
          <ac:chgData name="Roberta Tucker" userId="S::r.tucker@uwtsd.ac.uk::27ca61ee-ba03-4b92-a89a-1d5600e2200a" providerId="AD" clId="Web-{A8AAD587-385E-77F3-A422-1618536C3437}" dt="2022-10-02T17:14:04.022" v="568"/>
          <ac:spMkLst>
            <pc:docMk/>
            <pc:sldMk cId="1105099609" sldId="285"/>
            <ac:spMk id="3" creationId="{4D8208D8-8950-3414-7031-B3F5320EF957}"/>
          </ac:spMkLst>
        </pc:spChg>
        <pc:spChg chg="add mod">
          <ac:chgData name="Roberta Tucker" userId="S::r.tucker@uwtsd.ac.uk::27ca61ee-ba03-4b92-a89a-1d5600e2200a" providerId="AD" clId="Web-{A8AAD587-385E-77F3-A422-1618536C3437}" dt="2022-10-03T15:05:56.806" v="3568" actId="14100"/>
          <ac:spMkLst>
            <pc:docMk/>
            <pc:sldMk cId="1105099609" sldId="285"/>
            <ac:spMk id="4" creationId="{4531D800-642B-4EB5-7DD0-9DE5041490D3}"/>
          </ac:spMkLst>
        </pc:spChg>
        <pc:spChg chg="add del mod">
          <ac:chgData name="Roberta Tucker" userId="S::r.tucker@uwtsd.ac.uk::27ca61ee-ba03-4b92-a89a-1d5600e2200a" providerId="AD" clId="Web-{A8AAD587-385E-77F3-A422-1618536C3437}" dt="2022-10-02T17:19:08.233" v="587"/>
          <ac:spMkLst>
            <pc:docMk/>
            <pc:sldMk cId="1105099609" sldId="285"/>
            <ac:spMk id="7" creationId="{E9E0266E-B640-9D2F-C7A2-3FC893DE7C51}"/>
          </ac:spMkLst>
        </pc:spChg>
        <pc:spChg chg="add mod">
          <ac:chgData name="Roberta Tucker" userId="S::r.tucker@uwtsd.ac.uk::27ca61ee-ba03-4b92-a89a-1d5600e2200a" providerId="AD" clId="Web-{A8AAD587-385E-77F3-A422-1618536C3437}" dt="2022-10-03T15:06:00.197" v="3569" actId="1076"/>
          <ac:spMkLst>
            <pc:docMk/>
            <pc:sldMk cId="1105099609" sldId="285"/>
            <ac:spMk id="8" creationId="{FC798087-0EAF-84D9-5D42-6E1DE85090EE}"/>
          </ac:spMkLst>
        </pc:spChg>
        <pc:spChg chg="add mod">
          <ac:chgData name="Roberta Tucker" userId="S::r.tucker@uwtsd.ac.uk::27ca61ee-ba03-4b92-a89a-1d5600e2200a" providerId="AD" clId="Web-{A8AAD587-385E-77F3-A422-1618536C3437}" dt="2022-10-03T15:14:20.335" v="3777" actId="20577"/>
          <ac:spMkLst>
            <pc:docMk/>
            <pc:sldMk cId="1105099609" sldId="285"/>
            <ac:spMk id="9" creationId="{DF2738D7-CB2E-B2C2-2A6F-3855CACA4F9A}"/>
          </ac:spMkLst>
        </pc:spChg>
        <pc:spChg chg="add mod">
          <ac:chgData name="Roberta Tucker" userId="S::r.tucker@uwtsd.ac.uk::27ca61ee-ba03-4b92-a89a-1d5600e2200a" providerId="AD" clId="Web-{A8AAD587-385E-77F3-A422-1618536C3437}" dt="2022-10-03T15:10:55.704" v="3747" actId="14100"/>
          <ac:spMkLst>
            <pc:docMk/>
            <pc:sldMk cId="1105099609" sldId="285"/>
            <ac:spMk id="10" creationId="{E80C0D43-5DF0-118E-C7C2-8EA85FE3CDF0}"/>
          </ac:spMkLst>
        </pc:spChg>
        <pc:spChg chg="add mod">
          <ac:chgData name="Roberta Tucker" userId="S::r.tucker@uwtsd.ac.uk::27ca61ee-ba03-4b92-a89a-1d5600e2200a" providerId="AD" clId="Web-{A8AAD587-385E-77F3-A422-1618536C3437}" dt="2022-10-03T15:08:16.372" v="3610" actId="14100"/>
          <ac:spMkLst>
            <pc:docMk/>
            <pc:sldMk cId="1105099609" sldId="285"/>
            <ac:spMk id="11" creationId="{80529763-DF7E-DBFC-98B3-ED00AD02B3E3}"/>
          </ac:spMkLst>
        </pc:spChg>
        <pc:spChg chg="add mod">
          <ac:chgData name="Roberta Tucker" userId="S::r.tucker@uwtsd.ac.uk::27ca61ee-ba03-4b92-a89a-1d5600e2200a" providerId="AD" clId="Web-{A8AAD587-385E-77F3-A422-1618536C3437}" dt="2022-10-03T15:14:44.039" v="3780" actId="20577"/>
          <ac:spMkLst>
            <pc:docMk/>
            <pc:sldMk cId="1105099609" sldId="285"/>
            <ac:spMk id="12" creationId="{63ADC472-A5E6-9410-3938-9DCCDF8B035A}"/>
          </ac:spMkLst>
        </pc:spChg>
        <pc:spChg chg="add mod">
          <ac:chgData name="Roberta Tucker" userId="S::r.tucker@uwtsd.ac.uk::27ca61ee-ba03-4b92-a89a-1d5600e2200a" providerId="AD" clId="Web-{A8AAD587-385E-77F3-A422-1618536C3437}" dt="2022-10-03T15:14:11.850" v="3776" actId="20577"/>
          <ac:spMkLst>
            <pc:docMk/>
            <pc:sldMk cId="1105099609" sldId="285"/>
            <ac:spMk id="13" creationId="{83985282-8142-857A-B404-A188BEB4D0E6}"/>
          </ac:spMkLst>
        </pc:spChg>
        <pc:spChg chg="add mod">
          <ac:chgData name="Roberta Tucker" userId="S::r.tucker@uwtsd.ac.uk::27ca61ee-ba03-4b92-a89a-1d5600e2200a" providerId="AD" clId="Web-{A8AAD587-385E-77F3-A422-1618536C3437}" dt="2022-10-03T15:14:35.148" v="3779" actId="20577"/>
          <ac:spMkLst>
            <pc:docMk/>
            <pc:sldMk cId="1105099609" sldId="285"/>
            <ac:spMk id="14" creationId="{12372769-7E56-2A6F-2554-366A1978CACA}"/>
          </ac:spMkLst>
        </pc:spChg>
        <pc:cxnChg chg="add del">
          <ac:chgData name="Roberta Tucker" userId="S::r.tucker@uwtsd.ac.uk::27ca61ee-ba03-4b92-a89a-1d5600e2200a" providerId="AD" clId="Web-{A8AAD587-385E-77F3-A422-1618536C3437}" dt="2022-10-02T17:16:18.697" v="577"/>
          <ac:cxnSpMkLst>
            <pc:docMk/>
            <pc:sldMk cId="1105099609" sldId="285"/>
            <ac:cxnSpMk id="5" creationId="{CA7F3DF6-37D2-77AE-FF85-B27C37F20272}"/>
          </ac:cxnSpMkLst>
        </pc:cxnChg>
        <pc:cxnChg chg="add mod">
          <ac:chgData name="Roberta Tucker" userId="S::r.tucker@uwtsd.ac.uk::27ca61ee-ba03-4b92-a89a-1d5600e2200a" providerId="AD" clId="Web-{A8AAD587-385E-77F3-A422-1618536C3437}" dt="2022-10-02T17:16:51.729" v="581"/>
          <ac:cxnSpMkLst>
            <pc:docMk/>
            <pc:sldMk cId="1105099609" sldId="285"/>
            <ac:cxnSpMk id="6" creationId="{7ED17E16-8147-4F94-3AFD-D417DE7D843B}"/>
          </ac:cxnSpMkLst>
        </pc:cxnChg>
      </pc:sldChg>
      <pc:sldChg chg="addSp delSp modSp new del ord">
        <pc:chgData name="Roberta Tucker" userId="S::r.tucker@uwtsd.ac.uk::27ca61ee-ba03-4b92-a89a-1d5600e2200a" providerId="AD" clId="Web-{A8AAD587-385E-77F3-A422-1618536C3437}" dt="2022-10-02T21:07:23.290" v="2082"/>
        <pc:sldMkLst>
          <pc:docMk/>
          <pc:sldMk cId="535669764" sldId="286"/>
        </pc:sldMkLst>
        <pc:spChg chg="mod">
          <ac:chgData name="Roberta Tucker" userId="S::r.tucker@uwtsd.ac.uk::27ca61ee-ba03-4b92-a89a-1d5600e2200a" providerId="AD" clId="Web-{A8AAD587-385E-77F3-A422-1618536C3437}" dt="2022-10-02T18:38:12.445" v="1234" actId="1076"/>
          <ac:spMkLst>
            <pc:docMk/>
            <pc:sldMk cId="535669764" sldId="286"/>
            <ac:spMk id="2" creationId="{8D13C78E-6591-6E11-A283-790125A7F1FC}"/>
          </ac:spMkLst>
        </pc:spChg>
        <pc:spChg chg="del">
          <ac:chgData name="Roberta Tucker" userId="S::r.tucker@uwtsd.ac.uk::27ca61ee-ba03-4b92-a89a-1d5600e2200a" providerId="AD" clId="Web-{A8AAD587-385E-77F3-A422-1618536C3437}" dt="2022-10-02T18:36:43.923" v="1204"/>
          <ac:spMkLst>
            <pc:docMk/>
            <pc:sldMk cId="535669764" sldId="286"/>
            <ac:spMk id="3" creationId="{E0630C5E-E961-CE58-0494-77A26CEBF8F9}"/>
          </ac:spMkLst>
        </pc:spChg>
        <pc:picChg chg="add mod">
          <ac:chgData name="Roberta Tucker" userId="S::r.tucker@uwtsd.ac.uk::27ca61ee-ba03-4b92-a89a-1d5600e2200a" providerId="AD" clId="Web-{A8AAD587-385E-77F3-A422-1618536C3437}" dt="2022-10-02T18:38:19.382" v="1236" actId="14100"/>
          <ac:picMkLst>
            <pc:docMk/>
            <pc:sldMk cId="535669764" sldId="286"/>
            <ac:picMk id="5" creationId="{4CEACCEB-FA12-BC6C-9731-9FA6E3A02AF8}"/>
          </ac:picMkLst>
        </pc:picChg>
      </pc:sldChg>
      <pc:sldChg chg="addSp delSp modSp new del ord">
        <pc:chgData name="Roberta Tucker" userId="S::r.tucker@uwtsd.ac.uk::27ca61ee-ba03-4b92-a89a-1d5600e2200a" providerId="AD" clId="Web-{A8AAD587-385E-77F3-A422-1618536C3437}" dt="2022-10-02T21:07:27.680" v="2083"/>
        <pc:sldMkLst>
          <pc:docMk/>
          <pc:sldMk cId="2639530621" sldId="287"/>
        </pc:sldMkLst>
        <pc:spChg chg="mod">
          <ac:chgData name="Roberta Tucker" userId="S::r.tucker@uwtsd.ac.uk::27ca61ee-ba03-4b92-a89a-1d5600e2200a" providerId="AD" clId="Web-{A8AAD587-385E-77F3-A422-1618536C3437}" dt="2022-10-02T18:38:00.975" v="1232" actId="20577"/>
          <ac:spMkLst>
            <pc:docMk/>
            <pc:sldMk cId="2639530621" sldId="287"/>
            <ac:spMk id="2" creationId="{9F2108DA-CFAD-0DBF-E5C0-18CF89CBD39F}"/>
          </ac:spMkLst>
        </pc:spChg>
        <pc:spChg chg="del">
          <ac:chgData name="Roberta Tucker" userId="S::r.tucker@uwtsd.ac.uk::27ca61ee-ba03-4b92-a89a-1d5600e2200a" providerId="AD" clId="Web-{A8AAD587-385E-77F3-A422-1618536C3437}" dt="2022-10-02T18:37:26.957" v="1218"/>
          <ac:spMkLst>
            <pc:docMk/>
            <pc:sldMk cId="2639530621" sldId="287"/>
            <ac:spMk id="3" creationId="{ECCA85AA-38B1-1FC4-0A07-5823AA835A5F}"/>
          </ac:spMkLst>
        </pc:spChg>
        <pc:picChg chg="add mod">
          <ac:chgData name="Roberta Tucker" userId="S::r.tucker@uwtsd.ac.uk::27ca61ee-ba03-4b92-a89a-1d5600e2200a" providerId="AD" clId="Web-{A8AAD587-385E-77F3-A422-1618536C3437}" dt="2022-10-02T18:37:50.990" v="1230" actId="14100"/>
          <ac:picMkLst>
            <pc:docMk/>
            <pc:sldMk cId="2639530621" sldId="287"/>
            <ac:picMk id="5" creationId="{5DAF33A1-EEA1-F8B1-FA40-19A4AD0F74B5}"/>
          </ac:picMkLst>
        </pc:picChg>
      </pc:sldChg>
      <pc:sldChg chg="addSp delSp modSp new addAnim modAnim modNotes">
        <pc:chgData name="Roberta Tucker" userId="S::r.tucker@uwtsd.ac.uk::27ca61ee-ba03-4b92-a89a-1d5600e2200a" providerId="AD" clId="Web-{A8AAD587-385E-77F3-A422-1618536C3437}" dt="2022-10-03T15:03:31.959" v="3506" actId="20577"/>
        <pc:sldMkLst>
          <pc:docMk/>
          <pc:sldMk cId="1434972140" sldId="288"/>
        </pc:sldMkLst>
        <pc:spChg chg="mod">
          <ac:chgData name="Roberta Tucker" userId="S::r.tucker@uwtsd.ac.uk::27ca61ee-ba03-4b92-a89a-1d5600e2200a" providerId="AD" clId="Web-{A8AAD587-385E-77F3-A422-1618536C3437}" dt="2022-10-02T18:46:08.322" v="1274" actId="1076"/>
          <ac:spMkLst>
            <pc:docMk/>
            <pc:sldMk cId="1434972140" sldId="288"/>
            <ac:spMk id="2" creationId="{E8A99FD4-8322-FF68-24F3-4042B66F7ABA}"/>
          </ac:spMkLst>
        </pc:spChg>
        <pc:spChg chg="del">
          <ac:chgData name="Roberta Tucker" userId="S::r.tucker@uwtsd.ac.uk::27ca61ee-ba03-4b92-a89a-1d5600e2200a" providerId="AD" clId="Web-{A8AAD587-385E-77F3-A422-1618536C3437}" dt="2022-10-02T18:45:44.914" v="1264"/>
          <ac:spMkLst>
            <pc:docMk/>
            <pc:sldMk cId="1434972140" sldId="288"/>
            <ac:spMk id="3" creationId="{A2E9A8CE-598C-AE18-F4BD-492776A1971E}"/>
          </ac:spMkLst>
        </pc:spChg>
        <pc:spChg chg="add mod">
          <ac:chgData name="Roberta Tucker" userId="S::r.tucker@uwtsd.ac.uk::27ca61ee-ba03-4b92-a89a-1d5600e2200a" providerId="AD" clId="Web-{A8AAD587-385E-77F3-A422-1618536C3437}" dt="2022-10-03T15:03:31.959" v="3506" actId="20577"/>
          <ac:spMkLst>
            <pc:docMk/>
            <pc:sldMk cId="1434972140" sldId="288"/>
            <ac:spMk id="3" creationId="{C3504C99-1AAB-7BCD-A834-DA2835256526}"/>
          </ac:spMkLst>
        </pc:spChg>
        <pc:spChg chg="add mod ord">
          <ac:chgData name="Roberta Tucker" userId="S::r.tucker@uwtsd.ac.uk::27ca61ee-ba03-4b92-a89a-1d5600e2200a" providerId="AD" clId="Web-{A8AAD587-385E-77F3-A422-1618536C3437}" dt="2022-10-02T19:02:22.900" v="1574" actId="14100"/>
          <ac:spMkLst>
            <pc:docMk/>
            <pc:sldMk cId="1434972140" sldId="288"/>
            <ac:spMk id="5" creationId="{0001F13E-985F-135A-EABC-BFEEA88F637B}"/>
          </ac:spMkLst>
        </pc:spChg>
        <pc:spChg chg="add mod">
          <ac:chgData name="Roberta Tucker" userId="S::r.tucker@uwtsd.ac.uk::27ca61ee-ba03-4b92-a89a-1d5600e2200a" providerId="AD" clId="Web-{A8AAD587-385E-77F3-A422-1618536C3437}" dt="2022-10-02T18:53:14.910" v="1364" actId="1076"/>
          <ac:spMkLst>
            <pc:docMk/>
            <pc:sldMk cId="1434972140" sldId="288"/>
            <ac:spMk id="6" creationId="{152343BA-0C3D-D724-EF9B-B31EC889AB31}"/>
          </ac:spMkLst>
        </pc:spChg>
        <pc:spChg chg="add mod">
          <ac:chgData name="Roberta Tucker" userId="S::r.tucker@uwtsd.ac.uk::27ca61ee-ba03-4b92-a89a-1d5600e2200a" providerId="AD" clId="Web-{A8AAD587-385E-77F3-A422-1618536C3437}" dt="2022-10-02T18:53:11.192" v="1363" actId="1076"/>
          <ac:spMkLst>
            <pc:docMk/>
            <pc:sldMk cId="1434972140" sldId="288"/>
            <ac:spMk id="7" creationId="{394E8BCE-5E92-994D-6A90-F1BDC0002D47}"/>
          </ac:spMkLst>
        </pc:spChg>
        <pc:spChg chg="add mod">
          <ac:chgData name="Roberta Tucker" userId="S::r.tucker@uwtsd.ac.uk::27ca61ee-ba03-4b92-a89a-1d5600e2200a" providerId="AD" clId="Web-{A8AAD587-385E-77F3-A422-1618536C3437}" dt="2022-10-02T18:53:42.506" v="1388" actId="14100"/>
          <ac:spMkLst>
            <pc:docMk/>
            <pc:sldMk cId="1434972140" sldId="288"/>
            <ac:spMk id="8" creationId="{100DF57C-6D06-8395-502C-0ED57CED4B94}"/>
          </ac:spMkLst>
        </pc:spChg>
        <pc:spChg chg="add mod">
          <ac:chgData name="Roberta Tucker" userId="S::r.tucker@uwtsd.ac.uk::27ca61ee-ba03-4b92-a89a-1d5600e2200a" providerId="AD" clId="Web-{A8AAD587-385E-77F3-A422-1618536C3437}" dt="2022-10-02T18:54:24.011" v="1412" actId="1076"/>
          <ac:spMkLst>
            <pc:docMk/>
            <pc:sldMk cId="1434972140" sldId="288"/>
            <ac:spMk id="9" creationId="{8F1E93D9-63E0-56EF-0C0A-383F165FC75D}"/>
          </ac:spMkLst>
        </pc:spChg>
        <pc:spChg chg="add mod">
          <ac:chgData name="Roberta Tucker" userId="S::r.tucker@uwtsd.ac.uk::27ca61ee-ba03-4b92-a89a-1d5600e2200a" providerId="AD" clId="Web-{A8AAD587-385E-77F3-A422-1618536C3437}" dt="2022-10-03T15:00:41.782" v="3410" actId="1076"/>
          <ac:spMkLst>
            <pc:docMk/>
            <pc:sldMk cId="1434972140" sldId="288"/>
            <ac:spMk id="10" creationId="{AEEF4E16-0EED-3056-AA5C-F3196063F8CE}"/>
          </ac:spMkLst>
        </pc:spChg>
        <pc:spChg chg="add mod">
          <ac:chgData name="Roberta Tucker" userId="S::r.tucker@uwtsd.ac.uk::27ca61ee-ba03-4b92-a89a-1d5600e2200a" providerId="AD" clId="Web-{A8AAD587-385E-77F3-A422-1618536C3437}" dt="2022-10-03T15:00:03.110" v="3391" actId="20577"/>
          <ac:spMkLst>
            <pc:docMk/>
            <pc:sldMk cId="1434972140" sldId="288"/>
            <ac:spMk id="11" creationId="{7731148D-ECD7-B52A-47C8-1ADAB2C42C7D}"/>
          </ac:spMkLst>
        </pc:spChg>
        <pc:spChg chg="add mod">
          <ac:chgData name="Roberta Tucker" userId="S::r.tucker@uwtsd.ac.uk::27ca61ee-ba03-4b92-a89a-1d5600e2200a" providerId="AD" clId="Web-{A8AAD587-385E-77F3-A422-1618536C3437}" dt="2022-10-03T15:01:07.111" v="3427" actId="1076"/>
          <ac:spMkLst>
            <pc:docMk/>
            <pc:sldMk cId="1434972140" sldId="288"/>
            <ac:spMk id="12" creationId="{23864BAA-DDAD-00A8-1A28-CEF492C37A60}"/>
          </ac:spMkLst>
        </pc:spChg>
        <pc:spChg chg="add mod">
          <ac:chgData name="Roberta Tucker" userId="S::r.tucker@uwtsd.ac.uk::27ca61ee-ba03-4b92-a89a-1d5600e2200a" providerId="AD" clId="Web-{A8AAD587-385E-77F3-A422-1618536C3437}" dt="2022-10-03T14:59:36.749" v="3361" actId="1076"/>
          <ac:spMkLst>
            <pc:docMk/>
            <pc:sldMk cId="1434972140" sldId="288"/>
            <ac:spMk id="13" creationId="{70B7CF83-2D45-5453-7AA5-294C4B1FB9BF}"/>
          </ac:spMkLst>
        </pc:spChg>
        <pc:spChg chg="add mod">
          <ac:chgData name="Roberta Tucker" userId="S::r.tucker@uwtsd.ac.uk::27ca61ee-ba03-4b92-a89a-1d5600e2200a" providerId="AD" clId="Web-{A8AAD587-385E-77F3-A422-1618536C3437}" dt="2022-10-02T19:03:22.638" v="1576" actId="1076"/>
          <ac:spMkLst>
            <pc:docMk/>
            <pc:sldMk cId="1434972140" sldId="288"/>
            <ac:spMk id="14" creationId="{66D79075-BCF7-5428-A913-556BDF3029E6}"/>
          </ac:spMkLst>
        </pc:spChg>
        <pc:picChg chg="add mod modCrop">
          <ac:chgData name="Roberta Tucker" userId="S::r.tucker@uwtsd.ac.uk::27ca61ee-ba03-4b92-a89a-1d5600e2200a" providerId="AD" clId="Web-{A8AAD587-385E-77F3-A422-1618536C3437}" dt="2022-10-03T14:59:26.796" v="3359" actId="1076"/>
          <ac:picMkLst>
            <pc:docMk/>
            <pc:sldMk cId="1434972140" sldId="288"/>
            <ac:picMk id="4" creationId="{4B5C769C-E818-CF97-238C-C2395A8E08ED}"/>
          </ac:picMkLst>
        </pc:picChg>
      </pc:sldChg>
      <pc:sldChg chg="addSp delSp modSp new modNotes">
        <pc:chgData name="Roberta Tucker" userId="S::r.tucker@uwtsd.ac.uk::27ca61ee-ba03-4b92-a89a-1d5600e2200a" providerId="AD" clId="Web-{A8AAD587-385E-77F3-A422-1618536C3437}" dt="2022-10-02T22:21:32.794" v="2801"/>
        <pc:sldMkLst>
          <pc:docMk/>
          <pc:sldMk cId="2622718512" sldId="289"/>
        </pc:sldMkLst>
        <pc:spChg chg="mod">
          <ac:chgData name="Roberta Tucker" userId="S::r.tucker@uwtsd.ac.uk::27ca61ee-ba03-4b92-a89a-1d5600e2200a" providerId="AD" clId="Web-{A8AAD587-385E-77F3-A422-1618536C3437}" dt="2022-10-02T20:06:03.775" v="1638" actId="1076"/>
          <ac:spMkLst>
            <pc:docMk/>
            <pc:sldMk cId="2622718512" sldId="289"/>
            <ac:spMk id="2" creationId="{F68A7040-F158-52C8-A458-81CFCC434235}"/>
          </ac:spMkLst>
        </pc:spChg>
        <pc:spChg chg="del">
          <ac:chgData name="Roberta Tucker" userId="S::r.tucker@uwtsd.ac.uk::27ca61ee-ba03-4b92-a89a-1d5600e2200a" providerId="AD" clId="Web-{A8AAD587-385E-77F3-A422-1618536C3437}" dt="2022-10-02T19:22:15.931" v="1609"/>
          <ac:spMkLst>
            <pc:docMk/>
            <pc:sldMk cId="2622718512" sldId="289"/>
            <ac:spMk id="3" creationId="{3EE13CBE-5CDF-A3D7-F1A8-52C427DF71C8}"/>
          </ac:spMkLst>
        </pc:spChg>
        <pc:spChg chg="add del mod">
          <ac:chgData name="Roberta Tucker" userId="S::r.tucker@uwtsd.ac.uk::27ca61ee-ba03-4b92-a89a-1d5600e2200a" providerId="AD" clId="Web-{A8AAD587-385E-77F3-A422-1618536C3437}" dt="2022-10-02T20:05:01.711" v="1621"/>
          <ac:spMkLst>
            <pc:docMk/>
            <pc:sldMk cId="2622718512" sldId="289"/>
            <ac:spMk id="4" creationId="{AF7C384D-6ACA-C910-23D4-9EA50A8CC3C6}"/>
          </ac:spMkLst>
        </pc:spChg>
        <pc:spChg chg="add mod">
          <ac:chgData name="Roberta Tucker" userId="S::r.tucker@uwtsd.ac.uk::27ca61ee-ba03-4b92-a89a-1d5600e2200a" providerId="AD" clId="Web-{A8AAD587-385E-77F3-A422-1618536C3437}" dt="2022-10-02T20:12:07.424" v="1700" actId="1076"/>
          <ac:spMkLst>
            <pc:docMk/>
            <pc:sldMk cId="2622718512" sldId="289"/>
            <ac:spMk id="7" creationId="{BD11931A-170B-DE16-8F40-07FF3B3CF586}"/>
          </ac:spMkLst>
        </pc:spChg>
        <pc:picChg chg="add mod">
          <ac:chgData name="Roberta Tucker" userId="S::r.tucker@uwtsd.ac.uk::27ca61ee-ba03-4b92-a89a-1d5600e2200a" providerId="AD" clId="Web-{A8AAD587-385E-77F3-A422-1618536C3437}" dt="2022-10-02T20:10:39.953" v="1655" actId="1076"/>
          <ac:picMkLst>
            <pc:docMk/>
            <pc:sldMk cId="2622718512" sldId="289"/>
            <ac:picMk id="3" creationId="{4896B973-6027-B02B-128F-6CFAA1D01E92}"/>
          </ac:picMkLst>
        </pc:picChg>
        <pc:picChg chg="add mod">
          <ac:chgData name="Roberta Tucker" userId="S::r.tucker@uwtsd.ac.uk::27ca61ee-ba03-4b92-a89a-1d5600e2200a" providerId="AD" clId="Web-{A8AAD587-385E-77F3-A422-1618536C3437}" dt="2022-10-02T20:11:00.641" v="1660" actId="14100"/>
          <ac:picMkLst>
            <pc:docMk/>
            <pc:sldMk cId="2622718512" sldId="289"/>
            <ac:picMk id="6" creationId="{43CB2870-C0B6-232D-A41B-BCC17C70AE15}"/>
          </ac:picMkLst>
        </pc:picChg>
        <pc:cxnChg chg="add mod">
          <ac:chgData name="Roberta Tucker" userId="S::r.tucker@uwtsd.ac.uk::27ca61ee-ba03-4b92-a89a-1d5600e2200a" providerId="AD" clId="Web-{A8AAD587-385E-77F3-A422-1618536C3437}" dt="2022-10-02T20:10:44.516" v="1657" actId="14100"/>
          <ac:cxnSpMkLst>
            <pc:docMk/>
            <pc:sldMk cId="2622718512" sldId="289"/>
            <ac:cxnSpMk id="5" creationId="{A140AF58-EA76-FA57-5F88-BC6CD3DAB697}"/>
          </ac:cxnSpMkLst>
        </pc:cxnChg>
        <pc:cxnChg chg="add mod">
          <ac:chgData name="Roberta Tucker" userId="S::r.tucker@uwtsd.ac.uk::27ca61ee-ba03-4b92-a89a-1d5600e2200a" providerId="AD" clId="Web-{A8AAD587-385E-77F3-A422-1618536C3437}" dt="2022-10-02T20:12:43.284" v="1703" actId="14100"/>
          <ac:cxnSpMkLst>
            <pc:docMk/>
            <pc:sldMk cId="2622718512" sldId="289"/>
            <ac:cxnSpMk id="8" creationId="{67E8C672-93DE-B289-EE4D-AD684556D52C}"/>
          </ac:cxnSpMkLst>
        </pc:cxnChg>
      </pc:sldChg>
      <pc:sldChg chg="addSp delSp modSp new addAnim modAnim modNotes">
        <pc:chgData name="Roberta Tucker" userId="S::r.tucker@uwtsd.ac.uk::27ca61ee-ba03-4b92-a89a-1d5600e2200a" providerId="AD" clId="Web-{A8AAD587-385E-77F3-A422-1618536C3437}" dt="2022-10-03T15:23:13.802" v="3939"/>
        <pc:sldMkLst>
          <pc:docMk/>
          <pc:sldMk cId="2709226895" sldId="290"/>
        </pc:sldMkLst>
        <pc:spChg chg="mod">
          <ac:chgData name="Roberta Tucker" userId="S::r.tucker@uwtsd.ac.uk::27ca61ee-ba03-4b92-a89a-1d5600e2200a" providerId="AD" clId="Web-{A8AAD587-385E-77F3-A422-1618536C3437}" dt="2022-10-02T20:37:17.884" v="1795" actId="1076"/>
          <ac:spMkLst>
            <pc:docMk/>
            <pc:sldMk cId="2709226895" sldId="290"/>
            <ac:spMk id="2" creationId="{245733C1-8DE6-8F37-9448-50F226574433}"/>
          </ac:spMkLst>
        </pc:spChg>
        <pc:spChg chg="del">
          <ac:chgData name="Roberta Tucker" userId="S::r.tucker@uwtsd.ac.uk::27ca61ee-ba03-4b92-a89a-1d5600e2200a" providerId="AD" clId="Web-{A8AAD587-385E-77F3-A422-1618536C3437}" dt="2022-10-02T20:18:07.151" v="1705"/>
          <ac:spMkLst>
            <pc:docMk/>
            <pc:sldMk cId="2709226895" sldId="290"/>
            <ac:spMk id="3" creationId="{CB5B0183-E11B-DE69-D009-7501198F53FD}"/>
          </ac:spMkLst>
        </pc:spChg>
        <pc:spChg chg="del">
          <ac:chgData name="Roberta Tucker" userId="S::r.tucker@uwtsd.ac.uk::27ca61ee-ba03-4b92-a89a-1d5600e2200a" providerId="AD" clId="Web-{A8AAD587-385E-77F3-A422-1618536C3437}" dt="2022-10-02T20:18:09.480" v="1706"/>
          <ac:spMkLst>
            <pc:docMk/>
            <pc:sldMk cId="2709226895" sldId="290"/>
            <ac:spMk id="4" creationId="{57B2C99B-ABF1-6D18-CC55-1DEC00FE7583}"/>
          </ac:spMkLst>
        </pc:spChg>
        <pc:picChg chg="add mod">
          <ac:chgData name="Roberta Tucker" userId="S::r.tucker@uwtsd.ac.uk::27ca61ee-ba03-4b92-a89a-1d5600e2200a" providerId="AD" clId="Web-{A8AAD587-385E-77F3-A422-1618536C3437}" dt="2022-10-03T15:17:18.433" v="3862" actId="14100"/>
          <ac:picMkLst>
            <pc:docMk/>
            <pc:sldMk cId="2709226895" sldId="290"/>
            <ac:picMk id="3" creationId="{1D340F44-B8F5-941E-E3DB-E64C777568CC}"/>
          </ac:picMkLst>
        </pc:picChg>
        <pc:picChg chg="add del mod">
          <ac:chgData name="Roberta Tucker" userId="S::r.tucker@uwtsd.ac.uk::27ca61ee-ba03-4b92-a89a-1d5600e2200a" providerId="AD" clId="Web-{A8AAD587-385E-77F3-A422-1618536C3437}" dt="2022-10-02T20:23:16.503" v="1710"/>
          <ac:picMkLst>
            <pc:docMk/>
            <pc:sldMk cId="2709226895" sldId="290"/>
            <ac:picMk id="5" creationId="{4BB00876-62E4-F70E-0B9F-A831B1FBBCD2}"/>
          </ac:picMkLst>
        </pc:picChg>
        <pc:picChg chg="add del mod">
          <ac:chgData name="Roberta Tucker" userId="S::r.tucker@uwtsd.ac.uk::27ca61ee-ba03-4b92-a89a-1d5600e2200a" providerId="AD" clId="Web-{A8AAD587-385E-77F3-A422-1618536C3437}" dt="2022-10-03T15:16:57.573" v="3857"/>
          <ac:picMkLst>
            <pc:docMk/>
            <pc:sldMk cId="2709226895" sldId="290"/>
            <ac:picMk id="6" creationId="{8C4B96EA-B70E-9D7B-F4C5-A2B0E6E8CA30}"/>
          </ac:picMkLst>
        </pc:picChg>
        <pc:picChg chg="add mod">
          <ac:chgData name="Roberta Tucker" userId="S::r.tucker@uwtsd.ac.uk::27ca61ee-ba03-4b92-a89a-1d5600e2200a" providerId="AD" clId="Web-{A8AAD587-385E-77F3-A422-1618536C3437}" dt="2022-10-02T20:39:45.700" v="1800" actId="14100"/>
          <ac:picMkLst>
            <pc:docMk/>
            <pc:sldMk cId="2709226895" sldId="290"/>
            <ac:picMk id="7" creationId="{77CE9F23-31BE-3282-92B8-AA56CCAB175C}"/>
          </ac:picMkLst>
        </pc:picChg>
        <pc:picChg chg="add del mod">
          <ac:chgData name="Roberta Tucker" userId="S::r.tucker@uwtsd.ac.uk::27ca61ee-ba03-4b92-a89a-1d5600e2200a" providerId="AD" clId="Web-{A8AAD587-385E-77F3-A422-1618536C3437}" dt="2022-10-02T20:40:12.623" v="1806"/>
          <ac:picMkLst>
            <pc:docMk/>
            <pc:sldMk cId="2709226895" sldId="290"/>
            <ac:picMk id="8" creationId="{041BC966-6ACB-00F6-DF6A-94A7DA848604}"/>
          </ac:picMkLst>
        </pc:picChg>
        <pc:picChg chg="add mod">
          <ac:chgData name="Roberta Tucker" userId="S::r.tucker@uwtsd.ac.uk::27ca61ee-ba03-4b92-a89a-1d5600e2200a" providerId="AD" clId="Web-{A8AAD587-385E-77F3-A422-1618536C3437}" dt="2022-10-02T20:42:08.766" v="1827" actId="1076"/>
          <ac:picMkLst>
            <pc:docMk/>
            <pc:sldMk cId="2709226895" sldId="290"/>
            <ac:picMk id="9" creationId="{712BC183-753B-0036-4CB6-C8C61485DDF0}"/>
          </ac:picMkLst>
        </pc:picChg>
        <pc:picChg chg="add del mod">
          <ac:chgData name="Roberta Tucker" userId="S::r.tucker@uwtsd.ac.uk::27ca61ee-ba03-4b92-a89a-1d5600e2200a" providerId="AD" clId="Web-{A8AAD587-385E-77F3-A422-1618536C3437}" dt="2022-10-02T20:42:01.938" v="1825"/>
          <ac:picMkLst>
            <pc:docMk/>
            <pc:sldMk cId="2709226895" sldId="290"/>
            <ac:picMk id="10" creationId="{87522744-7558-E45F-FFDB-4C5E968AC962}"/>
          </ac:picMkLst>
        </pc:picChg>
        <pc:cxnChg chg="add mod">
          <ac:chgData name="Roberta Tucker" userId="S::r.tucker@uwtsd.ac.uk::27ca61ee-ba03-4b92-a89a-1d5600e2200a" providerId="AD" clId="Web-{A8AAD587-385E-77F3-A422-1618536C3437}" dt="2022-10-02T20:42:52.517" v="1833" actId="14100"/>
          <ac:cxnSpMkLst>
            <pc:docMk/>
            <pc:sldMk cId="2709226895" sldId="290"/>
            <ac:cxnSpMk id="11" creationId="{B78BBA5C-0F31-58A5-C32B-2B327892F87A}"/>
          </ac:cxnSpMkLst>
        </pc:cxnChg>
        <pc:cxnChg chg="add mod">
          <ac:chgData name="Roberta Tucker" userId="S::r.tucker@uwtsd.ac.uk::27ca61ee-ba03-4b92-a89a-1d5600e2200a" providerId="AD" clId="Web-{A8AAD587-385E-77F3-A422-1618536C3437}" dt="2022-10-02T20:43:06.502" v="1837" actId="14100"/>
          <ac:cxnSpMkLst>
            <pc:docMk/>
            <pc:sldMk cId="2709226895" sldId="290"/>
            <ac:cxnSpMk id="12" creationId="{70FB682A-674D-130A-2C2E-890CAD4AE1CC}"/>
          </ac:cxnSpMkLst>
        </pc:cxnChg>
        <pc:cxnChg chg="add mod">
          <ac:chgData name="Roberta Tucker" userId="S::r.tucker@uwtsd.ac.uk::27ca61ee-ba03-4b92-a89a-1d5600e2200a" providerId="AD" clId="Web-{A8AAD587-385E-77F3-A422-1618536C3437}" dt="2022-10-02T20:43:22.971" v="1841" actId="14100"/>
          <ac:cxnSpMkLst>
            <pc:docMk/>
            <pc:sldMk cId="2709226895" sldId="290"/>
            <ac:cxnSpMk id="13" creationId="{8AFAAE7B-0D6B-C05B-6AD4-6C2FF3F2741A}"/>
          </ac:cxnSpMkLst>
        </pc:cxnChg>
        <pc:cxnChg chg="add del mod">
          <ac:chgData name="Roberta Tucker" userId="S::r.tucker@uwtsd.ac.uk::27ca61ee-ba03-4b92-a89a-1d5600e2200a" providerId="AD" clId="Web-{A8AAD587-385E-77F3-A422-1618536C3437}" dt="2022-10-02T20:54:37.394" v="2011"/>
          <ac:cxnSpMkLst>
            <pc:docMk/>
            <pc:sldMk cId="2709226895" sldId="290"/>
            <ac:cxnSpMk id="14" creationId="{1107A614-27FC-635A-E87B-91BCA3FEA67E}"/>
          </ac:cxnSpMkLst>
        </pc:cxnChg>
      </pc:sldChg>
      <pc:sldChg chg="addSp delSp modSp new addAnim modAnim modNotes">
        <pc:chgData name="Roberta Tucker" userId="S::r.tucker@uwtsd.ac.uk::27ca61ee-ba03-4b92-a89a-1d5600e2200a" providerId="AD" clId="Web-{A8AAD587-385E-77F3-A422-1618536C3437}" dt="2022-10-03T15:24:15.507" v="4003"/>
        <pc:sldMkLst>
          <pc:docMk/>
          <pc:sldMk cId="2917395855" sldId="291"/>
        </pc:sldMkLst>
        <pc:spChg chg="mod">
          <ac:chgData name="Roberta Tucker" userId="S::r.tucker@uwtsd.ac.uk::27ca61ee-ba03-4b92-a89a-1d5600e2200a" providerId="AD" clId="Web-{A8AAD587-385E-77F3-A422-1618536C3437}" dt="2022-10-02T20:46:16.210" v="1883" actId="1076"/>
          <ac:spMkLst>
            <pc:docMk/>
            <pc:sldMk cId="2917395855" sldId="291"/>
            <ac:spMk id="2" creationId="{F1FEE0D7-4637-9118-F2CF-4C98FFB4B2DB}"/>
          </ac:spMkLst>
        </pc:spChg>
        <pc:spChg chg="del">
          <ac:chgData name="Roberta Tucker" userId="S::r.tucker@uwtsd.ac.uk::27ca61ee-ba03-4b92-a89a-1d5600e2200a" providerId="AD" clId="Web-{A8AAD587-385E-77F3-A422-1618536C3437}" dt="2022-10-02T20:25:29.272" v="1719"/>
          <ac:spMkLst>
            <pc:docMk/>
            <pc:sldMk cId="2917395855" sldId="291"/>
            <ac:spMk id="3" creationId="{61E3A7F1-7248-804E-93E8-E096F17720A9}"/>
          </ac:spMkLst>
        </pc:spChg>
        <pc:spChg chg="del">
          <ac:chgData name="Roberta Tucker" userId="S::r.tucker@uwtsd.ac.uk::27ca61ee-ba03-4b92-a89a-1d5600e2200a" providerId="AD" clId="Web-{A8AAD587-385E-77F3-A422-1618536C3437}" dt="2022-10-02T20:25:31.631" v="1720"/>
          <ac:spMkLst>
            <pc:docMk/>
            <pc:sldMk cId="2917395855" sldId="291"/>
            <ac:spMk id="4" creationId="{41DDA5D8-2BB5-36A1-090F-3CBCAEFD125C}"/>
          </ac:spMkLst>
        </pc:spChg>
        <pc:picChg chg="add mod">
          <ac:chgData name="Roberta Tucker" userId="S::r.tucker@uwtsd.ac.uk::27ca61ee-ba03-4b92-a89a-1d5600e2200a" providerId="AD" clId="Web-{A8AAD587-385E-77F3-A422-1618536C3437}" dt="2022-10-03T15:17:54.231" v="3870" actId="14100"/>
          <ac:picMkLst>
            <pc:docMk/>
            <pc:sldMk cId="2917395855" sldId="291"/>
            <ac:picMk id="3" creationId="{2A69DAEE-ED64-56E4-AE93-CC425C163F86}"/>
          </ac:picMkLst>
        </pc:picChg>
        <pc:picChg chg="add mod">
          <ac:chgData name="Roberta Tucker" userId="S::r.tucker@uwtsd.ac.uk::27ca61ee-ba03-4b92-a89a-1d5600e2200a" providerId="AD" clId="Web-{A8AAD587-385E-77F3-A422-1618536C3437}" dt="2022-10-02T20:46:24.319" v="1886" actId="14100"/>
          <ac:picMkLst>
            <pc:docMk/>
            <pc:sldMk cId="2917395855" sldId="291"/>
            <ac:picMk id="5" creationId="{4630C9C6-8323-9027-460E-88C07C6C74CC}"/>
          </ac:picMkLst>
        </pc:picChg>
        <pc:picChg chg="add mod">
          <ac:chgData name="Roberta Tucker" userId="S::r.tucker@uwtsd.ac.uk::27ca61ee-ba03-4b92-a89a-1d5600e2200a" providerId="AD" clId="Web-{A8AAD587-385E-77F3-A422-1618536C3437}" dt="2022-10-02T20:47:04.430" v="1895" actId="1076"/>
          <ac:picMkLst>
            <pc:docMk/>
            <pc:sldMk cId="2917395855" sldId="291"/>
            <ac:picMk id="6" creationId="{9111247D-4F71-08D6-0260-A8E4817928D6}"/>
          </ac:picMkLst>
        </pc:picChg>
        <pc:picChg chg="add del mod">
          <ac:chgData name="Roberta Tucker" userId="S::r.tucker@uwtsd.ac.uk::27ca61ee-ba03-4b92-a89a-1d5600e2200a" providerId="AD" clId="Web-{A8AAD587-385E-77F3-A422-1618536C3437}" dt="2022-10-02T20:48:07.291" v="1908"/>
          <ac:picMkLst>
            <pc:docMk/>
            <pc:sldMk cId="2917395855" sldId="291"/>
            <ac:picMk id="7" creationId="{683FA27E-B1F2-C4CE-533C-BD0A89D713F4}"/>
          </ac:picMkLst>
        </pc:picChg>
        <pc:picChg chg="add del mod">
          <ac:chgData name="Roberta Tucker" userId="S::r.tucker@uwtsd.ac.uk::27ca61ee-ba03-4b92-a89a-1d5600e2200a" providerId="AD" clId="Web-{A8AAD587-385E-77F3-A422-1618536C3437}" dt="2022-10-02T20:46:38.507" v="1889"/>
          <ac:picMkLst>
            <pc:docMk/>
            <pc:sldMk cId="2917395855" sldId="291"/>
            <ac:picMk id="8" creationId="{91EB334B-EBE3-06BE-478D-915FC1887B77}"/>
          </ac:picMkLst>
        </pc:picChg>
        <pc:picChg chg="add del mod">
          <ac:chgData name="Roberta Tucker" userId="S::r.tucker@uwtsd.ac.uk::27ca61ee-ba03-4b92-a89a-1d5600e2200a" providerId="AD" clId="Web-{A8AAD587-385E-77F3-A422-1618536C3437}" dt="2022-10-03T15:17:43.840" v="3867"/>
          <ac:picMkLst>
            <pc:docMk/>
            <pc:sldMk cId="2917395855" sldId="291"/>
            <ac:picMk id="10" creationId="{E39F1FE1-6947-2027-8CCD-DDDEFFEFB30A}"/>
          </ac:picMkLst>
        </pc:picChg>
        <pc:picChg chg="add del">
          <ac:chgData name="Roberta Tucker" userId="S::r.tucker@uwtsd.ac.uk::27ca61ee-ba03-4b92-a89a-1d5600e2200a" providerId="AD" clId="Web-{A8AAD587-385E-77F3-A422-1618536C3437}" dt="2022-10-02T20:48:02.462" v="1907"/>
          <ac:picMkLst>
            <pc:docMk/>
            <pc:sldMk cId="2917395855" sldId="291"/>
            <ac:picMk id="11" creationId="{1E1D98FD-E076-840F-C346-7E105593CF8C}"/>
          </ac:picMkLst>
        </pc:picChg>
        <pc:cxnChg chg="add mod">
          <ac:chgData name="Roberta Tucker" userId="S::r.tucker@uwtsd.ac.uk::27ca61ee-ba03-4b92-a89a-1d5600e2200a" providerId="AD" clId="Web-{A8AAD587-385E-77F3-A422-1618536C3437}" dt="2022-10-02T20:48:23.354" v="1911" actId="14100"/>
          <ac:cxnSpMkLst>
            <pc:docMk/>
            <pc:sldMk cId="2917395855" sldId="291"/>
            <ac:cxnSpMk id="13" creationId="{81432856-FA3B-9EF5-6C72-F9F1728FF3A2}"/>
          </ac:cxnSpMkLst>
        </pc:cxnChg>
        <pc:cxnChg chg="add mod">
          <ac:chgData name="Roberta Tucker" userId="S::r.tucker@uwtsd.ac.uk::27ca61ee-ba03-4b92-a89a-1d5600e2200a" providerId="AD" clId="Web-{A8AAD587-385E-77F3-A422-1618536C3437}" dt="2022-10-02T20:48:56.214" v="1914" actId="14100"/>
          <ac:cxnSpMkLst>
            <pc:docMk/>
            <pc:sldMk cId="2917395855" sldId="291"/>
            <ac:cxnSpMk id="15" creationId="{676EDB04-71DC-A5CE-8A3B-37D251D9EAB9}"/>
          </ac:cxnSpMkLst>
        </pc:cxnChg>
        <pc:cxnChg chg="add mod">
          <ac:chgData name="Roberta Tucker" userId="S::r.tucker@uwtsd.ac.uk::27ca61ee-ba03-4b92-a89a-1d5600e2200a" providerId="AD" clId="Web-{A8AAD587-385E-77F3-A422-1618536C3437}" dt="2022-10-02T20:49:10.230" v="1917" actId="14100"/>
          <ac:cxnSpMkLst>
            <pc:docMk/>
            <pc:sldMk cId="2917395855" sldId="291"/>
            <ac:cxnSpMk id="17" creationId="{1B234310-4CC5-2F90-C560-9A30ED7719C1}"/>
          </ac:cxnSpMkLst>
        </pc:cxnChg>
      </pc:sldChg>
      <pc:sldChg chg="addSp delSp modSp new del ord">
        <pc:chgData name="Roberta Tucker" userId="S::r.tucker@uwtsd.ac.uk::27ca61ee-ba03-4b92-a89a-1d5600e2200a" providerId="AD" clId="Web-{A8AAD587-385E-77F3-A422-1618536C3437}" dt="2022-10-02T20:52:10.578" v="1949"/>
        <pc:sldMkLst>
          <pc:docMk/>
          <pc:sldMk cId="57725903" sldId="292"/>
        </pc:sldMkLst>
        <pc:spChg chg="del">
          <ac:chgData name="Roberta Tucker" userId="S::r.tucker@uwtsd.ac.uk::27ca61ee-ba03-4b92-a89a-1d5600e2200a" providerId="AD" clId="Web-{A8AAD587-385E-77F3-A422-1618536C3437}" dt="2022-10-02T20:27:47.619" v="1729"/>
          <ac:spMkLst>
            <pc:docMk/>
            <pc:sldMk cId="57725903" sldId="292"/>
            <ac:spMk id="3" creationId="{43FC966C-C034-8032-147E-A9A02B42F807}"/>
          </ac:spMkLst>
        </pc:spChg>
        <pc:spChg chg="del">
          <ac:chgData name="Roberta Tucker" userId="S::r.tucker@uwtsd.ac.uk::27ca61ee-ba03-4b92-a89a-1d5600e2200a" providerId="AD" clId="Web-{A8AAD587-385E-77F3-A422-1618536C3437}" dt="2022-10-02T20:27:49.556" v="1730"/>
          <ac:spMkLst>
            <pc:docMk/>
            <pc:sldMk cId="57725903" sldId="292"/>
            <ac:spMk id="4" creationId="{EADC97EF-6E56-9E07-D32A-5B11C273E310}"/>
          </ac:spMkLst>
        </pc:spChg>
        <pc:picChg chg="add mod">
          <ac:chgData name="Roberta Tucker" userId="S::r.tucker@uwtsd.ac.uk::27ca61ee-ba03-4b92-a89a-1d5600e2200a" providerId="AD" clId="Web-{A8AAD587-385E-77F3-A422-1618536C3437}" dt="2022-10-02T20:27:57.760" v="1732" actId="1076"/>
          <ac:picMkLst>
            <pc:docMk/>
            <pc:sldMk cId="57725903" sldId="292"/>
            <ac:picMk id="5" creationId="{8F183142-5728-9AE0-A0B9-A245F6F2E171}"/>
          </ac:picMkLst>
        </pc:picChg>
        <pc:picChg chg="add mod">
          <ac:chgData name="Roberta Tucker" userId="S::r.tucker@uwtsd.ac.uk::27ca61ee-ba03-4b92-a89a-1d5600e2200a" providerId="AD" clId="Web-{A8AAD587-385E-77F3-A422-1618536C3437}" dt="2022-10-02T20:28:38.698" v="1733"/>
          <ac:picMkLst>
            <pc:docMk/>
            <pc:sldMk cId="57725903" sldId="292"/>
            <ac:picMk id="6" creationId="{360B602F-3205-4E45-6E16-7FA1BE103CA6}"/>
          </ac:picMkLst>
        </pc:picChg>
      </pc:sldChg>
      <pc:sldChg chg="addSp delSp modSp new addAnim modAnim modNotes">
        <pc:chgData name="Roberta Tucker" userId="S::r.tucker@uwtsd.ac.uk::27ca61ee-ba03-4b92-a89a-1d5600e2200a" providerId="AD" clId="Web-{A8AAD587-385E-77F3-A422-1618536C3437}" dt="2022-10-03T15:28:13.372" v="4147"/>
        <pc:sldMkLst>
          <pc:docMk/>
          <pc:sldMk cId="3243162401" sldId="293"/>
        </pc:sldMkLst>
        <pc:spChg chg="mod">
          <ac:chgData name="Roberta Tucker" userId="S::r.tucker@uwtsd.ac.uk::27ca61ee-ba03-4b92-a89a-1d5600e2200a" providerId="AD" clId="Web-{A8AAD587-385E-77F3-A422-1618536C3437}" dt="2022-10-02T21:02:43.189" v="2078" actId="1076"/>
          <ac:spMkLst>
            <pc:docMk/>
            <pc:sldMk cId="3243162401" sldId="293"/>
            <ac:spMk id="2" creationId="{7139D634-39D3-766F-D8F2-D2EF90250584}"/>
          </ac:spMkLst>
        </pc:spChg>
        <pc:spChg chg="del">
          <ac:chgData name="Roberta Tucker" userId="S::r.tucker@uwtsd.ac.uk::27ca61ee-ba03-4b92-a89a-1d5600e2200a" providerId="AD" clId="Web-{A8AAD587-385E-77F3-A422-1618536C3437}" dt="2022-10-02T20:28:49.870" v="1735"/>
          <ac:spMkLst>
            <pc:docMk/>
            <pc:sldMk cId="3243162401" sldId="293"/>
            <ac:spMk id="3" creationId="{3B142426-3DF9-B19F-2C60-C036DAB9669F}"/>
          </ac:spMkLst>
        </pc:spChg>
        <pc:spChg chg="del">
          <ac:chgData name="Roberta Tucker" userId="S::r.tucker@uwtsd.ac.uk::27ca61ee-ba03-4b92-a89a-1d5600e2200a" providerId="AD" clId="Web-{A8AAD587-385E-77F3-A422-1618536C3437}" dt="2022-10-02T20:28:52.011" v="1736"/>
          <ac:spMkLst>
            <pc:docMk/>
            <pc:sldMk cId="3243162401" sldId="293"/>
            <ac:spMk id="4" creationId="{2DFB6B6C-0421-180B-3FA3-458A64AA9D18}"/>
          </ac:spMkLst>
        </pc:spChg>
        <pc:spChg chg="add mod">
          <ac:chgData name="Roberta Tucker" userId="S::r.tucker@uwtsd.ac.uk::27ca61ee-ba03-4b92-a89a-1d5600e2200a" providerId="AD" clId="Web-{A8AAD587-385E-77F3-A422-1618536C3437}" dt="2022-10-02T20:53:35.002" v="2000" actId="1076"/>
          <ac:spMkLst>
            <pc:docMk/>
            <pc:sldMk cId="3243162401" sldId="293"/>
            <ac:spMk id="10" creationId="{21C7ACB5-32FE-348F-1492-7CA57F015104}"/>
          </ac:spMkLst>
        </pc:spChg>
        <pc:picChg chg="add mod">
          <ac:chgData name="Roberta Tucker" userId="S::r.tucker@uwtsd.ac.uk::27ca61ee-ba03-4b92-a89a-1d5600e2200a" providerId="AD" clId="Web-{A8AAD587-385E-77F3-A422-1618536C3437}" dt="2022-10-02T20:36:18.211" v="1784" actId="1076"/>
          <ac:picMkLst>
            <pc:docMk/>
            <pc:sldMk cId="3243162401" sldId="293"/>
            <ac:picMk id="5" creationId="{BD0D8C0C-DD1A-D30F-53F9-F21202D1B777}"/>
          </ac:picMkLst>
        </pc:picChg>
        <pc:picChg chg="add mod">
          <ac:chgData name="Roberta Tucker" userId="S::r.tucker@uwtsd.ac.uk::27ca61ee-ba03-4b92-a89a-1d5600e2200a" providerId="AD" clId="Web-{A8AAD587-385E-77F3-A422-1618536C3437}" dt="2022-10-02T20:35:49.148" v="1777" actId="1076"/>
          <ac:picMkLst>
            <pc:docMk/>
            <pc:sldMk cId="3243162401" sldId="293"/>
            <ac:picMk id="6" creationId="{0C6661BA-EFFB-A6F9-6974-9F21A5F46304}"/>
          </ac:picMkLst>
        </pc:picChg>
        <pc:picChg chg="add mod">
          <ac:chgData name="Roberta Tucker" userId="S::r.tucker@uwtsd.ac.uk::27ca61ee-ba03-4b92-a89a-1d5600e2200a" providerId="AD" clId="Web-{A8AAD587-385E-77F3-A422-1618536C3437}" dt="2022-10-02T20:35:52.054" v="1778" actId="1076"/>
          <ac:picMkLst>
            <pc:docMk/>
            <pc:sldMk cId="3243162401" sldId="293"/>
            <ac:picMk id="7" creationId="{BAE96409-8472-ED71-E73F-13017CF581B2}"/>
          </ac:picMkLst>
        </pc:picChg>
        <pc:picChg chg="add mod">
          <ac:chgData name="Roberta Tucker" userId="S::r.tucker@uwtsd.ac.uk::27ca61ee-ba03-4b92-a89a-1d5600e2200a" providerId="AD" clId="Web-{A8AAD587-385E-77F3-A422-1618536C3437}" dt="2022-10-02T20:35:59.398" v="1780" actId="14100"/>
          <ac:picMkLst>
            <pc:docMk/>
            <pc:sldMk cId="3243162401" sldId="293"/>
            <ac:picMk id="8" creationId="{F33CF6F7-09A0-4D1C-759D-4FECA3DA4468}"/>
          </ac:picMkLst>
        </pc:picChg>
        <pc:picChg chg="add mod">
          <ac:chgData name="Roberta Tucker" userId="S::r.tucker@uwtsd.ac.uk::27ca61ee-ba03-4b92-a89a-1d5600e2200a" providerId="AD" clId="Web-{A8AAD587-385E-77F3-A422-1618536C3437}" dt="2022-10-02T20:35:54.742" v="1779" actId="1076"/>
          <ac:picMkLst>
            <pc:docMk/>
            <pc:sldMk cId="3243162401" sldId="293"/>
            <ac:picMk id="9" creationId="{18CD2847-CE61-E8EB-861C-B742B2BB6F87}"/>
          </ac:picMkLst>
        </pc:picChg>
      </pc:sldChg>
      <pc:sldChg chg="addSp delSp modSp new addAnim modAnim modNotes">
        <pc:chgData name="Roberta Tucker" userId="S::r.tucker@uwtsd.ac.uk::27ca61ee-ba03-4b92-a89a-1d5600e2200a" providerId="AD" clId="Web-{A8AAD587-385E-77F3-A422-1618536C3437}" dt="2022-10-03T15:23:24.755" v="3941"/>
        <pc:sldMkLst>
          <pc:docMk/>
          <pc:sldMk cId="3622427196" sldId="294"/>
        </pc:sldMkLst>
        <pc:spChg chg="del">
          <ac:chgData name="Roberta Tucker" userId="S::r.tucker@uwtsd.ac.uk::27ca61ee-ba03-4b92-a89a-1d5600e2200a" providerId="AD" clId="Web-{A8AAD587-385E-77F3-A422-1618536C3437}" dt="2022-10-02T20:41:35.266" v="1820"/>
          <ac:spMkLst>
            <pc:docMk/>
            <pc:sldMk cId="3622427196" sldId="294"/>
            <ac:spMk id="2" creationId="{A642F465-A052-1F46-3AF9-14C69BE24978}"/>
          </ac:spMkLst>
        </pc:spChg>
        <pc:spChg chg="del">
          <ac:chgData name="Roberta Tucker" userId="S::r.tucker@uwtsd.ac.uk::27ca61ee-ba03-4b92-a89a-1d5600e2200a" providerId="AD" clId="Web-{A8AAD587-385E-77F3-A422-1618536C3437}" dt="2022-10-02T20:41:20.187" v="1817"/>
          <ac:spMkLst>
            <pc:docMk/>
            <pc:sldMk cId="3622427196" sldId="294"/>
            <ac:spMk id="3" creationId="{9838EC63-68E9-85B0-4645-DB468A330686}"/>
          </ac:spMkLst>
        </pc:spChg>
        <pc:spChg chg="add mod">
          <ac:chgData name="Roberta Tucker" userId="S::r.tucker@uwtsd.ac.uk::27ca61ee-ba03-4b92-a89a-1d5600e2200a" providerId="AD" clId="Web-{A8AAD587-385E-77F3-A422-1618536C3437}" dt="2022-10-02T20:45:20.943" v="1865"/>
          <ac:spMkLst>
            <pc:docMk/>
            <pc:sldMk cId="3622427196" sldId="294"/>
            <ac:spMk id="15" creationId="{C5B70C74-0148-61B2-8882-3D4F386399D7}"/>
          </ac:spMkLst>
        </pc:spChg>
        <pc:picChg chg="add mod">
          <ac:chgData name="Roberta Tucker" userId="S::r.tucker@uwtsd.ac.uk::27ca61ee-ba03-4b92-a89a-1d5600e2200a" providerId="AD" clId="Web-{A8AAD587-385E-77F3-A422-1618536C3437}" dt="2022-10-03T15:17:35.746" v="3866" actId="14100"/>
          <ac:picMkLst>
            <pc:docMk/>
            <pc:sldMk cId="3622427196" sldId="294"/>
            <ac:picMk id="2" creationId="{E8161EAD-03C8-33AB-CE56-B94BAE50C71C}"/>
          </ac:picMkLst>
        </pc:picChg>
        <pc:picChg chg="add mod">
          <ac:chgData name="Roberta Tucker" userId="S::r.tucker@uwtsd.ac.uk::27ca61ee-ba03-4b92-a89a-1d5600e2200a" providerId="AD" clId="Web-{A8AAD587-385E-77F3-A422-1618536C3437}" dt="2022-10-02T20:45:29.802" v="1867" actId="14100"/>
          <ac:picMkLst>
            <pc:docMk/>
            <pc:sldMk cId="3622427196" sldId="294"/>
            <ac:picMk id="5" creationId="{71DEDAAB-EB01-0789-E49F-0308676302BF}"/>
          </ac:picMkLst>
        </pc:picChg>
        <pc:picChg chg="add mod">
          <ac:chgData name="Roberta Tucker" userId="S::r.tucker@uwtsd.ac.uk::27ca61ee-ba03-4b92-a89a-1d5600e2200a" providerId="AD" clId="Web-{A8AAD587-385E-77F3-A422-1618536C3437}" dt="2022-10-02T20:45:13.833" v="1864" actId="1076"/>
          <ac:picMkLst>
            <pc:docMk/>
            <pc:sldMk cId="3622427196" sldId="294"/>
            <ac:picMk id="7" creationId="{EB0BBBFA-6688-FE0A-39BD-40335D7D3D05}"/>
          </ac:picMkLst>
        </pc:picChg>
        <pc:picChg chg="add del">
          <ac:chgData name="Roberta Tucker" userId="S::r.tucker@uwtsd.ac.uk::27ca61ee-ba03-4b92-a89a-1d5600e2200a" providerId="AD" clId="Web-{A8AAD587-385E-77F3-A422-1618536C3437}" dt="2022-10-03T15:17:23.215" v="3863"/>
          <ac:picMkLst>
            <pc:docMk/>
            <pc:sldMk cId="3622427196" sldId="294"/>
            <ac:picMk id="17" creationId="{BC55EB4F-F14F-9974-F093-2F5FDC9CF93D}"/>
          </ac:picMkLst>
        </pc:picChg>
        <pc:cxnChg chg="add mod">
          <ac:chgData name="Roberta Tucker" userId="S::r.tucker@uwtsd.ac.uk::27ca61ee-ba03-4b92-a89a-1d5600e2200a" providerId="AD" clId="Web-{A8AAD587-385E-77F3-A422-1618536C3437}" dt="2022-10-02T20:45:35.006" v="1868" actId="1076"/>
          <ac:cxnSpMkLst>
            <pc:docMk/>
            <pc:sldMk cId="3622427196" sldId="294"/>
            <ac:cxnSpMk id="9" creationId="{6F9AEF7A-AE11-E4AC-20D7-A6AC8E1F7970}"/>
          </ac:cxnSpMkLst>
        </pc:cxnChg>
        <pc:cxnChg chg="add mod">
          <ac:chgData name="Roberta Tucker" userId="S::r.tucker@uwtsd.ac.uk::27ca61ee-ba03-4b92-a89a-1d5600e2200a" providerId="AD" clId="Web-{A8AAD587-385E-77F3-A422-1618536C3437}" dt="2022-10-02T20:45:38.865" v="1869" actId="1076"/>
          <ac:cxnSpMkLst>
            <pc:docMk/>
            <pc:sldMk cId="3622427196" sldId="294"/>
            <ac:cxnSpMk id="11" creationId="{05F5E1AA-7C9D-B9F2-71FF-C0A3C8F52E82}"/>
          </ac:cxnSpMkLst>
        </pc:cxnChg>
        <pc:cxnChg chg="add del mod">
          <ac:chgData name="Roberta Tucker" userId="S::r.tucker@uwtsd.ac.uk::27ca61ee-ba03-4b92-a89a-1d5600e2200a" providerId="AD" clId="Web-{A8AAD587-385E-77F3-A422-1618536C3437}" dt="2022-10-02T20:45:25.380" v="1866"/>
          <ac:cxnSpMkLst>
            <pc:docMk/>
            <pc:sldMk cId="3622427196" sldId="294"/>
            <ac:cxnSpMk id="13" creationId="{B1943B33-71B7-5579-7699-4961BD61395C}"/>
          </ac:cxnSpMkLst>
        </pc:cxnChg>
      </pc:sldChg>
      <pc:sldChg chg="delSp new del">
        <pc:chgData name="Roberta Tucker" userId="S::r.tucker@uwtsd.ac.uk::27ca61ee-ba03-4b92-a89a-1d5600e2200a" providerId="AD" clId="Web-{A8AAD587-385E-77F3-A422-1618536C3437}" dt="2022-10-02T20:47:38.821" v="1901"/>
        <pc:sldMkLst>
          <pc:docMk/>
          <pc:sldMk cId="142990554" sldId="295"/>
        </pc:sldMkLst>
        <pc:spChg chg="del">
          <ac:chgData name="Roberta Tucker" userId="S::r.tucker@uwtsd.ac.uk::27ca61ee-ba03-4b92-a89a-1d5600e2200a" providerId="AD" clId="Web-{A8AAD587-385E-77F3-A422-1618536C3437}" dt="2022-10-02T20:47:22.790" v="1899"/>
          <ac:spMkLst>
            <pc:docMk/>
            <pc:sldMk cId="142990554" sldId="295"/>
            <ac:spMk id="3" creationId="{50A0E6F0-6897-32CF-9325-14DC02A453E9}"/>
          </ac:spMkLst>
        </pc:spChg>
      </pc:sldChg>
      <pc:sldChg chg="addSp delSp modSp add replId addAnim modAnim modNotes">
        <pc:chgData name="Roberta Tucker" userId="S::r.tucker@uwtsd.ac.uk::27ca61ee-ba03-4b92-a89a-1d5600e2200a" providerId="AD" clId="Web-{A8AAD587-385E-77F3-A422-1618536C3437}" dt="2022-10-03T15:24:20.100" v="4005"/>
        <pc:sldMkLst>
          <pc:docMk/>
          <pc:sldMk cId="2665351170" sldId="296"/>
        </pc:sldMkLst>
        <pc:picChg chg="add mod">
          <ac:chgData name="Roberta Tucker" userId="S::r.tucker@uwtsd.ac.uk::27ca61ee-ba03-4b92-a89a-1d5600e2200a" providerId="AD" clId="Web-{A8AAD587-385E-77F3-A422-1618536C3437}" dt="2022-10-03T15:18:12.935" v="3875" actId="1076"/>
          <ac:picMkLst>
            <pc:docMk/>
            <pc:sldMk cId="2665351170" sldId="296"/>
            <ac:picMk id="3" creationId="{BCB6F062-7416-94DC-E68C-4F02FE2FC20C}"/>
          </ac:picMkLst>
        </pc:picChg>
        <pc:picChg chg="del">
          <ac:chgData name="Roberta Tucker" userId="S::r.tucker@uwtsd.ac.uk::27ca61ee-ba03-4b92-a89a-1d5600e2200a" providerId="AD" clId="Web-{A8AAD587-385E-77F3-A422-1618536C3437}" dt="2022-10-02T20:47:42.774" v="1902"/>
          <ac:picMkLst>
            <pc:docMk/>
            <pc:sldMk cId="2665351170" sldId="296"/>
            <ac:picMk id="6" creationId="{9111247D-4F71-08D6-0260-A8E4817928D6}"/>
          </ac:picMkLst>
        </pc:picChg>
        <pc:picChg chg="mod">
          <ac:chgData name="Roberta Tucker" userId="S::r.tucker@uwtsd.ac.uk::27ca61ee-ba03-4b92-a89a-1d5600e2200a" providerId="AD" clId="Web-{A8AAD587-385E-77F3-A422-1618536C3437}" dt="2022-10-02T20:47:52.556" v="1905" actId="1076"/>
          <ac:picMkLst>
            <pc:docMk/>
            <pc:sldMk cId="2665351170" sldId="296"/>
            <ac:picMk id="7" creationId="{683FA27E-B1F2-C4CE-533C-BD0A89D713F4}"/>
          </ac:picMkLst>
        </pc:picChg>
        <pc:picChg chg="del">
          <ac:chgData name="Roberta Tucker" userId="S::r.tucker@uwtsd.ac.uk::27ca61ee-ba03-4b92-a89a-1d5600e2200a" providerId="AD" clId="Web-{A8AAD587-385E-77F3-A422-1618536C3437}" dt="2022-10-03T15:17:59.856" v="3871"/>
          <ac:picMkLst>
            <pc:docMk/>
            <pc:sldMk cId="2665351170" sldId="296"/>
            <ac:picMk id="10" creationId="{E39F1FE1-6947-2027-8CCD-DDDEFFEFB30A}"/>
          </ac:picMkLst>
        </pc:picChg>
        <pc:cxnChg chg="add mod">
          <ac:chgData name="Roberta Tucker" userId="S::r.tucker@uwtsd.ac.uk::27ca61ee-ba03-4b92-a89a-1d5600e2200a" providerId="AD" clId="Web-{A8AAD587-385E-77F3-A422-1618536C3437}" dt="2022-10-02T20:49:44.856" v="1923" actId="1076"/>
          <ac:cxnSpMkLst>
            <pc:docMk/>
            <pc:sldMk cId="2665351170" sldId="296"/>
            <ac:cxnSpMk id="4" creationId="{B6D06E66-7543-B491-CA6D-3CCA9595DF6F}"/>
          </ac:cxnSpMkLst>
        </pc:cxnChg>
        <pc:cxnChg chg="add mod">
          <ac:chgData name="Roberta Tucker" userId="S::r.tucker@uwtsd.ac.uk::27ca61ee-ba03-4b92-a89a-1d5600e2200a" providerId="AD" clId="Web-{A8AAD587-385E-77F3-A422-1618536C3437}" dt="2022-10-02T20:55:21.286" v="2029" actId="1076"/>
          <ac:cxnSpMkLst>
            <pc:docMk/>
            <pc:sldMk cId="2665351170" sldId="296"/>
            <ac:cxnSpMk id="8" creationId="{43E4C75F-29D7-227D-FA80-3AE012C2D1E1}"/>
          </ac:cxnSpMkLst>
        </pc:cxnChg>
        <pc:cxnChg chg="add mod">
          <ac:chgData name="Roberta Tucker" userId="S::r.tucker@uwtsd.ac.uk::27ca61ee-ba03-4b92-a89a-1d5600e2200a" providerId="AD" clId="Web-{A8AAD587-385E-77F3-A422-1618536C3437}" dt="2022-10-02T20:55:31.130" v="2032" actId="14100"/>
          <ac:cxnSpMkLst>
            <pc:docMk/>
            <pc:sldMk cId="2665351170" sldId="296"/>
            <ac:cxnSpMk id="9" creationId="{C8A05465-6519-FEFD-B93D-84928684CF70}"/>
          </ac:cxnSpMkLst>
        </pc:cxnChg>
        <pc:cxnChg chg="add mod">
          <ac:chgData name="Roberta Tucker" userId="S::r.tucker@uwtsd.ac.uk::27ca61ee-ba03-4b92-a89a-1d5600e2200a" providerId="AD" clId="Web-{A8AAD587-385E-77F3-A422-1618536C3437}" dt="2022-10-02T20:56:01.553" v="2035" actId="14100"/>
          <ac:cxnSpMkLst>
            <pc:docMk/>
            <pc:sldMk cId="2665351170" sldId="296"/>
            <ac:cxnSpMk id="11" creationId="{A3C04B44-C7BD-E12D-87FF-BFDB43E58C12}"/>
          </ac:cxnSpMkLst>
        </pc:cxnChg>
        <pc:cxnChg chg="add mod">
          <ac:chgData name="Roberta Tucker" userId="S::r.tucker@uwtsd.ac.uk::27ca61ee-ba03-4b92-a89a-1d5600e2200a" providerId="AD" clId="Web-{A8AAD587-385E-77F3-A422-1618536C3437}" dt="2022-10-02T20:56:20.819" v="2038" actId="14100"/>
          <ac:cxnSpMkLst>
            <pc:docMk/>
            <pc:sldMk cId="2665351170" sldId="296"/>
            <ac:cxnSpMk id="12" creationId="{74B41BF5-82ED-0972-56BA-3A96EEC6F803}"/>
          </ac:cxnSpMkLst>
        </pc:cxnChg>
        <pc:cxnChg chg="add mod">
          <ac:chgData name="Roberta Tucker" userId="S::r.tucker@uwtsd.ac.uk::27ca61ee-ba03-4b92-a89a-1d5600e2200a" providerId="AD" clId="Web-{A8AAD587-385E-77F3-A422-1618536C3437}" dt="2022-10-02T20:56:33.523" v="2041" actId="14100"/>
          <ac:cxnSpMkLst>
            <pc:docMk/>
            <pc:sldMk cId="2665351170" sldId="296"/>
            <ac:cxnSpMk id="13" creationId="{155AE5D7-75F8-8636-51CA-EB13AF4EA5EB}"/>
          </ac:cxnSpMkLst>
        </pc:cxnChg>
        <pc:cxnChg chg="add mod">
          <ac:chgData name="Roberta Tucker" userId="S::r.tucker@uwtsd.ac.uk::27ca61ee-ba03-4b92-a89a-1d5600e2200a" providerId="AD" clId="Web-{A8AAD587-385E-77F3-A422-1618536C3437}" dt="2022-10-02T20:57:18.039" v="2044" actId="14100"/>
          <ac:cxnSpMkLst>
            <pc:docMk/>
            <pc:sldMk cId="2665351170" sldId="296"/>
            <ac:cxnSpMk id="14" creationId="{3D3AF29A-90E3-2BA5-E38B-F816874BE833}"/>
          </ac:cxnSpMkLst>
        </pc:cxnChg>
      </pc:sldChg>
      <pc:sldChg chg="addSp delSp modSp add replId addAnim modAnim modNotes">
        <pc:chgData name="Roberta Tucker" userId="S::r.tucker@uwtsd.ac.uk::27ca61ee-ba03-4b92-a89a-1d5600e2200a" providerId="AD" clId="Web-{A8AAD587-385E-77F3-A422-1618536C3437}" dt="2022-10-03T15:24:50.867" v="4027"/>
        <pc:sldMkLst>
          <pc:docMk/>
          <pc:sldMk cId="3463300085" sldId="297"/>
        </pc:sldMkLst>
        <pc:picChg chg="add mod">
          <ac:chgData name="Roberta Tucker" userId="S::r.tucker@uwtsd.ac.uk::27ca61ee-ba03-4b92-a89a-1d5600e2200a" providerId="AD" clId="Web-{A8AAD587-385E-77F3-A422-1618536C3437}" dt="2022-10-03T15:18:30.826" v="3879" actId="14100"/>
          <ac:picMkLst>
            <pc:docMk/>
            <pc:sldMk cId="3463300085" sldId="297"/>
            <ac:picMk id="3" creationId="{1D43D5EE-81FD-2AE1-9166-73C84D5B35AF}"/>
          </ac:picMkLst>
        </pc:picChg>
        <pc:picChg chg="del">
          <ac:chgData name="Roberta Tucker" userId="S::r.tucker@uwtsd.ac.uk::27ca61ee-ba03-4b92-a89a-1d5600e2200a" providerId="AD" clId="Web-{A8AAD587-385E-77F3-A422-1618536C3437}" dt="2022-10-02T20:50:15.950" v="1926"/>
          <ac:picMkLst>
            <pc:docMk/>
            <pc:sldMk cId="3463300085" sldId="297"/>
            <ac:picMk id="5" creationId="{4630C9C6-8323-9027-460E-88C07C6C74CC}"/>
          </ac:picMkLst>
        </pc:picChg>
        <pc:picChg chg="add mod">
          <ac:chgData name="Roberta Tucker" userId="S::r.tucker@uwtsd.ac.uk::27ca61ee-ba03-4b92-a89a-1d5600e2200a" providerId="AD" clId="Web-{A8AAD587-385E-77F3-A422-1618536C3437}" dt="2022-10-02T20:50:27.810" v="1929" actId="1076"/>
          <ac:picMkLst>
            <pc:docMk/>
            <pc:sldMk cId="3463300085" sldId="297"/>
            <ac:picMk id="6" creationId="{7A71AF59-734B-B974-8E8D-580E41584496}"/>
          </ac:picMkLst>
        </pc:picChg>
        <pc:picChg chg="del">
          <ac:chgData name="Roberta Tucker" userId="S::r.tucker@uwtsd.ac.uk::27ca61ee-ba03-4b92-a89a-1d5600e2200a" providerId="AD" clId="Web-{A8AAD587-385E-77F3-A422-1618536C3437}" dt="2022-10-02T20:50:13.825" v="1925"/>
          <ac:picMkLst>
            <pc:docMk/>
            <pc:sldMk cId="3463300085" sldId="297"/>
            <ac:picMk id="7" creationId="{683FA27E-B1F2-C4CE-533C-BD0A89D713F4}"/>
          </ac:picMkLst>
        </pc:picChg>
        <pc:picChg chg="add mod">
          <ac:chgData name="Roberta Tucker" userId="S::r.tucker@uwtsd.ac.uk::27ca61ee-ba03-4b92-a89a-1d5600e2200a" providerId="AD" clId="Web-{A8AAD587-385E-77F3-A422-1618536C3437}" dt="2022-10-02T20:50:54.920" v="1936" actId="1076"/>
          <ac:picMkLst>
            <pc:docMk/>
            <pc:sldMk cId="3463300085" sldId="297"/>
            <ac:picMk id="9" creationId="{56C9230C-DBD0-81E5-FA30-F0613BA7A7CB}"/>
          </ac:picMkLst>
        </pc:picChg>
        <pc:picChg chg="del">
          <ac:chgData name="Roberta Tucker" userId="S::r.tucker@uwtsd.ac.uk::27ca61ee-ba03-4b92-a89a-1d5600e2200a" providerId="AD" clId="Web-{A8AAD587-385E-77F3-A422-1618536C3437}" dt="2022-10-03T15:18:20.388" v="3876"/>
          <ac:picMkLst>
            <pc:docMk/>
            <pc:sldMk cId="3463300085" sldId="297"/>
            <ac:picMk id="10" creationId="{E39F1FE1-6947-2027-8CCD-DDDEFFEFB30A}"/>
          </ac:picMkLst>
        </pc:picChg>
        <pc:cxnChg chg="mod ord">
          <ac:chgData name="Roberta Tucker" userId="S::r.tucker@uwtsd.ac.uk::27ca61ee-ba03-4b92-a89a-1d5600e2200a" providerId="AD" clId="Web-{A8AAD587-385E-77F3-A422-1618536C3437}" dt="2022-10-02T20:51:06.639" v="1939" actId="1076"/>
          <ac:cxnSpMkLst>
            <pc:docMk/>
            <pc:sldMk cId="3463300085" sldId="297"/>
            <ac:cxnSpMk id="4" creationId="{B6D06E66-7543-B491-CA6D-3CCA9595DF6F}"/>
          </ac:cxnSpMkLst>
        </pc:cxnChg>
        <pc:cxnChg chg="add mod">
          <ac:chgData name="Roberta Tucker" userId="S::r.tucker@uwtsd.ac.uk::27ca61ee-ba03-4b92-a89a-1d5600e2200a" providerId="AD" clId="Web-{A8AAD587-385E-77F3-A422-1618536C3437}" dt="2022-10-02T20:51:27.311" v="1942" actId="1076"/>
          <ac:cxnSpMkLst>
            <pc:docMk/>
            <pc:sldMk cId="3463300085" sldId="297"/>
            <ac:cxnSpMk id="11" creationId="{26366AD6-1757-BFC0-1FA9-02C68D543269}"/>
          </ac:cxnSpMkLst>
        </pc:cxnChg>
        <pc:cxnChg chg="add mod">
          <ac:chgData name="Roberta Tucker" userId="S::r.tucker@uwtsd.ac.uk::27ca61ee-ba03-4b92-a89a-1d5600e2200a" providerId="AD" clId="Web-{A8AAD587-385E-77F3-A422-1618536C3437}" dt="2022-10-02T20:51:56.077" v="1945" actId="14100"/>
          <ac:cxnSpMkLst>
            <pc:docMk/>
            <pc:sldMk cId="3463300085" sldId="297"/>
            <ac:cxnSpMk id="12" creationId="{DA514983-4681-2133-5772-BCC1A47E9173}"/>
          </ac:cxnSpMkLst>
        </pc:cxnChg>
        <pc:cxnChg chg="add mod">
          <ac:chgData name="Roberta Tucker" userId="S::r.tucker@uwtsd.ac.uk::27ca61ee-ba03-4b92-a89a-1d5600e2200a" providerId="AD" clId="Web-{A8AAD587-385E-77F3-A422-1618536C3437}" dt="2022-10-02T20:52:05.421" v="1948" actId="14100"/>
          <ac:cxnSpMkLst>
            <pc:docMk/>
            <pc:sldMk cId="3463300085" sldId="297"/>
            <ac:cxnSpMk id="13" creationId="{E41B674C-C801-23DD-5CD5-92DC95E50748}"/>
          </ac:cxnSpMkLst>
        </pc:cxnChg>
      </pc:sldChg>
      <pc:sldChg chg="addSp delSp modSp new modNotes">
        <pc:chgData name="Roberta Tucker" userId="S::r.tucker@uwtsd.ac.uk::27ca61ee-ba03-4b92-a89a-1d5600e2200a" providerId="AD" clId="Web-{A8AAD587-385E-77F3-A422-1618536C3437}" dt="2022-10-03T15:29:08.483" v="4161" actId="14100"/>
        <pc:sldMkLst>
          <pc:docMk/>
          <pc:sldMk cId="3523014195" sldId="298"/>
        </pc:sldMkLst>
        <pc:spChg chg="mod">
          <ac:chgData name="Roberta Tucker" userId="S::r.tucker@uwtsd.ac.uk::27ca61ee-ba03-4b92-a89a-1d5600e2200a" providerId="AD" clId="Web-{A8AAD587-385E-77F3-A422-1618536C3437}" dt="2022-10-02T21:20:42.045" v="2363" actId="20577"/>
          <ac:spMkLst>
            <pc:docMk/>
            <pc:sldMk cId="3523014195" sldId="298"/>
            <ac:spMk id="2" creationId="{FF1EE4FE-EE24-7657-E07B-96767B4508FB}"/>
          </ac:spMkLst>
        </pc:spChg>
        <pc:spChg chg="del">
          <ac:chgData name="Roberta Tucker" userId="S::r.tucker@uwtsd.ac.uk::27ca61ee-ba03-4b92-a89a-1d5600e2200a" providerId="AD" clId="Web-{A8AAD587-385E-77F3-A422-1618536C3437}" dt="2022-10-02T21:03:29.284" v="2080"/>
          <ac:spMkLst>
            <pc:docMk/>
            <pc:sldMk cId="3523014195" sldId="298"/>
            <ac:spMk id="3" creationId="{2E2D8CD0-C976-2B6B-049A-1105C5ACD04A}"/>
          </ac:spMkLst>
        </pc:spChg>
        <pc:spChg chg="add del mod">
          <ac:chgData name="Roberta Tucker" userId="S::r.tucker@uwtsd.ac.uk::27ca61ee-ba03-4b92-a89a-1d5600e2200a" providerId="AD" clId="Web-{A8AAD587-385E-77F3-A422-1618536C3437}" dt="2022-10-02T21:10:40.638" v="2108"/>
          <ac:spMkLst>
            <pc:docMk/>
            <pc:sldMk cId="3523014195" sldId="298"/>
            <ac:spMk id="4" creationId="{3502AA43-4907-E338-39CE-FEAA671C490C}"/>
          </ac:spMkLst>
        </pc:spChg>
        <pc:spChg chg="add mod">
          <ac:chgData name="Roberta Tucker" userId="S::r.tucker@uwtsd.ac.uk::27ca61ee-ba03-4b92-a89a-1d5600e2200a" providerId="AD" clId="Web-{A8AAD587-385E-77F3-A422-1618536C3437}" dt="2022-10-03T15:29:08.483" v="4161" actId="14100"/>
          <ac:spMkLst>
            <pc:docMk/>
            <pc:sldMk cId="3523014195" sldId="298"/>
            <ac:spMk id="5" creationId="{327FD900-ED4A-A0FE-C6FF-E58A0DE3BD28}"/>
          </ac:spMkLst>
        </pc:spChg>
      </pc:sldChg>
      <pc:sldChg chg="addSp delSp modSp new modNotes">
        <pc:chgData name="Roberta Tucker" userId="S::r.tucker@uwtsd.ac.uk::27ca61ee-ba03-4b92-a89a-1d5600e2200a" providerId="AD" clId="Web-{A8AAD587-385E-77F3-A422-1618536C3437}" dt="2022-10-02T22:31:26.897" v="3292"/>
        <pc:sldMkLst>
          <pc:docMk/>
          <pc:sldMk cId="1055937353" sldId="299"/>
        </pc:sldMkLst>
        <pc:spChg chg="mod">
          <ac:chgData name="Roberta Tucker" userId="S::r.tucker@uwtsd.ac.uk::27ca61ee-ba03-4b92-a89a-1d5600e2200a" providerId="AD" clId="Web-{A8AAD587-385E-77F3-A422-1618536C3437}" dt="2022-10-02T22:30:37.661" v="3264" actId="1076"/>
          <ac:spMkLst>
            <pc:docMk/>
            <pc:sldMk cId="1055937353" sldId="299"/>
            <ac:spMk id="2" creationId="{9BBABF5E-9AA7-A570-E429-7356EB05B7DF}"/>
          </ac:spMkLst>
        </pc:spChg>
        <pc:spChg chg="del">
          <ac:chgData name="Roberta Tucker" userId="S::r.tucker@uwtsd.ac.uk::27ca61ee-ba03-4b92-a89a-1d5600e2200a" providerId="AD" clId="Web-{A8AAD587-385E-77F3-A422-1618536C3437}" dt="2022-10-02T22:30:11.379" v="3260"/>
          <ac:spMkLst>
            <pc:docMk/>
            <pc:sldMk cId="1055937353" sldId="299"/>
            <ac:spMk id="3" creationId="{0FE86582-A8E6-D302-C223-A9B32A52AA71}"/>
          </ac:spMkLst>
        </pc:spChg>
        <pc:picChg chg="add mod">
          <ac:chgData name="Roberta Tucker" userId="S::r.tucker@uwtsd.ac.uk::27ca61ee-ba03-4b92-a89a-1d5600e2200a" providerId="AD" clId="Web-{A8AAD587-385E-77F3-A422-1618536C3437}" dt="2022-10-02T22:30:48.458" v="3267" actId="14100"/>
          <ac:picMkLst>
            <pc:docMk/>
            <pc:sldMk cId="1055937353" sldId="299"/>
            <ac:picMk id="4" creationId="{6B038E65-B5F4-1270-C6FE-E57368071584}"/>
          </ac:picMkLst>
        </pc:picChg>
      </pc:sldChg>
    </pc:docChg>
  </pc:docChgLst>
  <pc:docChgLst>
    <pc:chgData name="Roberta Tucker" userId="S::r.tucker@uwtsd.ac.uk::27ca61ee-ba03-4b92-a89a-1d5600e2200a" providerId="AD" clId="Web-{B56010A9-9C83-95A0-F50F-1DFB7B3FE474}"/>
    <pc:docChg chg="addSld modSld">
      <pc:chgData name="Roberta Tucker" userId="S::r.tucker@uwtsd.ac.uk::27ca61ee-ba03-4b92-a89a-1d5600e2200a" providerId="AD" clId="Web-{B56010A9-9C83-95A0-F50F-1DFB7B3FE474}" dt="2022-09-27T13:20:47.707" v="5"/>
      <pc:docMkLst>
        <pc:docMk/>
      </pc:docMkLst>
      <pc:sldChg chg="modSp">
        <pc:chgData name="Roberta Tucker" userId="S::r.tucker@uwtsd.ac.uk::27ca61ee-ba03-4b92-a89a-1d5600e2200a" providerId="AD" clId="Web-{B56010A9-9C83-95A0-F50F-1DFB7B3FE474}" dt="2022-09-27T13:18:05.884" v="1" actId="20577"/>
        <pc:sldMkLst>
          <pc:docMk/>
          <pc:sldMk cId="475034638" sldId="258"/>
        </pc:sldMkLst>
        <pc:spChg chg="mod">
          <ac:chgData name="Roberta Tucker" userId="S::r.tucker@uwtsd.ac.uk::27ca61ee-ba03-4b92-a89a-1d5600e2200a" providerId="AD" clId="Web-{B56010A9-9C83-95A0-F50F-1DFB7B3FE474}" dt="2022-09-27T13:18:05.884" v="1" actId="20577"/>
          <ac:spMkLst>
            <pc:docMk/>
            <pc:sldMk cId="475034638" sldId="258"/>
            <ac:spMk id="8" creationId="{57ED6D5D-E07C-2A2E-1770-B082DB384717}"/>
          </ac:spMkLst>
        </pc:spChg>
      </pc:sldChg>
      <pc:sldChg chg="modSp add">
        <pc:chgData name="Roberta Tucker" userId="S::r.tucker@uwtsd.ac.uk::27ca61ee-ba03-4b92-a89a-1d5600e2200a" providerId="AD" clId="Web-{B56010A9-9C83-95A0-F50F-1DFB7B3FE474}" dt="2022-09-27T13:20:45.706" v="4" actId="20577"/>
        <pc:sldMkLst>
          <pc:docMk/>
          <pc:sldMk cId="1613453445" sldId="268"/>
        </pc:sldMkLst>
        <pc:spChg chg="mod">
          <ac:chgData name="Roberta Tucker" userId="S::r.tucker@uwtsd.ac.uk::27ca61ee-ba03-4b92-a89a-1d5600e2200a" providerId="AD" clId="Web-{B56010A9-9C83-95A0-F50F-1DFB7B3FE474}" dt="2022-09-27T13:20:45.706" v="4" actId="20577"/>
          <ac:spMkLst>
            <pc:docMk/>
            <pc:sldMk cId="1613453445" sldId="268"/>
            <ac:spMk id="3" creationId="{417C37D2-A737-7B2A-59C0-14967AEFFF30}"/>
          </ac:spMkLst>
        </pc:spChg>
      </pc:sldChg>
      <pc:sldChg chg="add">
        <pc:chgData name="Roberta Tucker" userId="S::r.tucker@uwtsd.ac.uk::27ca61ee-ba03-4b92-a89a-1d5600e2200a" providerId="AD" clId="Web-{B56010A9-9C83-95A0-F50F-1DFB7B3FE474}" dt="2022-09-27T13:20:47.707" v="5"/>
        <pc:sldMkLst>
          <pc:docMk/>
          <pc:sldMk cId="732256404" sldId="269"/>
        </pc:sldMkLst>
      </pc:sldChg>
    </pc:docChg>
  </pc:docChgLst>
  <pc:docChgLst>
    <pc:chgData name="Roberta Tucker" userId="S::r.tucker@uwtsd.ac.uk::27ca61ee-ba03-4b92-a89a-1d5600e2200a" providerId="AD" clId="Web-{100FA82E-503C-5B70-668C-FCF550674D82}"/>
    <pc:docChg chg="addSld delSld modSld addMainMaster">
      <pc:chgData name="Roberta Tucker" userId="S::r.tucker@uwtsd.ac.uk::27ca61ee-ba03-4b92-a89a-1d5600e2200a" providerId="AD" clId="Web-{100FA82E-503C-5B70-668C-FCF550674D82}" dt="2023-10-13T20:04:42.548" v="68"/>
      <pc:docMkLst>
        <pc:docMk/>
      </pc:docMkLst>
      <pc:sldChg chg="del">
        <pc:chgData name="Roberta Tucker" userId="S::r.tucker@uwtsd.ac.uk::27ca61ee-ba03-4b92-a89a-1d5600e2200a" providerId="AD" clId="Web-{100FA82E-503C-5B70-668C-FCF550674D82}" dt="2023-10-13T19:29:32.675" v="1"/>
        <pc:sldMkLst>
          <pc:docMk/>
          <pc:sldMk cId="1194364086" sldId="257"/>
        </pc:sldMkLst>
      </pc:sldChg>
      <pc:sldChg chg="del">
        <pc:chgData name="Roberta Tucker" userId="S::r.tucker@uwtsd.ac.uk::27ca61ee-ba03-4b92-a89a-1d5600e2200a" providerId="AD" clId="Web-{100FA82E-503C-5B70-668C-FCF550674D82}" dt="2023-10-13T19:31:33.289" v="21"/>
        <pc:sldMkLst>
          <pc:docMk/>
          <pc:sldMk cId="475034638" sldId="258"/>
        </pc:sldMkLst>
      </pc:sldChg>
      <pc:sldChg chg="del">
        <pc:chgData name="Roberta Tucker" userId="S::r.tucker@uwtsd.ac.uk::27ca61ee-ba03-4b92-a89a-1d5600e2200a" providerId="AD" clId="Web-{100FA82E-503C-5B70-668C-FCF550674D82}" dt="2023-10-13T19:32:43.030" v="33"/>
        <pc:sldMkLst>
          <pc:docMk/>
          <pc:sldMk cId="1613453445" sldId="268"/>
        </pc:sldMkLst>
      </pc:sldChg>
      <pc:sldChg chg="del">
        <pc:chgData name="Roberta Tucker" userId="S::r.tucker@uwtsd.ac.uk::27ca61ee-ba03-4b92-a89a-1d5600e2200a" providerId="AD" clId="Web-{100FA82E-503C-5B70-668C-FCF550674D82}" dt="2023-10-13T19:34:22.333" v="48"/>
        <pc:sldMkLst>
          <pc:docMk/>
          <pc:sldMk cId="732256404" sldId="269"/>
        </pc:sldMkLst>
      </pc:sldChg>
      <pc:sldChg chg="del">
        <pc:chgData name="Roberta Tucker" userId="S::r.tucker@uwtsd.ac.uk::27ca61ee-ba03-4b92-a89a-1d5600e2200a" providerId="AD" clId="Web-{100FA82E-503C-5B70-668C-FCF550674D82}" dt="2023-10-13T19:35:55.180" v="50"/>
        <pc:sldMkLst>
          <pc:docMk/>
          <pc:sldMk cId="3242255385" sldId="284"/>
        </pc:sldMkLst>
      </pc:sldChg>
      <pc:sldChg chg="del">
        <pc:chgData name="Roberta Tucker" userId="S::r.tucker@uwtsd.ac.uk::27ca61ee-ba03-4b92-a89a-1d5600e2200a" providerId="AD" clId="Web-{100FA82E-503C-5B70-668C-FCF550674D82}" dt="2023-10-13T19:36:10.899" v="51"/>
        <pc:sldMkLst>
          <pc:docMk/>
          <pc:sldMk cId="2709226895" sldId="290"/>
        </pc:sldMkLst>
      </pc:sldChg>
      <pc:sldChg chg="del">
        <pc:chgData name="Roberta Tucker" userId="S::r.tucker@uwtsd.ac.uk::27ca61ee-ba03-4b92-a89a-1d5600e2200a" providerId="AD" clId="Web-{100FA82E-503C-5B70-668C-FCF550674D82}" dt="2023-10-13T19:36:13.071" v="53"/>
        <pc:sldMkLst>
          <pc:docMk/>
          <pc:sldMk cId="2917395855" sldId="291"/>
        </pc:sldMkLst>
      </pc:sldChg>
      <pc:sldChg chg="del">
        <pc:chgData name="Roberta Tucker" userId="S::r.tucker@uwtsd.ac.uk::27ca61ee-ba03-4b92-a89a-1d5600e2200a" providerId="AD" clId="Web-{100FA82E-503C-5B70-668C-FCF550674D82}" dt="2023-10-13T19:36:12.165" v="52"/>
        <pc:sldMkLst>
          <pc:docMk/>
          <pc:sldMk cId="3622427196" sldId="294"/>
        </pc:sldMkLst>
      </pc:sldChg>
      <pc:sldChg chg="del">
        <pc:chgData name="Roberta Tucker" userId="S::r.tucker@uwtsd.ac.uk::27ca61ee-ba03-4b92-a89a-1d5600e2200a" providerId="AD" clId="Web-{100FA82E-503C-5B70-668C-FCF550674D82}" dt="2023-10-13T19:36:13.806" v="54"/>
        <pc:sldMkLst>
          <pc:docMk/>
          <pc:sldMk cId="2665351170" sldId="296"/>
        </pc:sldMkLst>
      </pc:sldChg>
      <pc:sldChg chg="del">
        <pc:chgData name="Roberta Tucker" userId="S::r.tucker@uwtsd.ac.uk::27ca61ee-ba03-4b92-a89a-1d5600e2200a" providerId="AD" clId="Web-{100FA82E-503C-5B70-668C-FCF550674D82}" dt="2023-10-13T19:36:14.931" v="55"/>
        <pc:sldMkLst>
          <pc:docMk/>
          <pc:sldMk cId="3463300085" sldId="297"/>
        </pc:sldMkLst>
      </pc:sldChg>
      <pc:sldChg chg="del">
        <pc:chgData name="Roberta Tucker" userId="S::r.tucker@uwtsd.ac.uk::27ca61ee-ba03-4b92-a89a-1d5600e2200a" providerId="AD" clId="Web-{100FA82E-503C-5B70-668C-FCF550674D82}" dt="2023-10-13T19:35:33.961" v="49"/>
        <pc:sldMkLst>
          <pc:docMk/>
          <pc:sldMk cId="1055937353" sldId="299"/>
        </pc:sldMkLst>
      </pc:sldChg>
      <pc:sldChg chg="addSp delSp modSp add">
        <pc:chgData name="Roberta Tucker" userId="S::r.tucker@uwtsd.ac.uk::27ca61ee-ba03-4b92-a89a-1d5600e2200a" providerId="AD" clId="Web-{100FA82E-503C-5B70-668C-FCF550674D82}" dt="2023-10-13T19:30:58.928" v="18"/>
        <pc:sldMkLst>
          <pc:docMk/>
          <pc:sldMk cId="1464018833" sldId="300"/>
        </pc:sldMkLst>
        <pc:spChg chg="add del mod">
          <ac:chgData name="Roberta Tucker" userId="S::r.tucker@uwtsd.ac.uk::27ca61ee-ba03-4b92-a89a-1d5600e2200a" providerId="AD" clId="Web-{100FA82E-503C-5B70-668C-FCF550674D82}" dt="2023-10-13T19:30:41.318" v="15"/>
          <ac:spMkLst>
            <pc:docMk/>
            <pc:sldMk cId="1464018833" sldId="300"/>
            <ac:spMk id="3" creationId="{7D99DD26-989E-D03D-F0E6-A38C0294A7A9}"/>
          </ac:spMkLst>
        </pc:spChg>
        <pc:spChg chg="add mod">
          <ac:chgData name="Roberta Tucker" userId="S::r.tucker@uwtsd.ac.uk::27ca61ee-ba03-4b92-a89a-1d5600e2200a" providerId="AD" clId="Web-{100FA82E-503C-5B70-668C-FCF550674D82}" dt="2023-10-13T19:30:58.928" v="18"/>
          <ac:spMkLst>
            <pc:docMk/>
            <pc:sldMk cId="1464018833" sldId="300"/>
            <ac:spMk id="7" creationId="{7142CFB1-CEE4-B1F5-AC0D-4AEF9A1B3CA6}"/>
          </ac:spMkLst>
        </pc:spChg>
        <pc:picChg chg="add del mod ord">
          <ac:chgData name="Roberta Tucker" userId="S::r.tucker@uwtsd.ac.uk::27ca61ee-ba03-4b92-a89a-1d5600e2200a" providerId="AD" clId="Web-{100FA82E-503C-5B70-668C-FCF550674D82}" dt="2023-10-13T19:30:58.928" v="18"/>
          <ac:picMkLst>
            <pc:docMk/>
            <pc:sldMk cId="1464018833" sldId="300"/>
            <ac:picMk id="4" creationId="{393BCC0D-F99E-C37C-237C-8D02FC93AA49}"/>
          </ac:picMkLst>
        </pc:picChg>
        <pc:picChg chg="del">
          <ac:chgData name="Roberta Tucker" userId="S::r.tucker@uwtsd.ac.uk::27ca61ee-ba03-4b92-a89a-1d5600e2200a" providerId="AD" clId="Web-{100FA82E-503C-5B70-668C-FCF550674D82}" dt="2023-10-13T19:29:50.363" v="3"/>
          <ac:picMkLst>
            <pc:docMk/>
            <pc:sldMk cId="1464018833" sldId="300"/>
            <ac:picMk id="5" creationId="{D54C97F3-927B-5ED5-86F2-D91510C8EBBA}"/>
          </ac:picMkLst>
        </pc:picChg>
      </pc:sldChg>
      <pc:sldChg chg="modSp add">
        <pc:chgData name="Roberta Tucker" userId="S::r.tucker@uwtsd.ac.uk::27ca61ee-ba03-4b92-a89a-1d5600e2200a" providerId="AD" clId="Web-{100FA82E-503C-5B70-668C-FCF550674D82}" dt="2023-10-13T19:31:31.413" v="20" actId="20577"/>
        <pc:sldMkLst>
          <pc:docMk/>
          <pc:sldMk cId="3317304714" sldId="301"/>
        </pc:sldMkLst>
        <pc:spChg chg="mod">
          <ac:chgData name="Roberta Tucker" userId="S::r.tucker@uwtsd.ac.uk::27ca61ee-ba03-4b92-a89a-1d5600e2200a" providerId="AD" clId="Web-{100FA82E-503C-5B70-668C-FCF550674D82}" dt="2023-10-13T19:30:20.645" v="14" actId="1076"/>
          <ac:spMkLst>
            <pc:docMk/>
            <pc:sldMk cId="3317304714" sldId="301"/>
            <ac:spMk id="2" creationId="{6047E3D5-B129-455A-8D61-5DE355CFB91F}"/>
          </ac:spMkLst>
        </pc:spChg>
        <pc:spChg chg="mod">
          <ac:chgData name="Roberta Tucker" userId="S::r.tucker@uwtsd.ac.uk::27ca61ee-ba03-4b92-a89a-1d5600e2200a" providerId="AD" clId="Web-{100FA82E-503C-5B70-668C-FCF550674D82}" dt="2023-10-13T19:30:17.645" v="13" actId="1076"/>
          <ac:spMkLst>
            <pc:docMk/>
            <pc:sldMk cId="3317304714" sldId="301"/>
            <ac:spMk id="3" creationId="{EDE512D6-1B42-4E1C-AEE3-478A340AC162}"/>
          </ac:spMkLst>
        </pc:spChg>
        <pc:spChg chg="mod">
          <ac:chgData name="Roberta Tucker" userId="S::r.tucker@uwtsd.ac.uk::27ca61ee-ba03-4b92-a89a-1d5600e2200a" providerId="AD" clId="Web-{100FA82E-503C-5B70-668C-FCF550674D82}" dt="2023-10-13T19:31:31.413" v="20" actId="20577"/>
          <ac:spMkLst>
            <pc:docMk/>
            <pc:sldMk cId="3317304714" sldId="301"/>
            <ac:spMk id="4" creationId="{88B348B4-1179-40C0-B903-717D79F0A399}"/>
          </ac:spMkLst>
        </pc:spChg>
      </pc:sldChg>
      <pc:sldChg chg="modSp add">
        <pc:chgData name="Roberta Tucker" userId="S::r.tucker@uwtsd.ac.uk::27ca61ee-ba03-4b92-a89a-1d5600e2200a" providerId="AD" clId="Web-{100FA82E-503C-5B70-668C-FCF550674D82}" dt="2023-10-13T19:32:31.806" v="32" actId="14100"/>
        <pc:sldMkLst>
          <pc:docMk/>
          <pc:sldMk cId="2342129403" sldId="302"/>
        </pc:sldMkLst>
        <pc:spChg chg="mod">
          <ac:chgData name="Roberta Tucker" userId="S::r.tucker@uwtsd.ac.uk::27ca61ee-ba03-4b92-a89a-1d5600e2200a" providerId="AD" clId="Web-{100FA82E-503C-5B70-668C-FCF550674D82}" dt="2023-10-13T19:32:31.806" v="32" actId="14100"/>
          <ac:spMkLst>
            <pc:docMk/>
            <pc:sldMk cId="2342129403" sldId="302"/>
            <ac:spMk id="8" creationId="{57ED6D5D-E07C-2A2E-1770-B082DB384717}"/>
          </ac:spMkLst>
        </pc:spChg>
      </pc:sldChg>
      <pc:sldChg chg="modSp add">
        <pc:chgData name="Roberta Tucker" userId="S::r.tucker@uwtsd.ac.uk::27ca61ee-ba03-4b92-a89a-1d5600e2200a" providerId="AD" clId="Web-{100FA82E-503C-5B70-668C-FCF550674D82}" dt="2023-10-13T19:34:14.973" v="47" actId="1076"/>
        <pc:sldMkLst>
          <pc:docMk/>
          <pc:sldMk cId="557365920" sldId="303"/>
        </pc:sldMkLst>
        <pc:spChg chg="mod">
          <ac:chgData name="Roberta Tucker" userId="S::r.tucker@uwtsd.ac.uk::27ca61ee-ba03-4b92-a89a-1d5600e2200a" providerId="AD" clId="Web-{100FA82E-503C-5B70-668C-FCF550674D82}" dt="2023-10-13T19:34:14.973" v="47" actId="1076"/>
          <ac:spMkLst>
            <pc:docMk/>
            <pc:sldMk cId="557365920" sldId="303"/>
            <ac:spMk id="5" creationId="{0B019432-F0E9-E765-2264-935D414F17CB}"/>
          </ac:spMkLst>
        </pc:spChg>
        <pc:picChg chg="mod">
          <ac:chgData name="Roberta Tucker" userId="S::r.tucker@uwtsd.ac.uk::27ca61ee-ba03-4b92-a89a-1d5600e2200a" providerId="AD" clId="Web-{100FA82E-503C-5B70-668C-FCF550674D82}" dt="2023-10-13T19:34:08.176" v="46" actId="14100"/>
          <ac:picMkLst>
            <pc:docMk/>
            <pc:sldMk cId="557365920" sldId="303"/>
            <ac:picMk id="2" creationId="{F5F3A396-562A-CDCF-8E0A-D27F0915F174}"/>
          </ac:picMkLst>
        </pc:picChg>
      </pc:sldChg>
      <pc:sldChg chg="add">
        <pc:chgData name="Roberta Tucker" userId="S::r.tucker@uwtsd.ac.uk::27ca61ee-ba03-4b92-a89a-1d5600e2200a" providerId="AD" clId="Web-{100FA82E-503C-5B70-668C-FCF550674D82}" dt="2023-10-13T20:00:46.540" v="56"/>
        <pc:sldMkLst>
          <pc:docMk/>
          <pc:sldMk cId="3114841722" sldId="304"/>
        </pc:sldMkLst>
      </pc:sldChg>
      <pc:sldChg chg="add">
        <pc:chgData name="Roberta Tucker" userId="S::r.tucker@uwtsd.ac.uk::27ca61ee-ba03-4b92-a89a-1d5600e2200a" providerId="AD" clId="Web-{100FA82E-503C-5B70-668C-FCF550674D82}" dt="2023-10-13T20:00:56.555" v="57"/>
        <pc:sldMkLst>
          <pc:docMk/>
          <pc:sldMk cId="3759511878" sldId="305"/>
        </pc:sldMkLst>
      </pc:sldChg>
      <pc:sldChg chg="add">
        <pc:chgData name="Roberta Tucker" userId="S::r.tucker@uwtsd.ac.uk::27ca61ee-ba03-4b92-a89a-1d5600e2200a" providerId="AD" clId="Web-{100FA82E-503C-5B70-668C-FCF550674D82}" dt="2023-10-13T20:01:05.009" v="58"/>
        <pc:sldMkLst>
          <pc:docMk/>
          <pc:sldMk cId="2063796329" sldId="306"/>
        </pc:sldMkLst>
      </pc:sldChg>
      <pc:sldChg chg="add">
        <pc:chgData name="Roberta Tucker" userId="S::r.tucker@uwtsd.ac.uk::27ca61ee-ba03-4b92-a89a-1d5600e2200a" providerId="AD" clId="Web-{100FA82E-503C-5B70-668C-FCF550674D82}" dt="2023-10-13T20:01:12.743" v="59"/>
        <pc:sldMkLst>
          <pc:docMk/>
          <pc:sldMk cId="139708873" sldId="307"/>
        </pc:sldMkLst>
      </pc:sldChg>
      <pc:sldChg chg="add">
        <pc:chgData name="Roberta Tucker" userId="S::r.tucker@uwtsd.ac.uk::27ca61ee-ba03-4b92-a89a-1d5600e2200a" providerId="AD" clId="Web-{100FA82E-503C-5B70-668C-FCF550674D82}" dt="2023-10-13T20:01:22.978" v="60"/>
        <pc:sldMkLst>
          <pc:docMk/>
          <pc:sldMk cId="2703090876" sldId="308"/>
        </pc:sldMkLst>
      </pc:sldChg>
      <pc:sldChg chg="add">
        <pc:chgData name="Roberta Tucker" userId="S::r.tucker@uwtsd.ac.uk::27ca61ee-ba03-4b92-a89a-1d5600e2200a" providerId="AD" clId="Web-{100FA82E-503C-5B70-668C-FCF550674D82}" dt="2023-10-13T20:01:49.088" v="61"/>
        <pc:sldMkLst>
          <pc:docMk/>
          <pc:sldMk cId="360102325" sldId="309"/>
        </pc:sldMkLst>
      </pc:sldChg>
      <pc:sldChg chg="add">
        <pc:chgData name="Roberta Tucker" userId="S::r.tucker@uwtsd.ac.uk::27ca61ee-ba03-4b92-a89a-1d5600e2200a" providerId="AD" clId="Web-{100FA82E-503C-5B70-668C-FCF550674D82}" dt="2023-10-13T20:02:03.745" v="62"/>
        <pc:sldMkLst>
          <pc:docMk/>
          <pc:sldMk cId="3008185842" sldId="310"/>
        </pc:sldMkLst>
      </pc:sldChg>
      <pc:sldChg chg="add">
        <pc:chgData name="Roberta Tucker" userId="S::r.tucker@uwtsd.ac.uk::27ca61ee-ba03-4b92-a89a-1d5600e2200a" providerId="AD" clId="Web-{100FA82E-503C-5B70-668C-FCF550674D82}" dt="2023-10-13T20:02:42.886" v="63"/>
        <pc:sldMkLst>
          <pc:docMk/>
          <pc:sldMk cId="2173812650" sldId="311"/>
        </pc:sldMkLst>
      </pc:sldChg>
      <pc:sldChg chg="add">
        <pc:chgData name="Roberta Tucker" userId="S::r.tucker@uwtsd.ac.uk::27ca61ee-ba03-4b92-a89a-1d5600e2200a" providerId="AD" clId="Web-{100FA82E-503C-5B70-668C-FCF550674D82}" dt="2023-10-13T20:03:00.655" v="64"/>
        <pc:sldMkLst>
          <pc:docMk/>
          <pc:sldMk cId="522573084" sldId="312"/>
        </pc:sldMkLst>
      </pc:sldChg>
      <pc:sldChg chg="add">
        <pc:chgData name="Roberta Tucker" userId="S::r.tucker@uwtsd.ac.uk::27ca61ee-ba03-4b92-a89a-1d5600e2200a" providerId="AD" clId="Web-{100FA82E-503C-5B70-668C-FCF550674D82}" dt="2023-10-13T20:03:32" v="65"/>
        <pc:sldMkLst>
          <pc:docMk/>
          <pc:sldMk cId="122785835" sldId="313"/>
        </pc:sldMkLst>
      </pc:sldChg>
      <pc:sldChg chg="add">
        <pc:chgData name="Roberta Tucker" userId="S::r.tucker@uwtsd.ac.uk::27ca61ee-ba03-4b92-a89a-1d5600e2200a" providerId="AD" clId="Web-{100FA82E-503C-5B70-668C-FCF550674D82}" dt="2023-10-13T20:04:09.516" v="66"/>
        <pc:sldMkLst>
          <pc:docMk/>
          <pc:sldMk cId="1973233659" sldId="314"/>
        </pc:sldMkLst>
      </pc:sldChg>
      <pc:sldChg chg="add">
        <pc:chgData name="Roberta Tucker" userId="S::r.tucker@uwtsd.ac.uk::27ca61ee-ba03-4b92-a89a-1d5600e2200a" providerId="AD" clId="Web-{100FA82E-503C-5B70-668C-FCF550674D82}" dt="2023-10-13T20:04:34.001" v="67"/>
        <pc:sldMkLst>
          <pc:docMk/>
          <pc:sldMk cId="4182702404" sldId="315"/>
        </pc:sldMkLst>
      </pc:sldChg>
      <pc:sldChg chg="add">
        <pc:chgData name="Roberta Tucker" userId="S::r.tucker@uwtsd.ac.uk::27ca61ee-ba03-4b92-a89a-1d5600e2200a" providerId="AD" clId="Web-{100FA82E-503C-5B70-668C-FCF550674D82}" dt="2023-10-13T20:04:42.548" v="68"/>
        <pc:sldMkLst>
          <pc:docMk/>
          <pc:sldMk cId="1926330991" sldId="316"/>
        </pc:sldMkLst>
      </pc:sldChg>
      <pc:sldMasterChg chg="add addSldLayout">
        <pc:chgData name="Roberta Tucker" userId="S::r.tucker@uwtsd.ac.uk::27ca61ee-ba03-4b92-a89a-1d5600e2200a" providerId="AD" clId="Web-{100FA82E-503C-5B70-668C-FCF550674D82}" dt="2023-10-13T19:29:28.675" v="0"/>
        <pc:sldMasterMkLst>
          <pc:docMk/>
          <pc:sldMasterMk cId="503966888" sldId="2147483653"/>
        </pc:sldMasterMkLst>
        <pc:sldLayoutChg chg="add">
          <pc:chgData name="Roberta Tucker" userId="S::r.tucker@uwtsd.ac.uk::27ca61ee-ba03-4b92-a89a-1d5600e2200a" providerId="AD" clId="Web-{100FA82E-503C-5B70-668C-FCF550674D82}" dt="2023-10-13T19:29:28.675" v="0"/>
          <pc:sldLayoutMkLst>
            <pc:docMk/>
            <pc:sldMasterMk cId="503966888" sldId="2147483653"/>
            <pc:sldLayoutMk cId="4216905086" sldId="2147483758"/>
          </pc:sldLayoutMkLst>
        </pc:sldLayoutChg>
      </pc:sldMasterChg>
      <pc:sldMasterChg chg="addSldLayout">
        <pc:chgData name="Roberta Tucker" userId="S::r.tucker@uwtsd.ac.uk::27ca61ee-ba03-4b92-a89a-1d5600e2200a" providerId="AD" clId="Web-{100FA82E-503C-5B70-668C-FCF550674D82}" dt="2023-10-13T19:32:55.767" v="34"/>
        <pc:sldMasterMkLst>
          <pc:docMk/>
          <pc:sldMasterMk cId="1384196811" sldId="2147483658"/>
        </pc:sldMasterMkLst>
        <pc:sldLayoutChg chg="add">
          <pc:chgData name="Roberta Tucker" userId="S::r.tucker@uwtsd.ac.uk::27ca61ee-ba03-4b92-a89a-1d5600e2200a" providerId="AD" clId="Web-{100FA82E-503C-5B70-668C-FCF550674D82}" dt="2023-10-13T19:32:55.767" v="34"/>
          <pc:sldLayoutMkLst>
            <pc:docMk/>
            <pc:sldMasterMk cId="1384196811" sldId="2147483658"/>
            <pc:sldLayoutMk cId="3211859293" sldId="2147483733"/>
          </pc:sldLayoutMkLst>
        </pc:sldLayoutChg>
      </pc:sldMasterChg>
      <pc:sldMasterChg chg="add addSldLayout">
        <pc:chgData name="Roberta Tucker" userId="S::r.tucker@uwtsd.ac.uk::27ca61ee-ba03-4b92-a89a-1d5600e2200a" providerId="AD" clId="Web-{100FA82E-503C-5B70-668C-FCF550674D82}" dt="2023-10-13T20:02:42.886" v="63"/>
        <pc:sldMasterMkLst>
          <pc:docMk/>
          <pc:sldMasterMk cId="4019688148" sldId="2147483721"/>
        </pc:sldMasterMkLst>
        <pc:sldLayoutChg chg="add">
          <pc:chgData name="Roberta Tucker" userId="S::r.tucker@uwtsd.ac.uk::27ca61ee-ba03-4b92-a89a-1d5600e2200a" providerId="AD" clId="Web-{100FA82E-503C-5B70-668C-FCF550674D82}" dt="2023-10-13T20:02:42.886" v="63"/>
          <pc:sldLayoutMkLst>
            <pc:docMk/>
            <pc:sldMasterMk cId="4019688148" sldId="2147483721"/>
            <pc:sldLayoutMk cId="2790886537" sldId="2147483673"/>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667739615" sldId="2147483674"/>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3609745920" sldId="2147483675"/>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2724859019" sldId="2147483676"/>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552455475" sldId="2147483677"/>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698801421" sldId="2147483715"/>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1742604369" sldId="2147483716"/>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1998898814" sldId="2147483717"/>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221314325" sldId="2147483720"/>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24"/>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50"/>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51"/>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52"/>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3912058377" sldId="2147483753"/>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859439470" sldId="2147483754"/>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392407543" sldId="2147483756"/>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163960885" sldId="2147483757"/>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178571817" sldId="2147483761"/>
          </pc:sldLayoutMkLst>
        </pc:sldLayoutChg>
      </pc:sldMasterChg>
      <pc:sldMasterChg chg="add addSldLayout">
        <pc:chgData name="Roberta Tucker" userId="S::r.tucker@uwtsd.ac.uk::27ca61ee-ba03-4b92-a89a-1d5600e2200a" providerId="AD" clId="Web-{100FA82E-503C-5B70-668C-FCF550674D82}" dt="2023-10-13T19:29:45.394" v="2"/>
        <pc:sldMasterMkLst>
          <pc:docMk/>
          <pc:sldMasterMk cId="10660577" sldId="2147483759"/>
        </pc:sldMasterMkLst>
        <pc:sldLayoutChg chg="add">
          <pc:chgData name="Roberta Tucker" userId="S::r.tucker@uwtsd.ac.uk::27ca61ee-ba03-4b92-a89a-1d5600e2200a" providerId="AD" clId="Web-{100FA82E-503C-5B70-668C-FCF550674D82}" dt="2023-10-13T19:29:45.394" v="2"/>
          <pc:sldLayoutMkLst>
            <pc:docMk/>
            <pc:sldMasterMk cId="10660577" sldId="2147483759"/>
            <pc:sldLayoutMk cId="1860281967" sldId="2147483660"/>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122029610" sldId="2147483662"/>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560476140" sldId="2147483663"/>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340460510" sldId="2147483719"/>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3364083949" sldId="2147483723"/>
          </pc:sldLayoutMkLst>
        </pc:sldLayoutChg>
      </pc:sldMasterChg>
    </pc:docChg>
  </pc:docChgLst>
  <pc:docChgLst>
    <pc:chgData name="Roberta Tucker" userId="S::r.tucker@uwtsd.ac.uk::27ca61ee-ba03-4b92-a89a-1d5600e2200a" providerId="AD" clId="Web-{DB171EC4-3763-7E1C-A7B4-61DD1AFF6C45}"/>
    <pc:docChg chg="addSld delSld modSld">
      <pc:chgData name="Roberta Tucker" userId="S::r.tucker@uwtsd.ac.uk::27ca61ee-ba03-4b92-a89a-1d5600e2200a" providerId="AD" clId="Web-{DB171EC4-3763-7E1C-A7B4-61DD1AFF6C45}" dt="2023-10-13T22:16:52.717" v="188"/>
      <pc:docMkLst>
        <pc:docMk/>
      </pc:docMkLst>
      <pc:sldChg chg="delSp modSp modNotes">
        <pc:chgData name="Roberta Tucker" userId="S::r.tucker@uwtsd.ac.uk::27ca61ee-ba03-4b92-a89a-1d5600e2200a" providerId="AD" clId="Web-{DB171EC4-3763-7E1C-A7B4-61DD1AFF6C45}" dt="2023-10-13T22:16:52.717" v="188"/>
        <pc:sldMkLst>
          <pc:docMk/>
          <pc:sldMk cId="3240448512" sldId="270"/>
        </pc:sldMkLst>
        <pc:spChg chg="mod">
          <ac:chgData name="Roberta Tucker" userId="S::r.tucker@uwtsd.ac.uk::27ca61ee-ba03-4b92-a89a-1d5600e2200a" providerId="AD" clId="Web-{DB171EC4-3763-7E1C-A7B4-61DD1AFF6C45}" dt="2023-10-13T22:13:39.914" v="185" actId="1076"/>
          <ac:spMkLst>
            <pc:docMk/>
            <pc:sldMk cId="3240448512" sldId="270"/>
            <ac:spMk id="5" creationId="{99B5EFE0-5F30-AB71-FA05-E3A55DACF266}"/>
          </ac:spMkLst>
        </pc:spChg>
        <pc:spChg chg="mod">
          <ac:chgData name="Roberta Tucker" userId="S::r.tucker@uwtsd.ac.uk::27ca61ee-ba03-4b92-a89a-1d5600e2200a" providerId="AD" clId="Web-{DB171EC4-3763-7E1C-A7B4-61DD1AFF6C45}" dt="2023-10-13T22:13:23.492" v="181" actId="1076"/>
          <ac:spMkLst>
            <pc:docMk/>
            <pc:sldMk cId="3240448512" sldId="270"/>
            <ac:spMk id="8" creationId="{00000000-0000-0000-0000-000000000000}"/>
          </ac:spMkLst>
        </pc:spChg>
        <pc:picChg chg="mod">
          <ac:chgData name="Roberta Tucker" userId="S::r.tucker@uwtsd.ac.uk::27ca61ee-ba03-4b92-a89a-1d5600e2200a" providerId="AD" clId="Web-{DB171EC4-3763-7E1C-A7B4-61DD1AFF6C45}" dt="2023-10-13T22:13:19.788" v="180" actId="1076"/>
          <ac:picMkLst>
            <pc:docMk/>
            <pc:sldMk cId="3240448512" sldId="270"/>
            <ac:picMk id="2" creationId="{00000000-0000-0000-0000-000000000000}"/>
          </ac:picMkLst>
        </pc:picChg>
        <pc:picChg chg="del">
          <ac:chgData name="Roberta Tucker" userId="S::r.tucker@uwtsd.ac.uk::27ca61ee-ba03-4b92-a89a-1d5600e2200a" providerId="AD" clId="Web-{DB171EC4-3763-7E1C-A7B4-61DD1AFF6C45}" dt="2023-10-13T22:13:41.133" v="186"/>
          <ac:picMkLst>
            <pc:docMk/>
            <pc:sldMk cId="3240448512" sldId="270"/>
            <ac:picMk id="11" creationId="{EE4B4B2D-1F29-5111-FC6F-F537F79F5F70}"/>
          </ac:picMkLst>
        </pc:picChg>
      </pc:sldChg>
      <pc:sldChg chg="del">
        <pc:chgData name="Roberta Tucker" userId="S::r.tucker@uwtsd.ac.uk::27ca61ee-ba03-4b92-a89a-1d5600e2200a" providerId="AD" clId="Web-{DB171EC4-3763-7E1C-A7B4-61DD1AFF6C45}" dt="2023-10-13T21:58:56.944" v="1"/>
        <pc:sldMkLst>
          <pc:docMk/>
          <pc:sldMk cId="1471392431" sldId="280"/>
        </pc:sldMkLst>
      </pc:sldChg>
      <pc:sldChg chg="modSp">
        <pc:chgData name="Roberta Tucker" userId="S::r.tucker@uwtsd.ac.uk::27ca61ee-ba03-4b92-a89a-1d5600e2200a" providerId="AD" clId="Web-{DB171EC4-3763-7E1C-A7B4-61DD1AFF6C45}" dt="2023-10-13T22:10:48.065" v="179" actId="20577"/>
        <pc:sldMkLst>
          <pc:docMk/>
          <pc:sldMk cId="557365920" sldId="303"/>
        </pc:sldMkLst>
        <pc:spChg chg="mod">
          <ac:chgData name="Roberta Tucker" userId="S::r.tucker@uwtsd.ac.uk::27ca61ee-ba03-4b92-a89a-1d5600e2200a" providerId="AD" clId="Web-{DB171EC4-3763-7E1C-A7B4-61DD1AFF6C45}" dt="2023-10-13T22:10:48.065" v="179" actId="20577"/>
          <ac:spMkLst>
            <pc:docMk/>
            <pc:sldMk cId="557365920" sldId="303"/>
            <ac:spMk id="5" creationId="{0B019432-F0E9-E765-2264-935D414F17CB}"/>
          </ac:spMkLst>
        </pc:spChg>
      </pc:sldChg>
      <pc:sldChg chg="del">
        <pc:chgData name="Roberta Tucker" userId="S::r.tucker@uwtsd.ac.uk::27ca61ee-ba03-4b92-a89a-1d5600e2200a" providerId="AD" clId="Web-{DB171EC4-3763-7E1C-A7B4-61DD1AFF6C45}" dt="2023-10-13T22:01:37.605" v="6"/>
        <pc:sldMkLst>
          <pc:docMk/>
          <pc:sldMk cId="4182702404" sldId="315"/>
        </pc:sldMkLst>
      </pc:sldChg>
      <pc:sldChg chg="del">
        <pc:chgData name="Roberta Tucker" userId="S::r.tucker@uwtsd.ac.uk::27ca61ee-ba03-4b92-a89a-1d5600e2200a" providerId="AD" clId="Web-{DB171EC4-3763-7E1C-A7B4-61DD1AFF6C45}" dt="2023-10-13T22:01:39.090" v="7"/>
        <pc:sldMkLst>
          <pc:docMk/>
          <pc:sldMk cId="1926330991" sldId="316"/>
        </pc:sldMkLst>
      </pc:sldChg>
      <pc:sldChg chg="del">
        <pc:chgData name="Roberta Tucker" userId="S::r.tucker@uwtsd.ac.uk::27ca61ee-ba03-4b92-a89a-1d5600e2200a" providerId="AD" clId="Web-{DB171EC4-3763-7E1C-A7B4-61DD1AFF6C45}" dt="2023-10-13T22:01:57.169" v="15"/>
        <pc:sldMkLst>
          <pc:docMk/>
          <pc:sldMk cId="981188121" sldId="317"/>
        </pc:sldMkLst>
      </pc:sldChg>
      <pc:sldChg chg="del">
        <pc:chgData name="Roberta Tucker" userId="S::r.tucker@uwtsd.ac.uk::27ca61ee-ba03-4b92-a89a-1d5600e2200a" providerId="AD" clId="Web-{DB171EC4-3763-7E1C-A7B4-61DD1AFF6C45}" dt="2023-10-13T22:01:40.637" v="8"/>
        <pc:sldMkLst>
          <pc:docMk/>
          <pc:sldMk cId="2475398328" sldId="318"/>
        </pc:sldMkLst>
      </pc:sldChg>
      <pc:sldChg chg="del">
        <pc:chgData name="Roberta Tucker" userId="S::r.tucker@uwtsd.ac.uk::27ca61ee-ba03-4b92-a89a-1d5600e2200a" providerId="AD" clId="Web-{DB171EC4-3763-7E1C-A7B4-61DD1AFF6C45}" dt="2023-10-13T22:01:51.606" v="13"/>
        <pc:sldMkLst>
          <pc:docMk/>
          <pc:sldMk cId="534630467" sldId="319"/>
        </pc:sldMkLst>
      </pc:sldChg>
      <pc:sldChg chg="del">
        <pc:chgData name="Roberta Tucker" userId="S::r.tucker@uwtsd.ac.uk::27ca61ee-ba03-4b92-a89a-1d5600e2200a" providerId="AD" clId="Web-{DB171EC4-3763-7E1C-A7B4-61DD1AFF6C45}" dt="2023-10-13T22:01:47.356" v="11"/>
        <pc:sldMkLst>
          <pc:docMk/>
          <pc:sldMk cId="197389921" sldId="320"/>
        </pc:sldMkLst>
      </pc:sldChg>
      <pc:sldChg chg="del">
        <pc:chgData name="Roberta Tucker" userId="S::r.tucker@uwtsd.ac.uk::27ca61ee-ba03-4b92-a89a-1d5600e2200a" providerId="AD" clId="Web-{DB171EC4-3763-7E1C-A7B4-61DD1AFF6C45}" dt="2023-10-13T22:01:44.903" v="10"/>
        <pc:sldMkLst>
          <pc:docMk/>
          <pc:sldMk cId="1190171879" sldId="321"/>
        </pc:sldMkLst>
      </pc:sldChg>
      <pc:sldChg chg="del">
        <pc:chgData name="Roberta Tucker" userId="S::r.tucker@uwtsd.ac.uk::27ca61ee-ba03-4b92-a89a-1d5600e2200a" providerId="AD" clId="Web-{DB171EC4-3763-7E1C-A7B4-61DD1AFF6C45}" dt="2023-10-13T22:01:49.496" v="12"/>
        <pc:sldMkLst>
          <pc:docMk/>
          <pc:sldMk cId="446371662" sldId="323"/>
        </pc:sldMkLst>
      </pc:sldChg>
      <pc:sldChg chg="del">
        <pc:chgData name="Roberta Tucker" userId="S::r.tucker@uwtsd.ac.uk::27ca61ee-ba03-4b92-a89a-1d5600e2200a" providerId="AD" clId="Web-{DB171EC4-3763-7E1C-A7B4-61DD1AFF6C45}" dt="2023-10-13T22:01:31.824" v="3"/>
        <pc:sldMkLst>
          <pc:docMk/>
          <pc:sldMk cId="3424891446" sldId="326"/>
        </pc:sldMkLst>
      </pc:sldChg>
      <pc:sldChg chg="del">
        <pc:chgData name="Roberta Tucker" userId="S::r.tucker@uwtsd.ac.uk::27ca61ee-ba03-4b92-a89a-1d5600e2200a" providerId="AD" clId="Web-{DB171EC4-3763-7E1C-A7B4-61DD1AFF6C45}" dt="2023-10-13T22:01:33.996" v="4"/>
        <pc:sldMkLst>
          <pc:docMk/>
          <pc:sldMk cId="1899026369" sldId="329"/>
        </pc:sldMkLst>
      </pc:sldChg>
      <pc:sldChg chg="del">
        <pc:chgData name="Roberta Tucker" userId="S::r.tucker@uwtsd.ac.uk::27ca61ee-ba03-4b92-a89a-1d5600e2200a" providerId="AD" clId="Web-{DB171EC4-3763-7E1C-A7B4-61DD1AFF6C45}" dt="2023-10-13T22:01:42.481" v="9"/>
        <pc:sldMkLst>
          <pc:docMk/>
          <pc:sldMk cId="1549348529" sldId="331"/>
        </pc:sldMkLst>
      </pc:sldChg>
      <pc:sldChg chg="del">
        <pc:chgData name="Roberta Tucker" userId="S::r.tucker@uwtsd.ac.uk::27ca61ee-ba03-4b92-a89a-1d5600e2200a" providerId="AD" clId="Web-{DB171EC4-3763-7E1C-A7B4-61DD1AFF6C45}" dt="2023-10-13T22:01:59.403" v="16"/>
        <pc:sldMkLst>
          <pc:docMk/>
          <pc:sldMk cId="3509119215" sldId="332"/>
        </pc:sldMkLst>
      </pc:sldChg>
      <pc:sldChg chg="del">
        <pc:chgData name="Roberta Tucker" userId="S::r.tucker@uwtsd.ac.uk::27ca61ee-ba03-4b92-a89a-1d5600e2200a" providerId="AD" clId="Web-{DB171EC4-3763-7E1C-A7B4-61DD1AFF6C45}" dt="2023-10-13T22:01:36.105" v="5"/>
        <pc:sldMkLst>
          <pc:docMk/>
          <pc:sldMk cId="2526448756" sldId="335"/>
        </pc:sldMkLst>
      </pc:sldChg>
      <pc:sldChg chg="del">
        <pc:chgData name="Roberta Tucker" userId="S::r.tucker@uwtsd.ac.uk::27ca61ee-ba03-4b92-a89a-1d5600e2200a" providerId="AD" clId="Web-{DB171EC4-3763-7E1C-A7B4-61DD1AFF6C45}" dt="2023-10-13T22:01:54.762" v="14"/>
        <pc:sldMkLst>
          <pc:docMk/>
          <pc:sldMk cId="2639996219" sldId="351"/>
        </pc:sldMkLst>
      </pc:sldChg>
      <pc:sldChg chg="del">
        <pc:chgData name="Roberta Tucker" userId="S::r.tucker@uwtsd.ac.uk::27ca61ee-ba03-4b92-a89a-1d5600e2200a" providerId="AD" clId="Web-{DB171EC4-3763-7E1C-A7B4-61DD1AFF6C45}" dt="2023-10-13T22:02:01.466" v="17"/>
        <pc:sldMkLst>
          <pc:docMk/>
          <pc:sldMk cId="486085701" sldId="505"/>
        </pc:sldMkLst>
      </pc:sldChg>
      <pc:sldChg chg="add">
        <pc:chgData name="Roberta Tucker" userId="S::r.tucker@uwtsd.ac.uk::27ca61ee-ba03-4b92-a89a-1d5600e2200a" providerId="AD" clId="Web-{DB171EC4-3763-7E1C-A7B4-61DD1AFF6C45}" dt="2023-10-13T21:58:51.366" v="0"/>
        <pc:sldMkLst>
          <pc:docMk/>
          <pc:sldMk cId="2771513213" sldId="506"/>
        </pc:sldMkLst>
      </pc:sldChg>
      <pc:sldChg chg="add">
        <pc:chgData name="Roberta Tucker" userId="S::r.tucker@uwtsd.ac.uk::27ca61ee-ba03-4b92-a89a-1d5600e2200a" providerId="AD" clId="Web-{DB171EC4-3763-7E1C-A7B4-61DD1AFF6C45}" dt="2023-10-13T22:00:18.963" v="2"/>
        <pc:sldMkLst>
          <pc:docMk/>
          <pc:sldMk cId="310901810" sldId="507"/>
        </pc:sldMkLst>
      </pc:sldChg>
      <pc:sldMasterChg chg="addSldLayout">
        <pc:chgData name="Roberta Tucker" userId="S::r.tucker@uwtsd.ac.uk::27ca61ee-ba03-4b92-a89a-1d5600e2200a" providerId="AD" clId="Web-{DB171EC4-3763-7E1C-A7B4-61DD1AFF6C45}" dt="2023-10-13T22:00:18.963" v="2"/>
        <pc:sldMasterMkLst>
          <pc:docMk/>
          <pc:sldMasterMk cId="10660577" sldId="2147483759"/>
        </pc:sldMasterMkLst>
        <pc:sldLayoutChg chg="add">
          <pc:chgData name="Roberta Tucker" userId="S::r.tucker@uwtsd.ac.uk::27ca61ee-ba03-4b92-a89a-1d5600e2200a" providerId="AD" clId="Web-{DB171EC4-3763-7E1C-A7B4-61DD1AFF6C45}" dt="2023-10-13T22:00:18.963" v="2"/>
          <pc:sldLayoutMkLst>
            <pc:docMk/>
            <pc:sldMasterMk cId="10660577" sldId="2147483759"/>
            <pc:sldLayoutMk cId="122029610" sldId="2147483760"/>
          </pc:sldLayoutMkLst>
        </pc:sldLayoutChg>
      </pc:sldMasterChg>
    </pc:docChg>
  </pc:docChgLst>
  <pc:docChgLst>
    <pc:chgData name="Roberta Tucker" userId="S::r.tucker@uwtsd.ac.uk::27ca61ee-ba03-4b92-a89a-1d5600e2200a" providerId="AD" clId="Web-{B39DD024-09A9-96EA-E03A-1477F0DE4C2E}"/>
    <pc:docChg chg="modSld">
      <pc:chgData name="Roberta Tucker" userId="S::r.tucker@uwtsd.ac.uk::27ca61ee-ba03-4b92-a89a-1d5600e2200a" providerId="AD" clId="Web-{B39DD024-09A9-96EA-E03A-1477F0DE4C2E}" dt="2023-10-16T08:34:34.508" v="73"/>
      <pc:docMkLst>
        <pc:docMk/>
      </pc:docMkLst>
      <pc:sldChg chg="modNotes">
        <pc:chgData name="Roberta Tucker" userId="S::r.tucker@uwtsd.ac.uk::27ca61ee-ba03-4b92-a89a-1d5600e2200a" providerId="AD" clId="Web-{B39DD024-09A9-96EA-E03A-1477F0DE4C2E}" dt="2023-10-16T08:33:58.834" v="72"/>
        <pc:sldMkLst>
          <pc:docMk/>
          <pc:sldMk cId="3240448512" sldId="270"/>
        </pc:sldMkLst>
      </pc:sldChg>
      <pc:sldChg chg="modSp">
        <pc:chgData name="Roberta Tucker" userId="S::r.tucker@uwtsd.ac.uk::27ca61ee-ba03-4b92-a89a-1d5600e2200a" providerId="AD" clId="Web-{B39DD024-09A9-96EA-E03A-1477F0DE4C2E}" dt="2023-10-16T08:32:56.705" v="43"/>
        <pc:sldMkLst>
          <pc:docMk/>
          <pc:sldMk cId="522573084" sldId="312"/>
        </pc:sldMkLst>
        <pc:graphicFrameChg chg="mod modGraphic">
          <ac:chgData name="Roberta Tucker" userId="S::r.tucker@uwtsd.ac.uk::27ca61ee-ba03-4b92-a89a-1d5600e2200a" providerId="AD" clId="Web-{B39DD024-09A9-96EA-E03A-1477F0DE4C2E}" dt="2023-10-16T08:32:56.705" v="43"/>
          <ac:graphicFrameMkLst>
            <pc:docMk/>
            <pc:sldMk cId="522573084" sldId="312"/>
            <ac:graphicFrameMk id="4" creationId="{49BEAB91-727C-7C90-197F-0F865088EFB2}"/>
          </ac:graphicFrameMkLst>
        </pc:graphicFrameChg>
      </pc:sldChg>
      <pc:sldChg chg="modNotes">
        <pc:chgData name="Roberta Tucker" userId="S::r.tucker@uwtsd.ac.uk::27ca61ee-ba03-4b92-a89a-1d5600e2200a" providerId="AD" clId="Web-{B39DD024-09A9-96EA-E03A-1477F0DE4C2E}" dt="2023-10-16T08:34:34.508" v="73"/>
        <pc:sldMkLst>
          <pc:docMk/>
          <pc:sldMk cId="2847021022" sldId="515"/>
        </pc:sldMkLst>
      </pc:sldChg>
    </pc:docChg>
  </pc:docChgLst>
  <pc:docChgLst>
    <pc:chgData name="Roberta Tucker" userId="S::r.tucker@uwtsd.ac.uk::27ca61ee-ba03-4b92-a89a-1d5600e2200a" providerId="AD" clId="Web-{43CC70BF-E7EC-4889-B98F-539B1B16D240}"/>
    <pc:docChg chg="addSld delSld modSld addMainMaster">
      <pc:chgData name="Roberta Tucker" userId="S::r.tucker@uwtsd.ac.uk::27ca61ee-ba03-4b92-a89a-1d5600e2200a" providerId="AD" clId="Web-{43CC70BF-E7EC-4889-B98F-539B1B16D240}" dt="2022-09-27T13:12:34.984" v="30"/>
      <pc:docMkLst>
        <pc:docMk/>
      </pc:docMkLst>
      <pc:sldChg chg="del">
        <pc:chgData name="Roberta Tucker" userId="S::r.tucker@uwtsd.ac.uk::27ca61ee-ba03-4b92-a89a-1d5600e2200a" providerId="AD" clId="Web-{43CC70BF-E7EC-4889-B98F-539B1B16D240}" dt="2022-09-27T13:11:20.388" v="1"/>
        <pc:sldMkLst>
          <pc:docMk/>
          <pc:sldMk cId="109857222" sldId="256"/>
        </pc:sldMkLst>
      </pc:sldChg>
      <pc:sldChg chg="add">
        <pc:chgData name="Roberta Tucker" userId="S::r.tucker@uwtsd.ac.uk::27ca61ee-ba03-4b92-a89a-1d5600e2200a" providerId="AD" clId="Web-{43CC70BF-E7EC-4889-B98F-539B1B16D240}" dt="2022-09-27T13:11:15.325" v="0"/>
        <pc:sldMkLst>
          <pc:docMk/>
          <pc:sldMk cId="1194364086" sldId="257"/>
        </pc:sldMkLst>
      </pc:sldChg>
      <pc:sldChg chg="modSp add">
        <pc:chgData name="Roberta Tucker" userId="S::r.tucker@uwtsd.ac.uk::27ca61ee-ba03-4b92-a89a-1d5600e2200a" providerId="AD" clId="Web-{43CC70BF-E7EC-4889-B98F-539B1B16D240}" dt="2022-09-27T13:11:56.857" v="15" actId="20577"/>
        <pc:sldMkLst>
          <pc:docMk/>
          <pc:sldMk cId="475034638" sldId="258"/>
        </pc:sldMkLst>
        <pc:spChg chg="mod">
          <ac:chgData name="Roberta Tucker" userId="S::r.tucker@uwtsd.ac.uk::27ca61ee-ba03-4b92-a89a-1d5600e2200a" providerId="AD" clId="Web-{43CC70BF-E7EC-4889-B98F-539B1B16D240}" dt="2022-09-27T13:11:56.857" v="15" actId="20577"/>
          <ac:spMkLst>
            <pc:docMk/>
            <pc:sldMk cId="475034638" sldId="258"/>
            <ac:spMk id="8" creationId="{57ED6D5D-E07C-2A2E-1770-B082DB384717}"/>
          </ac:spMkLst>
        </pc:spChg>
      </pc:sldChg>
      <pc:sldChg chg="modSp add">
        <pc:chgData name="Roberta Tucker" userId="S::r.tucker@uwtsd.ac.uk::27ca61ee-ba03-4b92-a89a-1d5600e2200a" providerId="AD" clId="Web-{43CC70BF-E7EC-4889-B98F-539B1B16D240}" dt="2022-09-27T13:12:17.186" v="22" actId="20577"/>
        <pc:sldMkLst>
          <pc:docMk/>
          <pc:sldMk cId="1766858491" sldId="259"/>
        </pc:sldMkLst>
        <pc:spChg chg="mod">
          <ac:chgData name="Roberta Tucker" userId="S::r.tucker@uwtsd.ac.uk::27ca61ee-ba03-4b92-a89a-1d5600e2200a" providerId="AD" clId="Web-{43CC70BF-E7EC-4889-B98F-539B1B16D240}" dt="2022-09-27T13:12:17.186" v="22" actId="20577"/>
          <ac:spMkLst>
            <pc:docMk/>
            <pc:sldMk cId="1766858491" sldId="259"/>
            <ac:spMk id="5" creationId="{00000000-0000-0000-0000-000000000000}"/>
          </ac:spMkLst>
        </pc:spChg>
      </pc:sldChg>
      <pc:sldChg chg="add replId">
        <pc:chgData name="Roberta Tucker" userId="S::r.tucker@uwtsd.ac.uk::27ca61ee-ba03-4b92-a89a-1d5600e2200a" providerId="AD" clId="Web-{43CC70BF-E7EC-4889-B98F-539B1B16D240}" dt="2022-09-27T13:12:25.077" v="23"/>
        <pc:sldMkLst>
          <pc:docMk/>
          <pc:sldMk cId="2885938171" sldId="260"/>
        </pc:sldMkLst>
      </pc:sldChg>
      <pc:sldChg chg="add replId">
        <pc:chgData name="Roberta Tucker" userId="S::r.tucker@uwtsd.ac.uk::27ca61ee-ba03-4b92-a89a-1d5600e2200a" providerId="AD" clId="Web-{43CC70BF-E7EC-4889-B98F-539B1B16D240}" dt="2022-09-27T13:12:28.358" v="24"/>
        <pc:sldMkLst>
          <pc:docMk/>
          <pc:sldMk cId="362163015" sldId="261"/>
        </pc:sldMkLst>
      </pc:sldChg>
      <pc:sldChg chg="add replId">
        <pc:chgData name="Roberta Tucker" userId="S::r.tucker@uwtsd.ac.uk::27ca61ee-ba03-4b92-a89a-1d5600e2200a" providerId="AD" clId="Web-{43CC70BF-E7EC-4889-B98F-539B1B16D240}" dt="2022-09-27T13:12:30.749" v="25"/>
        <pc:sldMkLst>
          <pc:docMk/>
          <pc:sldMk cId="1952757544" sldId="262"/>
        </pc:sldMkLst>
      </pc:sldChg>
      <pc:sldChg chg="add replId">
        <pc:chgData name="Roberta Tucker" userId="S::r.tucker@uwtsd.ac.uk::27ca61ee-ba03-4b92-a89a-1d5600e2200a" providerId="AD" clId="Web-{43CC70BF-E7EC-4889-B98F-539B1B16D240}" dt="2022-09-27T13:12:31.702" v="26"/>
        <pc:sldMkLst>
          <pc:docMk/>
          <pc:sldMk cId="2064242147" sldId="263"/>
        </pc:sldMkLst>
      </pc:sldChg>
      <pc:sldChg chg="add replId">
        <pc:chgData name="Roberta Tucker" userId="S::r.tucker@uwtsd.ac.uk::27ca61ee-ba03-4b92-a89a-1d5600e2200a" providerId="AD" clId="Web-{43CC70BF-E7EC-4889-B98F-539B1B16D240}" dt="2022-09-27T13:12:32.421" v="27"/>
        <pc:sldMkLst>
          <pc:docMk/>
          <pc:sldMk cId="378810551" sldId="264"/>
        </pc:sldMkLst>
      </pc:sldChg>
      <pc:sldChg chg="add replId">
        <pc:chgData name="Roberta Tucker" userId="S::r.tucker@uwtsd.ac.uk::27ca61ee-ba03-4b92-a89a-1d5600e2200a" providerId="AD" clId="Web-{43CC70BF-E7EC-4889-B98F-539B1B16D240}" dt="2022-09-27T13:12:33.280" v="28"/>
        <pc:sldMkLst>
          <pc:docMk/>
          <pc:sldMk cId="4231723203" sldId="265"/>
        </pc:sldMkLst>
      </pc:sldChg>
      <pc:sldChg chg="add replId">
        <pc:chgData name="Roberta Tucker" userId="S::r.tucker@uwtsd.ac.uk::27ca61ee-ba03-4b92-a89a-1d5600e2200a" providerId="AD" clId="Web-{43CC70BF-E7EC-4889-B98F-539B1B16D240}" dt="2022-09-27T13:12:34.030" v="29"/>
        <pc:sldMkLst>
          <pc:docMk/>
          <pc:sldMk cId="1262161285" sldId="266"/>
        </pc:sldMkLst>
      </pc:sldChg>
      <pc:sldChg chg="add replId">
        <pc:chgData name="Roberta Tucker" userId="S::r.tucker@uwtsd.ac.uk::27ca61ee-ba03-4b92-a89a-1d5600e2200a" providerId="AD" clId="Web-{43CC70BF-E7EC-4889-B98F-539B1B16D240}" dt="2022-09-27T13:12:34.984" v="30"/>
        <pc:sldMkLst>
          <pc:docMk/>
          <pc:sldMk cId="2599451550" sldId="267"/>
        </pc:sldMkLst>
      </pc:sldChg>
      <pc:sldMasterChg chg="add addSldLayout">
        <pc:chgData name="Roberta Tucker" userId="S::r.tucker@uwtsd.ac.uk::27ca61ee-ba03-4b92-a89a-1d5600e2200a" providerId="AD" clId="Web-{43CC70BF-E7EC-4889-B98F-539B1B16D240}" dt="2022-09-27T13:11:15.325" v="0"/>
        <pc:sldMasterMkLst>
          <pc:docMk/>
          <pc:sldMasterMk cId="2923642609" sldId="2147483648"/>
        </pc:sldMasterMkLst>
        <pc:sldLayoutChg chg="add">
          <pc:chgData name="Roberta Tucker" userId="S::r.tucker@uwtsd.ac.uk::27ca61ee-ba03-4b92-a89a-1d5600e2200a" providerId="AD" clId="Web-{43CC70BF-E7EC-4889-B98F-539B1B16D240}" dt="2022-09-27T13:11:15.32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43CC70BF-E7EC-4889-B98F-539B1B16D240}" dt="2022-09-27T13:11:32.201" v="2"/>
        <pc:sldMasterMkLst>
          <pc:docMk/>
          <pc:sldMasterMk cId="537362470" sldId="2147483656"/>
        </pc:sldMasterMkLst>
        <pc:sldLayoutChg chg="add">
          <pc:chgData name="Roberta Tucker" userId="S::r.tucker@uwtsd.ac.uk::27ca61ee-ba03-4b92-a89a-1d5600e2200a" providerId="AD" clId="Web-{43CC70BF-E7EC-4889-B98F-539B1B16D240}" dt="2022-09-27T13:11:32.201" v="2"/>
          <pc:sldLayoutMkLst>
            <pc:docMk/>
            <pc:sldMasterMk cId="537362470" sldId="2147483656"/>
            <pc:sldLayoutMk cId="3130719715" sldId="2147483680"/>
          </pc:sldLayoutMkLst>
        </pc:sldLayoutChg>
      </pc:sldMasterChg>
      <pc:sldMasterChg chg="add addSldLayout">
        <pc:chgData name="Roberta Tucker" userId="S::r.tucker@uwtsd.ac.uk::27ca61ee-ba03-4b92-a89a-1d5600e2200a" providerId="AD" clId="Web-{43CC70BF-E7EC-4889-B98F-539B1B16D240}" dt="2022-09-27T13:12:10.858" v="16"/>
        <pc:sldMasterMkLst>
          <pc:docMk/>
          <pc:sldMasterMk cId="1384196811" sldId="2147483658"/>
        </pc:sldMasterMkLst>
        <pc:sldLayoutChg chg="add">
          <pc:chgData name="Roberta Tucker" userId="S::r.tucker@uwtsd.ac.uk::27ca61ee-ba03-4b92-a89a-1d5600e2200a" providerId="AD" clId="Web-{43CC70BF-E7EC-4889-B98F-539B1B16D240}" dt="2022-09-27T13:12:10.858" v="16"/>
          <pc:sldLayoutMkLst>
            <pc:docMk/>
            <pc:sldMasterMk cId="1384196811" sldId="2147483658"/>
            <pc:sldLayoutMk cId="1556723426" sldId="2147483682"/>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4095789039" sldId="2147483706"/>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1559695379" sldId="2147483707"/>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1638946717" sldId="2147483708"/>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4286659625" sldId="2147483726"/>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3926654035" sldId="2147483727"/>
          </pc:sldLayoutMkLst>
        </pc:sldLayoutChg>
      </pc:sldMasterChg>
    </pc:docChg>
  </pc:docChgLst>
  <pc:docChgLst>
    <pc:chgData name="Roberta Tucker" userId="S::r.tucker@uwtsd.ac.uk::27ca61ee-ba03-4b92-a89a-1d5600e2200a" providerId="AD" clId="Web-{F02D246B-76A5-F7D8-7B08-5D0A72125474}"/>
    <pc:docChg chg="sldOrd">
      <pc:chgData name="Roberta Tucker" userId="S::r.tucker@uwtsd.ac.uk::27ca61ee-ba03-4b92-a89a-1d5600e2200a" providerId="AD" clId="Web-{F02D246B-76A5-F7D8-7B08-5D0A72125474}" dt="2023-10-13T16:30:47.056" v="0"/>
      <pc:docMkLst>
        <pc:docMk/>
      </pc:docMkLst>
      <pc:sldChg chg="ord">
        <pc:chgData name="Roberta Tucker" userId="S::r.tucker@uwtsd.ac.uk::27ca61ee-ba03-4b92-a89a-1d5600e2200a" providerId="AD" clId="Web-{F02D246B-76A5-F7D8-7B08-5D0A72125474}" dt="2023-10-13T16:30:47.056" v="0"/>
        <pc:sldMkLst>
          <pc:docMk/>
          <pc:sldMk cId="3242255385" sldId="284"/>
        </pc:sldMkLst>
      </pc:sldChg>
    </pc:docChg>
  </pc:docChgLst>
  <pc:docChgLst>
    <pc:chgData name="Diane B. Thomas" userId="S::d.b.thomas@uwtsd.ac.uk::66b41853-b18c-4bbb-817e-013f34445414" providerId="AD" clId="Web-{F9137887-575C-4EB6-B4BA-EAA3F2B2F53A}"/>
    <pc:docChg chg="modSld">
      <pc:chgData name="Diane B. Thomas" userId="S::d.b.thomas@uwtsd.ac.uk::66b41853-b18c-4bbb-817e-013f34445414" providerId="AD" clId="Web-{F9137887-575C-4EB6-B4BA-EAA3F2B2F53A}" dt="2022-10-02T19:00:26.490" v="138"/>
      <pc:docMkLst>
        <pc:docMk/>
      </pc:docMkLst>
      <pc:sldChg chg="modSp">
        <pc:chgData name="Diane B. Thomas" userId="S::d.b.thomas@uwtsd.ac.uk::66b41853-b18c-4bbb-817e-013f34445414" providerId="AD" clId="Web-{F9137887-575C-4EB6-B4BA-EAA3F2B2F53A}" dt="2022-10-02T18:54:51.063" v="5" actId="20577"/>
        <pc:sldMkLst>
          <pc:docMk/>
          <pc:sldMk cId="475034638" sldId="258"/>
        </pc:sldMkLst>
        <pc:spChg chg="mod">
          <ac:chgData name="Diane B. Thomas" userId="S::d.b.thomas@uwtsd.ac.uk::66b41853-b18c-4bbb-817e-013f34445414" providerId="AD" clId="Web-{F9137887-575C-4EB6-B4BA-EAA3F2B2F53A}" dt="2022-10-02T18:54:51.063" v="5" actId="20577"/>
          <ac:spMkLst>
            <pc:docMk/>
            <pc:sldMk cId="475034638" sldId="258"/>
            <ac:spMk id="8" creationId="{57ED6D5D-E07C-2A2E-1770-B082DB384717}"/>
          </ac:spMkLst>
        </pc:spChg>
      </pc:sldChg>
      <pc:sldChg chg="modNotes">
        <pc:chgData name="Diane B. Thomas" userId="S::d.b.thomas@uwtsd.ac.uk::66b41853-b18c-4bbb-817e-013f34445414" providerId="AD" clId="Web-{F9137887-575C-4EB6-B4BA-EAA3F2B2F53A}" dt="2022-10-02T18:55:41.314" v="37"/>
        <pc:sldMkLst>
          <pc:docMk/>
          <pc:sldMk cId="2984912850" sldId="277"/>
        </pc:sldMkLst>
      </pc:sldChg>
      <pc:sldChg chg="modNotes">
        <pc:chgData name="Diane B. Thomas" userId="S::d.b.thomas@uwtsd.ac.uk::66b41853-b18c-4bbb-817e-013f34445414" providerId="AD" clId="Web-{F9137887-575C-4EB6-B4BA-EAA3F2B2F53A}" dt="2022-10-02T19:00:26.490" v="138"/>
        <pc:sldMkLst>
          <pc:docMk/>
          <pc:sldMk cId="1471392431" sldId="280"/>
        </pc:sldMkLst>
      </pc:sldChg>
      <pc:sldChg chg="modNotes">
        <pc:chgData name="Diane B. Thomas" userId="S::d.b.thomas@uwtsd.ac.uk::66b41853-b18c-4bbb-817e-013f34445414" providerId="AD" clId="Web-{F9137887-575C-4EB6-B4BA-EAA3F2B2F53A}" dt="2022-10-02T18:57:34.191" v="63"/>
        <pc:sldMkLst>
          <pc:docMk/>
          <pc:sldMk cId="3624786536" sldId="281"/>
        </pc:sldMkLst>
      </pc:sldChg>
      <pc:sldChg chg="modNotes">
        <pc:chgData name="Diane B. Thomas" userId="S::d.b.thomas@uwtsd.ac.uk::66b41853-b18c-4bbb-817e-013f34445414" providerId="AD" clId="Web-{F9137887-575C-4EB6-B4BA-EAA3F2B2F53A}" dt="2022-10-02T19:00:04.287" v="131"/>
        <pc:sldMkLst>
          <pc:docMk/>
          <pc:sldMk cId="2639530621" sldId="287"/>
        </pc:sldMkLst>
      </pc:sldChg>
    </pc:docChg>
  </pc:docChgLst>
  <pc:docChgLst>
    <pc:chgData name="Roberta Tucker" userId="S::r.tucker@uwtsd.ac.uk::27ca61ee-ba03-4b92-a89a-1d5600e2200a" providerId="AD" clId="Web-{E63A474E-D4FD-8FBA-144E-3AC21832A39B}"/>
    <pc:docChg chg="addSld delSld modSld sldOrd">
      <pc:chgData name="Roberta Tucker" userId="S::r.tucker@uwtsd.ac.uk::27ca61ee-ba03-4b92-a89a-1d5600e2200a" providerId="AD" clId="Web-{E63A474E-D4FD-8FBA-144E-3AC21832A39B}" dt="2022-09-29T12:58:52.720" v="2172"/>
      <pc:docMkLst>
        <pc:docMk/>
      </pc:docMkLst>
      <pc:sldChg chg="del ord">
        <pc:chgData name="Roberta Tucker" userId="S::r.tucker@uwtsd.ac.uk::27ca61ee-ba03-4b92-a89a-1d5600e2200a" providerId="AD" clId="Web-{E63A474E-D4FD-8FBA-144E-3AC21832A39B}" dt="2022-09-29T12:34:58.161" v="2153"/>
        <pc:sldMkLst>
          <pc:docMk/>
          <pc:sldMk cId="1766858491" sldId="259"/>
        </pc:sldMkLst>
      </pc:sldChg>
      <pc:sldChg chg="del">
        <pc:chgData name="Roberta Tucker" userId="S::r.tucker@uwtsd.ac.uk::27ca61ee-ba03-4b92-a89a-1d5600e2200a" providerId="AD" clId="Web-{E63A474E-D4FD-8FBA-144E-3AC21832A39B}" dt="2022-09-29T12:26:09.646" v="2115"/>
        <pc:sldMkLst>
          <pc:docMk/>
          <pc:sldMk cId="2885938171" sldId="260"/>
        </pc:sldMkLst>
      </pc:sldChg>
      <pc:sldChg chg="del">
        <pc:chgData name="Roberta Tucker" userId="S::r.tucker@uwtsd.ac.uk::27ca61ee-ba03-4b92-a89a-1d5600e2200a" providerId="AD" clId="Web-{E63A474E-D4FD-8FBA-144E-3AC21832A39B}" dt="2022-09-29T12:35:26.021" v="2163"/>
        <pc:sldMkLst>
          <pc:docMk/>
          <pc:sldMk cId="362163015" sldId="261"/>
        </pc:sldMkLst>
      </pc:sldChg>
      <pc:sldChg chg="del">
        <pc:chgData name="Roberta Tucker" userId="S::r.tucker@uwtsd.ac.uk::27ca61ee-ba03-4b92-a89a-1d5600e2200a" providerId="AD" clId="Web-{E63A474E-D4FD-8FBA-144E-3AC21832A39B}" dt="2022-09-29T12:36:29.164" v="2171"/>
        <pc:sldMkLst>
          <pc:docMk/>
          <pc:sldMk cId="1952757544" sldId="262"/>
        </pc:sldMkLst>
      </pc:sldChg>
      <pc:sldChg chg="del">
        <pc:chgData name="Roberta Tucker" userId="S::r.tucker@uwtsd.ac.uk::27ca61ee-ba03-4b92-a89a-1d5600e2200a" providerId="AD" clId="Web-{E63A474E-D4FD-8FBA-144E-3AC21832A39B}" dt="2022-09-29T12:26:05.880" v="2114"/>
        <pc:sldMkLst>
          <pc:docMk/>
          <pc:sldMk cId="2064242147" sldId="263"/>
        </pc:sldMkLst>
      </pc:sldChg>
      <pc:sldChg chg="del">
        <pc:chgData name="Roberta Tucker" userId="S::r.tucker@uwtsd.ac.uk::27ca61ee-ba03-4b92-a89a-1d5600e2200a" providerId="AD" clId="Web-{E63A474E-D4FD-8FBA-144E-3AC21832A39B}" dt="2022-09-29T12:25:59.442" v="2111"/>
        <pc:sldMkLst>
          <pc:docMk/>
          <pc:sldMk cId="378810551" sldId="264"/>
        </pc:sldMkLst>
      </pc:sldChg>
      <pc:sldChg chg="del">
        <pc:chgData name="Roberta Tucker" userId="S::r.tucker@uwtsd.ac.uk::27ca61ee-ba03-4b92-a89a-1d5600e2200a" providerId="AD" clId="Web-{E63A474E-D4FD-8FBA-144E-3AC21832A39B}" dt="2022-09-29T12:26:01.051" v="2112"/>
        <pc:sldMkLst>
          <pc:docMk/>
          <pc:sldMk cId="4231723203" sldId="265"/>
        </pc:sldMkLst>
      </pc:sldChg>
      <pc:sldChg chg="del">
        <pc:chgData name="Roberta Tucker" userId="S::r.tucker@uwtsd.ac.uk::27ca61ee-ba03-4b92-a89a-1d5600e2200a" providerId="AD" clId="Web-{E63A474E-D4FD-8FBA-144E-3AC21832A39B}" dt="2022-09-29T12:26:02.755" v="2113"/>
        <pc:sldMkLst>
          <pc:docMk/>
          <pc:sldMk cId="1262161285" sldId="266"/>
        </pc:sldMkLst>
      </pc:sldChg>
      <pc:sldChg chg="del">
        <pc:chgData name="Roberta Tucker" userId="S::r.tucker@uwtsd.ac.uk::27ca61ee-ba03-4b92-a89a-1d5600e2200a" providerId="AD" clId="Web-{E63A474E-D4FD-8FBA-144E-3AC21832A39B}" dt="2022-09-29T12:25:51.286" v="2110"/>
        <pc:sldMkLst>
          <pc:docMk/>
          <pc:sldMk cId="2599451550" sldId="267"/>
        </pc:sldMkLst>
      </pc:sldChg>
      <pc:sldChg chg="modSp">
        <pc:chgData name="Roberta Tucker" userId="S::r.tucker@uwtsd.ac.uk::27ca61ee-ba03-4b92-a89a-1d5600e2200a" providerId="AD" clId="Web-{E63A474E-D4FD-8FBA-144E-3AC21832A39B}" dt="2022-09-29T08:26:31.651" v="9" actId="20577"/>
        <pc:sldMkLst>
          <pc:docMk/>
          <pc:sldMk cId="1613453445" sldId="268"/>
        </pc:sldMkLst>
        <pc:spChg chg="mod">
          <ac:chgData name="Roberta Tucker" userId="S::r.tucker@uwtsd.ac.uk::27ca61ee-ba03-4b92-a89a-1d5600e2200a" providerId="AD" clId="Web-{E63A474E-D4FD-8FBA-144E-3AC21832A39B}" dt="2022-09-29T08:26:31.651" v="9" actId="20577"/>
          <ac:spMkLst>
            <pc:docMk/>
            <pc:sldMk cId="1613453445" sldId="268"/>
            <ac:spMk id="3" creationId="{417C37D2-A737-7B2A-59C0-14967AEFFF30}"/>
          </ac:spMkLst>
        </pc:spChg>
      </pc:sldChg>
      <pc:sldChg chg="modSp">
        <pc:chgData name="Roberta Tucker" userId="S::r.tucker@uwtsd.ac.uk::27ca61ee-ba03-4b92-a89a-1d5600e2200a" providerId="AD" clId="Web-{E63A474E-D4FD-8FBA-144E-3AC21832A39B}" dt="2022-09-29T12:32:52.236" v="2152" actId="20577"/>
        <pc:sldMkLst>
          <pc:docMk/>
          <pc:sldMk cId="732256404" sldId="269"/>
        </pc:sldMkLst>
        <pc:spChg chg="mod">
          <ac:chgData name="Roberta Tucker" userId="S::r.tucker@uwtsd.ac.uk::27ca61ee-ba03-4b92-a89a-1d5600e2200a" providerId="AD" clId="Web-{E63A474E-D4FD-8FBA-144E-3AC21832A39B}" dt="2022-09-29T12:32:52.236" v="2152" actId="20577"/>
          <ac:spMkLst>
            <pc:docMk/>
            <pc:sldMk cId="732256404" sldId="269"/>
            <ac:spMk id="5" creationId="{0B019432-F0E9-E765-2264-935D414F17CB}"/>
          </ac:spMkLst>
        </pc:spChg>
      </pc:sldChg>
      <pc:sldChg chg="addSp delSp modSp add">
        <pc:chgData name="Roberta Tucker" userId="S::r.tucker@uwtsd.ac.uk::27ca61ee-ba03-4b92-a89a-1d5600e2200a" providerId="AD" clId="Web-{E63A474E-D4FD-8FBA-144E-3AC21832A39B}" dt="2022-09-29T10:12:45.775" v="844" actId="1076"/>
        <pc:sldMkLst>
          <pc:docMk/>
          <pc:sldMk cId="3240448512" sldId="270"/>
        </pc:sldMkLst>
        <pc:spChg chg="add del mod">
          <ac:chgData name="Roberta Tucker" userId="S::r.tucker@uwtsd.ac.uk::27ca61ee-ba03-4b92-a89a-1d5600e2200a" providerId="AD" clId="Web-{E63A474E-D4FD-8FBA-144E-3AC21832A39B}" dt="2022-09-29T10:02:32.975" v="654"/>
          <ac:spMkLst>
            <pc:docMk/>
            <pc:sldMk cId="3240448512" sldId="270"/>
            <ac:spMk id="4" creationId="{36CAB9DD-1953-DE91-CCD6-12573B7522B5}"/>
          </ac:spMkLst>
        </pc:spChg>
        <pc:spChg chg="add mod">
          <ac:chgData name="Roberta Tucker" userId="S::r.tucker@uwtsd.ac.uk::27ca61ee-ba03-4b92-a89a-1d5600e2200a" providerId="AD" clId="Web-{E63A474E-D4FD-8FBA-144E-3AC21832A39B}" dt="2022-09-29T10:11:52.492" v="823" actId="1076"/>
          <ac:spMkLst>
            <pc:docMk/>
            <pc:sldMk cId="3240448512" sldId="270"/>
            <ac:spMk id="5" creationId="{99B5EFE0-5F30-AB71-FA05-E3A55DACF266}"/>
          </ac:spMkLst>
        </pc:spChg>
        <pc:spChg chg="del mod">
          <ac:chgData name="Roberta Tucker" userId="S::r.tucker@uwtsd.ac.uk::27ca61ee-ba03-4b92-a89a-1d5600e2200a" providerId="AD" clId="Web-{E63A474E-D4FD-8FBA-144E-3AC21832A39B}" dt="2022-09-29T10:01:05.628" v="634"/>
          <ac:spMkLst>
            <pc:docMk/>
            <pc:sldMk cId="3240448512" sldId="270"/>
            <ac:spMk id="6" creationId="{00000000-0000-0000-0000-000000000000}"/>
          </ac:spMkLst>
        </pc:spChg>
        <pc:spChg chg="mod">
          <ac:chgData name="Roberta Tucker" userId="S::r.tucker@uwtsd.ac.uk::27ca61ee-ba03-4b92-a89a-1d5600e2200a" providerId="AD" clId="Web-{E63A474E-D4FD-8FBA-144E-3AC21832A39B}" dt="2022-09-29T10:00:58.222" v="632" actId="20577"/>
          <ac:spMkLst>
            <pc:docMk/>
            <pc:sldMk cId="3240448512" sldId="270"/>
            <ac:spMk id="7" creationId="{00000000-0000-0000-0000-000000000000}"/>
          </ac:spMkLst>
        </pc:spChg>
        <pc:spChg chg="mod">
          <ac:chgData name="Roberta Tucker" userId="S::r.tucker@uwtsd.ac.uk::27ca61ee-ba03-4b92-a89a-1d5600e2200a" providerId="AD" clId="Web-{E63A474E-D4FD-8FBA-144E-3AC21832A39B}" dt="2022-09-29T10:12:42.447" v="843" actId="1076"/>
          <ac:spMkLst>
            <pc:docMk/>
            <pc:sldMk cId="3240448512" sldId="270"/>
            <ac:spMk id="8" creationId="{00000000-0000-0000-0000-000000000000}"/>
          </ac:spMkLst>
        </pc:spChg>
        <pc:spChg chg="del mod">
          <ac:chgData name="Roberta Tucker" userId="S::r.tucker@uwtsd.ac.uk::27ca61ee-ba03-4b92-a89a-1d5600e2200a" providerId="AD" clId="Web-{E63A474E-D4FD-8FBA-144E-3AC21832A39B}" dt="2022-09-29T10:02:42.084" v="655"/>
          <ac:spMkLst>
            <pc:docMk/>
            <pc:sldMk cId="3240448512" sldId="270"/>
            <ac:spMk id="9" creationId="{00000000-0000-0000-0000-000000000000}"/>
          </ac:spMkLst>
        </pc:spChg>
        <pc:spChg chg="del mod">
          <ac:chgData name="Roberta Tucker" userId="S::r.tucker@uwtsd.ac.uk::27ca61ee-ba03-4b92-a89a-1d5600e2200a" providerId="AD" clId="Web-{E63A474E-D4FD-8FBA-144E-3AC21832A39B}" dt="2022-09-29T10:01:21.957" v="637"/>
          <ac:spMkLst>
            <pc:docMk/>
            <pc:sldMk cId="3240448512" sldId="270"/>
            <ac:spMk id="10" creationId="{00000000-0000-0000-0000-000000000000}"/>
          </ac:spMkLst>
        </pc:spChg>
        <pc:spChg chg="del">
          <ac:chgData name="Roberta Tucker" userId="S::r.tucker@uwtsd.ac.uk::27ca61ee-ba03-4b92-a89a-1d5600e2200a" providerId="AD" clId="Web-{E63A474E-D4FD-8FBA-144E-3AC21832A39B}" dt="2022-09-29T10:02:25.412" v="653"/>
          <ac:spMkLst>
            <pc:docMk/>
            <pc:sldMk cId="3240448512" sldId="270"/>
            <ac:spMk id="13" creationId="{00000000-0000-0000-0000-000000000000}"/>
          </ac:spMkLst>
        </pc:spChg>
        <pc:picChg chg="mod">
          <ac:chgData name="Roberta Tucker" userId="S::r.tucker@uwtsd.ac.uk::27ca61ee-ba03-4b92-a89a-1d5600e2200a" providerId="AD" clId="Web-{E63A474E-D4FD-8FBA-144E-3AC21832A39B}" dt="2022-09-29T10:12:45.775" v="844" actId="1076"/>
          <ac:picMkLst>
            <pc:docMk/>
            <pc:sldMk cId="3240448512" sldId="270"/>
            <ac:picMk id="2" creationId="{00000000-0000-0000-0000-000000000000}"/>
          </ac:picMkLst>
        </pc:picChg>
      </pc:sldChg>
      <pc:sldChg chg="delSp modSp add">
        <pc:chgData name="Roberta Tucker" userId="S::r.tucker@uwtsd.ac.uk::27ca61ee-ba03-4b92-a89a-1d5600e2200a" providerId="AD" clId="Web-{E63A474E-D4FD-8FBA-144E-3AC21832A39B}" dt="2022-09-29T10:13:09.447" v="847"/>
        <pc:sldMkLst>
          <pc:docMk/>
          <pc:sldMk cId="3943486751" sldId="271"/>
        </pc:sldMkLst>
        <pc:spChg chg="del mod">
          <ac:chgData name="Roberta Tucker" userId="S::r.tucker@uwtsd.ac.uk::27ca61ee-ba03-4b92-a89a-1d5600e2200a" providerId="AD" clId="Web-{E63A474E-D4FD-8FBA-144E-3AC21832A39B}" dt="2022-09-29T10:13:09.447" v="847"/>
          <ac:spMkLst>
            <pc:docMk/>
            <pc:sldMk cId="3943486751" sldId="271"/>
            <ac:spMk id="2" creationId="{3FCBC245-A49E-E980-4FDA-2A328FD06F40}"/>
          </ac:spMkLst>
        </pc:spChg>
      </pc:sldChg>
      <pc:sldChg chg="addSp delSp modSp add">
        <pc:chgData name="Roberta Tucker" userId="S::r.tucker@uwtsd.ac.uk::27ca61ee-ba03-4b92-a89a-1d5600e2200a" providerId="AD" clId="Web-{E63A474E-D4FD-8FBA-144E-3AC21832A39B}" dt="2022-09-29T10:17:56.456" v="982"/>
        <pc:sldMkLst>
          <pc:docMk/>
          <pc:sldMk cId="3196805299" sldId="272"/>
        </pc:sldMkLst>
        <pc:spChg chg="del">
          <ac:chgData name="Roberta Tucker" userId="S::r.tucker@uwtsd.ac.uk::27ca61ee-ba03-4b92-a89a-1d5600e2200a" providerId="AD" clId="Web-{E63A474E-D4FD-8FBA-144E-3AC21832A39B}" dt="2022-09-29T10:13:16.573" v="848"/>
          <ac:spMkLst>
            <pc:docMk/>
            <pc:sldMk cId="3196805299" sldId="272"/>
            <ac:spMk id="2" creationId="{3FCBC245-A49E-E980-4FDA-2A328FD06F40}"/>
          </ac:spMkLst>
        </pc:spChg>
        <pc:spChg chg="add del mod">
          <ac:chgData name="Roberta Tucker" userId="S::r.tucker@uwtsd.ac.uk::27ca61ee-ba03-4b92-a89a-1d5600e2200a" providerId="AD" clId="Web-{E63A474E-D4FD-8FBA-144E-3AC21832A39B}" dt="2022-09-29T10:17:56.456" v="982"/>
          <ac:spMkLst>
            <pc:docMk/>
            <pc:sldMk cId="3196805299" sldId="272"/>
            <ac:spMk id="12" creationId="{15E2017C-8A79-E3A3-14F8-4405406063BA}"/>
          </ac:spMkLst>
        </pc:spChg>
      </pc:sldChg>
      <pc:sldChg chg="addSp delSp modSp add">
        <pc:chgData name="Roberta Tucker" userId="S::r.tucker@uwtsd.ac.uk::27ca61ee-ba03-4b92-a89a-1d5600e2200a" providerId="AD" clId="Web-{E63A474E-D4FD-8FBA-144E-3AC21832A39B}" dt="2022-09-29T10:18:04.597" v="983"/>
        <pc:sldMkLst>
          <pc:docMk/>
          <pc:sldMk cId="1558637738" sldId="273"/>
        </pc:sldMkLst>
        <pc:spChg chg="del">
          <ac:chgData name="Roberta Tucker" userId="S::r.tucker@uwtsd.ac.uk::27ca61ee-ba03-4b92-a89a-1d5600e2200a" providerId="AD" clId="Web-{E63A474E-D4FD-8FBA-144E-3AC21832A39B}" dt="2022-09-29T10:13:20.604" v="849"/>
          <ac:spMkLst>
            <pc:docMk/>
            <pc:sldMk cId="1558637738" sldId="273"/>
            <ac:spMk id="2" creationId="{3FCBC245-A49E-E980-4FDA-2A328FD06F40}"/>
          </ac:spMkLst>
        </pc:spChg>
        <pc:spChg chg="add del mod">
          <ac:chgData name="Roberta Tucker" userId="S::r.tucker@uwtsd.ac.uk::27ca61ee-ba03-4b92-a89a-1d5600e2200a" providerId="AD" clId="Web-{E63A474E-D4FD-8FBA-144E-3AC21832A39B}" dt="2022-09-29T10:18:04.597" v="983"/>
          <ac:spMkLst>
            <pc:docMk/>
            <pc:sldMk cId="1558637738" sldId="273"/>
            <ac:spMk id="9" creationId="{37440BB0-2A92-1FB2-CB69-8AADA3687A84}"/>
          </ac:spMkLst>
        </pc:spChg>
      </pc:sldChg>
      <pc:sldChg chg="addSp delSp modSp add ord">
        <pc:chgData name="Roberta Tucker" userId="S::r.tucker@uwtsd.ac.uk::27ca61ee-ba03-4b92-a89a-1d5600e2200a" providerId="AD" clId="Web-{E63A474E-D4FD-8FBA-144E-3AC21832A39B}" dt="2022-09-29T10:18:59.911" v="999" actId="1076"/>
        <pc:sldMkLst>
          <pc:docMk/>
          <pc:sldMk cId="1176484564" sldId="274"/>
        </pc:sldMkLst>
        <pc:spChg chg="del">
          <ac:chgData name="Roberta Tucker" userId="S::r.tucker@uwtsd.ac.uk::27ca61ee-ba03-4b92-a89a-1d5600e2200a" providerId="AD" clId="Web-{E63A474E-D4FD-8FBA-144E-3AC21832A39B}" dt="2022-09-29T10:13:26.886" v="850"/>
          <ac:spMkLst>
            <pc:docMk/>
            <pc:sldMk cId="1176484564" sldId="274"/>
            <ac:spMk id="2" creationId="{3FCBC245-A49E-E980-4FDA-2A328FD06F40}"/>
          </ac:spMkLst>
        </pc:spChg>
        <pc:spChg chg="mod">
          <ac:chgData name="Roberta Tucker" userId="S::r.tucker@uwtsd.ac.uk::27ca61ee-ba03-4b92-a89a-1d5600e2200a" providerId="AD" clId="Web-{E63A474E-D4FD-8FBA-144E-3AC21832A39B}" dt="2022-09-29T10:18:42.536" v="996" actId="20577"/>
          <ac:spMkLst>
            <pc:docMk/>
            <pc:sldMk cId="1176484564" sldId="274"/>
            <ac:spMk id="7" creationId="{8F51C327-CCB8-CA94-B698-6E952B67ED89}"/>
          </ac:spMkLst>
        </pc:spChg>
        <pc:spChg chg="mod">
          <ac:chgData name="Roberta Tucker" userId="S::r.tucker@uwtsd.ac.uk::27ca61ee-ba03-4b92-a89a-1d5600e2200a" providerId="AD" clId="Web-{E63A474E-D4FD-8FBA-144E-3AC21832A39B}" dt="2022-09-29T10:18:59.911" v="999" actId="1076"/>
          <ac:spMkLst>
            <pc:docMk/>
            <pc:sldMk cId="1176484564" sldId="274"/>
            <ac:spMk id="8" creationId="{9C2B2C94-FA73-C151-1B36-20BA70B32BE9}"/>
          </ac:spMkLst>
        </pc:spChg>
        <pc:spChg chg="mod">
          <ac:chgData name="Roberta Tucker" userId="S::r.tucker@uwtsd.ac.uk::27ca61ee-ba03-4b92-a89a-1d5600e2200a" providerId="AD" clId="Web-{E63A474E-D4FD-8FBA-144E-3AC21832A39B}" dt="2022-09-29T10:18:56.552" v="998" actId="1076"/>
          <ac:spMkLst>
            <pc:docMk/>
            <pc:sldMk cId="1176484564" sldId="274"/>
            <ac:spMk id="9" creationId="{E04FF1F4-8F8C-24B6-2549-761C0D5A04BC}"/>
          </ac:spMkLst>
        </pc:spChg>
        <pc:spChg chg="add del mod">
          <ac:chgData name="Roberta Tucker" userId="S::r.tucker@uwtsd.ac.uk::27ca61ee-ba03-4b92-a89a-1d5600e2200a" providerId="AD" clId="Web-{E63A474E-D4FD-8FBA-144E-3AC21832A39B}" dt="2022-09-29T10:18:12.832" v="984"/>
          <ac:spMkLst>
            <pc:docMk/>
            <pc:sldMk cId="1176484564" sldId="274"/>
            <ac:spMk id="12" creationId="{C9DF6297-3FBA-9F35-33D7-8E2F0306CFC7}"/>
          </ac:spMkLst>
        </pc:spChg>
      </pc:sldChg>
      <pc:sldChg chg="modSp add">
        <pc:chgData name="Roberta Tucker" userId="S::r.tucker@uwtsd.ac.uk::27ca61ee-ba03-4b92-a89a-1d5600e2200a" providerId="AD" clId="Web-{E63A474E-D4FD-8FBA-144E-3AC21832A39B}" dt="2022-09-29T10:22:14.996" v="1001" actId="20577"/>
        <pc:sldMkLst>
          <pc:docMk/>
          <pc:sldMk cId="140373144" sldId="275"/>
        </pc:sldMkLst>
        <pc:spChg chg="mod">
          <ac:chgData name="Roberta Tucker" userId="S::r.tucker@uwtsd.ac.uk::27ca61ee-ba03-4b92-a89a-1d5600e2200a" providerId="AD" clId="Web-{E63A474E-D4FD-8FBA-144E-3AC21832A39B}" dt="2022-09-29T10:22:14.996" v="1001" actId="20577"/>
          <ac:spMkLst>
            <pc:docMk/>
            <pc:sldMk cId="140373144" sldId="275"/>
            <ac:spMk id="2" creationId="{00000000-0000-0000-0000-000000000000}"/>
          </ac:spMkLst>
        </pc:spChg>
      </pc:sldChg>
      <pc:sldChg chg="addSp delSp modSp add modNotes">
        <pc:chgData name="Roberta Tucker" userId="S::r.tucker@uwtsd.ac.uk::27ca61ee-ba03-4b92-a89a-1d5600e2200a" providerId="AD" clId="Web-{E63A474E-D4FD-8FBA-144E-3AC21832A39B}" dt="2022-09-29T11:15:06.469" v="1271"/>
        <pc:sldMkLst>
          <pc:docMk/>
          <pc:sldMk cId="1179882950" sldId="276"/>
        </pc:sldMkLst>
        <pc:spChg chg="mod">
          <ac:chgData name="Roberta Tucker" userId="S::r.tucker@uwtsd.ac.uk::27ca61ee-ba03-4b92-a89a-1d5600e2200a" providerId="AD" clId="Web-{E63A474E-D4FD-8FBA-144E-3AC21832A39B}" dt="2022-09-29T10:54:42.462" v="1068" actId="1076"/>
          <ac:spMkLst>
            <pc:docMk/>
            <pc:sldMk cId="1179882950" sldId="276"/>
            <ac:spMk id="2" creationId="{00000000-0000-0000-0000-000000000000}"/>
          </ac:spMkLst>
        </pc:spChg>
        <pc:spChg chg="mod">
          <ac:chgData name="Roberta Tucker" userId="S::r.tucker@uwtsd.ac.uk::27ca61ee-ba03-4b92-a89a-1d5600e2200a" providerId="AD" clId="Web-{E63A474E-D4FD-8FBA-144E-3AC21832A39B}" dt="2022-09-29T11:01:13.521" v="1206" actId="1076"/>
          <ac:spMkLst>
            <pc:docMk/>
            <pc:sldMk cId="1179882950" sldId="276"/>
            <ac:spMk id="5" creationId="{00000000-0000-0000-0000-000000000000}"/>
          </ac:spMkLst>
        </pc:spChg>
        <pc:spChg chg="add mod">
          <ac:chgData name="Roberta Tucker" userId="S::r.tucker@uwtsd.ac.uk::27ca61ee-ba03-4b92-a89a-1d5600e2200a" providerId="AD" clId="Web-{E63A474E-D4FD-8FBA-144E-3AC21832A39B}" dt="2022-09-29T11:02:18.148" v="1213" actId="1076"/>
          <ac:spMkLst>
            <pc:docMk/>
            <pc:sldMk cId="1179882950" sldId="276"/>
            <ac:spMk id="6" creationId="{A46DE050-204A-773A-6BEE-0C3CA6001D46}"/>
          </ac:spMkLst>
        </pc:spChg>
        <pc:spChg chg="add mod">
          <ac:chgData name="Roberta Tucker" userId="S::r.tucker@uwtsd.ac.uk::27ca61ee-ba03-4b92-a89a-1d5600e2200a" providerId="AD" clId="Web-{E63A474E-D4FD-8FBA-144E-3AC21832A39B}" dt="2022-09-29T11:01:04.864" v="1204" actId="1076"/>
          <ac:spMkLst>
            <pc:docMk/>
            <pc:sldMk cId="1179882950" sldId="276"/>
            <ac:spMk id="7" creationId="{88A24E26-62B8-F833-3039-52BC04BCA927}"/>
          </ac:spMkLst>
        </pc:spChg>
        <pc:picChg chg="del">
          <ac:chgData name="Roberta Tucker" userId="S::r.tucker@uwtsd.ac.uk::27ca61ee-ba03-4b92-a89a-1d5600e2200a" providerId="AD" clId="Web-{E63A474E-D4FD-8FBA-144E-3AC21832A39B}" dt="2022-09-29T10:44:06.239" v="1040"/>
          <ac:picMkLst>
            <pc:docMk/>
            <pc:sldMk cId="1179882950" sldId="276"/>
            <ac:picMk id="3" creationId="{00000000-0000-0000-0000-000000000000}"/>
          </ac:picMkLst>
        </pc:picChg>
        <pc:picChg chg="add del mod">
          <ac:chgData name="Roberta Tucker" userId="S::r.tucker@uwtsd.ac.uk::27ca61ee-ba03-4b92-a89a-1d5600e2200a" providerId="AD" clId="Web-{E63A474E-D4FD-8FBA-144E-3AC21832A39B}" dt="2022-09-29T10:59:18.330" v="1149"/>
          <ac:picMkLst>
            <pc:docMk/>
            <pc:sldMk cId="1179882950" sldId="276"/>
            <ac:picMk id="4" creationId="{EE395CD9-A555-B04F-7A47-BB8A4E36F3FE}"/>
          </ac:picMkLst>
        </pc:picChg>
        <pc:picChg chg="add del mod">
          <ac:chgData name="Roberta Tucker" userId="S::r.tucker@uwtsd.ac.uk::27ca61ee-ba03-4b92-a89a-1d5600e2200a" providerId="AD" clId="Web-{E63A474E-D4FD-8FBA-144E-3AC21832A39B}" dt="2022-09-29T11:01:09.411" v="1205"/>
          <ac:picMkLst>
            <pc:docMk/>
            <pc:sldMk cId="1179882950" sldId="276"/>
            <ac:picMk id="8" creationId="{155E8A85-A5BE-74FD-6297-62E3BCFC86B4}"/>
          </ac:picMkLst>
        </pc:picChg>
      </pc:sldChg>
      <pc:sldChg chg="addSp delSp modSp new">
        <pc:chgData name="Roberta Tucker" userId="S::r.tucker@uwtsd.ac.uk::27ca61ee-ba03-4b92-a89a-1d5600e2200a" providerId="AD" clId="Web-{E63A474E-D4FD-8FBA-144E-3AC21832A39B}" dt="2022-09-29T10:02:57.272" v="656" actId="20577"/>
        <pc:sldMkLst>
          <pc:docMk/>
          <pc:sldMk cId="2984912850" sldId="277"/>
        </pc:sldMkLst>
        <pc:spChg chg="mod">
          <ac:chgData name="Roberta Tucker" userId="S::r.tucker@uwtsd.ac.uk::27ca61ee-ba03-4b92-a89a-1d5600e2200a" providerId="AD" clId="Web-{E63A474E-D4FD-8FBA-144E-3AC21832A39B}" dt="2022-09-29T10:02:57.272" v="656" actId="20577"/>
          <ac:spMkLst>
            <pc:docMk/>
            <pc:sldMk cId="2984912850" sldId="277"/>
            <ac:spMk id="2" creationId="{260B972A-01AB-C680-BDE4-13DEC5491123}"/>
          </ac:spMkLst>
        </pc:spChg>
        <pc:spChg chg="del mod">
          <ac:chgData name="Roberta Tucker" userId="S::r.tucker@uwtsd.ac.uk::27ca61ee-ba03-4b92-a89a-1d5600e2200a" providerId="AD" clId="Web-{E63A474E-D4FD-8FBA-144E-3AC21832A39B}" dt="2022-09-29T09:35:56.252" v="53"/>
          <ac:spMkLst>
            <pc:docMk/>
            <pc:sldMk cId="2984912850" sldId="277"/>
            <ac:spMk id="3" creationId="{E12E169C-2687-3224-A442-78E4F3FFBABE}"/>
          </ac:spMkLst>
        </pc:spChg>
        <pc:spChg chg="add">
          <ac:chgData name="Roberta Tucker" userId="S::r.tucker@uwtsd.ac.uk::27ca61ee-ba03-4b92-a89a-1d5600e2200a" providerId="AD" clId="Web-{E63A474E-D4FD-8FBA-144E-3AC21832A39B}" dt="2022-09-29T09:36:06.503" v="54"/>
          <ac:spMkLst>
            <pc:docMk/>
            <pc:sldMk cId="2984912850" sldId="277"/>
            <ac:spMk id="4" creationId="{E2465145-6258-48CE-5E00-C7D47DFC7641}"/>
          </ac:spMkLst>
        </pc:spChg>
        <pc:spChg chg="add del mod">
          <ac:chgData name="Roberta Tucker" userId="S::r.tucker@uwtsd.ac.uk::27ca61ee-ba03-4b92-a89a-1d5600e2200a" providerId="AD" clId="Web-{E63A474E-D4FD-8FBA-144E-3AC21832A39B}" dt="2022-09-29T09:54:41.101" v="589"/>
          <ac:spMkLst>
            <pc:docMk/>
            <pc:sldMk cId="2984912850" sldId="277"/>
            <ac:spMk id="7" creationId="{8BBE54DE-8CC5-0A6A-38AE-56F311BA7852}"/>
          </ac:spMkLst>
        </pc:spChg>
        <pc:spChg chg="add mod">
          <ac:chgData name="Roberta Tucker" userId="S::r.tucker@uwtsd.ac.uk::27ca61ee-ba03-4b92-a89a-1d5600e2200a" providerId="AD" clId="Web-{E63A474E-D4FD-8FBA-144E-3AC21832A39B}" dt="2022-09-29T09:58:28.545" v="629"/>
          <ac:spMkLst>
            <pc:docMk/>
            <pc:sldMk cId="2984912850" sldId="277"/>
            <ac:spMk id="8" creationId="{89B806CC-9BC0-5FDF-1E1A-63C43D658C48}"/>
          </ac:spMkLst>
        </pc:spChg>
        <pc:graphicFrameChg chg="add mod modGraphic">
          <ac:chgData name="Roberta Tucker" userId="S::r.tucker@uwtsd.ac.uk::27ca61ee-ba03-4b92-a89a-1d5600e2200a" providerId="AD" clId="Web-{E63A474E-D4FD-8FBA-144E-3AC21832A39B}" dt="2022-09-29T09:56:41.276" v="624"/>
          <ac:graphicFrameMkLst>
            <pc:docMk/>
            <pc:sldMk cId="2984912850" sldId="277"/>
            <ac:graphicFrameMk id="6" creationId="{0B397B65-E03A-D371-20F8-8D6E5DC24689}"/>
          </ac:graphicFrameMkLst>
        </pc:graphicFrameChg>
        <pc:picChg chg="add del mod">
          <ac:chgData name="Roberta Tucker" userId="S::r.tucker@uwtsd.ac.uk::27ca61ee-ba03-4b92-a89a-1d5600e2200a" providerId="AD" clId="Web-{E63A474E-D4FD-8FBA-144E-3AC21832A39B}" dt="2022-09-29T09:42:32.843" v="554"/>
          <ac:picMkLst>
            <pc:docMk/>
            <pc:sldMk cId="2984912850" sldId="277"/>
            <ac:picMk id="5" creationId="{08401E9A-8DFE-4718-8EE5-697CB5B29A10}"/>
          </ac:picMkLst>
        </pc:picChg>
      </pc:sldChg>
      <pc:sldChg chg="addSp delSp modSp new mod setBg">
        <pc:chgData name="Roberta Tucker" userId="S::r.tucker@uwtsd.ac.uk::27ca61ee-ba03-4b92-a89a-1d5600e2200a" providerId="AD" clId="Web-{E63A474E-D4FD-8FBA-144E-3AC21832A39B}" dt="2022-09-29T10:17:30.221" v="981" actId="14100"/>
        <pc:sldMkLst>
          <pc:docMk/>
          <pc:sldMk cId="3250521407" sldId="278"/>
        </pc:sldMkLst>
        <pc:spChg chg="mod">
          <ac:chgData name="Roberta Tucker" userId="S::r.tucker@uwtsd.ac.uk::27ca61ee-ba03-4b92-a89a-1d5600e2200a" providerId="AD" clId="Web-{E63A474E-D4FD-8FBA-144E-3AC21832A39B}" dt="2022-09-29T10:17:13.783" v="977" actId="20577"/>
          <ac:spMkLst>
            <pc:docMk/>
            <pc:sldMk cId="3250521407" sldId="278"/>
            <ac:spMk id="2" creationId="{AB2B67D0-5FA2-6F42-A203-2119B03DAE16}"/>
          </ac:spMkLst>
        </pc:spChg>
        <pc:spChg chg="add del mod">
          <ac:chgData name="Roberta Tucker" userId="S::r.tucker@uwtsd.ac.uk::27ca61ee-ba03-4b92-a89a-1d5600e2200a" providerId="AD" clId="Web-{E63A474E-D4FD-8FBA-144E-3AC21832A39B}" dt="2022-09-29T10:17:02.627" v="973"/>
          <ac:spMkLst>
            <pc:docMk/>
            <pc:sldMk cId="3250521407" sldId="278"/>
            <ac:spMk id="3" creationId="{FB74BA46-FE44-A831-628D-A75A04F8D6BB}"/>
          </ac:spMkLst>
        </pc:spChg>
        <pc:spChg chg="add del">
          <ac:chgData name="Roberta Tucker" userId="S::r.tucker@uwtsd.ac.uk::27ca61ee-ba03-4b92-a89a-1d5600e2200a" providerId="AD" clId="Web-{E63A474E-D4FD-8FBA-144E-3AC21832A39B}" dt="2022-09-29T10:16:50.314" v="972"/>
          <ac:spMkLst>
            <pc:docMk/>
            <pc:sldMk cId="3250521407" sldId="278"/>
            <ac:spMk id="9" creationId="{BACC6370-2D7E-4714-9D71-7542949D7D5D}"/>
          </ac:spMkLst>
        </pc:spChg>
        <pc:spChg chg="add del">
          <ac:chgData name="Roberta Tucker" userId="S::r.tucker@uwtsd.ac.uk::27ca61ee-ba03-4b92-a89a-1d5600e2200a" providerId="AD" clId="Web-{E63A474E-D4FD-8FBA-144E-3AC21832A39B}" dt="2022-09-29T10:16:50.314" v="972"/>
          <ac:spMkLst>
            <pc:docMk/>
            <pc:sldMk cId="3250521407" sldId="278"/>
            <ac:spMk id="11" creationId="{F68B3F68-107C-434F-AA38-110D5EA91B85}"/>
          </ac:spMkLst>
        </pc:spChg>
        <pc:spChg chg="add del">
          <ac:chgData name="Roberta Tucker" userId="S::r.tucker@uwtsd.ac.uk::27ca61ee-ba03-4b92-a89a-1d5600e2200a" providerId="AD" clId="Web-{E63A474E-D4FD-8FBA-144E-3AC21832A39B}" dt="2022-09-29T10:16:50.314" v="972"/>
          <ac:spMkLst>
            <pc:docMk/>
            <pc:sldMk cId="3250521407" sldId="278"/>
            <ac:spMk id="13" creationId="{AAD0DBB9-1A4B-4391-81D4-CB19F9AB918A}"/>
          </ac:spMkLst>
        </pc:spChg>
        <pc:spChg chg="add del">
          <ac:chgData name="Roberta Tucker" userId="S::r.tucker@uwtsd.ac.uk::27ca61ee-ba03-4b92-a89a-1d5600e2200a" providerId="AD" clId="Web-{E63A474E-D4FD-8FBA-144E-3AC21832A39B}" dt="2022-09-29T10:16:50.314" v="972"/>
          <ac:spMkLst>
            <pc:docMk/>
            <pc:sldMk cId="3250521407" sldId="278"/>
            <ac:spMk id="15" creationId="{063BBA22-50EA-4C4D-BE05-F1CE4E63AA56}"/>
          </ac:spMkLst>
        </pc:spChg>
        <pc:spChg chg="add del mod">
          <ac:chgData name="Roberta Tucker" userId="S::r.tucker@uwtsd.ac.uk::27ca61ee-ba03-4b92-a89a-1d5600e2200a" providerId="AD" clId="Web-{E63A474E-D4FD-8FBA-144E-3AC21832A39B}" dt="2022-09-29T10:17:05.595" v="974"/>
          <ac:spMkLst>
            <pc:docMk/>
            <pc:sldMk cId="3250521407" sldId="278"/>
            <ac:spMk id="23" creationId="{0B000139-C41C-9C5C-32D7-7276434D6481}"/>
          </ac:spMkLst>
        </pc:spChg>
        <pc:graphicFrameChg chg="add del">
          <ac:chgData name="Roberta Tucker" userId="S::r.tucker@uwtsd.ac.uk::27ca61ee-ba03-4b92-a89a-1d5600e2200a" providerId="AD" clId="Web-{E63A474E-D4FD-8FBA-144E-3AC21832A39B}" dt="2022-09-29T10:16:50.314" v="972"/>
          <ac:graphicFrameMkLst>
            <pc:docMk/>
            <pc:sldMk cId="3250521407" sldId="278"/>
            <ac:graphicFrameMk id="5" creationId="{2D487B39-B781-1167-0179-D8F0ACC45E51}"/>
          </ac:graphicFrameMkLst>
        </pc:graphicFrameChg>
        <pc:picChg chg="add mod ord">
          <ac:chgData name="Roberta Tucker" userId="S::r.tucker@uwtsd.ac.uk::27ca61ee-ba03-4b92-a89a-1d5600e2200a" providerId="AD" clId="Web-{E63A474E-D4FD-8FBA-144E-3AC21832A39B}" dt="2022-09-29T10:17:30.221" v="981" actId="14100"/>
          <ac:picMkLst>
            <pc:docMk/>
            <pc:sldMk cId="3250521407" sldId="278"/>
            <ac:picMk id="24" creationId="{917F425F-4AFF-4AE7-335B-6713020BB577}"/>
          </ac:picMkLst>
        </pc:picChg>
      </pc:sldChg>
      <pc:sldChg chg="addSp delSp modSp new addAnim modAnim modNotes">
        <pc:chgData name="Roberta Tucker" userId="S::r.tucker@uwtsd.ac.uk::27ca61ee-ba03-4b92-a89a-1d5600e2200a" providerId="AD" clId="Web-{E63A474E-D4FD-8FBA-144E-3AC21832A39B}" dt="2022-09-29T12:10:42.055" v="1976"/>
        <pc:sldMkLst>
          <pc:docMk/>
          <pc:sldMk cId="2276022632" sldId="279"/>
        </pc:sldMkLst>
        <pc:spChg chg="mod">
          <ac:chgData name="Roberta Tucker" userId="S::r.tucker@uwtsd.ac.uk::27ca61ee-ba03-4b92-a89a-1d5600e2200a" providerId="AD" clId="Web-{E63A474E-D4FD-8FBA-144E-3AC21832A39B}" dt="2022-09-29T11:16:19.674" v="1311" actId="1076"/>
          <ac:spMkLst>
            <pc:docMk/>
            <pc:sldMk cId="2276022632" sldId="279"/>
            <ac:spMk id="2" creationId="{797731FB-77E7-D769-ED9A-9EE527364EE5}"/>
          </ac:spMkLst>
        </pc:spChg>
        <pc:spChg chg="del">
          <ac:chgData name="Roberta Tucker" userId="S::r.tucker@uwtsd.ac.uk::27ca61ee-ba03-4b92-a89a-1d5600e2200a" providerId="AD" clId="Web-{E63A474E-D4FD-8FBA-144E-3AC21832A39B}" dt="2022-09-29T11:16:29.846" v="1312"/>
          <ac:spMkLst>
            <pc:docMk/>
            <pc:sldMk cId="2276022632" sldId="279"/>
            <ac:spMk id="3" creationId="{3C2403DF-7DEB-5881-A084-9D366E589C05}"/>
          </ac:spMkLst>
        </pc:spChg>
        <pc:spChg chg="add mod">
          <ac:chgData name="Roberta Tucker" userId="S::r.tucker@uwtsd.ac.uk::27ca61ee-ba03-4b92-a89a-1d5600e2200a" providerId="AD" clId="Web-{E63A474E-D4FD-8FBA-144E-3AC21832A39B}" dt="2022-09-29T12:09:09.459" v="1966" actId="1076"/>
          <ac:spMkLst>
            <pc:docMk/>
            <pc:sldMk cId="2276022632" sldId="279"/>
            <ac:spMk id="423" creationId="{F1BF903B-4095-B010-152A-7DFF1B5E2107}"/>
          </ac:spMkLst>
        </pc:spChg>
        <pc:spChg chg="add mod">
          <ac:chgData name="Roberta Tucker" userId="S::r.tucker@uwtsd.ac.uk::27ca61ee-ba03-4b92-a89a-1d5600e2200a" providerId="AD" clId="Web-{E63A474E-D4FD-8FBA-144E-3AC21832A39B}" dt="2022-09-29T12:08:53.224" v="1962" actId="1076"/>
          <ac:spMkLst>
            <pc:docMk/>
            <pc:sldMk cId="2276022632" sldId="279"/>
            <ac:spMk id="1921" creationId="{95C8E141-DB8E-F0B4-A9C2-71313D5967B5}"/>
          </ac:spMkLst>
        </pc:spChg>
        <pc:spChg chg="add mod">
          <ac:chgData name="Roberta Tucker" userId="S::r.tucker@uwtsd.ac.uk::27ca61ee-ba03-4b92-a89a-1d5600e2200a" providerId="AD" clId="Web-{E63A474E-D4FD-8FBA-144E-3AC21832A39B}" dt="2022-09-29T12:08:57.177" v="1963" actId="1076"/>
          <ac:spMkLst>
            <pc:docMk/>
            <pc:sldMk cId="2276022632" sldId="279"/>
            <ac:spMk id="1922" creationId="{AB771B77-88F0-168D-8104-7B736A63884E}"/>
          </ac:spMkLst>
        </pc:spChg>
        <pc:spChg chg="add mod">
          <ac:chgData name="Roberta Tucker" userId="S::r.tucker@uwtsd.ac.uk::27ca61ee-ba03-4b92-a89a-1d5600e2200a" providerId="AD" clId="Web-{E63A474E-D4FD-8FBA-144E-3AC21832A39B}" dt="2022-09-29T12:09:00.162" v="1964" actId="1076"/>
          <ac:spMkLst>
            <pc:docMk/>
            <pc:sldMk cId="2276022632" sldId="279"/>
            <ac:spMk id="1923" creationId="{4DCF75CA-3670-BB97-A0B7-7173FACBB5B6}"/>
          </ac:spMkLst>
        </pc:spChg>
        <pc:graphicFrameChg chg="add del mod modGraphic">
          <ac:chgData name="Roberta Tucker" userId="S::r.tucker@uwtsd.ac.uk::27ca61ee-ba03-4b92-a89a-1d5600e2200a" providerId="AD" clId="Web-{E63A474E-D4FD-8FBA-144E-3AC21832A39B}" dt="2022-09-29T12:02:02.868" v="1832"/>
          <ac:graphicFrameMkLst>
            <pc:docMk/>
            <pc:sldMk cId="2276022632" sldId="279"/>
            <ac:graphicFrameMk id="4" creationId="{77DAED1D-F483-5250-DD19-4614C711E62C}"/>
          </ac:graphicFrameMkLst>
        </pc:graphicFrameChg>
        <pc:graphicFrameChg chg="add mod modGraphic">
          <ac:chgData name="Roberta Tucker" userId="S::r.tucker@uwtsd.ac.uk::27ca61ee-ba03-4b92-a89a-1d5600e2200a" providerId="AD" clId="Web-{E63A474E-D4FD-8FBA-144E-3AC21832A39B}" dt="2022-09-29T12:09:04.521" v="1965" actId="1076"/>
          <ac:graphicFrameMkLst>
            <pc:docMk/>
            <pc:sldMk cId="2276022632" sldId="279"/>
            <ac:graphicFrameMk id="1296" creationId="{B3B4C050-7292-34D3-4651-88D6B3D8DEE1}"/>
          </ac:graphicFrameMkLst>
        </pc:graphicFrameChg>
      </pc:sldChg>
      <pc:sldChg chg="addSp modSp new ord">
        <pc:chgData name="Roberta Tucker" userId="S::r.tucker@uwtsd.ac.uk::27ca61ee-ba03-4b92-a89a-1d5600e2200a" providerId="AD" clId="Web-{E63A474E-D4FD-8FBA-144E-3AC21832A39B}" dt="2022-09-29T12:58:52.720" v="2172"/>
        <pc:sldMkLst>
          <pc:docMk/>
          <pc:sldMk cId="1471392431" sldId="280"/>
        </pc:sldMkLst>
        <pc:spChg chg="mod">
          <ac:chgData name="Roberta Tucker" userId="S::r.tucker@uwtsd.ac.uk::27ca61ee-ba03-4b92-a89a-1d5600e2200a" providerId="AD" clId="Web-{E63A474E-D4FD-8FBA-144E-3AC21832A39B}" dt="2022-09-29T12:18:09.116" v="2086" actId="1076"/>
          <ac:spMkLst>
            <pc:docMk/>
            <pc:sldMk cId="1471392431" sldId="280"/>
            <ac:spMk id="2" creationId="{E1D0CF51-47D1-D794-265B-7966E26662F9}"/>
          </ac:spMkLst>
        </pc:spChg>
        <pc:spChg chg="mod">
          <ac:chgData name="Roberta Tucker" userId="S::r.tucker@uwtsd.ac.uk::27ca61ee-ba03-4b92-a89a-1d5600e2200a" providerId="AD" clId="Web-{E63A474E-D4FD-8FBA-144E-3AC21832A39B}" dt="2022-09-29T12:19:02.226" v="2095" actId="20577"/>
          <ac:spMkLst>
            <pc:docMk/>
            <pc:sldMk cId="1471392431" sldId="280"/>
            <ac:spMk id="3" creationId="{D500A02B-BC26-DFFF-CFE9-02F4E0EC0752}"/>
          </ac:spMkLst>
        </pc:spChg>
        <pc:picChg chg="add mod">
          <ac:chgData name="Roberta Tucker" userId="S::r.tucker@uwtsd.ac.uk::27ca61ee-ba03-4b92-a89a-1d5600e2200a" providerId="AD" clId="Web-{E63A474E-D4FD-8FBA-144E-3AC21832A39B}" dt="2022-09-29T12:58:52.720" v="2172"/>
          <ac:picMkLst>
            <pc:docMk/>
            <pc:sldMk cId="1471392431" sldId="280"/>
            <ac:picMk id="4" creationId="{A9944E82-07C0-4CD1-96C3-C8873B8A19C9}"/>
          </ac:picMkLst>
        </pc:picChg>
      </pc:sldChg>
      <pc:sldChg chg="modSp new ord">
        <pc:chgData name="Roberta Tucker" userId="S::r.tucker@uwtsd.ac.uk::27ca61ee-ba03-4b92-a89a-1d5600e2200a" providerId="AD" clId="Web-{E63A474E-D4FD-8FBA-144E-3AC21832A39B}" dt="2022-09-29T12:25:48.160" v="2109"/>
        <pc:sldMkLst>
          <pc:docMk/>
          <pc:sldMk cId="3624786536" sldId="281"/>
        </pc:sldMkLst>
        <pc:spChg chg="mod">
          <ac:chgData name="Roberta Tucker" userId="S::r.tucker@uwtsd.ac.uk::27ca61ee-ba03-4b92-a89a-1d5600e2200a" providerId="AD" clId="Web-{E63A474E-D4FD-8FBA-144E-3AC21832A39B}" dt="2022-09-29T12:25:40.457" v="2108" actId="20577"/>
          <ac:spMkLst>
            <pc:docMk/>
            <pc:sldMk cId="3624786536" sldId="281"/>
            <ac:spMk id="2" creationId="{551546E4-CC15-12A7-A5DE-FF8E760A77E5}"/>
          </ac:spMkLst>
        </pc:spChg>
        <pc:spChg chg="mod">
          <ac:chgData name="Roberta Tucker" userId="S::r.tucker@uwtsd.ac.uk::27ca61ee-ba03-4b92-a89a-1d5600e2200a" providerId="AD" clId="Web-{E63A474E-D4FD-8FBA-144E-3AC21832A39B}" dt="2022-09-29T12:25:30.660" v="2104" actId="20577"/>
          <ac:spMkLst>
            <pc:docMk/>
            <pc:sldMk cId="3624786536" sldId="281"/>
            <ac:spMk id="3" creationId="{319F2BD4-A57B-C410-37CC-67B6262DB91F}"/>
          </ac:spMkLst>
        </pc:spChg>
      </pc:sldChg>
      <pc:sldChg chg="modSp new">
        <pc:chgData name="Roberta Tucker" userId="S::r.tucker@uwtsd.ac.uk::27ca61ee-ba03-4b92-a89a-1d5600e2200a" providerId="AD" clId="Web-{E63A474E-D4FD-8FBA-144E-3AC21832A39B}" dt="2022-09-29T12:35:24.537" v="2162" actId="20577"/>
        <pc:sldMkLst>
          <pc:docMk/>
          <pc:sldMk cId="2732195166" sldId="282"/>
        </pc:sldMkLst>
        <pc:spChg chg="mod">
          <ac:chgData name="Roberta Tucker" userId="S::r.tucker@uwtsd.ac.uk::27ca61ee-ba03-4b92-a89a-1d5600e2200a" providerId="AD" clId="Web-{E63A474E-D4FD-8FBA-144E-3AC21832A39B}" dt="2022-09-29T12:35:24.537" v="2162" actId="20577"/>
          <ac:spMkLst>
            <pc:docMk/>
            <pc:sldMk cId="2732195166" sldId="282"/>
            <ac:spMk id="2" creationId="{D647E3F1-66C7-3C29-9078-7B5C76AF1B10}"/>
          </ac:spMkLst>
        </pc:spChg>
      </pc:sldChg>
      <pc:sldChg chg="modSp new">
        <pc:chgData name="Roberta Tucker" userId="S::r.tucker@uwtsd.ac.uk::27ca61ee-ba03-4b92-a89a-1d5600e2200a" providerId="AD" clId="Web-{E63A474E-D4FD-8FBA-144E-3AC21832A39B}" dt="2022-09-29T12:36:27.961" v="2170" actId="20577"/>
        <pc:sldMkLst>
          <pc:docMk/>
          <pc:sldMk cId="4158371109" sldId="283"/>
        </pc:sldMkLst>
        <pc:spChg chg="mod">
          <ac:chgData name="Roberta Tucker" userId="S::r.tucker@uwtsd.ac.uk::27ca61ee-ba03-4b92-a89a-1d5600e2200a" providerId="AD" clId="Web-{E63A474E-D4FD-8FBA-144E-3AC21832A39B}" dt="2022-09-29T12:36:27.961" v="2170" actId="20577"/>
          <ac:spMkLst>
            <pc:docMk/>
            <pc:sldMk cId="4158371109" sldId="283"/>
            <ac:spMk id="2" creationId="{52372868-2A01-A308-CADD-12B6E7F5E33D}"/>
          </ac:spMkLst>
        </pc:spChg>
      </pc:sldChg>
      <pc:sldMasterChg chg="addSldLayout">
        <pc:chgData name="Roberta Tucker" userId="S::r.tucker@uwtsd.ac.uk::27ca61ee-ba03-4b92-a89a-1d5600e2200a" providerId="AD" clId="Web-{E63A474E-D4FD-8FBA-144E-3AC21832A39B}" dt="2022-09-29T08:28:53.656" v="10"/>
        <pc:sldMasterMkLst>
          <pc:docMk/>
          <pc:sldMasterMk cId="1384196811" sldId="2147483658"/>
        </pc:sldMasterMkLst>
        <pc:sldLayoutChg chg="add">
          <pc:chgData name="Roberta Tucker" userId="S::r.tucker@uwtsd.ac.uk::27ca61ee-ba03-4b92-a89a-1d5600e2200a" providerId="AD" clId="Web-{E63A474E-D4FD-8FBA-144E-3AC21832A39B}" dt="2022-09-29T08:28:53.656" v="10"/>
          <pc:sldLayoutMkLst>
            <pc:docMk/>
            <pc:sldMasterMk cId="1384196811" sldId="2147483658"/>
            <pc:sldLayoutMk cId="1321421722" sldId="2147483728"/>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124776547" sldId="2147483729"/>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3564246523" sldId="2147483730"/>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2618795660" sldId="2147483731"/>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2925907984" sldId="2147483732"/>
          </pc:sldLayoutMkLst>
        </pc:sldLayoutChg>
      </pc:sldMasterChg>
    </pc:docChg>
  </pc:docChgLst>
  <pc:docChgLst>
    <pc:chgData name="Diane B. Thomas" userId="S::d.b.thomas@uwtsd.ac.uk::66b41853-b18c-4bbb-817e-013f34445414" providerId="AD" clId="Web-{6663289D-0430-4FB2-AEE6-83034F8D5250}"/>
    <pc:docChg chg="modSld">
      <pc:chgData name="Diane B. Thomas" userId="S::d.b.thomas@uwtsd.ac.uk::66b41853-b18c-4bbb-817e-013f34445414" providerId="AD" clId="Web-{6663289D-0430-4FB2-AEE6-83034F8D5250}" dt="2022-10-03T15:45:03.954" v="121"/>
      <pc:docMkLst>
        <pc:docMk/>
      </pc:docMkLst>
      <pc:sldChg chg="modNotes">
        <pc:chgData name="Diane B. Thomas" userId="S::d.b.thomas@uwtsd.ac.uk::66b41853-b18c-4bbb-817e-013f34445414" providerId="AD" clId="Web-{6663289D-0430-4FB2-AEE6-83034F8D5250}" dt="2022-10-03T15:42:57.779" v="49"/>
        <pc:sldMkLst>
          <pc:docMk/>
          <pc:sldMk cId="1613453445" sldId="268"/>
        </pc:sldMkLst>
      </pc:sldChg>
      <pc:sldChg chg="modNotes">
        <pc:chgData name="Diane B. Thomas" userId="S::d.b.thomas@uwtsd.ac.uk::66b41853-b18c-4bbb-817e-013f34445414" providerId="AD" clId="Web-{6663289D-0430-4FB2-AEE6-83034F8D5250}" dt="2022-10-03T15:45:03.954" v="121"/>
        <pc:sldMkLst>
          <pc:docMk/>
          <pc:sldMk cId="1179882950" sldId="276"/>
        </pc:sldMkLst>
      </pc:sldChg>
    </pc:docChg>
  </pc:docChgLst>
  <pc:docChgLst>
    <pc:chgData name="Diane B. Thomas" userId="S::d.b.thomas@uwtsd.ac.uk::66b41853-b18c-4bbb-817e-013f34445414" providerId="AD" clId="Web-{0E2DE49A-7BA6-4842-8980-48E1E611B9AC}"/>
    <pc:docChg chg="modSld">
      <pc:chgData name="Diane B. Thomas" userId="S::d.b.thomas@uwtsd.ac.uk::66b41853-b18c-4bbb-817e-013f34445414" providerId="AD" clId="Web-{0E2DE49A-7BA6-4842-8980-48E1E611B9AC}" dt="2022-10-03T20:57:10.262" v="5" actId="20577"/>
      <pc:docMkLst>
        <pc:docMk/>
      </pc:docMkLst>
      <pc:sldChg chg="modSp">
        <pc:chgData name="Diane B. Thomas" userId="S::d.b.thomas@uwtsd.ac.uk::66b41853-b18c-4bbb-817e-013f34445414" providerId="AD" clId="Web-{0E2DE49A-7BA6-4842-8980-48E1E611B9AC}" dt="2022-10-03T20:57:10.262" v="5" actId="20577"/>
        <pc:sldMkLst>
          <pc:docMk/>
          <pc:sldMk cId="2622718512" sldId="289"/>
        </pc:sldMkLst>
        <pc:spChg chg="mod">
          <ac:chgData name="Diane B. Thomas" userId="S::d.b.thomas@uwtsd.ac.uk::66b41853-b18c-4bbb-817e-013f34445414" providerId="AD" clId="Web-{0E2DE49A-7BA6-4842-8980-48E1E611B9AC}" dt="2022-10-03T20:57:10.262" v="5" actId="20577"/>
          <ac:spMkLst>
            <pc:docMk/>
            <pc:sldMk cId="2622718512" sldId="289"/>
            <ac:spMk id="7" creationId="{BD11931A-170B-DE16-8F40-07FF3B3CF58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79AAD8-6587-4A31-9650-7650CB3AB594}" type="datetimeFigureOut">
              <a:t>10/16/2023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1A5635-6DDC-41F8-BCC5-7939119AEC18}" type="slidenum">
              <a:t>‹#›</a:t>
            </a:fld>
            <a:endParaRPr lang="en-US"/>
          </a:p>
        </p:txBody>
      </p:sp>
    </p:spTree>
    <p:extLst>
      <p:ext uri="{BB962C8B-B14F-4D97-AF65-F5344CB8AC3E}">
        <p14:creationId xmlns:p14="http://schemas.microsoft.com/office/powerpoint/2010/main" val="4275524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4605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These ideas are here to try to ease anxiety. It is better to make a start on your template rather than leave them all. </a:t>
            </a:r>
          </a:p>
          <a:p>
            <a:r>
              <a:rPr lang="en-US">
                <a:cs typeface="Calibri"/>
              </a:rPr>
              <a:t>You can go back and update, improve and add to each template as you wish.</a:t>
            </a:r>
          </a:p>
        </p:txBody>
      </p:sp>
      <p:sp>
        <p:nvSpPr>
          <p:cNvPr id="4" name="Slide Number Placeholder 3"/>
          <p:cNvSpPr>
            <a:spLocks noGrp="1"/>
          </p:cNvSpPr>
          <p:nvPr>
            <p:ph type="sldNum" sz="quarter" idx="5"/>
          </p:nvPr>
        </p:nvSpPr>
        <p:spPr/>
        <p:txBody>
          <a:bodyPr/>
          <a:lstStyle/>
          <a:p>
            <a:fld id="{BD1A5635-6DDC-41F8-BCC5-7939119AEC18}" type="slidenum">
              <a:rPr lang="en-US"/>
              <a:t>6</a:t>
            </a:fld>
            <a:endParaRPr lang="en-US"/>
          </a:p>
        </p:txBody>
      </p:sp>
    </p:spTree>
    <p:extLst>
      <p:ext uri="{BB962C8B-B14F-4D97-AF65-F5344CB8AC3E}">
        <p14:creationId xmlns:p14="http://schemas.microsoft.com/office/powerpoint/2010/main" val="3323411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4996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 this is what they were asked to do last year. During their reflection they wrote this template.</a:t>
            </a:r>
          </a:p>
          <a:p>
            <a:r>
              <a:rPr lang="en-GB"/>
              <a:t>This should be completed.</a:t>
            </a:r>
          </a:p>
        </p:txBody>
      </p:sp>
      <p:sp>
        <p:nvSpPr>
          <p:cNvPr id="4" name="Slide Number Placeholder 3"/>
          <p:cNvSpPr>
            <a:spLocks noGrp="1"/>
          </p:cNvSpPr>
          <p:nvPr>
            <p:ph type="sldNum" sz="quarter" idx="5"/>
          </p:nvPr>
        </p:nvSpPr>
        <p:spPr/>
        <p:txBody>
          <a:bodyPr/>
          <a:lstStyle/>
          <a:p>
            <a:fld id="{BD1A5635-6DDC-41F8-BCC5-7939119AEC18}" type="slidenum">
              <a:rPr lang="en-GB" smtClean="0"/>
              <a:t>9</a:t>
            </a:fld>
            <a:endParaRPr lang="en-GB"/>
          </a:p>
        </p:txBody>
      </p:sp>
    </p:spTree>
    <p:extLst>
      <p:ext uri="{BB962C8B-B14F-4D97-AF65-F5344CB8AC3E}">
        <p14:creationId xmlns:p14="http://schemas.microsoft.com/office/powerpoint/2010/main" val="749439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Cofiwch</a:t>
            </a:r>
            <a:r>
              <a:rPr lang="en-US">
                <a:cs typeface="Calibri"/>
              </a:rPr>
              <a:t>/ Remember. </a:t>
            </a:r>
            <a:r>
              <a:rPr lang="en-US" err="1">
                <a:cs typeface="Calibri"/>
              </a:rPr>
              <a:t>Edrychwch</a:t>
            </a:r>
            <a:r>
              <a:rPr lang="en-US">
                <a:cs typeface="Calibri"/>
              </a:rPr>
              <a:t>/Look</a:t>
            </a:r>
          </a:p>
        </p:txBody>
      </p:sp>
      <p:sp>
        <p:nvSpPr>
          <p:cNvPr id="4" name="Slide Number Placeholder 3"/>
          <p:cNvSpPr>
            <a:spLocks noGrp="1"/>
          </p:cNvSpPr>
          <p:nvPr>
            <p:ph type="sldNum" sz="quarter" idx="5"/>
          </p:nvPr>
        </p:nvSpPr>
        <p:spPr/>
        <p:txBody>
          <a:bodyPr/>
          <a:lstStyle/>
          <a:p>
            <a:fld id="{EA7D8C71-DDDC-4CDD-8C04-B43B65C6DF5D}" type="slidenum">
              <a:rPr lang="en-GB" smtClean="0"/>
              <a:t>11</a:t>
            </a:fld>
            <a:endParaRPr lang="en-GB"/>
          </a:p>
        </p:txBody>
      </p:sp>
    </p:spTree>
    <p:extLst>
      <p:ext uri="{BB962C8B-B14F-4D97-AF65-F5344CB8AC3E}">
        <p14:creationId xmlns:p14="http://schemas.microsoft.com/office/powerpoint/2010/main" val="3145619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 to use their previously completed PET and share them with their peers. Use of combined knowledge and formative peer assessment will benefit everyone. Will give PT a chance to circulate the room and offer advice. ST need time to do this. Task duration of 20mins? Or longer if needed.</a:t>
            </a:r>
          </a:p>
          <a:p>
            <a:r>
              <a:rPr lang="en-US"/>
              <a:t>Try and make sure that all ST are absolutely happy with their PET.</a:t>
            </a:r>
          </a:p>
        </p:txBody>
      </p:sp>
      <p:sp>
        <p:nvSpPr>
          <p:cNvPr id="4" name="Slide Number Placeholder 3"/>
          <p:cNvSpPr>
            <a:spLocks noGrp="1"/>
          </p:cNvSpPr>
          <p:nvPr>
            <p:ph type="sldNum" sz="quarter" idx="5"/>
          </p:nvPr>
        </p:nvSpPr>
        <p:spPr/>
        <p:txBody>
          <a:bodyPr/>
          <a:lstStyle/>
          <a:p>
            <a:fld id="{41DFCFF7-21C1-4482-AF2B-175F76C2F8AA}" type="slidenum">
              <a:rPr lang="en-US"/>
              <a:t>13</a:t>
            </a:fld>
            <a:endParaRPr lang="en-US"/>
          </a:p>
        </p:txBody>
      </p:sp>
    </p:spTree>
    <p:extLst>
      <p:ext uri="{BB962C8B-B14F-4D97-AF65-F5344CB8AC3E}">
        <p14:creationId xmlns:p14="http://schemas.microsoft.com/office/powerpoint/2010/main" val="55640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9688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DFCFF7-21C1-4482-AF2B-175F76C2F8AA}" type="slidenum">
              <a:rPr lang="en-US"/>
              <a:t>15</a:t>
            </a:fld>
            <a:endParaRPr lang="en-US"/>
          </a:p>
        </p:txBody>
      </p:sp>
    </p:spTree>
    <p:extLst>
      <p:ext uri="{BB962C8B-B14F-4D97-AF65-F5344CB8AC3E}">
        <p14:creationId xmlns:p14="http://schemas.microsoft.com/office/powerpoint/2010/main" val="3620802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have tried to simplify the thought process here as a timeline so that it is clear there are a number of steps to complete.</a:t>
            </a:r>
          </a:p>
          <a:p>
            <a:r>
              <a:rPr lang="en-US">
                <a:cs typeface="Calibri"/>
              </a:rPr>
              <a:t>Make the first 2 sections really clear.</a:t>
            </a:r>
          </a:p>
          <a:p>
            <a:r>
              <a:rPr lang="en-US">
                <a:cs typeface="Calibri"/>
              </a:rPr>
              <a:t>Discuss with the ST how they should look for opportunities in their PTE</a:t>
            </a:r>
          </a:p>
        </p:txBody>
      </p:sp>
      <p:sp>
        <p:nvSpPr>
          <p:cNvPr id="4" name="Slide Number Placeholder 3"/>
          <p:cNvSpPr>
            <a:spLocks noGrp="1"/>
          </p:cNvSpPr>
          <p:nvPr>
            <p:ph type="sldNum" sz="quarter" idx="5"/>
          </p:nvPr>
        </p:nvSpPr>
        <p:spPr/>
        <p:txBody>
          <a:bodyPr/>
          <a:lstStyle/>
          <a:p>
            <a:fld id="{BD1A5635-6DDC-41F8-BCC5-7939119AEC18}" type="slidenum">
              <a:rPr lang="en-US"/>
              <a:t>16</a:t>
            </a:fld>
            <a:endParaRPr lang="en-US"/>
          </a:p>
        </p:txBody>
      </p:sp>
    </p:spTree>
    <p:extLst>
      <p:ext uri="{BB962C8B-B14F-4D97-AF65-F5344CB8AC3E}">
        <p14:creationId xmlns:p14="http://schemas.microsoft.com/office/powerpoint/2010/main" val="422317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This discussion is to encourage the STs to read the descriptors carefully and engage with them. PT to take time talking to groups and discussing meaning of descriptors. </a:t>
            </a:r>
          </a:p>
          <a:p>
            <a:r>
              <a:rPr lang="en-GB" dirty="0">
                <a:cs typeface="Calibri"/>
              </a:rPr>
              <a:t>What strands could link together – plan possible experiences.</a:t>
            </a:r>
            <a:endParaRPr lang="en-GB" dirty="0">
              <a:ea typeface="Calibri"/>
              <a:cs typeface="Calibri"/>
            </a:endParaRPr>
          </a:p>
          <a:p>
            <a:r>
              <a:rPr lang="en-GB" dirty="0">
                <a:cs typeface="Calibri"/>
              </a:rPr>
              <a:t>We have the sets of strands that we could use as a practical way to join or link them together</a:t>
            </a:r>
            <a:endParaRPr lang="en-GB" dirty="0">
              <a:ea typeface="Calibri"/>
              <a:cs typeface="Calibri"/>
            </a:endParaRPr>
          </a:p>
          <a:p>
            <a:r>
              <a:rPr lang="en-GB" dirty="0">
                <a:ea typeface="Calibri"/>
                <a:cs typeface="Calibri"/>
              </a:rPr>
              <a:t>Task – probably 20 mins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7656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18</a:t>
            </a:fld>
            <a:endParaRPr lang="cy-GB"/>
          </a:p>
        </p:txBody>
      </p:sp>
    </p:spTree>
    <p:extLst>
      <p:ext uri="{BB962C8B-B14F-4D97-AF65-F5344CB8AC3E}">
        <p14:creationId xmlns:p14="http://schemas.microsoft.com/office/powerpoint/2010/main" val="2331499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19</a:t>
            </a:fld>
            <a:endParaRPr lang="cy-GB"/>
          </a:p>
        </p:txBody>
      </p:sp>
    </p:spTree>
    <p:extLst>
      <p:ext uri="{BB962C8B-B14F-4D97-AF65-F5344CB8AC3E}">
        <p14:creationId xmlns:p14="http://schemas.microsoft.com/office/powerpoint/2010/main" val="992416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20</a:t>
            </a:fld>
            <a:endParaRPr lang="cy-GB"/>
          </a:p>
        </p:txBody>
      </p:sp>
    </p:spTree>
    <p:extLst>
      <p:ext uri="{BB962C8B-B14F-4D97-AF65-F5344CB8AC3E}">
        <p14:creationId xmlns:p14="http://schemas.microsoft.com/office/powerpoint/2010/main" val="22440307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21</a:t>
            </a:fld>
            <a:endParaRPr lang="cy-GB"/>
          </a:p>
        </p:txBody>
      </p:sp>
    </p:spTree>
    <p:extLst>
      <p:ext uri="{BB962C8B-B14F-4D97-AF65-F5344CB8AC3E}">
        <p14:creationId xmlns:p14="http://schemas.microsoft.com/office/powerpoint/2010/main" val="2573893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8E5C7C63-D891-4FFE-B50A-65FB33ED4D31}" type="slidenum">
              <a:rPr lang="cy-GB" smtClean="0"/>
              <a:t>22</a:t>
            </a:fld>
            <a:endParaRPr lang="cy-GB"/>
          </a:p>
        </p:txBody>
      </p:sp>
    </p:spTree>
    <p:extLst>
      <p:ext uri="{BB962C8B-B14F-4D97-AF65-F5344CB8AC3E}">
        <p14:creationId xmlns:p14="http://schemas.microsoft.com/office/powerpoint/2010/main" val="4016529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23</a:t>
            </a:fld>
            <a:endParaRPr lang="cy-GB"/>
          </a:p>
        </p:txBody>
      </p:sp>
    </p:spTree>
    <p:extLst>
      <p:ext uri="{BB962C8B-B14F-4D97-AF65-F5344CB8AC3E}">
        <p14:creationId xmlns:p14="http://schemas.microsoft.com/office/powerpoint/2010/main" val="1998714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93736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25</a:t>
            </a:fld>
            <a:endParaRPr lang="cy-GB"/>
          </a:p>
        </p:txBody>
      </p:sp>
    </p:spTree>
    <p:extLst>
      <p:ext uri="{BB962C8B-B14F-4D97-AF65-F5344CB8AC3E}">
        <p14:creationId xmlns:p14="http://schemas.microsoft.com/office/powerpoint/2010/main" val="3888361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26</a:t>
            </a:fld>
            <a:endParaRPr lang="cy-GB"/>
          </a:p>
        </p:txBody>
      </p:sp>
    </p:spTree>
    <p:extLst>
      <p:ext uri="{BB962C8B-B14F-4D97-AF65-F5344CB8AC3E}">
        <p14:creationId xmlns:p14="http://schemas.microsoft.com/office/powerpoint/2010/main" val="5326513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29</a:t>
            </a:fld>
            <a:endParaRPr lang="cy-GB"/>
          </a:p>
        </p:txBody>
      </p:sp>
    </p:spTree>
    <p:extLst>
      <p:ext uri="{BB962C8B-B14F-4D97-AF65-F5344CB8AC3E}">
        <p14:creationId xmlns:p14="http://schemas.microsoft.com/office/powerpoint/2010/main" val="27451159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30</a:t>
            </a:fld>
            <a:endParaRPr lang="cy-GB"/>
          </a:p>
        </p:txBody>
      </p:sp>
    </p:spTree>
    <p:extLst>
      <p:ext uri="{BB962C8B-B14F-4D97-AF65-F5344CB8AC3E}">
        <p14:creationId xmlns:p14="http://schemas.microsoft.com/office/powerpoint/2010/main" val="15741088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31</a:t>
            </a:fld>
            <a:endParaRPr lang="cy-GB"/>
          </a:p>
        </p:txBody>
      </p:sp>
    </p:spTree>
    <p:extLst>
      <p:ext uri="{BB962C8B-B14F-4D97-AF65-F5344CB8AC3E}">
        <p14:creationId xmlns:p14="http://schemas.microsoft.com/office/powerpoint/2010/main" val="35275978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Full list of questions can be found on page 25 of mentor handbook</a:t>
            </a:r>
          </a:p>
        </p:txBody>
      </p:sp>
      <p:sp>
        <p:nvSpPr>
          <p:cNvPr id="4" name="Slide Number Placeholder 3"/>
          <p:cNvSpPr>
            <a:spLocks noGrp="1"/>
          </p:cNvSpPr>
          <p:nvPr>
            <p:ph type="sldNum" sz="quarter" idx="5"/>
          </p:nvPr>
        </p:nvSpPr>
        <p:spPr/>
        <p:txBody>
          <a:bodyPr/>
          <a:lstStyle/>
          <a:p>
            <a:fld id="{8E5C7C63-D891-4FFE-B50A-65FB33ED4D31}" type="slidenum">
              <a:rPr lang="cy-GB" smtClean="0"/>
              <a:t>32</a:t>
            </a:fld>
            <a:endParaRPr lang="cy-GB"/>
          </a:p>
        </p:txBody>
      </p:sp>
    </p:spTree>
    <p:extLst>
      <p:ext uri="{BB962C8B-B14F-4D97-AF65-F5344CB8AC3E}">
        <p14:creationId xmlns:p14="http://schemas.microsoft.com/office/powerpoint/2010/main" val="10304693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Full list of questions can be found on page 25 of mentor handbook</a:t>
            </a:r>
          </a:p>
        </p:txBody>
      </p:sp>
      <p:sp>
        <p:nvSpPr>
          <p:cNvPr id="4" name="Slide Number Placeholder 3"/>
          <p:cNvSpPr>
            <a:spLocks noGrp="1"/>
          </p:cNvSpPr>
          <p:nvPr>
            <p:ph type="sldNum" sz="quarter" idx="5"/>
          </p:nvPr>
        </p:nvSpPr>
        <p:spPr/>
        <p:txBody>
          <a:bodyPr/>
          <a:lstStyle/>
          <a:p>
            <a:fld id="{8E5C7C63-D891-4FFE-B50A-65FB33ED4D31}" type="slidenum">
              <a:rPr lang="cy-GB" smtClean="0"/>
              <a:t>33</a:t>
            </a:fld>
            <a:endParaRPr lang="cy-GB"/>
          </a:p>
        </p:txBody>
      </p:sp>
    </p:spTree>
    <p:extLst>
      <p:ext uri="{BB962C8B-B14F-4D97-AF65-F5344CB8AC3E}">
        <p14:creationId xmlns:p14="http://schemas.microsoft.com/office/powerpoint/2010/main" val="35294728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Diolch</a:t>
            </a:r>
            <a:r>
              <a:rPr lang="en-US">
                <a:cs typeface="Calibri"/>
              </a:rPr>
              <a:t> </a:t>
            </a:r>
            <a:r>
              <a:rPr lang="en-US" err="1">
                <a:cs typeface="Calibri"/>
              </a:rPr>
              <a:t>yn</a:t>
            </a:r>
            <a:r>
              <a:rPr lang="en-US">
                <a:cs typeface="Calibri"/>
              </a:rPr>
              <a:t> </a:t>
            </a:r>
            <a:r>
              <a:rPr lang="en-US" err="1">
                <a:cs typeface="Calibri"/>
              </a:rPr>
              <a:t>fawr</a:t>
            </a:r>
            <a:r>
              <a:rPr lang="en-US">
                <a:cs typeface="Calibri"/>
              </a:rPr>
              <a:t> </a:t>
            </a:r>
            <a:r>
              <a:rPr lang="en-US" err="1">
                <a:cs typeface="Calibri"/>
              </a:rPr>
              <a:t>iawn</a:t>
            </a:r>
            <a:r>
              <a:rPr lang="en-US">
                <a:cs typeface="Calibri"/>
              </a:rPr>
              <a:t>! (Thank you very much!)</a:t>
            </a:r>
          </a:p>
          <a:p>
            <a:endParaRPr lang="en-US">
              <a:cs typeface="Calibri"/>
            </a:endParaRPr>
          </a:p>
          <a:p>
            <a:r>
              <a:rPr lang="en-US">
                <a:cs typeface="Calibri"/>
              </a:rPr>
              <a:t>Make sure there is time to complete the questions within the session. State how important their views are.</a:t>
            </a:r>
          </a:p>
        </p:txBody>
      </p:sp>
      <p:sp>
        <p:nvSpPr>
          <p:cNvPr id="4" name="Slide Number Placeholder 3"/>
          <p:cNvSpPr>
            <a:spLocks noGrp="1"/>
          </p:cNvSpPr>
          <p:nvPr>
            <p:ph type="sldNum" sz="quarter" idx="5"/>
          </p:nvPr>
        </p:nvSpPr>
        <p:spPr/>
        <p:txBody>
          <a:bodyPr/>
          <a:lstStyle/>
          <a:p>
            <a:fld id="{BD1A5635-6DDC-41F8-BCC5-7939119AEC18}" type="slidenum">
              <a:rPr lang="en-GB"/>
              <a:t>34</a:t>
            </a:fld>
            <a:endParaRPr lang="en-GB"/>
          </a:p>
        </p:txBody>
      </p:sp>
    </p:spTree>
    <p:extLst>
      <p:ext uri="{BB962C8B-B14F-4D97-AF65-F5344CB8AC3E}">
        <p14:creationId xmlns:p14="http://schemas.microsoft.com/office/powerpoint/2010/main" val="31037772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Hwyl </a:t>
            </a:r>
            <a:r>
              <a:rPr lang="en-US" err="1">
                <a:cs typeface="Calibri"/>
              </a:rPr>
              <a:t>fawr</a:t>
            </a:r>
            <a:r>
              <a:rPr lang="en-US">
                <a:cs typeface="Calibri"/>
              </a:rPr>
              <a:t> (Goodbye)</a:t>
            </a:r>
          </a:p>
        </p:txBody>
      </p:sp>
      <p:sp>
        <p:nvSpPr>
          <p:cNvPr id="4" name="Slide Number Placeholder 3"/>
          <p:cNvSpPr>
            <a:spLocks noGrp="1"/>
          </p:cNvSpPr>
          <p:nvPr>
            <p:ph type="sldNum" sz="quarter" idx="5"/>
          </p:nvPr>
        </p:nvSpPr>
        <p:spPr/>
        <p:txBody>
          <a:bodyPr/>
          <a:lstStyle/>
          <a:p>
            <a:fld id="{BD1A5635-6DDC-41F8-BCC5-7939119AEC18}" type="slidenum">
              <a:rPr lang="en-GB"/>
              <a:t>36</a:t>
            </a:fld>
            <a:endParaRPr lang="en-GB"/>
          </a:p>
        </p:txBody>
      </p:sp>
    </p:spTree>
    <p:extLst>
      <p:ext uri="{BB962C8B-B14F-4D97-AF65-F5344CB8AC3E}">
        <p14:creationId xmlns:p14="http://schemas.microsoft.com/office/powerpoint/2010/main" val="44497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5.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5.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10/16/2023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16/10/2023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10/16/2023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16/10/2023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3.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image" Target="../media/image10.jpeg"/><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10" Type="http://schemas.openxmlformats.org/officeDocument/2006/relationships/slideLayout" Target="../slideLayouts/slideLayout31.xml"/><Relationship Id="rId19" Type="http://schemas.openxmlformats.org/officeDocument/2006/relationships/theme" Target="../theme/theme6.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12.png"/><Relationship Id="rId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10/16/2023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5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60" r:id="rId2"/>
    <p:sldLayoutId id="2147483662" r:id="rId3"/>
    <p:sldLayoutId id="2147483660" r:id="rId4"/>
    <p:sldLayoutId id="2147483719" r:id="rId5"/>
    <p:sldLayoutId id="214748372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761"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19.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mailto:professionaldevelopment@ewc.wales" TargetMode="External"/><Relationship Id="rId2" Type="http://schemas.openxmlformats.org/officeDocument/2006/relationships/notesSlide" Target="../notesSlides/notesSlide5.xml"/><Relationship Id="rId1" Type="http://schemas.openxmlformats.org/officeDocument/2006/relationships/slideLayout" Target="../slideLayouts/slideLayout31.xml"/><Relationship Id="rId4" Type="http://schemas.openxmlformats.org/officeDocument/2006/relationships/image" Target="../media/image2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3.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40.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40.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0.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7.xml"/><Relationship Id="rId1" Type="http://schemas.openxmlformats.org/officeDocument/2006/relationships/slideLayout" Target="../slideLayouts/slideLayout40.xml"/><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40.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1.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40.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40.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0.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40.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40.xml"/><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TiPBDUGfzRNkk7Bm549yvNUNlNXMkFHMkhaRTBWTEJUWDNQUFg2TlJGMC4u" TargetMode="External"/><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A group of people standing in different poses&#10;&#10;Description automatically generated">
            <a:extLst>
              <a:ext uri="{FF2B5EF4-FFF2-40B4-BE49-F238E27FC236}">
                <a16:creationId xmlns:a16="http://schemas.microsoft.com/office/drawing/2014/main" id="{45653145-62A2-9DD7-F9E9-23E8B0AB2994}"/>
              </a:ext>
            </a:extLst>
          </p:cNvPr>
          <p:cNvPicPr>
            <a:picLocks noGrp="1" noChangeAspect="1"/>
          </p:cNvPicPr>
          <p:nvPr>
            <p:ph idx="1"/>
          </p:nvPr>
        </p:nvPicPr>
        <p:blipFill>
          <a:blip r:embed="rId2"/>
          <a:stretch>
            <a:fillRect/>
          </a:stretch>
        </p:blipFill>
        <p:spPr>
          <a:xfrm>
            <a:off x="5639897" y="942192"/>
            <a:ext cx="6283645" cy="4964634"/>
          </a:xfrm>
        </p:spPr>
      </p:pic>
    </p:spTree>
    <p:extLst>
      <p:ext uri="{BB962C8B-B14F-4D97-AF65-F5344CB8AC3E}">
        <p14:creationId xmlns:p14="http://schemas.microsoft.com/office/powerpoint/2010/main" val="146401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27658" y="757314"/>
            <a:ext cx="9490744" cy="640080"/>
          </a:xfrm>
        </p:spPr>
        <p:txBody>
          <a:bodyPr>
            <a:noAutofit/>
          </a:bodyPr>
          <a:lstStyle/>
          <a:p>
            <a:r>
              <a:rPr lang="en-GB" sz="4000">
                <a:solidFill>
                  <a:schemeClr val="bg2">
                    <a:lumMod val="25000"/>
                  </a:schemeClr>
                </a:solidFill>
                <a:latin typeface="+mn-lt"/>
              </a:rPr>
              <a:t>LLWYBR SAC/QTS PATHWAY </a:t>
            </a:r>
            <a:br>
              <a:rPr lang="en-GB" sz="4000">
                <a:latin typeface="+mn-lt"/>
                <a:cs typeface="Quire Sans"/>
              </a:rPr>
            </a:br>
            <a:r>
              <a:rPr lang="en-GB" sz="4000">
                <a:solidFill>
                  <a:schemeClr val="bg2">
                    <a:lumMod val="25000"/>
                  </a:schemeClr>
                </a:solidFill>
                <a:latin typeface="+mn-lt"/>
              </a:rPr>
              <a:t>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386307" y="1620574"/>
            <a:ext cx="13224502" cy="1725705"/>
          </a:xfrm>
        </p:spPr>
        <p:txBody>
          <a:bodyPr vert="horz" lIns="91440" tIns="45720" rIns="91440" bIns="45720" rtlCol="0" anchor="t">
            <a:normAutofit lnSpcReduction="10000"/>
          </a:bodyPr>
          <a:lstStyle/>
          <a:p>
            <a:r>
              <a:rPr lang="en-GB" sz="6000">
                <a:ea typeface="+mj-lt"/>
                <a:cs typeface="+mj-lt"/>
              </a:rPr>
              <a:t>'PDP''</a:t>
            </a:r>
            <a:endParaRPr lang="en-US" sz="6000">
              <a:ea typeface="+mj-lt"/>
              <a:cs typeface="+mj-lt"/>
            </a:endParaRPr>
          </a:p>
          <a:p>
            <a:r>
              <a:rPr lang="en-GB" sz="6000"/>
              <a:t>'PLP'</a:t>
            </a:r>
            <a:endParaRPr lang="en-US" sz="600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a:solidFill>
                  <a:schemeClr val="bg2">
                    <a:lumMod val="25000"/>
                  </a:schemeClr>
                </a:solidFill>
              </a:rPr>
              <a:t>16.10.23   </a:t>
            </a:r>
            <a:endParaRPr lang="en-US">
              <a:solidFill>
                <a:schemeClr val="bg2">
                  <a:lumMod val="25000"/>
                </a:schemeClr>
              </a:solidFill>
            </a:endParaRPr>
          </a:p>
          <a:p>
            <a:r>
              <a:rPr lang="en-US" sz="2800">
                <a:solidFill>
                  <a:schemeClr val="bg2">
                    <a:lumMod val="25000"/>
                  </a:schemeClr>
                </a:solidFill>
              </a:rPr>
              <a:t>11-1</a:t>
            </a:r>
            <a:endParaRPr lang="en-US">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746283" y="3486333"/>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640022" y="471536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96538" y="353605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962657" y="4715348"/>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3317304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296510" y="3814030"/>
            <a:ext cx="5634017" cy="2807504"/>
          </a:xfrm>
          <a:prstGeom prst="rect">
            <a:avLst/>
          </a:prstGeom>
        </p:spPr>
        <p:txBody>
          <a:bodyPr vert="horz" wrap="square" lIns="0" tIns="0" rIns="0" bIns="0" rtlCol="0" anchor="t" anchorCtr="0">
            <a:normAutofit fontScale="92500" lnSpcReduction="100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200" dirty="0">
                <a:solidFill>
                  <a:srgbClr val="00B050"/>
                </a:solidFill>
                <a:latin typeface="Arial"/>
                <a:cs typeface="Arial"/>
              </a:rPr>
              <a:t>LI</a:t>
            </a:r>
            <a:r>
              <a:rPr lang="en-GB" sz="3200" b="1" dirty="0">
                <a:solidFill>
                  <a:srgbClr val="00B050"/>
                </a:solidFill>
                <a:latin typeface="Arial"/>
                <a:cs typeface="Arial"/>
              </a:rPr>
              <a:t>: </a:t>
            </a:r>
            <a:r>
              <a:rPr lang="en-GB" sz="3500" i="1" dirty="0">
                <a:solidFill>
                  <a:srgbClr val="00B050"/>
                </a:solidFill>
                <a:latin typeface="Arial"/>
                <a:cs typeface="Arial"/>
              </a:rPr>
              <a:t>To develop your understanding of the PLP and the APLP model of mentoring.</a:t>
            </a:r>
            <a:endParaRPr lang="en-GB" sz="3500" dirty="0">
              <a:solidFill>
                <a:srgbClr val="00B050"/>
              </a:solidFill>
              <a:cs typeface="Aria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pic>
        <p:nvPicPr>
          <p:cNvPr id="2" name="Picture 1" descr="A group of people holding a sign&#10;&#10;Description automatically generated">
            <a:extLst>
              <a:ext uri="{FF2B5EF4-FFF2-40B4-BE49-F238E27FC236}">
                <a16:creationId xmlns:a16="http://schemas.microsoft.com/office/drawing/2014/main" id="{C8FEFEFC-E343-C3C9-87D4-80897782A74A}"/>
              </a:ext>
            </a:extLst>
          </p:cNvPr>
          <p:cNvPicPr>
            <a:picLocks noChangeAspect="1"/>
          </p:cNvPicPr>
          <p:nvPr/>
        </p:nvPicPr>
        <p:blipFill>
          <a:blip r:embed="rId4"/>
          <a:stretch>
            <a:fillRect/>
          </a:stretch>
        </p:blipFill>
        <p:spPr>
          <a:xfrm>
            <a:off x="5824268" y="415536"/>
            <a:ext cx="6272841" cy="2928608"/>
          </a:xfrm>
          <a:prstGeom prst="rect">
            <a:avLst/>
          </a:prstGeom>
        </p:spPr>
      </p:pic>
    </p:spTree>
    <p:extLst>
      <p:ext uri="{BB962C8B-B14F-4D97-AF65-F5344CB8AC3E}">
        <p14:creationId xmlns:p14="http://schemas.microsoft.com/office/powerpoint/2010/main" val="2342129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213853" y="314627"/>
            <a:ext cx="11815250" cy="8766502"/>
          </a:xfrm>
          <a:prstGeom prst="rect">
            <a:avLst/>
          </a:prstGeom>
          <a:noFill/>
        </p:spPr>
        <p:txBody>
          <a:bodyPr wrap="square" lIns="91440" tIns="45720" rIns="91440" bIns="45720" anchor="t">
            <a:spAutoFit/>
          </a:bodyPr>
          <a:lstStyle/>
          <a:p>
            <a:pPr marL="9525">
              <a:spcBef>
                <a:spcPts val="1515"/>
              </a:spcBef>
            </a:pPr>
            <a:r>
              <a:rPr lang="en-GB" sz="3600" b="1" spc="-15">
                <a:solidFill>
                  <a:srgbClr val="00B050"/>
                </a:solidFill>
                <a:latin typeface="Calibri"/>
                <a:cs typeface="Calibri"/>
              </a:rPr>
              <a:t>By </a:t>
            </a:r>
            <a:r>
              <a:rPr lang="en-GB" sz="3600" b="1">
                <a:solidFill>
                  <a:srgbClr val="00B050"/>
                </a:solidFill>
                <a:latin typeface="Calibri"/>
                <a:cs typeface="Calibri"/>
              </a:rPr>
              <a:t>the </a:t>
            </a:r>
            <a:r>
              <a:rPr lang="en-GB" sz="3600" b="1" spc="-4">
                <a:solidFill>
                  <a:srgbClr val="00B050"/>
                </a:solidFill>
                <a:latin typeface="Calibri"/>
                <a:cs typeface="Calibri"/>
              </a:rPr>
              <a:t>end </a:t>
            </a:r>
            <a:r>
              <a:rPr lang="en-GB" sz="3600" b="1">
                <a:solidFill>
                  <a:srgbClr val="00B050"/>
                </a:solidFill>
                <a:latin typeface="Calibri"/>
                <a:cs typeface="Calibri"/>
              </a:rPr>
              <a:t>of the session, </a:t>
            </a:r>
            <a:r>
              <a:rPr lang="en-GB" sz="3600" b="1" spc="-11">
                <a:solidFill>
                  <a:srgbClr val="00B050"/>
                </a:solidFill>
                <a:latin typeface="Calibri"/>
                <a:cs typeface="Calibri"/>
              </a:rPr>
              <a:t>you </a:t>
            </a:r>
            <a:r>
              <a:rPr lang="en-GB" sz="3600" b="1" spc="-4">
                <a:solidFill>
                  <a:srgbClr val="00B050"/>
                </a:solidFill>
                <a:latin typeface="Calibri"/>
                <a:cs typeface="Calibri"/>
              </a:rPr>
              <a:t>will</a:t>
            </a:r>
            <a:r>
              <a:rPr lang="en-GB" sz="3600" b="1" spc="-8">
                <a:solidFill>
                  <a:srgbClr val="00B050"/>
                </a:solidFill>
                <a:latin typeface="Calibri"/>
                <a:cs typeface="Calibri"/>
              </a:rPr>
              <a:t>...</a:t>
            </a:r>
          </a:p>
          <a:p>
            <a:pPr marL="9525">
              <a:spcBef>
                <a:spcPts val="1515"/>
              </a:spcBef>
            </a:pPr>
            <a:endParaRPr lang="en-GB" sz="3600" b="1" spc="-8">
              <a:solidFill>
                <a:srgbClr val="00B050"/>
              </a:solidFill>
              <a:cs typeface="Calibri"/>
            </a:endParaRPr>
          </a:p>
          <a:p>
            <a:pPr marL="352425" indent="-342900">
              <a:spcBef>
                <a:spcPts val="1515"/>
              </a:spcBef>
              <a:buFont typeface="Arial,Sans-Serif"/>
              <a:buChar char="•"/>
            </a:pPr>
            <a:r>
              <a:rPr lang="en-GB" sz="2800" b="1" spc="-8">
                <a:solidFill>
                  <a:srgbClr val="00B050"/>
                </a:solidFill>
                <a:ea typeface="+mn-lt"/>
                <a:cs typeface="+mn-lt"/>
              </a:rPr>
              <a:t>recap the requirements for the PLP.</a:t>
            </a:r>
          </a:p>
          <a:p>
            <a:pPr marL="352425" indent="-342900">
              <a:spcBef>
                <a:spcPts val="1515"/>
              </a:spcBef>
              <a:buFont typeface="Arial,Sans-Serif"/>
              <a:buChar char="•"/>
            </a:pPr>
            <a:r>
              <a:rPr lang="en-GB" sz="2800" b="1" spc="-8">
                <a:solidFill>
                  <a:srgbClr val="00B050"/>
                </a:solidFill>
                <a:ea typeface="+mn-lt"/>
                <a:cs typeface="+mn-lt"/>
              </a:rPr>
              <a:t>have the opportunity to discuss, peer assess and evaluate a PET.</a:t>
            </a:r>
            <a:endParaRPr lang="en-GB" sz="2800" b="1" spc="-8">
              <a:solidFill>
                <a:srgbClr val="000000"/>
              </a:solidFill>
              <a:ea typeface="+mn-lt"/>
              <a:cs typeface="+mn-lt"/>
            </a:endParaRPr>
          </a:p>
          <a:p>
            <a:pPr marL="352425" indent="-342900">
              <a:spcBef>
                <a:spcPts val="1515"/>
              </a:spcBef>
              <a:buFont typeface="Arial,Sans-Serif"/>
              <a:buChar char="•"/>
            </a:pPr>
            <a:r>
              <a:rPr lang="en-GB" sz="2800" b="1" spc="-8">
                <a:solidFill>
                  <a:srgbClr val="00B050"/>
                </a:solidFill>
                <a:cs typeface="Calibri" panose="020F0502020204030204"/>
              </a:rPr>
              <a:t>consider opportunities for PETs in PTE2.</a:t>
            </a:r>
          </a:p>
          <a:p>
            <a:pPr marL="457200" indent="-457200">
              <a:spcBef>
                <a:spcPts val="1000"/>
              </a:spcBef>
              <a:buFont typeface="Arial"/>
              <a:buChar char="•"/>
            </a:pPr>
            <a:r>
              <a:rPr lang="en-GB" sz="2800" b="1" spc="-8">
                <a:solidFill>
                  <a:srgbClr val="00B050"/>
                </a:solidFill>
                <a:latin typeface="Calibri"/>
                <a:cs typeface="Arial"/>
              </a:rPr>
              <a:t>be familiar with the mentoring strategies that you can expect to encounter on PTE</a:t>
            </a:r>
            <a:endParaRPr lang="en-GB" sz="2800" b="1">
              <a:solidFill>
                <a:srgbClr val="00B050"/>
              </a:solidFill>
              <a:latin typeface="Calibri"/>
              <a:cs typeface="Calibri"/>
            </a:endParaRPr>
          </a:p>
          <a:p>
            <a:pPr marL="457200" indent="-457200">
              <a:spcBef>
                <a:spcPts val="1000"/>
              </a:spcBef>
              <a:buFont typeface="Arial"/>
              <a:buChar char="•"/>
            </a:pPr>
            <a:r>
              <a:rPr lang="en-GB" sz="2800" b="1" spc="-8">
                <a:solidFill>
                  <a:srgbClr val="00B050"/>
                </a:solidFill>
                <a:latin typeface="Calibri"/>
                <a:cs typeface="Arial"/>
              </a:rPr>
              <a:t>know the difference between ‘deliberate practice’ and ‘novice to expert’ mentoring styles.</a:t>
            </a:r>
            <a:endParaRPr lang="en-GB" sz="2800" b="1">
              <a:solidFill>
                <a:srgbClr val="00B050"/>
              </a:solidFill>
              <a:latin typeface="Calibri"/>
              <a:cs typeface="Calibri"/>
            </a:endParaRPr>
          </a:p>
          <a:p>
            <a:pPr marL="352425" indent="-342900">
              <a:spcBef>
                <a:spcPts val="1515"/>
              </a:spcBef>
              <a:buFont typeface="Arial,Sans-Serif"/>
              <a:buChar char="•"/>
            </a:pPr>
            <a:endParaRPr lang="en-GB" sz="2800" spc="-8">
              <a:solidFill>
                <a:srgbClr val="000000"/>
              </a:solidFill>
              <a:cs typeface="Calibri" panose="020F0502020204030204"/>
            </a:endParaRPr>
          </a:p>
          <a:p>
            <a:pPr marL="466725" indent="-457200">
              <a:spcBef>
                <a:spcPts val="1515"/>
              </a:spcBef>
              <a:buFont typeface="Arial"/>
              <a:buChar char="•"/>
            </a:pPr>
            <a:endParaRPr lang="en-GB" sz="2800" spc="-8">
              <a:solidFill>
                <a:srgbClr val="002060"/>
              </a:solidFill>
              <a:cs typeface="Calibri" panose="020F0502020204030204"/>
            </a:endParaRPr>
          </a:p>
          <a:p>
            <a:pPr marL="466725" indent="-457200">
              <a:spcBef>
                <a:spcPts val="1515"/>
              </a:spcBef>
              <a:buFont typeface="Arial"/>
              <a:buChar char="•"/>
            </a:pPr>
            <a:endParaRPr lang="en-GB" sz="2800" spc="-8">
              <a:solidFill>
                <a:srgbClr val="002060"/>
              </a:solidFill>
              <a:cs typeface="Calibri" panose="020F0502020204030204"/>
            </a:endParaRPr>
          </a:p>
          <a:p>
            <a:pPr marL="466725" indent="-457200">
              <a:spcBef>
                <a:spcPts val="1515"/>
              </a:spcBef>
              <a:buFont typeface="Arial"/>
              <a:buChar char="•"/>
            </a:pPr>
            <a:endParaRPr lang="en-GB" sz="2800" spc="-8">
              <a:solidFill>
                <a:srgbClr val="00B050"/>
              </a:solidFill>
              <a:cs typeface="Calibri"/>
            </a:endParaRPr>
          </a:p>
          <a:p>
            <a:pPr marL="352425" indent="-342900">
              <a:spcBef>
                <a:spcPts val="1515"/>
              </a:spcBef>
              <a:buFont typeface="Arial"/>
              <a:buChar char="•"/>
            </a:pPr>
            <a:endParaRPr lang="en-US" sz="2400">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7648547" y="79935"/>
            <a:ext cx="4336317" cy="2172213"/>
          </a:xfrm>
          <a:prstGeom prst="rect">
            <a:avLst/>
          </a:prstGeom>
        </p:spPr>
      </p:pic>
    </p:spTree>
    <p:extLst>
      <p:ext uri="{BB962C8B-B14F-4D97-AF65-F5344CB8AC3E}">
        <p14:creationId xmlns:p14="http://schemas.microsoft.com/office/powerpoint/2010/main" val="557365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7522" y="0"/>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Rectangle 1">
            <a:extLst>
              <a:ext uri="{FF2B5EF4-FFF2-40B4-BE49-F238E27FC236}">
                <a16:creationId xmlns:a16="http://schemas.microsoft.com/office/drawing/2014/main" id="{CF4EC881-029E-885D-5360-173B3A17DF80}"/>
              </a:ext>
            </a:extLst>
          </p:cNvPr>
          <p:cNvSpPr/>
          <p:nvPr/>
        </p:nvSpPr>
        <p:spPr>
          <a:xfrm>
            <a:off x="1377438" y="2102910"/>
            <a:ext cx="7350428" cy="1446550"/>
          </a:xfrm>
          <a:prstGeom prst="rect">
            <a:avLst/>
          </a:prstGeom>
          <a:noFill/>
        </p:spPr>
        <p:txBody>
          <a:bodyPr wrap="square" lIns="91440" tIns="45720" rIns="91440" bIns="45720">
            <a:spAutoFit/>
          </a:bodyPr>
          <a:lstStyle/>
          <a:p>
            <a:pPr algn="ctr"/>
            <a:r>
              <a:rPr lang="en-US" sz="88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The PLP in BA2</a:t>
            </a:r>
            <a:endParaRPr lang="en-US" sz="88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6" name="Picture 2" descr="PLP">
            <a:extLst>
              <a:ext uri="{FF2B5EF4-FFF2-40B4-BE49-F238E27FC236}">
                <a16:creationId xmlns:a16="http://schemas.microsoft.com/office/drawing/2014/main" id="{5038C763-30C3-6295-F1F8-0FD43D2648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3330" y="258939"/>
            <a:ext cx="2196353" cy="2196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702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CCDCA8-CFE5-1B9B-1C68-99D85A04D2A5}"/>
              </a:ext>
            </a:extLst>
          </p:cNvPr>
          <p:cNvSpPr txBox="1"/>
          <p:nvPr/>
        </p:nvSpPr>
        <p:spPr>
          <a:xfrm>
            <a:off x="8285" y="1495"/>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D647E3F1-66C7-3C29-9078-7B5C76AF1B10}"/>
              </a:ext>
            </a:extLst>
          </p:cNvPr>
          <p:cNvSpPr>
            <a:spLocks noGrp="1"/>
          </p:cNvSpPr>
          <p:nvPr>
            <p:ph type="title"/>
          </p:nvPr>
        </p:nvSpPr>
        <p:spPr>
          <a:xfrm>
            <a:off x="352171" y="2268"/>
            <a:ext cx="11481847" cy="959473"/>
          </a:xfrm>
        </p:spPr>
        <p:txBody>
          <a:bodyPr>
            <a:normAutofit/>
          </a:bodyPr>
          <a:lstStyle/>
          <a:p>
            <a:r>
              <a:rPr lang="en-US" sz="3200">
                <a:solidFill>
                  <a:srgbClr val="00B050"/>
                </a:solidFill>
                <a:latin typeface="Arial"/>
                <a:cs typeface="Arial"/>
              </a:rPr>
              <a:t>Important things to remember about the PLP</a:t>
            </a:r>
            <a:endParaRPr lang="en-US" sz="3200">
              <a:solidFill>
                <a:srgbClr val="00B050"/>
              </a:solidFill>
            </a:endParaRPr>
          </a:p>
        </p:txBody>
      </p:sp>
      <p:sp>
        <p:nvSpPr>
          <p:cNvPr id="3" name="Rectangle: Rounded Corners 2">
            <a:extLst>
              <a:ext uri="{FF2B5EF4-FFF2-40B4-BE49-F238E27FC236}">
                <a16:creationId xmlns:a16="http://schemas.microsoft.com/office/drawing/2014/main" id="{904B1C19-94D6-3D8C-D608-ECEAF3A09A82}"/>
              </a:ext>
            </a:extLst>
          </p:cNvPr>
          <p:cNvSpPr/>
          <p:nvPr/>
        </p:nvSpPr>
        <p:spPr>
          <a:xfrm>
            <a:off x="1712126" y="955693"/>
            <a:ext cx="3991426" cy="2158998"/>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cs typeface="Calibri"/>
              </a:rPr>
              <a:t>Do not let the PLP worry you! You are in control.</a:t>
            </a:r>
          </a:p>
        </p:txBody>
      </p:sp>
      <p:sp>
        <p:nvSpPr>
          <p:cNvPr id="4" name="Rectangle: Rounded Corners 3">
            <a:extLst>
              <a:ext uri="{FF2B5EF4-FFF2-40B4-BE49-F238E27FC236}">
                <a16:creationId xmlns:a16="http://schemas.microsoft.com/office/drawing/2014/main" id="{E656A84D-C9CB-F05B-A5D7-036159E8F42C}"/>
              </a:ext>
            </a:extLst>
          </p:cNvPr>
          <p:cNvSpPr/>
          <p:nvPr/>
        </p:nvSpPr>
        <p:spPr>
          <a:xfrm>
            <a:off x="6328747" y="961741"/>
            <a:ext cx="4003522" cy="2152950"/>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cs typeface="Calibri"/>
              </a:rPr>
              <a:t>You can change and update as you need. Ask for advice when needed.</a:t>
            </a:r>
          </a:p>
        </p:txBody>
      </p:sp>
      <p:sp>
        <p:nvSpPr>
          <p:cNvPr id="5" name="Rectangle: Rounded Corners 4">
            <a:extLst>
              <a:ext uri="{FF2B5EF4-FFF2-40B4-BE49-F238E27FC236}">
                <a16:creationId xmlns:a16="http://schemas.microsoft.com/office/drawing/2014/main" id="{BBE9F2AC-190B-2D91-9433-F46F2BE1B801}"/>
              </a:ext>
            </a:extLst>
          </p:cNvPr>
          <p:cNvSpPr/>
          <p:nvPr/>
        </p:nvSpPr>
        <p:spPr>
          <a:xfrm>
            <a:off x="1748411" y="3343510"/>
            <a:ext cx="3955141" cy="2171094"/>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cs typeface="Calibri"/>
              </a:rPr>
              <a:t>Always include a link between theory and practice.</a:t>
            </a:r>
          </a:p>
        </p:txBody>
      </p:sp>
      <p:sp>
        <p:nvSpPr>
          <p:cNvPr id="6" name="Rectangle: Rounded Corners 5">
            <a:extLst>
              <a:ext uri="{FF2B5EF4-FFF2-40B4-BE49-F238E27FC236}">
                <a16:creationId xmlns:a16="http://schemas.microsoft.com/office/drawing/2014/main" id="{BFFCD00C-973D-7AB5-9B60-9FE63862447B}"/>
              </a:ext>
            </a:extLst>
          </p:cNvPr>
          <p:cNvSpPr/>
          <p:nvPr/>
        </p:nvSpPr>
        <p:spPr>
          <a:xfrm>
            <a:off x="6322700" y="3343510"/>
            <a:ext cx="4009569" cy="2219473"/>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3200" b="1">
              <a:cs typeface="Calibri"/>
            </a:endParaRPr>
          </a:p>
          <a:p>
            <a:pPr algn="ctr"/>
            <a:r>
              <a:rPr lang="en-US" sz="3200" b="1">
                <a:cs typeface="Calibri"/>
              </a:rPr>
              <a:t>Do not leave them till last minute. Start early, do a few at a time. </a:t>
            </a:r>
            <a:endParaRPr lang="en-US"/>
          </a:p>
          <a:p>
            <a:pPr algn="ctr"/>
            <a:endParaRPr lang="en-US" sz="3200" b="1">
              <a:cs typeface="Calibri"/>
            </a:endParaRPr>
          </a:p>
        </p:txBody>
      </p:sp>
    </p:spTree>
    <p:extLst>
      <p:ext uri="{BB962C8B-B14F-4D97-AF65-F5344CB8AC3E}">
        <p14:creationId xmlns:p14="http://schemas.microsoft.com/office/powerpoint/2010/main" val="1973233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556CFB-5860-2417-CF4E-F687184DB2D5}"/>
              </a:ext>
            </a:extLst>
          </p:cNvPr>
          <p:cNvSpPr txBox="1"/>
          <p:nvPr/>
        </p:nvSpPr>
        <p:spPr>
          <a:xfrm>
            <a:off x="16998" y="1495"/>
            <a:ext cx="12185740" cy="6186309"/>
          </a:xfrm>
          <a:prstGeom prst="rect">
            <a:avLst/>
          </a:prstGeom>
          <a:solidFill>
            <a:schemeClr val="accent6">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Blwch Testun 3">
            <a:extLst>
              <a:ext uri="{FF2B5EF4-FFF2-40B4-BE49-F238E27FC236}">
                <a16:creationId xmlns:a16="http://schemas.microsoft.com/office/drawing/2014/main" id="{F1969D8F-D693-4336-9E30-4283F9A32270}"/>
              </a:ext>
            </a:extLst>
          </p:cNvPr>
          <p:cNvSpPr txBox="1"/>
          <p:nvPr/>
        </p:nvSpPr>
        <p:spPr>
          <a:xfrm>
            <a:off x="261929" y="2787245"/>
            <a:ext cx="11764370" cy="3170099"/>
          </a:xfrm>
          <a:prstGeom prst="rect">
            <a:avLst/>
          </a:prstGeom>
          <a:noFill/>
        </p:spPr>
        <p:txBody>
          <a:bodyPr wrap="square" lIns="91440" tIns="45720" rIns="91440" bIns="45720" anchor="t">
            <a:spAutoFit/>
          </a:bodyPr>
          <a:lstStyle/>
          <a:p>
            <a:pPr>
              <a:defRPr/>
            </a:pPr>
            <a:endParaRPr lang="en-GB" sz="1800" b="0" i="0" u="none" strike="noStrike" kern="1200" cap="none" spc="0" normalizeH="0" baseline="0" noProof="0">
              <a:ln>
                <a:noFill/>
              </a:ln>
              <a:effectLst/>
              <a:uLnTx/>
              <a:uFillTx/>
              <a:latin typeface="Calibri"/>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r>
              <a:rPr kumimoji="0" lang="en-GB" sz="2400" b="0" i="0" u="none" strike="noStrike" kern="1200" cap="none" spc="0" normalizeH="0" baseline="0" noProof="0">
                <a:ln>
                  <a:noFill/>
                </a:ln>
                <a:effectLst/>
                <a:uLnTx/>
                <a:uFillTx/>
                <a:latin typeface="Calibri"/>
                <a:ea typeface="Calibri"/>
                <a:cs typeface="Times New Roman"/>
              </a:rPr>
              <a:t>If you need any technical assistance in any of the above steps, please don't hesitate to contact EWC via email on </a:t>
            </a:r>
            <a:r>
              <a:rPr kumimoji="0" lang="en-GB" sz="3600" b="0" i="0" u="sng" strike="noStrike" kern="1200" cap="none" spc="0" normalizeH="0" baseline="0" noProof="0">
                <a:ln>
                  <a:noFill/>
                </a:ln>
                <a:solidFill>
                  <a:srgbClr val="0563C1"/>
                </a:solidFill>
                <a:effectLst/>
                <a:uLnTx/>
                <a:uFillTx/>
                <a:latin typeface="Calibri"/>
                <a:ea typeface="Calibri"/>
                <a:cs typeface="Times New Roman"/>
                <a:hlinkClick r:id="rId3"/>
              </a:rPr>
              <a:t>professionaldevelopment@ewc.wales</a:t>
            </a:r>
            <a:r>
              <a:rPr lang="en-GB" sz="3600">
                <a:latin typeface="Calibri"/>
                <a:ea typeface="Calibri"/>
                <a:cs typeface="Times New Roman"/>
              </a:rPr>
              <a:t> </a:t>
            </a:r>
          </a:p>
          <a:p>
            <a:pPr>
              <a:defRPr/>
            </a:pPr>
            <a:endParaRPr lang="en-GB" sz="2800">
              <a:ea typeface="+mn-lt"/>
              <a:cs typeface="Times New Roman"/>
            </a:endParaRPr>
          </a:p>
          <a:p>
            <a:pPr>
              <a:defRPr/>
            </a:pPr>
            <a:endParaRPr lang="en-GB" sz="2000">
              <a:ea typeface="+mn-lt"/>
              <a:cs typeface="+mn-lt"/>
            </a:endParaRPr>
          </a:p>
          <a:p>
            <a:pPr>
              <a:defRPr/>
            </a:pPr>
            <a:endParaRPr lang="en-GB" sz="2800">
              <a:ea typeface="+mn-lt"/>
              <a:cs typeface="+mn-lt"/>
            </a:endParaRPr>
          </a:p>
          <a:p>
            <a:pPr>
              <a:defRPr/>
            </a:pPr>
            <a:endParaRPr lang="en-GB" sz="2800">
              <a:latin typeface="Calibri"/>
              <a:ea typeface="Calibri" panose="020F0502020204030204" pitchFamily="34" charset="0"/>
              <a:cs typeface="Times New Roman" panose="02020603050405020304" pitchFamily="18" charset="0"/>
            </a:endParaRPr>
          </a:p>
        </p:txBody>
      </p:sp>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5556" y="417728"/>
            <a:ext cx="2196353" cy="2196353"/>
          </a:xfrm>
          <a:prstGeom prst="rect">
            <a:avLst/>
          </a:prstGeom>
          <a:noFill/>
          <a:extLst>
            <a:ext uri="{909E8E84-426E-40DD-AFC4-6F175D3DCCD1}">
              <a14:hiddenFill xmlns:a14="http://schemas.microsoft.com/office/drawing/2010/main">
                <a:solidFill>
                  <a:srgbClr val="FFFFFF"/>
                </a:solidFill>
              </a14:hiddenFill>
            </a:ext>
          </a:extLst>
        </p:spPr>
      </p:pic>
      <p:sp>
        <p:nvSpPr>
          <p:cNvPr id="8" name="Blwch Testun 7">
            <a:extLst>
              <a:ext uri="{FF2B5EF4-FFF2-40B4-BE49-F238E27FC236}">
                <a16:creationId xmlns:a16="http://schemas.microsoft.com/office/drawing/2014/main" id="{28B6967E-2606-4A9F-86CE-3723CCBF2114}"/>
              </a:ext>
            </a:extLst>
          </p:cNvPr>
          <p:cNvSpPr txBox="1"/>
          <p:nvPr/>
        </p:nvSpPr>
        <p:spPr>
          <a:xfrm>
            <a:off x="2867754" y="1361205"/>
            <a:ext cx="2538740" cy="707886"/>
          </a:xfrm>
          <a:prstGeom prst="rect">
            <a:avLst/>
          </a:prstGeom>
          <a:solidFill>
            <a:schemeClr val="accent6">
              <a:lumMod val="60000"/>
              <a:lumOff val="40000"/>
            </a:schemeClr>
          </a:solidFill>
        </p:spPr>
        <p:txBody>
          <a:bodyPr wrap="square" lIns="91440" tIns="45720" rIns="91440" bIns="45720" anchor="t">
            <a:spAutoFit/>
          </a:bodyPr>
          <a:lstStyle/>
          <a:p>
            <a:pPr algn="ctr">
              <a:defRPr/>
            </a:pPr>
            <a:r>
              <a:rPr lang="en-GB" sz="4000" b="1">
                <a:solidFill>
                  <a:srgbClr val="00B050"/>
                </a:solidFill>
                <a:latin typeface="Calibri" panose="020F0502020204030204"/>
              </a:rPr>
              <a:t>Your </a:t>
            </a:r>
            <a:r>
              <a:rPr kumimoji="0" lang="en-GB" sz="4000" b="1" i="0" u="none" strike="noStrike" kern="1200" cap="none" spc="0" normalizeH="0" baseline="0" noProof="0">
                <a:ln>
                  <a:noFill/>
                </a:ln>
                <a:solidFill>
                  <a:srgbClr val="00B050"/>
                </a:solidFill>
                <a:effectLst/>
                <a:uLnTx/>
                <a:uFillTx/>
                <a:latin typeface="Calibri" panose="020F0502020204030204"/>
                <a:ea typeface="+mn-ea"/>
                <a:cs typeface="+mn-cs"/>
              </a:rPr>
              <a:t>PLP</a:t>
            </a:r>
            <a:r>
              <a:rPr lang="en-GB" sz="4000" b="1">
                <a:solidFill>
                  <a:srgbClr val="00B050"/>
                </a:solidFill>
                <a:latin typeface="Calibri" panose="020F0502020204030204"/>
              </a:rPr>
              <a:t> </a:t>
            </a:r>
            <a:endParaRPr lang="cy-GB" sz="4000" b="0" i="0" u="none" strike="noStrike" kern="1200" cap="none" spc="0" normalizeH="0" baseline="0" noProof="0">
              <a:ln>
                <a:noFill/>
              </a:ln>
              <a:solidFill>
                <a:prstClr val="black"/>
              </a:solidFill>
              <a:effectLst/>
              <a:uLnTx/>
              <a:uFillTx/>
              <a:latin typeface="Calibri" panose="020F0502020204030204"/>
              <a:ea typeface="Calibri" panose="020F0502020204030204"/>
              <a:cs typeface="Calibri" panose="020F0502020204030204"/>
            </a:endParaRPr>
          </a:p>
        </p:txBody>
      </p:sp>
    </p:spTree>
    <p:extLst>
      <p:ext uri="{BB962C8B-B14F-4D97-AF65-F5344CB8AC3E}">
        <p14:creationId xmlns:p14="http://schemas.microsoft.com/office/powerpoint/2010/main" val="2173812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2BB157-1A6A-5D15-F9A6-AEA9C7DA4854}"/>
              </a:ext>
            </a:extLst>
          </p:cNvPr>
          <p:cNvSpPr txBox="1"/>
          <p:nvPr/>
        </p:nvSpPr>
        <p:spPr>
          <a:xfrm>
            <a:off x="8285" y="1495"/>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6</a:t>
            </a:r>
            <a:br>
              <a:rPr lang="en-US">
                <a:latin typeface="Arial"/>
                <a:cs typeface="Arial"/>
              </a:rPr>
            </a:br>
            <a:r>
              <a:rPr lang="en-US" sz="2200">
                <a:latin typeface="Arial"/>
                <a:cs typeface="Arial"/>
              </a:rPr>
              <a:t>Professional Standards Workbook</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Professional Experience Templates (PET)</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rPr>
              <a:t>Each 'Strand' needs to be linked to a Professional</a:t>
            </a:r>
            <a:endParaRPr lang="en-US" sz="2400" b="1">
              <a:solidFill>
                <a:schemeClr val="bg1"/>
              </a:solidFill>
              <a:latin typeface="Calibri"/>
              <a:cs typeface="Calibri"/>
            </a:endParaRPr>
          </a:p>
          <a:p>
            <a:pPr algn="ctr"/>
            <a:r>
              <a:rPr lang="en-US" sz="2400" b="1">
                <a:solidFill>
                  <a:schemeClr val="bg1"/>
                </a:solidFill>
                <a:latin typeface="Calibri"/>
              </a:rPr>
              <a:t> Experience </a:t>
            </a:r>
            <a:endParaRPr lang="en-US" sz="2400" b="1">
              <a:solidFill>
                <a:schemeClr val="bg1"/>
              </a:solidFill>
              <a:latin typeface="Calibri"/>
              <a:cs typeface="Calibri"/>
            </a:endParaRPr>
          </a:p>
          <a:p>
            <a:pPr algn="ctr"/>
            <a:r>
              <a:rPr lang="en-US" sz="2400" b="1">
                <a:solidFill>
                  <a:schemeClr val="bg1"/>
                </a:solidFill>
                <a:latin typeface="Calibri"/>
              </a:rPr>
              <a:t>Template​​</a:t>
            </a:r>
            <a:r>
              <a:rPr lang="en-US" sz="2400" b="1">
                <a:solidFill>
                  <a:schemeClr val="bg1"/>
                </a:solidFill>
                <a:latin typeface="Calibri"/>
                <a:ea typeface="Calibri"/>
                <a:cs typeface="Calibri"/>
              </a:rPr>
              <a:t>​</a:t>
            </a:r>
            <a:endParaRPr lang="en-US" sz="2400" b="1">
              <a:solidFill>
                <a:schemeClr val="bg1"/>
              </a:solidFill>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en-US" sz="2400" b="1">
                <a:solidFill>
                  <a:schemeClr val="bg1"/>
                </a:solidFill>
                <a:latin typeface="Calibri"/>
              </a:rPr>
              <a:t>Each template can cover up to 3 different 'Strands' but each strand must be </a:t>
            </a:r>
            <a:endParaRPr lang="en-US" sz="2400" b="1">
              <a:solidFill>
                <a:schemeClr val="bg1"/>
              </a:solidFill>
              <a:latin typeface="Calibri"/>
              <a:cs typeface="Calibri"/>
            </a:endParaRPr>
          </a:p>
          <a:p>
            <a:pPr algn="ctr"/>
            <a:r>
              <a:rPr lang="en-US" sz="2400" b="1">
                <a:solidFill>
                  <a:schemeClr val="bg1"/>
                </a:solidFill>
                <a:latin typeface="Calibri"/>
              </a:rPr>
              <a:t>explained </a:t>
            </a:r>
            <a:endParaRPr lang="en-US" sz="2400" b="1">
              <a:solidFill>
                <a:schemeClr val="bg1"/>
              </a:solidFill>
              <a:latin typeface="Calibri"/>
              <a:cs typeface="Calibri"/>
            </a:endParaRPr>
          </a:p>
          <a:p>
            <a:pPr algn="ctr"/>
            <a:r>
              <a:rPr lang="en-US" sz="2400" b="1">
                <a:solidFill>
                  <a:schemeClr val="bg1"/>
                </a:solidFill>
                <a:latin typeface="Calibri"/>
              </a:rPr>
              <a:t>separately</a:t>
            </a:r>
            <a:endParaRPr lang="en-US" sz="2400" b="1">
              <a:solidFill>
                <a:schemeClr val="bg1"/>
              </a:solidFill>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782287"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ea typeface="Segoe UI"/>
                <a:cs typeface="Segoe UI"/>
              </a:rPr>
              <a:t>Each template will need 2 pieces of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evidence.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They will help </a:t>
            </a:r>
          </a:p>
          <a:p>
            <a:pPr algn="ctr"/>
            <a:r>
              <a:rPr lang="en-US" sz="2400" b="1">
                <a:solidFill>
                  <a:schemeClr val="bg1"/>
                </a:solidFill>
                <a:latin typeface="Calibri"/>
                <a:ea typeface="Segoe UI"/>
                <a:cs typeface="Segoe UI"/>
              </a:rPr>
              <a:t>you explain what you have learnt. ​</a:t>
            </a:r>
            <a:endParaRPr lang="en-US" sz="2400" b="1">
              <a:solidFill>
                <a:schemeClr val="bg1"/>
              </a:solidFill>
              <a:cs typeface="Calibri"/>
            </a:endParaRP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You will complete between 12 and 15 templates over the three years of your course.</a:t>
            </a:r>
            <a:endParaRPr lang="en-US"/>
          </a:p>
        </p:txBody>
      </p:sp>
    </p:spTree>
    <p:extLst>
      <p:ext uri="{BB962C8B-B14F-4D97-AF65-F5344CB8AC3E}">
        <p14:creationId xmlns:p14="http://schemas.microsoft.com/office/powerpoint/2010/main" val="646036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06E2-1230-28AD-2B3D-8DCE929999B5}"/>
              </a:ext>
            </a:extLst>
          </p:cNvPr>
          <p:cNvSpPr>
            <a:spLocks noGrp="1"/>
          </p:cNvSpPr>
          <p:nvPr>
            <p:ph type="title"/>
          </p:nvPr>
        </p:nvSpPr>
        <p:spPr>
          <a:xfrm>
            <a:off x="351228" y="92483"/>
            <a:ext cx="11481847" cy="959473"/>
          </a:xfrm>
          <a:solidFill>
            <a:schemeClr val="accent5">
              <a:lumMod val="20000"/>
              <a:lumOff val="80000"/>
            </a:schemeClr>
          </a:solidFill>
          <a:ln w="57150">
            <a:solidFill>
              <a:srgbClr val="002060"/>
            </a:solidFill>
          </a:ln>
        </p:spPr>
        <p:txBody>
          <a:bodyPr>
            <a:noAutofit/>
          </a:bodyPr>
          <a:lstStyle/>
          <a:p>
            <a:pPr algn="ctr"/>
            <a:r>
              <a:rPr lang="en-US" sz="2000">
                <a:solidFill>
                  <a:srgbClr val="002060"/>
                </a:solidFill>
              </a:rPr>
              <a:t>In BA1 we asked you to prepare a PET on the Four Purposes</a:t>
            </a:r>
          </a:p>
        </p:txBody>
      </p:sp>
      <p:sp>
        <p:nvSpPr>
          <p:cNvPr id="24" name="Rectangle: Rounded Corners 23">
            <a:extLst>
              <a:ext uri="{FF2B5EF4-FFF2-40B4-BE49-F238E27FC236}">
                <a16:creationId xmlns:a16="http://schemas.microsoft.com/office/drawing/2014/main" id="{F861BE9F-F7EE-F10E-00C1-53A7C98E1348}"/>
              </a:ext>
            </a:extLst>
          </p:cNvPr>
          <p:cNvSpPr/>
          <p:nvPr/>
        </p:nvSpPr>
        <p:spPr>
          <a:xfrm>
            <a:off x="352337" y="1305884"/>
            <a:ext cx="11478935" cy="692093"/>
          </a:xfrm>
          <a:prstGeom prst="roundRect">
            <a:avLst/>
          </a:prstGeom>
          <a:solidFill>
            <a:schemeClr val="accent1">
              <a:lumMod val="60000"/>
              <a:lumOff val="4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solidFill>
                  <a:srgbClr val="002060"/>
                </a:solidFill>
                <a:cs typeface="Calibri"/>
              </a:rPr>
              <a:t>Focus on</a:t>
            </a:r>
            <a:r>
              <a:rPr lang="en-US" sz="3200">
                <a:solidFill>
                  <a:srgbClr val="002060"/>
                </a:solidFill>
                <a:cs typeface="Calibri"/>
              </a:rPr>
              <a:t> </a:t>
            </a:r>
            <a:r>
              <a:rPr lang="en-US" sz="3200" b="1">
                <a:solidFill>
                  <a:srgbClr val="002060"/>
                </a:solidFill>
                <a:cs typeface="Calibri"/>
              </a:rPr>
              <a:t>PEDAGOGY</a:t>
            </a:r>
            <a:r>
              <a:rPr lang="en-US" sz="3200">
                <a:solidFill>
                  <a:srgbClr val="002060"/>
                </a:solidFill>
                <a:cs typeface="Calibri"/>
              </a:rPr>
              <a:t>: </a:t>
            </a:r>
            <a:r>
              <a:rPr lang="en-US" sz="3200" b="1">
                <a:solidFill>
                  <a:srgbClr val="002060"/>
                </a:solidFill>
                <a:cs typeface="Calibri"/>
              </a:rPr>
              <a:t>ADVANCING - 'Four Purposes'</a:t>
            </a:r>
            <a:endParaRPr lang="en-US" b="1">
              <a:solidFill>
                <a:srgbClr val="FFFFFF"/>
              </a:solidFill>
              <a:cs typeface="Calibri"/>
            </a:endParaRPr>
          </a:p>
        </p:txBody>
      </p:sp>
      <p:sp>
        <p:nvSpPr>
          <p:cNvPr id="25" name="Rectangle: Rounded Corners 24">
            <a:extLst>
              <a:ext uri="{FF2B5EF4-FFF2-40B4-BE49-F238E27FC236}">
                <a16:creationId xmlns:a16="http://schemas.microsoft.com/office/drawing/2014/main" id="{00FEA080-256D-61E0-EB0E-04CD92558697}"/>
              </a:ext>
            </a:extLst>
          </p:cNvPr>
          <p:cNvSpPr/>
          <p:nvPr/>
        </p:nvSpPr>
        <p:spPr>
          <a:xfrm>
            <a:off x="352336" y="2179738"/>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u="sng">
                <a:solidFill>
                  <a:srgbClr val="002060"/>
                </a:solidFill>
                <a:ea typeface="+mn-lt"/>
                <a:cs typeface="+mn-lt"/>
              </a:rPr>
              <a:t>QTS descriptor: </a:t>
            </a:r>
          </a:p>
          <a:p>
            <a:pPr algn="ctr"/>
            <a:r>
              <a:rPr lang="en-US" sz="2000" b="1">
                <a:solidFill>
                  <a:srgbClr val="002060"/>
                </a:solidFill>
                <a:ea typeface="+mn-lt"/>
                <a:cs typeface="+mn-lt"/>
              </a:rPr>
              <a:t>The teacher demonstrates a knowledge and understanding of needs of all learners in planning, preparation and teaching, ensuring that the four purposes are the drivers for learners’ experiences.</a:t>
            </a:r>
            <a:endParaRPr lang="en-US" sz="2000" b="1">
              <a:solidFill>
                <a:srgbClr val="002060"/>
              </a:solidFill>
              <a:cs typeface="Calibri"/>
            </a:endParaRPr>
          </a:p>
        </p:txBody>
      </p:sp>
      <p:sp>
        <p:nvSpPr>
          <p:cNvPr id="26" name="Rectangle: Rounded Corners 25">
            <a:extLst>
              <a:ext uri="{FF2B5EF4-FFF2-40B4-BE49-F238E27FC236}">
                <a16:creationId xmlns:a16="http://schemas.microsoft.com/office/drawing/2014/main" id="{BBD06A26-36C5-25D7-EC79-79A048EE0A7A}"/>
              </a:ext>
            </a:extLst>
          </p:cNvPr>
          <p:cNvSpPr/>
          <p:nvPr/>
        </p:nvSpPr>
        <p:spPr>
          <a:xfrm>
            <a:off x="4372062"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rgbClr val="002060"/>
                </a:solidFill>
                <a:cs typeface="Calibri"/>
              </a:rPr>
              <a:t>For the Reflection session on </a:t>
            </a:r>
            <a:r>
              <a:rPr lang="en-US" sz="2400" b="1" u="sng">
                <a:solidFill>
                  <a:srgbClr val="002060"/>
                </a:solidFill>
                <a:cs typeface="Calibri"/>
              </a:rPr>
              <a:t>05.06.23</a:t>
            </a:r>
            <a:r>
              <a:rPr lang="en-US" sz="2400" b="1">
                <a:solidFill>
                  <a:srgbClr val="002060"/>
                </a:solidFill>
                <a:cs typeface="Calibri"/>
              </a:rPr>
              <a:t> please bring some ideas or plans that you have written during PTE that could fulfil this brief. We will be writing a PET together.</a:t>
            </a:r>
          </a:p>
        </p:txBody>
      </p:sp>
      <p:sp>
        <p:nvSpPr>
          <p:cNvPr id="27" name="Rectangle: Rounded Corners 26">
            <a:extLst>
              <a:ext uri="{FF2B5EF4-FFF2-40B4-BE49-F238E27FC236}">
                <a16:creationId xmlns:a16="http://schemas.microsoft.com/office/drawing/2014/main" id="{2B005DBE-0E5D-B4D8-27E2-FAA8FCE5CCC8}"/>
              </a:ext>
            </a:extLst>
          </p:cNvPr>
          <p:cNvSpPr/>
          <p:nvPr/>
        </p:nvSpPr>
        <p:spPr>
          <a:xfrm>
            <a:off x="8454704"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u="sng">
                <a:solidFill>
                  <a:srgbClr val="002060"/>
                </a:solidFill>
                <a:cs typeface="Calibri"/>
              </a:rPr>
              <a:t>PET</a:t>
            </a:r>
          </a:p>
          <a:p>
            <a:pPr algn="ctr"/>
            <a:r>
              <a:rPr lang="en-US" sz="2400" b="1">
                <a:solidFill>
                  <a:srgbClr val="002060"/>
                </a:solidFill>
                <a:cs typeface="Calibri"/>
              </a:rPr>
              <a:t>Q1 What did you do and why?</a:t>
            </a:r>
          </a:p>
          <a:p>
            <a:pPr algn="ctr"/>
            <a:endParaRPr lang="en-US" sz="2400" b="1">
              <a:solidFill>
                <a:srgbClr val="002060"/>
              </a:solidFill>
              <a:cs typeface="Calibri"/>
            </a:endParaRPr>
          </a:p>
          <a:p>
            <a:pPr algn="ctr"/>
            <a:r>
              <a:rPr lang="en-US" sz="2400" b="1">
                <a:solidFill>
                  <a:srgbClr val="002060"/>
                </a:solidFill>
                <a:cs typeface="Calibri"/>
              </a:rPr>
              <a:t>Q2 What have you learned?</a:t>
            </a:r>
          </a:p>
          <a:p>
            <a:pPr algn="ctr"/>
            <a:endParaRPr lang="en-US" sz="2400" b="1">
              <a:solidFill>
                <a:srgbClr val="002060"/>
              </a:solidFill>
              <a:cs typeface="Calibri"/>
            </a:endParaRPr>
          </a:p>
          <a:p>
            <a:pPr algn="ctr"/>
            <a:r>
              <a:rPr lang="en-US" sz="2400" b="1">
                <a:solidFill>
                  <a:srgbClr val="002060"/>
                </a:solidFill>
                <a:cs typeface="Calibri"/>
              </a:rPr>
              <a:t>Q3 What next?</a:t>
            </a:r>
          </a:p>
        </p:txBody>
      </p:sp>
      <p:sp>
        <p:nvSpPr>
          <p:cNvPr id="28" name="Arrow: Right 27">
            <a:extLst>
              <a:ext uri="{FF2B5EF4-FFF2-40B4-BE49-F238E27FC236}">
                <a16:creationId xmlns:a16="http://schemas.microsoft.com/office/drawing/2014/main" id="{9EE7A884-E194-B37D-5D35-1E6886A6B832}"/>
              </a:ext>
            </a:extLst>
          </p:cNvPr>
          <p:cNvSpPr/>
          <p:nvPr/>
        </p:nvSpPr>
        <p:spPr>
          <a:xfrm>
            <a:off x="3721915" y="3537357"/>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Right 29">
            <a:extLst>
              <a:ext uri="{FF2B5EF4-FFF2-40B4-BE49-F238E27FC236}">
                <a16:creationId xmlns:a16="http://schemas.microsoft.com/office/drawing/2014/main" id="{4746413A-B6B2-4590-EEFD-4080DE68AD36}"/>
              </a:ext>
            </a:extLst>
          </p:cNvPr>
          <p:cNvSpPr/>
          <p:nvPr/>
        </p:nvSpPr>
        <p:spPr>
          <a:xfrm>
            <a:off x="7776593" y="3530366"/>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34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Text&#10;&#10;Description automatically generated">
            <a:extLst>
              <a:ext uri="{FF2B5EF4-FFF2-40B4-BE49-F238E27FC236}">
                <a16:creationId xmlns:a16="http://schemas.microsoft.com/office/drawing/2014/main" id="{5329D1B5-B160-37F1-44BF-8DAD18AC4218}"/>
              </a:ext>
            </a:extLst>
          </p:cNvPr>
          <p:cNvPicPr>
            <a:picLocks noGrp="1" noChangeAspect="1"/>
          </p:cNvPicPr>
          <p:nvPr>
            <p:ph idx="1"/>
          </p:nvPr>
        </p:nvPicPr>
        <p:blipFill>
          <a:blip r:embed="rId2"/>
          <a:stretch>
            <a:fillRect/>
          </a:stretch>
        </p:blipFill>
        <p:spPr>
          <a:xfrm>
            <a:off x="1798618" y="1316190"/>
            <a:ext cx="3512512" cy="17310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FB9590B6-E407-0F3C-14FA-AB711676CCCB}"/>
              </a:ext>
            </a:extLst>
          </p:cNvPr>
          <p:cNvSpPr>
            <a:spLocks noGrp="1"/>
          </p:cNvSpPr>
          <p:nvPr>
            <p:ph type="title"/>
          </p:nvPr>
        </p:nvSpPr>
        <p:spPr>
          <a:xfrm>
            <a:off x="563127" y="128200"/>
            <a:ext cx="5962149" cy="600886"/>
          </a:xfrm>
        </p:spPr>
        <p:txBody>
          <a:bodyPr>
            <a:noAutofit/>
          </a:bodyPr>
          <a:lstStyle/>
          <a:p>
            <a:r>
              <a:rPr lang="en-US" sz="3100" u="sng">
                <a:solidFill>
                  <a:srgbClr val="00B050"/>
                </a:solidFill>
                <a:latin typeface="Arial"/>
                <a:cs typeface="Arial"/>
              </a:rPr>
              <a:t>Create your template</a:t>
            </a:r>
            <a:endParaRPr lang="en-US" sz="3100" u="sng">
              <a:solidFill>
                <a:srgbClr val="00B050"/>
              </a:solidFill>
            </a:endParaRPr>
          </a:p>
        </p:txBody>
      </p:sp>
      <p:sp>
        <p:nvSpPr>
          <p:cNvPr id="5" name="TextBox 4">
            <a:extLst>
              <a:ext uri="{FF2B5EF4-FFF2-40B4-BE49-F238E27FC236}">
                <a16:creationId xmlns:a16="http://schemas.microsoft.com/office/drawing/2014/main" id="{2BA77DB8-1AA4-ACE0-D367-69F6F20C0315}"/>
              </a:ext>
            </a:extLst>
          </p:cNvPr>
          <p:cNvSpPr txBox="1"/>
          <p:nvPr/>
        </p:nvSpPr>
        <p:spPr>
          <a:xfrm>
            <a:off x="184416" y="1465087"/>
            <a:ext cx="1385688"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1.Name your template</a:t>
            </a:r>
            <a:endParaRPr lang="en-US" sz="2400">
              <a:solidFill>
                <a:srgbClr val="00B050"/>
              </a:solidFill>
              <a:cs typeface="Calibri" panose="020F0502020204030204"/>
            </a:endParaRPr>
          </a:p>
        </p:txBody>
      </p:sp>
      <p:pic>
        <p:nvPicPr>
          <p:cNvPr id="11" name="Picture 11" descr="Graphical user interface, application&#10;&#10;Description automatically generated">
            <a:extLst>
              <a:ext uri="{FF2B5EF4-FFF2-40B4-BE49-F238E27FC236}">
                <a16:creationId xmlns:a16="http://schemas.microsoft.com/office/drawing/2014/main" id="{CDC49604-2E09-6DE6-17C2-34C07C091E6C}"/>
              </a:ext>
            </a:extLst>
          </p:cNvPr>
          <p:cNvPicPr>
            <a:picLocks noChangeAspect="1"/>
          </p:cNvPicPr>
          <p:nvPr/>
        </p:nvPicPr>
        <p:blipFill>
          <a:blip r:embed="rId3"/>
          <a:stretch>
            <a:fillRect/>
          </a:stretch>
        </p:blipFill>
        <p:spPr>
          <a:xfrm>
            <a:off x="1746837" y="3431578"/>
            <a:ext cx="3524410" cy="18240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7CE98AF1-B860-1AC2-68C1-7EF6853426E5}"/>
              </a:ext>
            </a:extLst>
          </p:cNvPr>
          <p:cNvSpPr txBox="1"/>
          <p:nvPr/>
        </p:nvSpPr>
        <p:spPr>
          <a:xfrm>
            <a:off x="214297" y="3565389"/>
            <a:ext cx="1334461"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2.Date your template</a:t>
            </a:r>
          </a:p>
        </p:txBody>
      </p:sp>
      <p:sp>
        <p:nvSpPr>
          <p:cNvPr id="16" name="TextBox 15">
            <a:extLst>
              <a:ext uri="{FF2B5EF4-FFF2-40B4-BE49-F238E27FC236}">
                <a16:creationId xmlns:a16="http://schemas.microsoft.com/office/drawing/2014/main" id="{60303FF4-7A3F-B2BA-4ECF-E5B4EBE94713}"/>
              </a:ext>
            </a:extLst>
          </p:cNvPr>
          <p:cNvSpPr txBox="1"/>
          <p:nvPr/>
        </p:nvSpPr>
        <p:spPr>
          <a:xfrm>
            <a:off x="5310947" y="1028379"/>
            <a:ext cx="1366477" cy="2718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97A93C4-4BCE-3435-6B08-CB9715B6530F}"/>
              </a:ext>
            </a:extLst>
          </p:cNvPr>
          <p:cNvSpPr txBox="1"/>
          <p:nvPr/>
        </p:nvSpPr>
        <p:spPr>
          <a:xfrm>
            <a:off x="6156192" y="1465088"/>
            <a:ext cx="493058" cy="1408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8" name="TextBox 17">
            <a:extLst>
              <a:ext uri="{FF2B5EF4-FFF2-40B4-BE49-F238E27FC236}">
                <a16:creationId xmlns:a16="http://schemas.microsoft.com/office/drawing/2014/main" id="{E2918900-D3A8-7151-633A-E2BC55479F76}"/>
              </a:ext>
            </a:extLst>
          </p:cNvPr>
          <p:cNvSpPr txBox="1"/>
          <p:nvPr/>
        </p:nvSpPr>
        <p:spPr>
          <a:xfrm>
            <a:off x="5560252" y="1051218"/>
            <a:ext cx="773100" cy="450937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b="1">
                <a:solidFill>
                  <a:srgbClr val="00B050"/>
                </a:solidFill>
                <a:cs typeface="Calibri"/>
              </a:rPr>
              <a:t>SAVE</a:t>
            </a:r>
            <a:endParaRPr lang="en-US" sz="7200">
              <a:solidFill>
                <a:srgbClr val="00B050"/>
              </a:solidFill>
              <a:cs typeface="Calibri" panose="020F0502020204030204"/>
            </a:endParaRPr>
          </a:p>
        </p:txBody>
      </p:sp>
      <p:sp>
        <p:nvSpPr>
          <p:cNvPr id="20" name="TextBox 19">
            <a:extLst>
              <a:ext uri="{FF2B5EF4-FFF2-40B4-BE49-F238E27FC236}">
                <a16:creationId xmlns:a16="http://schemas.microsoft.com/office/drawing/2014/main" id="{C30E23C3-E9A0-7D6F-F130-B248AC4DB510}"/>
              </a:ext>
            </a:extLst>
          </p:cNvPr>
          <p:cNvSpPr txBox="1"/>
          <p:nvPr/>
        </p:nvSpPr>
        <p:spPr>
          <a:xfrm>
            <a:off x="9560002" y="539799"/>
            <a:ext cx="1991872" cy="1569660"/>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3.Map your standards by choosing the strands.</a:t>
            </a:r>
          </a:p>
        </p:txBody>
      </p:sp>
      <p:pic>
        <p:nvPicPr>
          <p:cNvPr id="23" name="Picture 23" descr="Graphical user interface, application&#10;&#10;Description automatically generated">
            <a:extLst>
              <a:ext uri="{FF2B5EF4-FFF2-40B4-BE49-F238E27FC236}">
                <a16:creationId xmlns:a16="http://schemas.microsoft.com/office/drawing/2014/main" id="{A70F5B0D-E399-75AE-2555-0585C0B2FC1F}"/>
              </a:ext>
            </a:extLst>
          </p:cNvPr>
          <p:cNvPicPr>
            <a:picLocks noChangeAspect="1"/>
          </p:cNvPicPr>
          <p:nvPr/>
        </p:nvPicPr>
        <p:blipFill>
          <a:blip r:embed="rId4"/>
          <a:stretch>
            <a:fillRect/>
          </a:stretch>
        </p:blipFill>
        <p:spPr>
          <a:xfrm>
            <a:off x="6595296" y="131483"/>
            <a:ext cx="2557406" cy="4114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5" name="TextBox 24">
            <a:extLst>
              <a:ext uri="{FF2B5EF4-FFF2-40B4-BE49-F238E27FC236}">
                <a16:creationId xmlns:a16="http://schemas.microsoft.com/office/drawing/2014/main" id="{EE777ABE-0AFB-29EA-3038-08C8B433F9EC}"/>
              </a:ext>
            </a:extLst>
          </p:cNvPr>
          <p:cNvSpPr txBox="1"/>
          <p:nvPr/>
        </p:nvSpPr>
        <p:spPr>
          <a:xfrm>
            <a:off x="6594179" y="5029622"/>
            <a:ext cx="2178636" cy="461665"/>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4.Choose QTS</a:t>
            </a:r>
          </a:p>
        </p:txBody>
      </p:sp>
      <p:pic>
        <p:nvPicPr>
          <p:cNvPr id="21" name="Picture 21" descr="A picture containing text&#10;&#10;Description automatically generated">
            <a:extLst>
              <a:ext uri="{FF2B5EF4-FFF2-40B4-BE49-F238E27FC236}">
                <a16:creationId xmlns:a16="http://schemas.microsoft.com/office/drawing/2014/main" id="{B271D24F-D759-D1B0-3ACE-6E6DAC18360B}"/>
              </a:ext>
            </a:extLst>
          </p:cNvPr>
          <p:cNvPicPr>
            <a:picLocks noChangeAspect="1"/>
          </p:cNvPicPr>
          <p:nvPr/>
        </p:nvPicPr>
        <p:blipFill>
          <a:blip r:embed="rId5"/>
          <a:stretch>
            <a:fillRect/>
          </a:stretch>
        </p:blipFill>
        <p:spPr>
          <a:xfrm>
            <a:off x="8952755" y="2844551"/>
            <a:ext cx="3094316" cy="38508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26" name="Straight Arrow Connector 25">
            <a:extLst>
              <a:ext uri="{FF2B5EF4-FFF2-40B4-BE49-F238E27FC236}">
                <a16:creationId xmlns:a16="http://schemas.microsoft.com/office/drawing/2014/main" id="{491D8774-0BC6-CC6D-9445-BFDAAE33B7FB}"/>
              </a:ext>
            </a:extLst>
          </p:cNvPr>
          <p:cNvCxnSpPr/>
          <p:nvPr/>
        </p:nvCxnSpPr>
        <p:spPr>
          <a:xfrm>
            <a:off x="1062131" y="2003426"/>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DBFD625-9196-55C2-4665-14508F7729CB}"/>
              </a:ext>
            </a:extLst>
          </p:cNvPr>
          <p:cNvCxnSpPr>
            <a:cxnSpLocks/>
          </p:cNvCxnSpPr>
          <p:nvPr/>
        </p:nvCxnSpPr>
        <p:spPr>
          <a:xfrm>
            <a:off x="1062131" y="4057838"/>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4EADFDE-B3F0-989F-D49F-2A1FC53BCD0B}"/>
              </a:ext>
            </a:extLst>
          </p:cNvPr>
          <p:cNvCxnSpPr>
            <a:cxnSpLocks/>
          </p:cNvCxnSpPr>
          <p:nvPr/>
        </p:nvCxnSpPr>
        <p:spPr>
          <a:xfrm>
            <a:off x="8323542" y="5447367"/>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EEEBDDA-B17D-4C17-A0BE-84F8CCC5F730}"/>
              </a:ext>
            </a:extLst>
          </p:cNvPr>
          <p:cNvCxnSpPr>
            <a:cxnSpLocks/>
          </p:cNvCxnSpPr>
          <p:nvPr/>
        </p:nvCxnSpPr>
        <p:spPr>
          <a:xfrm flipH="1">
            <a:off x="8886825" y="725955"/>
            <a:ext cx="572246" cy="2345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4841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572493" y="238539"/>
            <a:ext cx="5224445" cy="1448792"/>
          </a:xfrm>
        </p:spPr>
        <p:txBody>
          <a:bodyPr vert="horz" lIns="91440" tIns="45720" rIns="91440" bIns="45720" rtlCol="0" anchor="b">
            <a:normAutofit fontScale="90000"/>
          </a:bodyPr>
          <a:lstStyle/>
          <a:p>
            <a:pPr>
              <a:lnSpc>
                <a:spcPct val="90000"/>
              </a:lnSpc>
            </a:pPr>
            <a:r>
              <a:rPr lang="en-US" sz="5400">
                <a:solidFill>
                  <a:srgbClr val="00B050"/>
                </a:solidFill>
                <a:latin typeface="+mj-lt"/>
                <a:cs typeface="+mj-cs"/>
              </a:rPr>
              <a:t>Success Criteria for support</a:t>
            </a:r>
            <a:endParaRPr lang="en-US" sz="5400">
              <a:solidFill>
                <a:srgbClr val="00B050"/>
              </a:solidFill>
              <a:latin typeface="+mj-lt"/>
              <a:cs typeface="Calibri Light"/>
            </a:endParaRP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09EAE696-F63F-8E4B-871A-48A76BBB3139}"/>
              </a:ext>
            </a:extLst>
          </p:cNvPr>
          <p:cNvSpPr>
            <a:spLocks noGrp="1"/>
          </p:cNvSpPr>
          <p:nvPr>
            <p:ph idx="10"/>
          </p:nvPr>
        </p:nvSpPr>
        <p:spPr>
          <a:xfrm>
            <a:off x="443097" y="2100070"/>
            <a:ext cx="6037816" cy="1675022"/>
          </a:xfrm>
        </p:spPr>
        <p:txBody>
          <a:bodyPr vert="horz" lIns="91440" tIns="45720" rIns="91440" bIns="45720" rtlCol="0" anchor="t">
            <a:normAutofit/>
          </a:bodyPr>
          <a:lstStyle/>
          <a:p>
            <a:pPr>
              <a:lnSpc>
                <a:spcPct val="90000"/>
              </a:lnSpc>
            </a:pPr>
            <a:endParaRPr lang="en-US" b="1">
              <a:latin typeface="Arial"/>
              <a:cs typeface="Arial"/>
            </a:endParaRPr>
          </a:p>
        </p:txBody>
      </p:sp>
      <p:pic>
        <p:nvPicPr>
          <p:cNvPr id="10" name="Picture 10" descr="A picture containing text, sign, sky, outdoor&#10;&#10;Description automatically generated">
            <a:extLst>
              <a:ext uri="{FF2B5EF4-FFF2-40B4-BE49-F238E27FC236}">
                <a16:creationId xmlns:a16="http://schemas.microsoft.com/office/drawing/2014/main" id="{1426F285-ADDB-8C71-B458-0FE3FB97F596}"/>
              </a:ext>
            </a:extLst>
          </p:cNvPr>
          <p:cNvPicPr>
            <a:picLocks noGrp="1" noChangeAspect="1"/>
          </p:cNvPicPr>
          <p:nvPr>
            <p:ph idx="1"/>
          </p:nvPr>
        </p:nvPicPr>
        <p:blipFill rotWithShape="1">
          <a:blip r:embed="rId3"/>
          <a:srcRect l="12661" r="32272" b="-1"/>
          <a:stretch/>
        </p:blipFill>
        <p:spPr>
          <a:xfrm>
            <a:off x="648058" y="2691816"/>
            <a:ext cx="3179064" cy="3334512"/>
          </a:xfrm>
          <a:prstGeom prst="rect">
            <a:avLst/>
          </a:prstGeom>
        </p:spPr>
      </p:pic>
      <p:graphicFrame>
        <p:nvGraphicFramePr>
          <p:cNvPr id="4" name="Table 3">
            <a:extLst>
              <a:ext uri="{FF2B5EF4-FFF2-40B4-BE49-F238E27FC236}">
                <a16:creationId xmlns:a16="http://schemas.microsoft.com/office/drawing/2014/main" id="{23586D44-78C0-3BB7-7A0A-1AD281591F1A}"/>
              </a:ext>
            </a:extLst>
          </p:cNvPr>
          <p:cNvGraphicFramePr>
            <a:graphicFrameLocks noGrp="1"/>
          </p:cNvGraphicFramePr>
          <p:nvPr>
            <p:extLst>
              <p:ext uri="{D42A27DB-BD31-4B8C-83A1-F6EECF244321}">
                <p14:modId xmlns:p14="http://schemas.microsoft.com/office/powerpoint/2010/main" val="65408330"/>
              </p:ext>
            </p:extLst>
          </p:nvPr>
        </p:nvGraphicFramePr>
        <p:xfrm>
          <a:off x="6009735" y="100641"/>
          <a:ext cx="6067245" cy="6744139"/>
        </p:xfrm>
        <a:graphic>
          <a:graphicData uri="http://schemas.openxmlformats.org/drawingml/2006/table">
            <a:tbl>
              <a:tblPr firstRow="1" bandRow="1">
                <a:tableStyleId>{5C22544A-7EE6-4342-B048-85BDC9FD1C3A}</a:tableStyleId>
              </a:tblPr>
              <a:tblGrid>
                <a:gridCol w="5112158">
                  <a:extLst>
                    <a:ext uri="{9D8B030D-6E8A-4147-A177-3AD203B41FA5}">
                      <a16:colId xmlns:a16="http://schemas.microsoft.com/office/drawing/2014/main" val="1547150078"/>
                    </a:ext>
                  </a:extLst>
                </a:gridCol>
                <a:gridCol w="955087">
                  <a:extLst>
                    <a:ext uri="{9D8B030D-6E8A-4147-A177-3AD203B41FA5}">
                      <a16:colId xmlns:a16="http://schemas.microsoft.com/office/drawing/2014/main" val="1924960156"/>
                    </a:ext>
                  </a:extLst>
                </a:gridCol>
              </a:tblGrid>
              <a:tr h="428079">
                <a:tc>
                  <a:txBody>
                    <a:bodyPr/>
                    <a:lstStyle/>
                    <a:p>
                      <a:pPr algn="ctr" fontAlgn="t"/>
                      <a:r>
                        <a:rPr lang="en-US" sz="2000">
                          <a:effectLst/>
                        </a:rPr>
                        <a:t>Success Criteria</a:t>
                      </a:r>
                    </a:p>
                  </a:txBody>
                  <a:tcPr/>
                </a:tc>
                <a:tc>
                  <a:txBody>
                    <a:bodyPr/>
                    <a:lstStyle/>
                    <a:p>
                      <a:pPr fontAlgn="t"/>
                      <a:r>
                        <a:rPr lang="en-US" sz="1100">
                          <a:effectLst/>
                        </a:rPr>
                        <a:t>Evident in template (Y/N) </a:t>
                      </a:r>
                      <a:endParaRPr lang="en-US">
                        <a:effectLst/>
                      </a:endParaRPr>
                    </a:p>
                  </a:txBody>
                  <a:tcPr/>
                </a:tc>
                <a:extLst>
                  <a:ext uri="{0D108BD9-81ED-4DB2-BD59-A6C34878D82A}">
                    <a16:rowId xmlns:a16="http://schemas.microsoft.com/office/drawing/2014/main" val="788712309"/>
                  </a:ext>
                </a:extLst>
              </a:tr>
              <a:tr h="356733">
                <a:tc gridSpan="2">
                  <a:txBody>
                    <a:bodyPr/>
                    <a:lstStyle/>
                    <a:p>
                      <a:pPr lvl="0" algn="ctr">
                        <a:buNone/>
                      </a:pPr>
                      <a:r>
                        <a:rPr lang="en-US" sz="1400" b="1">
                          <a:effectLst/>
                        </a:rPr>
                        <a:t>What you did and why?</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1924178997"/>
                  </a:ext>
                </a:extLst>
              </a:tr>
              <a:tr h="356733">
                <a:tc>
                  <a:txBody>
                    <a:bodyPr/>
                    <a:lstStyle/>
                    <a:p>
                      <a:pPr fontAlgn="t"/>
                      <a:r>
                        <a:rPr lang="en-US" sz="1100">
                          <a:effectLst/>
                        </a:rPr>
                        <a:t>An explanation of what experience you encountered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271513408"/>
                  </a:ext>
                </a:extLst>
              </a:tr>
              <a:tr h="770543">
                <a:tc>
                  <a:txBody>
                    <a:bodyPr/>
                    <a:lstStyle/>
                    <a:p>
                      <a:pPr fontAlgn="t"/>
                      <a:r>
                        <a:rPr lang="en-US" sz="1100">
                          <a:effectLst/>
                        </a:rPr>
                        <a:t>An explanation of why you did, what you did.  </a:t>
                      </a:r>
                      <a:endParaRPr lang="en-US">
                        <a:effectLst/>
                      </a:endParaRPr>
                    </a:p>
                    <a:p>
                      <a:pPr rtl="0" fontAlgn="base"/>
                      <a:r>
                        <a:rPr lang="en-US" sz="1100">
                          <a:effectLst/>
                        </a:rPr>
                        <a:t>For example, was the motivation a result of a conversation with your mentor? A lesson plan evaluation? A weekly reflection target? A piece of literature you engaged with? </a:t>
                      </a:r>
                      <a:endParaRPr lang="en-US">
                        <a:effectLst/>
                      </a:endParaRPr>
                    </a:p>
                  </a:txBody>
                  <a:tcPr/>
                </a:tc>
                <a:tc>
                  <a:txBody>
                    <a:bodyPr/>
                    <a:lstStyle/>
                    <a:p>
                      <a:pPr fontAlgn="t"/>
                      <a:endParaRPr lang="en-US">
                        <a:effectLst/>
                      </a:endParaRPr>
                    </a:p>
                    <a:p>
                      <a:pPr rtl="0" fontAlgn="base"/>
                      <a:endParaRPr lang="en-US">
                        <a:effectLst/>
                      </a:endParaRPr>
                    </a:p>
                  </a:txBody>
                  <a:tcPr/>
                </a:tc>
                <a:extLst>
                  <a:ext uri="{0D108BD9-81ED-4DB2-BD59-A6C34878D82A}">
                    <a16:rowId xmlns:a16="http://schemas.microsoft.com/office/drawing/2014/main" val="2560487188"/>
                  </a:ext>
                </a:extLst>
              </a:tr>
              <a:tr h="428079">
                <a:tc>
                  <a:txBody>
                    <a:bodyPr/>
                    <a:lstStyle/>
                    <a:p>
                      <a:pPr fontAlgn="t"/>
                      <a:r>
                        <a:rPr lang="en-US" sz="1100">
                          <a:effectLst/>
                        </a:rPr>
                        <a:t>A reference to any ‘Teaching Standards’ that you have chosen to focus on as part of the experience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153370711"/>
                  </a:ext>
                </a:extLst>
              </a:tr>
              <a:tr h="299655">
                <a:tc gridSpan="2">
                  <a:txBody>
                    <a:bodyPr/>
                    <a:lstStyle/>
                    <a:p>
                      <a:pPr algn="ctr" fontAlgn="t"/>
                      <a:r>
                        <a:rPr lang="en-US" sz="1400" b="1">
                          <a:effectLst/>
                        </a:rPr>
                        <a:t>What have you learned?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63966131"/>
                  </a:ext>
                </a:extLst>
              </a:tr>
              <a:tr h="428079">
                <a:tc>
                  <a:txBody>
                    <a:bodyPr/>
                    <a:lstStyle/>
                    <a:p>
                      <a:pPr fontAlgn="t"/>
                      <a:r>
                        <a:rPr lang="en-US" sz="1100">
                          <a:effectLst/>
                        </a:rPr>
                        <a:t>A deep reflection on what impact your actions had on learners (including references to literature, where appropriate)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3311633630"/>
                  </a:ext>
                </a:extLst>
              </a:tr>
              <a:tr h="428079">
                <a:tc>
                  <a:txBody>
                    <a:bodyPr/>
                    <a:lstStyle/>
                    <a:p>
                      <a:pPr fontAlgn="t"/>
                      <a:r>
                        <a:rPr lang="en-US" sz="1100">
                          <a:effectLst/>
                        </a:rPr>
                        <a:t>A clear reference to how you have developed your practice in relation to a particular strand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445946346"/>
                  </a:ext>
                </a:extLst>
              </a:tr>
              <a:tr h="299655">
                <a:tc gridSpan="2">
                  <a:txBody>
                    <a:bodyPr/>
                    <a:lstStyle/>
                    <a:p>
                      <a:pPr algn="ctr" fontAlgn="t"/>
                      <a:r>
                        <a:rPr lang="en-US" sz="1400" b="1">
                          <a:effectLst/>
                        </a:rPr>
                        <a:t>What next?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2256864859"/>
                  </a:ext>
                </a:extLst>
              </a:tr>
              <a:tr h="356733">
                <a:tc>
                  <a:txBody>
                    <a:bodyPr/>
                    <a:lstStyle/>
                    <a:p>
                      <a:pPr fontAlgn="t"/>
                      <a:r>
                        <a:rPr lang="en-US" sz="1100">
                          <a:effectLst/>
                        </a:rPr>
                        <a:t>An explanation of how will you use or adapt these ideas in the future?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338771034"/>
                  </a:ext>
                </a:extLst>
              </a:tr>
              <a:tr h="428079">
                <a:tc>
                  <a:txBody>
                    <a:bodyPr/>
                    <a:lstStyle/>
                    <a:p>
                      <a:pPr fontAlgn="t"/>
                      <a:r>
                        <a:rPr lang="en-US" sz="1100">
                          <a:effectLst/>
                        </a:rPr>
                        <a:t>An explanation of how will you continue your personal learning in relation to this topic in the future?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625223441"/>
                  </a:ext>
                </a:extLst>
              </a:tr>
              <a:tr h="442349">
                <a:tc>
                  <a:txBody>
                    <a:bodyPr/>
                    <a:lstStyle/>
                    <a:p>
                      <a:pPr fontAlgn="t"/>
                      <a:r>
                        <a:rPr lang="en-US" sz="1100">
                          <a:effectLst/>
                        </a:rPr>
                        <a:t>Is there a piece of literature that you intend to read as a consequence of this?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3165248078"/>
                  </a:ext>
                </a:extLst>
              </a:tr>
              <a:tr h="299655">
                <a:tc gridSpan="2">
                  <a:txBody>
                    <a:bodyPr/>
                    <a:lstStyle/>
                    <a:p>
                      <a:pPr algn="ctr" fontAlgn="t"/>
                      <a:r>
                        <a:rPr lang="en-US" sz="1400" b="1">
                          <a:effectLst/>
                        </a:rPr>
                        <a:t>General considerations for each Professional Experience Template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2604657581"/>
                  </a:ext>
                </a:extLst>
              </a:tr>
              <a:tr h="428079">
                <a:tc>
                  <a:txBody>
                    <a:bodyPr/>
                    <a:lstStyle/>
                    <a:p>
                      <a:pPr fontAlgn="t"/>
                      <a:r>
                        <a:rPr lang="en-US" sz="1100">
                          <a:effectLst/>
                        </a:rPr>
                        <a:t>If the template is linked to more than one strand, each strand must be clearly discussed in each section of the template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158708775"/>
                  </a:ext>
                </a:extLst>
              </a:tr>
              <a:tr h="428079">
                <a:tc>
                  <a:txBody>
                    <a:bodyPr/>
                    <a:lstStyle/>
                    <a:p>
                      <a:pPr fontAlgn="t"/>
                      <a:r>
                        <a:rPr lang="en-US" sz="1100">
                          <a:effectLst/>
                        </a:rPr>
                        <a:t>A minimum of two pieces of evidence linked to the template (which are referred to in your writing)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618498947"/>
                  </a:ext>
                </a:extLst>
              </a:tr>
              <a:tr h="356733">
                <a:tc>
                  <a:txBody>
                    <a:bodyPr/>
                    <a:lstStyle/>
                    <a:p>
                      <a:pPr fontAlgn="t"/>
                      <a:r>
                        <a:rPr lang="en-US" sz="1100">
                          <a:effectLst/>
                        </a:rPr>
                        <a:t>At least one reference to literature which are accurately referenced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072419853"/>
                  </a:ext>
                </a:extLst>
              </a:tr>
            </a:tbl>
          </a:graphicData>
        </a:graphic>
      </p:graphicFrame>
    </p:spTree>
    <p:extLst>
      <p:ext uri="{BB962C8B-B14F-4D97-AF65-F5344CB8AC3E}">
        <p14:creationId xmlns:p14="http://schemas.microsoft.com/office/powerpoint/2010/main" val="360102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B6F1-2C8D-6BBD-96BA-EDD0AC0ACC33}"/>
              </a:ext>
            </a:extLst>
          </p:cNvPr>
          <p:cNvSpPr>
            <a:spLocks noGrp="1"/>
          </p:cNvSpPr>
          <p:nvPr>
            <p:ph type="title"/>
          </p:nvPr>
        </p:nvSpPr>
        <p:spPr>
          <a:xfrm>
            <a:off x="358219" y="245595"/>
            <a:ext cx="11481847" cy="533650"/>
          </a:xfrm>
          <a:solidFill>
            <a:schemeClr val="accent6">
              <a:lumMod val="20000"/>
              <a:lumOff val="80000"/>
            </a:schemeClr>
          </a:solidFill>
          <a:ln w="57150">
            <a:solidFill>
              <a:srgbClr val="00B050"/>
            </a:solidFill>
          </a:ln>
        </p:spPr>
        <p:txBody>
          <a:bodyPr>
            <a:normAutofit fontScale="90000"/>
          </a:bodyPr>
          <a:lstStyle/>
          <a:p>
            <a:r>
              <a:rPr lang="en-US">
                <a:latin typeface="Arial"/>
                <a:cs typeface="Arial"/>
              </a:rPr>
              <a:t>Starter sentence examples:</a:t>
            </a:r>
            <a:endParaRPr lang="en-US"/>
          </a:p>
        </p:txBody>
      </p:sp>
      <p:sp>
        <p:nvSpPr>
          <p:cNvPr id="4" name="TextBox 3">
            <a:extLst>
              <a:ext uri="{FF2B5EF4-FFF2-40B4-BE49-F238E27FC236}">
                <a16:creationId xmlns:a16="http://schemas.microsoft.com/office/drawing/2014/main" id="{4FF4D796-2D48-64F0-BBF8-6E4BD6D41455}"/>
              </a:ext>
            </a:extLst>
          </p:cNvPr>
          <p:cNvSpPr txBox="1"/>
          <p:nvPr/>
        </p:nvSpPr>
        <p:spPr>
          <a:xfrm>
            <a:off x="366059" y="981635"/>
            <a:ext cx="11432987" cy="4549835"/>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Font typeface="Wingdings"/>
              <a:buChar char="Ø"/>
            </a:pPr>
            <a:r>
              <a:rPr lang="en-US" sz="2800" b="1">
                <a:cs typeface="Calibri"/>
              </a:rPr>
              <a:t>As part of my 5008 assignment I....</a:t>
            </a:r>
          </a:p>
          <a:p>
            <a:pPr marL="457200" indent="-457200">
              <a:lnSpc>
                <a:spcPct val="150000"/>
              </a:lnSpc>
              <a:buFont typeface="Wingdings"/>
              <a:buChar char="Ø"/>
            </a:pPr>
            <a:r>
              <a:rPr lang="en-US" sz="2800" b="1">
                <a:cs typeface="Calibri"/>
              </a:rPr>
              <a:t>During observation I noticed that...</a:t>
            </a:r>
          </a:p>
          <a:p>
            <a:pPr marL="457200" indent="-457200">
              <a:lnSpc>
                <a:spcPct val="150000"/>
              </a:lnSpc>
              <a:buFont typeface="Wingdings"/>
              <a:buChar char="Ø"/>
            </a:pPr>
            <a:r>
              <a:rPr lang="en-US" sz="2800" b="1">
                <a:cs typeface="Calibri"/>
              </a:rPr>
              <a:t>After discussion with my mentor I....</a:t>
            </a:r>
          </a:p>
          <a:p>
            <a:pPr marL="457200" indent="-457200">
              <a:lnSpc>
                <a:spcPct val="150000"/>
              </a:lnSpc>
              <a:buFont typeface="Wingdings"/>
              <a:buChar char="Ø"/>
            </a:pPr>
            <a:r>
              <a:rPr lang="en-US" sz="2800" b="1">
                <a:cs typeface="Calibri"/>
              </a:rPr>
              <a:t>In preparation for my Bridging presentation I...</a:t>
            </a:r>
          </a:p>
          <a:p>
            <a:pPr marL="457200" indent="-457200">
              <a:lnSpc>
                <a:spcPct val="150000"/>
              </a:lnSpc>
              <a:buFont typeface="Wingdings"/>
              <a:buChar char="Ø"/>
            </a:pPr>
            <a:r>
              <a:rPr lang="en-US" sz="2800" b="1">
                <a:cs typeface="Calibri"/>
              </a:rPr>
              <a:t>After reflecting on my teaching I wanted to...</a:t>
            </a:r>
          </a:p>
          <a:p>
            <a:pPr marL="457200" indent="-457200">
              <a:lnSpc>
                <a:spcPct val="150000"/>
              </a:lnSpc>
              <a:buFont typeface="Wingdings"/>
              <a:buChar char="Ø"/>
            </a:pPr>
            <a:r>
              <a:rPr lang="en-US" sz="2800" b="1">
                <a:cs typeface="Calibri"/>
              </a:rPr>
              <a:t>When reflecting on my teaching my mentor noted...</a:t>
            </a:r>
          </a:p>
          <a:p>
            <a:pPr marL="457200" indent="-457200">
              <a:lnSpc>
                <a:spcPct val="150000"/>
              </a:lnSpc>
              <a:buFont typeface="Wingdings"/>
              <a:buChar char="Ø"/>
            </a:pPr>
            <a:r>
              <a:rPr lang="en-US" sz="2800" b="1">
                <a:cs typeface="Calibri"/>
              </a:rPr>
              <a:t>During a discussion with my class mentor I was shown...</a:t>
            </a:r>
          </a:p>
        </p:txBody>
      </p:sp>
    </p:spTree>
    <p:extLst>
      <p:ext uri="{BB962C8B-B14F-4D97-AF65-F5344CB8AC3E}">
        <p14:creationId xmlns:p14="http://schemas.microsoft.com/office/powerpoint/2010/main" val="2063796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40911D-076F-38CB-FB36-DFB7FD59E218}"/>
              </a:ext>
            </a:extLst>
          </p:cNvPr>
          <p:cNvSpPr txBox="1"/>
          <p:nvPr/>
        </p:nvSpPr>
        <p:spPr>
          <a:xfrm>
            <a:off x="9809" y="1495"/>
            <a:ext cx="12192929" cy="5738904"/>
          </a:xfrm>
          <a:prstGeom prst="rect">
            <a:avLst/>
          </a:prstGeom>
          <a:solidFill>
            <a:schemeClr val="accent2">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6" name="Title 1">
            <a:extLst>
              <a:ext uri="{FF2B5EF4-FFF2-40B4-BE49-F238E27FC236}">
                <a16:creationId xmlns:a16="http://schemas.microsoft.com/office/drawing/2014/main" id="{F283A44E-A5B7-D07D-851D-B1E02EC8C654}"/>
              </a:ext>
            </a:extLst>
          </p:cNvPr>
          <p:cNvSpPr txBox="1">
            <a:spLocks/>
          </p:cNvSpPr>
          <p:nvPr/>
        </p:nvSpPr>
        <p:spPr>
          <a:xfrm>
            <a:off x="1851966" y="163356"/>
            <a:ext cx="11108318" cy="959473"/>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3200" b="1">
              <a:solidFill>
                <a:srgbClr val="00B050"/>
              </a:solidFill>
              <a:latin typeface="Calibri"/>
              <a:ea typeface="Calibri"/>
              <a:cs typeface="Arial"/>
            </a:endParaRPr>
          </a:p>
        </p:txBody>
      </p:sp>
      <p:sp>
        <p:nvSpPr>
          <p:cNvPr id="2" name="Rectangle 1">
            <a:extLst>
              <a:ext uri="{FF2B5EF4-FFF2-40B4-BE49-F238E27FC236}">
                <a16:creationId xmlns:a16="http://schemas.microsoft.com/office/drawing/2014/main" id="{11B759EE-1A8D-403B-B76F-638A06174023}"/>
              </a:ext>
            </a:extLst>
          </p:cNvPr>
          <p:cNvSpPr/>
          <p:nvPr/>
        </p:nvSpPr>
        <p:spPr>
          <a:xfrm>
            <a:off x="449679" y="431715"/>
            <a:ext cx="6433564" cy="5078313"/>
          </a:xfrm>
          <a:prstGeom prst="rect">
            <a:avLst/>
          </a:prstGeom>
          <a:noFill/>
        </p:spPr>
        <p:txBody>
          <a:bodyPr wrap="square" lIns="91440" tIns="45720" rIns="91440" bIns="45720">
            <a:spAutoFit/>
          </a:bodyPr>
          <a:lstStyle/>
          <a:p>
            <a:pPr algn="ct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TASK: Work in pairs or small groups to read and assess each other’s completed PET against the Success Criteria.</a:t>
            </a:r>
          </a:p>
        </p:txBody>
      </p:sp>
      <p:pic>
        <p:nvPicPr>
          <p:cNvPr id="4" name="Picture 3">
            <a:extLst>
              <a:ext uri="{FF2B5EF4-FFF2-40B4-BE49-F238E27FC236}">
                <a16:creationId xmlns:a16="http://schemas.microsoft.com/office/drawing/2014/main" id="{D5FAAF6D-708D-5A08-87A2-65C0D0C31BE3}"/>
              </a:ext>
            </a:extLst>
          </p:cNvPr>
          <p:cNvPicPr>
            <a:picLocks noChangeAspect="1"/>
          </p:cNvPicPr>
          <p:nvPr/>
        </p:nvPicPr>
        <p:blipFill>
          <a:blip r:embed="rId3"/>
          <a:stretch>
            <a:fillRect/>
          </a:stretch>
        </p:blipFill>
        <p:spPr>
          <a:xfrm>
            <a:off x="7640789" y="1489578"/>
            <a:ext cx="3667125" cy="305752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57266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556CFB-5860-2417-CF4E-F687184DB2D5}"/>
              </a:ext>
            </a:extLst>
          </p:cNvPr>
          <p:cNvSpPr txBox="1"/>
          <p:nvPr/>
        </p:nvSpPr>
        <p:spPr>
          <a:xfrm>
            <a:off x="6260" y="0"/>
            <a:ext cx="12185740" cy="6186309"/>
          </a:xfrm>
          <a:prstGeom prst="rect">
            <a:avLst/>
          </a:prstGeom>
          <a:solidFill>
            <a:schemeClr val="accent6">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2" name="Rectangle 1">
            <a:extLst>
              <a:ext uri="{FF2B5EF4-FFF2-40B4-BE49-F238E27FC236}">
                <a16:creationId xmlns:a16="http://schemas.microsoft.com/office/drawing/2014/main" id="{53A1DFC6-C8FD-EAAC-8E16-AAD73E8F76DD}"/>
              </a:ext>
            </a:extLst>
          </p:cNvPr>
          <p:cNvSpPr/>
          <p:nvPr/>
        </p:nvSpPr>
        <p:spPr>
          <a:xfrm>
            <a:off x="603980" y="2497976"/>
            <a:ext cx="7668578"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This year…</a:t>
            </a:r>
          </a:p>
        </p:txBody>
      </p:sp>
      <p:sp>
        <p:nvSpPr>
          <p:cNvPr id="5" name="Thought Bubble: Cloud 4">
            <a:extLst>
              <a:ext uri="{FF2B5EF4-FFF2-40B4-BE49-F238E27FC236}">
                <a16:creationId xmlns:a16="http://schemas.microsoft.com/office/drawing/2014/main" id="{A25E010D-2CE9-ADB6-20E0-8D8701EED4BB}"/>
              </a:ext>
            </a:extLst>
          </p:cNvPr>
          <p:cNvSpPr/>
          <p:nvPr/>
        </p:nvSpPr>
        <p:spPr>
          <a:xfrm>
            <a:off x="7358158" y="607554"/>
            <a:ext cx="4008933" cy="2092940"/>
          </a:xfrm>
          <a:prstGeom prst="cloudCallout">
            <a:avLst/>
          </a:prstGeom>
          <a:solidFill>
            <a:schemeClr val="accent6">
              <a:lumMod val="20000"/>
              <a:lumOff val="80000"/>
            </a:schemeClr>
          </a:solidFill>
          <a:effectLst>
            <a:glow rad="228600">
              <a:schemeClr val="accent6">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b="1">
                <a:solidFill>
                  <a:srgbClr val="002060"/>
                </a:solidFill>
              </a:rPr>
              <a:t>?</a:t>
            </a:r>
          </a:p>
        </p:txBody>
      </p:sp>
    </p:spTree>
    <p:extLst>
      <p:ext uri="{BB962C8B-B14F-4D97-AF65-F5344CB8AC3E}">
        <p14:creationId xmlns:p14="http://schemas.microsoft.com/office/powerpoint/2010/main" val="2912835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9BEAB91-727C-7C90-197F-0F865088EFB2}"/>
              </a:ext>
            </a:extLst>
          </p:cNvPr>
          <p:cNvGraphicFramePr>
            <a:graphicFrameLocks noGrp="1"/>
          </p:cNvGraphicFramePr>
          <p:nvPr>
            <p:extLst>
              <p:ext uri="{D42A27DB-BD31-4B8C-83A1-F6EECF244321}">
                <p14:modId xmlns:p14="http://schemas.microsoft.com/office/powerpoint/2010/main" val="2930875447"/>
              </p:ext>
            </p:extLst>
          </p:nvPr>
        </p:nvGraphicFramePr>
        <p:xfrm>
          <a:off x="1541384" y="1504552"/>
          <a:ext cx="9216623" cy="3597525"/>
        </p:xfrm>
        <a:graphic>
          <a:graphicData uri="http://schemas.openxmlformats.org/drawingml/2006/table">
            <a:tbl>
              <a:tblPr firstRow="1" bandRow="1">
                <a:tableStyleId>{5C22544A-7EE6-4342-B048-85BDC9FD1C3A}</a:tableStyleId>
              </a:tblPr>
              <a:tblGrid>
                <a:gridCol w="1586511">
                  <a:extLst>
                    <a:ext uri="{9D8B030D-6E8A-4147-A177-3AD203B41FA5}">
                      <a16:colId xmlns:a16="http://schemas.microsoft.com/office/drawing/2014/main" val="2641626266"/>
                    </a:ext>
                  </a:extLst>
                </a:gridCol>
                <a:gridCol w="3557370">
                  <a:extLst>
                    <a:ext uri="{9D8B030D-6E8A-4147-A177-3AD203B41FA5}">
                      <a16:colId xmlns:a16="http://schemas.microsoft.com/office/drawing/2014/main" val="3742594923"/>
                    </a:ext>
                  </a:extLst>
                </a:gridCol>
                <a:gridCol w="4072742">
                  <a:extLst>
                    <a:ext uri="{9D8B030D-6E8A-4147-A177-3AD203B41FA5}">
                      <a16:colId xmlns:a16="http://schemas.microsoft.com/office/drawing/2014/main" val="679354917"/>
                    </a:ext>
                  </a:extLst>
                </a:gridCol>
              </a:tblGrid>
              <a:tr h="591999">
                <a:tc>
                  <a:txBody>
                    <a:bodyPr/>
                    <a:lstStyle/>
                    <a:p>
                      <a:pPr algn="l" fontAlgn="t"/>
                      <a:r>
                        <a:rPr lang="en-US" sz="2000" b="1" dirty="0">
                          <a:solidFill>
                            <a:srgbClr val="FFFFFF"/>
                          </a:solidFill>
                          <a:effectLst/>
                        </a:rPr>
                        <a:t>BA2</a:t>
                      </a:r>
                    </a:p>
                  </a:txBody>
                  <a:tcPr>
                    <a:lnL w="9525" cap="flat" cmpd="sng" algn="ctr">
                      <a:solidFill>
                        <a:srgbClr val="4472C4"/>
                      </a:solidFill>
                      <a:prstDash val="solid"/>
                      <a:round/>
                      <a:headEnd type="none" w="med" len="med"/>
                      <a:tailEnd type="none" w="med" len="med"/>
                    </a:lnL>
                    <a:lnR>
                      <a:noFill/>
                    </a:lnR>
                    <a:lnT w="9525" cap="flat" cmpd="sng" algn="ctr">
                      <a:solidFill>
                        <a:srgbClr val="4472C4"/>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4472C4"/>
                    </a:solidFill>
                  </a:tcPr>
                </a:tc>
                <a:tc>
                  <a:txBody>
                    <a:bodyPr/>
                    <a:lstStyle/>
                    <a:p>
                      <a:pPr algn="l" rtl="0" fontAlgn="base"/>
                      <a:r>
                        <a:rPr lang="en-US" sz="2000" b="1" dirty="0">
                          <a:solidFill>
                            <a:srgbClr val="FFFFFF"/>
                          </a:solidFill>
                          <a:effectLst/>
                          <a:latin typeface="Calibri"/>
                        </a:rPr>
                        <a:t>Point in year </a:t>
                      </a:r>
                      <a:endParaRPr lang="en-US" sz="3600" b="1">
                        <a:solidFill>
                          <a:srgbClr val="FFFFFF"/>
                        </a:solidFill>
                        <a:effectLst/>
                        <a:latin typeface="Calibri"/>
                      </a:endParaRPr>
                    </a:p>
                  </a:txBody>
                  <a:tcPr>
                    <a:lnL>
                      <a:noFill/>
                    </a:lnL>
                    <a:lnR>
                      <a:noFill/>
                    </a:lnR>
                    <a:lnT w="9525" cap="flat" cmpd="sng" algn="ctr">
                      <a:solidFill>
                        <a:srgbClr val="4472C4"/>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4472C4"/>
                    </a:solidFill>
                  </a:tcPr>
                </a:tc>
                <a:tc>
                  <a:txBody>
                    <a:bodyPr/>
                    <a:lstStyle/>
                    <a:p>
                      <a:pPr algn="l" rtl="0" fontAlgn="base"/>
                      <a:r>
                        <a:rPr lang="en-US" sz="2000" b="1" dirty="0">
                          <a:solidFill>
                            <a:srgbClr val="FFFFFF"/>
                          </a:solidFill>
                          <a:effectLst/>
                          <a:latin typeface="Calibri"/>
                        </a:rPr>
                        <a:t>Date </a:t>
                      </a:r>
                      <a:endParaRPr lang="en-US" sz="3600" b="1">
                        <a:solidFill>
                          <a:srgbClr val="FFFFFF"/>
                        </a:solidFill>
                        <a:effectLst/>
                        <a:latin typeface="Calibri"/>
                      </a:endParaRPr>
                    </a:p>
                  </a:txBody>
                  <a:tcPr>
                    <a:lnL>
                      <a:noFill/>
                    </a:lnL>
                    <a:lnR w="9525" cap="flat" cmpd="sng" algn="ctr">
                      <a:solidFill>
                        <a:srgbClr val="4472C4"/>
                      </a:solidFill>
                      <a:prstDash val="solid"/>
                      <a:round/>
                      <a:headEnd type="none" w="med" len="med"/>
                      <a:tailEnd type="none" w="med" len="med"/>
                    </a:lnR>
                    <a:lnT w="9525" cap="flat" cmpd="sng" algn="ctr">
                      <a:solidFill>
                        <a:srgbClr val="4472C4"/>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4472C4"/>
                    </a:solidFill>
                  </a:tcPr>
                </a:tc>
                <a:extLst>
                  <a:ext uri="{0D108BD9-81ED-4DB2-BD59-A6C34878D82A}">
                    <a16:rowId xmlns:a16="http://schemas.microsoft.com/office/drawing/2014/main" val="2847452295"/>
                  </a:ext>
                </a:extLst>
              </a:tr>
              <a:tr h="500921">
                <a:tc>
                  <a:txBody>
                    <a:bodyPr/>
                    <a:lstStyle/>
                    <a:p>
                      <a:pPr rtl="0" fontAlgn="base"/>
                      <a:r>
                        <a:rPr lang="en-US" sz="1600" b="1" dirty="0">
                          <a:effectLst/>
                          <a:latin typeface="Calibri"/>
                        </a:rPr>
                        <a:t>1 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Preparation Period</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13/11/23 – 17/11/23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962980015"/>
                  </a:ext>
                </a:extLst>
              </a:tr>
              <a:tr h="500921">
                <a:tc>
                  <a:txBody>
                    <a:bodyPr/>
                    <a:lstStyle/>
                    <a:p>
                      <a:pPr rtl="0" fontAlgn="base"/>
                      <a:r>
                        <a:rPr lang="en-US" sz="1600" b="1" dirty="0">
                          <a:effectLst/>
                          <a:latin typeface="Calibri"/>
                        </a:rPr>
                        <a:t>1 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rtl="0" fontAlgn="base"/>
                      <a:r>
                        <a:rPr lang="en-US" sz="1600" b="1" dirty="0">
                          <a:effectLst/>
                          <a:latin typeface="Calibri"/>
                        </a:rPr>
                        <a:t>Bridging (Teaching Toolkit)</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rtl="0" fontAlgn="base"/>
                      <a:r>
                        <a:rPr lang="en-US" sz="1600" b="1" dirty="0">
                          <a:effectLst/>
                          <a:latin typeface="Calibri"/>
                        </a:rPr>
                        <a:t>15/11/23 – 29/11/23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559176209"/>
                  </a:ext>
                </a:extLst>
              </a:tr>
              <a:tr h="500921">
                <a:tc>
                  <a:txBody>
                    <a:bodyPr/>
                    <a:lstStyle/>
                    <a:p>
                      <a:pPr rtl="0" fontAlgn="base"/>
                      <a:r>
                        <a:rPr lang="en-US" sz="1600" b="1" dirty="0">
                          <a:effectLst/>
                          <a:latin typeface="Calibri"/>
                        </a:rPr>
                        <a:t>1</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ALN Conference</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13/12/23 – 14/12/23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111214939"/>
                  </a:ext>
                </a:extLst>
              </a:tr>
              <a:tr h="500921">
                <a:tc>
                  <a:txBody>
                    <a:bodyPr/>
                    <a:lstStyle/>
                    <a:p>
                      <a:pPr rtl="0" fontAlgn="base"/>
                      <a:r>
                        <a:rPr lang="en-US" sz="1600" b="1" dirty="0">
                          <a:effectLst/>
                          <a:latin typeface="Calibri"/>
                        </a:rPr>
                        <a:t>1 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rtl="0" fontAlgn="base"/>
                      <a:r>
                        <a:rPr lang="en-US" sz="1600" b="1" dirty="0">
                          <a:effectLst/>
                          <a:latin typeface="Calibri"/>
                        </a:rPr>
                        <a:t>Research Day</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rtl="0" fontAlgn="base"/>
                      <a:r>
                        <a:rPr lang="en-US" sz="1600" b="1" dirty="0">
                          <a:effectLst/>
                          <a:latin typeface="Calibri"/>
                        </a:rPr>
                        <a:t>24/01/24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649808459"/>
                  </a:ext>
                </a:extLst>
              </a:tr>
              <a:tr h="500921">
                <a:tc>
                  <a:txBody>
                    <a:bodyPr/>
                    <a:lstStyle/>
                    <a:p>
                      <a:pPr rtl="0" fontAlgn="base"/>
                      <a:r>
                        <a:rPr lang="en-US" sz="1600" b="1" dirty="0">
                          <a:effectLst/>
                          <a:latin typeface="Calibri"/>
                        </a:rPr>
                        <a:t>1 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Alternatives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21/03/24 – 22/03/24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1246340041"/>
                  </a:ext>
                </a:extLst>
              </a:tr>
              <a:tr h="500921">
                <a:tc>
                  <a:txBody>
                    <a:bodyPr/>
                    <a:lstStyle/>
                    <a:p>
                      <a:pPr rtl="0" fontAlgn="base"/>
                      <a:r>
                        <a:rPr lang="en-US" sz="1600" b="1" dirty="0">
                          <a:effectLst/>
                          <a:latin typeface="Calibri"/>
                        </a:rPr>
                        <a:t>1 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Aiming for Excellence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b="1" dirty="0">
                          <a:effectLst/>
                          <a:latin typeface="Calibri"/>
                        </a:rPr>
                        <a:t>23/05/24 </a:t>
                      </a:r>
                      <a:endParaRPr lang="en-US" sz="2800" b="1">
                        <a:effectLst/>
                        <a:latin typeface="Calibri"/>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274232979"/>
                  </a:ext>
                </a:extLst>
              </a:tr>
            </a:tbl>
          </a:graphicData>
        </a:graphic>
      </p:graphicFrame>
      <p:sp>
        <p:nvSpPr>
          <p:cNvPr id="6" name="TextBox 5">
            <a:extLst>
              <a:ext uri="{FF2B5EF4-FFF2-40B4-BE49-F238E27FC236}">
                <a16:creationId xmlns:a16="http://schemas.microsoft.com/office/drawing/2014/main" id="{6A9509CF-D792-9C49-5F1B-9B5C4A84B8BC}"/>
              </a:ext>
            </a:extLst>
          </p:cNvPr>
          <p:cNvSpPr txBox="1"/>
          <p:nvPr/>
        </p:nvSpPr>
        <p:spPr>
          <a:xfrm>
            <a:off x="2364234" y="582947"/>
            <a:ext cx="7049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cs typeface="Calibri"/>
              </a:rPr>
              <a:t>Suggested templates for your PLP</a:t>
            </a:r>
            <a:endParaRPr lang="en-US" sz="2400" b="1"/>
          </a:p>
        </p:txBody>
      </p:sp>
    </p:spTree>
    <p:extLst>
      <p:ext uri="{BB962C8B-B14F-4D97-AF65-F5344CB8AC3E}">
        <p14:creationId xmlns:p14="http://schemas.microsoft.com/office/powerpoint/2010/main" val="522573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6F0DB-8FBB-8425-EF54-930A70FA3F86}"/>
              </a:ext>
            </a:extLst>
          </p:cNvPr>
          <p:cNvSpPr>
            <a:spLocks noGrp="1"/>
          </p:cNvSpPr>
          <p:nvPr>
            <p:ph type="title"/>
          </p:nvPr>
        </p:nvSpPr>
        <p:spPr>
          <a:xfrm>
            <a:off x="67933" y="-124732"/>
            <a:ext cx="11481847" cy="959473"/>
          </a:xfrm>
        </p:spPr>
        <p:txBody>
          <a:bodyPr/>
          <a:lstStyle/>
          <a:p>
            <a:r>
              <a:rPr lang="en-US">
                <a:solidFill>
                  <a:srgbClr val="00B050"/>
                </a:solidFill>
                <a:latin typeface="Arial"/>
                <a:cs typeface="Arial"/>
              </a:rPr>
              <a:t>What is the thought process that leads to your template?</a:t>
            </a:r>
            <a:endParaRPr lang="en-US">
              <a:solidFill>
                <a:srgbClr val="00B050"/>
              </a:solidFill>
            </a:endParaRPr>
          </a:p>
        </p:txBody>
      </p:sp>
      <p:sp>
        <p:nvSpPr>
          <p:cNvPr id="4" name="Thought Bubble: Cloud 3">
            <a:extLst>
              <a:ext uri="{FF2B5EF4-FFF2-40B4-BE49-F238E27FC236}">
                <a16:creationId xmlns:a16="http://schemas.microsoft.com/office/drawing/2014/main" id="{4531D800-642B-4EB5-7DD0-9DE5041490D3}"/>
              </a:ext>
            </a:extLst>
          </p:cNvPr>
          <p:cNvSpPr/>
          <p:nvPr/>
        </p:nvSpPr>
        <p:spPr>
          <a:xfrm flipH="1">
            <a:off x="113704" y="715288"/>
            <a:ext cx="3852332" cy="2110619"/>
          </a:xfrm>
          <a:prstGeom prst="cloudCallout">
            <a:avLst/>
          </a:prstGeom>
          <a:solidFill>
            <a:schemeClr val="accent4">
              <a:lumMod val="20000"/>
              <a:lumOff val="80000"/>
            </a:scheme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a:solidFill>
                <a:schemeClr val="tx1"/>
              </a:solidFill>
              <a:cs typeface="Calibri"/>
            </a:endParaRPr>
          </a:p>
        </p:txBody>
      </p:sp>
      <p:cxnSp>
        <p:nvCxnSpPr>
          <p:cNvPr id="6" name="Straight Arrow Connector 5">
            <a:extLst>
              <a:ext uri="{FF2B5EF4-FFF2-40B4-BE49-F238E27FC236}">
                <a16:creationId xmlns:a16="http://schemas.microsoft.com/office/drawing/2014/main" id="{7ED17E16-8147-4F94-3AFD-D417DE7D843B}"/>
              </a:ext>
            </a:extLst>
          </p:cNvPr>
          <p:cNvCxnSpPr/>
          <p:nvPr/>
        </p:nvCxnSpPr>
        <p:spPr>
          <a:xfrm flipV="1">
            <a:off x="245836" y="3107570"/>
            <a:ext cx="11624733" cy="4112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8" name="Speech Bubble: Rectangle with Corners Rounded 7">
            <a:extLst>
              <a:ext uri="{FF2B5EF4-FFF2-40B4-BE49-F238E27FC236}">
                <a16:creationId xmlns:a16="http://schemas.microsoft.com/office/drawing/2014/main" id="{FC798087-0EAF-84D9-5D42-6E1DE85090EE}"/>
              </a:ext>
            </a:extLst>
          </p:cNvPr>
          <p:cNvSpPr/>
          <p:nvPr/>
        </p:nvSpPr>
        <p:spPr>
          <a:xfrm flipV="1">
            <a:off x="2950633" y="3482508"/>
            <a:ext cx="2818190" cy="2080381"/>
          </a:xfrm>
          <a:prstGeom prst="wedgeRoundRectCallout">
            <a:avLst/>
          </a:prstGeom>
          <a:solidFill>
            <a:schemeClr val="accent2">
              <a:lumMod val="40000"/>
              <a:lumOff val="60000"/>
            </a:scheme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cs typeface="Calibri"/>
            </a:endParaRPr>
          </a:p>
        </p:txBody>
      </p:sp>
      <p:sp>
        <p:nvSpPr>
          <p:cNvPr id="9" name="TextBox 8">
            <a:extLst>
              <a:ext uri="{FF2B5EF4-FFF2-40B4-BE49-F238E27FC236}">
                <a16:creationId xmlns:a16="http://schemas.microsoft.com/office/drawing/2014/main" id="{DF2738D7-CB2E-B2C2-2A6F-3855CACA4F9A}"/>
              </a:ext>
            </a:extLst>
          </p:cNvPr>
          <p:cNvSpPr txBox="1"/>
          <p:nvPr/>
        </p:nvSpPr>
        <p:spPr>
          <a:xfrm>
            <a:off x="2994780" y="3705981"/>
            <a:ext cx="2731103"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How could you research your ideas in theory? Are there any readings, lectures or literature you could link it to? </a:t>
            </a:r>
          </a:p>
        </p:txBody>
      </p:sp>
      <p:sp>
        <p:nvSpPr>
          <p:cNvPr id="10" name="Speech Bubble: Oval 9">
            <a:extLst>
              <a:ext uri="{FF2B5EF4-FFF2-40B4-BE49-F238E27FC236}">
                <a16:creationId xmlns:a16="http://schemas.microsoft.com/office/drawing/2014/main" id="{E80C0D43-5DF0-118E-C7C2-8EA85FE3CDF0}"/>
              </a:ext>
            </a:extLst>
          </p:cNvPr>
          <p:cNvSpPr/>
          <p:nvPr/>
        </p:nvSpPr>
        <p:spPr>
          <a:xfrm flipV="1">
            <a:off x="7282240" y="3484020"/>
            <a:ext cx="3918856" cy="2019905"/>
          </a:xfrm>
          <a:prstGeom prst="wedgeEllipseCallout">
            <a:avLst/>
          </a:prstGeom>
          <a:solidFill>
            <a:srgbClr val="C55A11"/>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Calibri"/>
            </a:endParaRPr>
          </a:p>
        </p:txBody>
      </p:sp>
      <p:sp>
        <p:nvSpPr>
          <p:cNvPr id="11" name="Speech Bubble: Rectangle 10">
            <a:extLst>
              <a:ext uri="{FF2B5EF4-FFF2-40B4-BE49-F238E27FC236}">
                <a16:creationId xmlns:a16="http://schemas.microsoft.com/office/drawing/2014/main" id="{80529763-DF7E-DBFC-98B3-ED00AD02B3E3}"/>
              </a:ext>
            </a:extLst>
          </p:cNvPr>
          <p:cNvSpPr/>
          <p:nvPr/>
        </p:nvSpPr>
        <p:spPr>
          <a:xfrm>
            <a:off x="5919259" y="748228"/>
            <a:ext cx="2479523" cy="2050142"/>
          </a:xfrm>
          <a:prstGeom prst="wedgeRectCallout">
            <a:avLst/>
          </a:prstGeom>
          <a:solidFill>
            <a:srgbClr val="F29238"/>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a:solidFill>
                <a:schemeClr val="tx1"/>
              </a:solidFill>
              <a:cs typeface="Calibri"/>
            </a:endParaRPr>
          </a:p>
        </p:txBody>
      </p:sp>
      <p:sp>
        <p:nvSpPr>
          <p:cNvPr id="12" name="TextBox 11">
            <a:extLst>
              <a:ext uri="{FF2B5EF4-FFF2-40B4-BE49-F238E27FC236}">
                <a16:creationId xmlns:a16="http://schemas.microsoft.com/office/drawing/2014/main" id="{63ADC472-A5E6-9410-3938-9DCCDF8B035A}"/>
              </a:ext>
            </a:extLst>
          </p:cNvPr>
          <p:cNvSpPr txBox="1"/>
          <p:nvPr/>
        </p:nvSpPr>
        <p:spPr>
          <a:xfrm>
            <a:off x="7796590" y="3676952"/>
            <a:ext cx="323184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What next? How will you use or adapt these ideas in the future? How will you carry on your personal learning about the topic?</a:t>
            </a:r>
            <a:endParaRPr lang="en-US" b="1">
              <a:cs typeface="Calibri" panose="020F0502020204030204"/>
            </a:endParaRPr>
          </a:p>
        </p:txBody>
      </p:sp>
      <p:sp>
        <p:nvSpPr>
          <p:cNvPr id="13" name="TextBox 12">
            <a:extLst>
              <a:ext uri="{FF2B5EF4-FFF2-40B4-BE49-F238E27FC236}">
                <a16:creationId xmlns:a16="http://schemas.microsoft.com/office/drawing/2014/main" id="{83985282-8142-857A-B404-A188BEB4D0E6}"/>
              </a:ext>
            </a:extLst>
          </p:cNvPr>
          <p:cNvSpPr txBox="1"/>
          <p:nvPr/>
        </p:nvSpPr>
        <p:spPr>
          <a:xfrm>
            <a:off x="939800" y="978504"/>
            <a:ext cx="262103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latin typeface="Calibri"/>
              </a:rPr>
              <a:t>What have you noticed or thought about in your teaching and learning? Describe the situation.</a:t>
            </a:r>
            <a:endParaRPr lang="en-US"/>
          </a:p>
        </p:txBody>
      </p:sp>
      <p:sp>
        <p:nvSpPr>
          <p:cNvPr id="14" name="TextBox 13">
            <a:extLst>
              <a:ext uri="{FF2B5EF4-FFF2-40B4-BE49-F238E27FC236}">
                <a16:creationId xmlns:a16="http://schemas.microsoft.com/office/drawing/2014/main" id="{12372769-7E56-2A6F-2554-366A1978CACA}"/>
              </a:ext>
            </a:extLst>
          </p:cNvPr>
          <p:cNvSpPr txBox="1"/>
          <p:nvPr/>
        </p:nvSpPr>
        <p:spPr>
          <a:xfrm>
            <a:off x="6054876" y="835781"/>
            <a:ext cx="228599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ea typeface="+mn-lt"/>
                <a:cs typeface="+mn-lt"/>
              </a:rPr>
              <a:t>Reflect on how have you used your researched ideas in the classroom? What impact did it have?</a:t>
            </a:r>
            <a:endParaRPr lang="en-US" sz="2000">
              <a:cs typeface="Calibri"/>
            </a:endParaRPr>
          </a:p>
        </p:txBody>
      </p:sp>
    </p:spTree>
    <p:extLst>
      <p:ext uri="{BB962C8B-B14F-4D97-AF65-F5344CB8AC3E}">
        <p14:creationId xmlns:p14="http://schemas.microsoft.com/office/powerpoint/2010/main" val="166935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p:bldP spid="10" grpId="0" animBg="1"/>
      <p:bldP spid="11" grpId="0" animBg="1"/>
      <p:bldP spid="12" grpId="0"/>
      <p:bldP spid="13"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32789" y="228855"/>
            <a:ext cx="11502036" cy="657539"/>
          </a:xfrm>
        </p:spPr>
        <p:txBody>
          <a:bodyPr>
            <a:normAutofit/>
          </a:bodyPr>
          <a:lstStyle/>
          <a:p>
            <a:pPr>
              <a:lnSpc>
                <a:spcPct val="100000"/>
              </a:lnSpc>
            </a:pPr>
            <a:r>
              <a:rPr lang="en-GB" sz="3000" b="1">
                <a:solidFill>
                  <a:srgbClr val="00B050"/>
                </a:solidFill>
                <a:latin typeface="Arial"/>
                <a:cs typeface="Arial"/>
              </a:rPr>
              <a:t>Professional Standards for Teaching and Leadership in Wales</a:t>
            </a:r>
          </a:p>
        </p:txBody>
      </p:sp>
      <p:pic>
        <p:nvPicPr>
          <p:cNvPr id="2" name="Picture 1"/>
          <p:cNvPicPr>
            <a:picLocks noChangeAspect="1"/>
          </p:cNvPicPr>
          <p:nvPr/>
        </p:nvPicPr>
        <p:blipFill>
          <a:blip r:embed="rId3"/>
          <a:stretch>
            <a:fillRect/>
          </a:stretch>
        </p:blipFill>
        <p:spPr>
          <a:xfrm>
            <a:off x="191179" y="1369009"/>
            <a:ext cx="3209098" cy="3012748"/>
          </a:xfrm>
          <a:prstGeom prst="rect">
            <a:avLst/>
          </a:prstGeom>
        </p:spPr>
      </p:pic>
      <p:sp>
        <p:nvSpPr>
          <p:cNvPr id="8" name="Petryal 7"/>
          <p:cNvSpPr/>
          <p:nvPr/>
        </p:nvSpPr>
        <p:spPr>
          <a:xfrm>
            <a:off x="3395086" y="735510"/>
            <a:ext cx="3884877" cy="4555093"/>
          </a:xfrm>
          <a:prstGeom prst="rect">
            <a:avLst/>
          </a:prstGeom>
        </p:spPr>
        <p:txBody>
          <a:bodyPr wrap="square" lIns="91440" tIns="45720" rIns="91440" bIns="45720" anchor="t">
            <a:spAutoFit/>
          </a:bodyPr>
          <a:lstStyle/>
          <a:p>
            <a:endParaRPr lang="cy-GB" sz="2000">
              <a:cs typeface="Calibri"/>
            </a:endParaRPr>
          </a:p>
          <a:p>
            <a:pPr marL="457200" indent="-457200">
              <a:lnSpc>
                <a:spcPct val="150000"/>
              </a:lnSpc>
              <a:buAutoNum type="arabicPeriod"/>
            </a:pPr>
            <a:r>
              <a:rPr lang="cy-GB" sz="2800" err="1">
                <a:solidFill>
                  <a:schemeClr val="accent1"/>
                </a:solidFill>
              </a:rPr>
              <a:t>Pedagogy</a:t>
            </a:r>
            <a:r>
              <a:rPr lang="cy-GB" sz="2800">
                <a:solidFill>
                  <a:schemeClr val="accent1"/>
                </a:solidFill>
              </a:rPr>
              <a:t>     </a:t>
            </a:r>
            <a:endParaRPr lang="cy-GB" sz="2800">
              <a:solidFill>
                <a:schemeClr val="accent1"/>
              </a:solidFill>
              <a:cs typeface="Calibri"/>
            </a:endParaRPr>
          </a:p>
          <a:p>
            <a:pPr marL="457200" indent="-457200">
              <a:lnSpc>
                <a:spcPct val="150000"/>
              </a:lnSpc>
              <a:buAutoNum type="arabicPeriod"/>
            </a:pPr>
            <a:r>
              <a:rPr lang="cy-GB" sz="2800" err="1">
                <a:solidFill>
                  <a:srgbClr val="33CCCC"/>
                </a:solidFill>
              </a:rPr>
              <a:t>Collaboration</a:t>
            </a:r>
            <a:r>
              <a:rPr lang="cy-GB" sz="2800">
                <a:solidFill>
                  <a:srgbClr val="33CCCC"/>
                </a:solidFill>
              </a:rPr>
              <a:t> </a:t>
            </a:r>
            <a:r>
              <a:rPr lang="cy-GB" sz="2800"/>
              <a:t>            </a:t>
            </a:r>
            <a:endParaRPr lang="cy-GB" sz="2800">
              <a:solidFill>
                <a:srgbClr val="FF0000"/>
              </a:solidFill>
              <a:cs typeface="Calibri"/>
            </a:endParaRPr>
          </a:p>
          <a:p>
            <a:pPr marL="457200" indent="-457200">
              <a:lnSpc>
                <a:spcPct val="150000"/>
              </a:lnSpc>
              <a:buAutoNum type="arabicPeriod"/>
            </a:pPr>
            <a:r>
              <a:rPr lang="cy-GB" sz="2800" err="1">
                <a:solidFill>
                  <a:srgbClr val="FF0000"/>
                </a:solidFill>
              </a:rPr>
              <a:t>Leadership</a:t>
            </a:r>
            <a:r>
              <a:rPr lang="cy-GB" sz="2800">
                <a:solidFill>
                  <a:srgbClr val="FF0000"/>
                </a:solidFill>
              </a:rPr>
              <a:t>         </a:t>
            </a:r>
            <a:endParaRPr lang="cy-GB" sz="2800">
              <a:solidFill>
                <a:srgbClr val="FF0000"/>
              </a:solidFill>
              <a:cs typeface="Calibri"/>
            </a:endParaRPr>
          </a:p>
          <a:p>
            <a:pPr>
              <a:lnSpc>
                <a:spcPct val="150000"/>
              </a:lnSpc>
            </a:pPr>
            <a:r>
              <a:rPr lang="cy-GB" sz="2800">
                <a:solidFill>
                  <a:srgbClr val="00B050"/>
                </a:solidFill>
              </a:rPr>
              <a:t>4.   Professional </a:t>
            </a:r>
          </a:p>
          <a:p>
            <a:pPr>
              <a:lnSpc>
                <a:spcPct val="150000"/>
              </a:lnSpc>
            </a:pPr>
            <a:r>
              <a:rPr lang="cy-GB" sz="2800">
                <a:solidFill>
                  <a:srgbClr val="00B050"/>
                </a:solidFill>
              </a:rPr>
              <a:t>      </a:t>
            </a:r>
            <a:r>
              <a:rPr lang="cy-GB" sz="2800" err="1">
                <a:solidFill>
                  <a:srgbClr val="00B050"/>
                </a:solidFill>
              </a:rPr>
              <a:t>Learning</a:t>
            </a:r>
            <a:r>
              <a:rPr lang="cy-GB" sz="2800">
                <a:solidFill>
                  <a:srgbClr val="00B050"/>
                </a:solidFill>
              </a:rPr>
              <a:t>      </a:t>
            </a:r>
            <a:endParaRPr lang="cy-GB" sz="2800">
              <a:solidFill>
                <a:srgbClr val="00B050"/>
              </a:solidFill>
              <a:cs typeface="Calibri"/>
            </a:endParaRPr>
          </a:p>
          <a:p>
            <a:pPr>
              <a:lnSpc>
                <a:spcPct val="150000"/>
              </a:lnSpc>
            </a:pPr>
            <a:r>
              <a:rPr lang="cy-GB" sz="2800"/>
              <a:t>5.   </a:t>
            </a:r>
            <a:r>
              <a:rPr lang="cy-GB" sz="2800" err="1">
                <a:solidFill>
                  <a:srgbClr val="7030A0"/>
                </a:solidFill>
              </a:rPr>
              <a:t>Innovation</a:t>
            </a:r>
            <a:endParaRPr lang="cy-GB" sz="2800">
              <a:solidFill>
                <a:srgbClr val="7030A0"/>
              </a:solidFill>
              <a:cs typeface="Calibri"/>
            </a:endParaRPr>
          </a:p>
          <a:p>
            <a:endParaRPr lang="cy-GB"/>
          </a:p>
        </p:txBody>
      </p:sp>
      <p:sp>
        <p:nvSpPr>
          <p:cNvPr id="5" name="TextBox 4">
            <a:extLst>
              <a:ext uri="{FF2B5EF4-FFF2-40B4-BE49-F238E27FC236}">
                <a16:creationId xmlns:a16="http://schemas.microsoft.com/office/drawing/2014/main" id="{99B5EFE0-5F30-AB71-FA05-E3A55DACF266}"/>
              </a:ext>
            </a:extLst>
          </p:cNvPr>
          <p:cNvSpPr txBox="1"/>
          <p:nvPr/>
        </p:nvSpPr>
        <p:spPr>
          <a:xfrm>
            <a:off x="6293851" y="1365419"/>
            <a:ext cx="5753518" cy="5193409"/>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800" b="1">
                <a:solidFill>
                  <a:srgbClr val="00B050"/>
                </a:solidFill>
                <a:latin typeface="Arial"/>
                <a:cs typeface="Arial"/>
              </a:rPr>
              <a:t>Task: In pairs or small groups read the strands and descriptors in the Professional Standards booklet and discuss where there may be links between them.</a:t>
            </a:r>
          </a:p>
          <a:p>
            <a:pPr>
              <a:lnSpc>
                <a:spcPct val="150000"/>
              </a:lnSpc>
            </a:pPr>
            <a:endParaRPr lang="en-GB" sz="2800" b="1">
              <a:solidFill>
                <a:srgbClr val="00B050"/>
              </a:solidFill>
              <a:latin typeface="Arial"/>
              <a:cs typeface="Arial"/>
            </a:endParaRPr>
          </a:p>
          <a:p>
            <a:pPr>
              <a:lnSpc>
                <a:spcPct val="150000"/>
              </a:lnSpc>
            </a:pPr>
            <a:r>
              <a:rPr lang="en-GB" sz="2800" b="1">
                <a:solidFill>
                  <a:srgbClr val="00B050"/>
                </a:solidFill>
                <a:latin typeface="Arial"/>
                <a:cs typeface="Arial"/>
              </a:rPr>
              <a:t>Think carefully about what the descriptors mean.  </a:t>
            </a:r>
            <a:endParaRPr lang="en-US"/>
          </a:p>
        </p:txBody>
      </p:sp>
    </p:spTree>
    <p:extLst>
      <p:ext uri="{BB962C8B-B14F-4D97-AF65-F5344CB8AC3E}">
        <p14:creationId xmlns:p14="http://schemas.microsoft.com/office/powerpoint/2010/main" val="3240448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en-GB" sz="2800" b="1" dirty="0">
              <a:solidFill>
                <a:srgbClr val="0070C0"/>
              </a:solidFill>
              <a:latin typeface="Arial"/>
              <a:cs typeface="Arial"/>
            </a:endParaRPr>
          </a:p>
          <a:p>
            <a:r>
              <a:rPr lang="en-GB" sz="1600" dirty="0">
                <a:solidFill>
                  <a:schemeClr val="accent1">
                    <a:lumMod val="75000"/>
                  </a:schemeClr>
                </a:solidFill>
                <a:latin typeface="Arial"/>
                <a:cs typeface="Arial"/>
              </a:rPr>
              <a:t>The Grade 1 Mentor Development Programme is designed to equip mentors with the skills and strategies they need to support student teachers throughout the year; from beginning teacher to Qualified Teacher Status. </a:t>
            </a:r>
          </a:p>
          <a:p>
            <a:endParaRPr lang="en-GB" sz="1600" b="1" dirty="0">
              <a:solidFill>
                <a:schemeClr val="accent1">
                  <a:lumMod val="75000"/>
                </a:schemeClr>
              </a:solidFill>
              <a:latin typeface="Arial"/>
              <a:cs typeface="Arial"/>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4472C4"/>
                </a:solidFill>
                <a:effectLst/>
                <a:uLnTx/>
                <a:uFillTx/>
                <a:latin typeface="Arial"/>
                <a:ea typeface="+mn-ea"/>
                <a:cs typeface="Arial"/>
              </a:rPr>
              <a:t>All Class / Subject Mentors are expected to complete this training prior to your PTE.</a:t>
            </a:r>
            <a:endParaRPr kumimoji="0" lang="en-GB" sz="2600" b="0" i="0" u="none" strike="noStrike" kern="1200" cap="none" spc="0" normalizeH="0" baseline="0" noProof="0" dirty="0">
              <a:ln>
                <a:noFill/>
              </a:ln>
              <a:solidFill>
                <a:srgbClr val="4472C4"/>
              </a:solidFill>
              <a:effectLst/>
              <a:uLnTx/>
              <a:uFillTx/>
              <a:latin typeface="Arial" panose="020B0604020202020204" pitchFamily="34" charset="0"/>
              <a:ea typeface="+mn-ea"/>
              <a:cs typeface="Arial" panose="020B0604020202020204" pitchFamily="34" charset="0"/>
            </a:endParaRPr>
          </a:p>
          <a:p>
            <a:endParaRPr lang="en-GB" sz="2600" dirty="0">
              <a:highlight>
                <a:srgbClr val="FFFF00"/>
              </a:highlight>
            </a:endParaRPr>
          </a:p>
        </p:txBody>
      </p:sp>
      <p:sp>
        <p:nvSpPr>
          <p:cNvPr id="6" name="Title 5">
            <a:extLst>
              <a:ext uri="{FF2B5EF4-FFF2-40B4-BE49-F238E27FC236}">
                <a16:creationId xmlns:a16="http://schemas.microsoft.com/office/drawing/2014/main" id="{F64E9D37-E9F4-7D98-F730-EE24D4E9B16E}"/>
              </a:ext>
            </a:extLst>
          </p:cNvPr>
          <p:cNvSpPr>
            <a:spLocks noGrp="1"/>
          </p:cNvSpPr>
          <p:nvPr>
            <p:ph type="title"/>
          </p:nvPr>
        </p:nvSpPr>
        <p:spPr/>
        <p:txBody>
          <a:bodyPr/>
          <a:lstStyle/>
          <a:p>
            <a:pPr algn="ctr"/>
            <a:r>
              <a:rPr lang="en-GB" u="sng">
                <a:solidFill>
                  <a:srgbClr val="0070C0"/>
                </a:solidFill>
                <a:latin typeface="Arial"/>
                <a:cs typeface="Arial"/>
              </a:rPr>
              <a:t>Grade 1 Mentor Development Programme</a:t>
            </a:r>
            <a:endParaRPr lang="en-GB" u="sng">
              <a:solidFill>
                <a:srgbClr val="0070C0"/>
              </a:solidFill>
            </a:endParaRPr>
          </a:p>
        </p:txBody>
      </p:sp>
    </p:spTree>
    <p:extLst>
      <p:ext uri="{BB962C8B-B14F-4D97-AF65-F5344CB8AC3E}">
        <p14:creationId xmlns:p14="http://schemas.microsoft.com/office/powerpoint/2010/main" val="2866254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cy-GB" sz="2800" b="1">
              <a:solidFill>
                <a:srgbClr val="0070C0"/>
              </a:solidFill>
              <a:highlight>
                <a:srgbClr val="FFFF00"/>
              </a:highlight>
              <a:latin typeface="Arial"/>
              <a:cs typeface="Arial"/>
            </a:endParaRPr>
          </a:p>
          <a:p>
            <a:r>
              <a:rPr lang="en-GB" sz="2000" b="0" i="0">
                <a:solidFill>
                  <a:schemeClr val="accent1">
                    <a:lumMod val="75000"/>
                  </a:schemeClr>
                </a:solidFill>
                <a:effectLst/>
                <a:latin typeface="Arial"/>
                <a:cs typeface="Arial"/>
              </a:rPr>
              <a:t>‘The word ‘mentor’ comes from Greek mythology, when Ulysses entrusted his son’s education to his old friend, Mentor. This is described in The Odyssey, an epic Greek poem dating back at least 3,000 years.  The term ‘mentor’ thus became associated with the idea of a more experienced person acting as a guide to a younger and/or less experienced person’</a:t>
            </a:r>
          </a:p>
          <a:p>
            <a:endParaRPr lang="en-GB" sz="2000">
              <a:solidFill>
                <a:schemeClr val="accent1">
                  <a:lumMod val="75000"/>
                </a:schemeClr>
              </a:solidFill>
            </a:endParaRPr>
          </a:p>
          <a:p>
            <a:r>
              <a:rPr lang="en-GB" sz="2000">
                <a:solidFill>
                  <a:schemeClr val="accent1">
                    <a:lumMod val="75000"/>
                  </a:schemeClr>
                </a:solidFill>
                <a:latin typeface="Arial"/>
                <a:cs typeface="Arial"/>
              </a:rPr>
              <a:t>What make a ‘good’ mentor?</a:t>
            </a:r>
            <a:endParaRPr lang="cy-GB" sz="2600" b="1">
              <a:solidFill>
                <a:schemeClr val="accent1">
                  <a:lumMod val="75000"/>
                </a:schemeClr>
              </a:solidFill>
              <a:latin typeface="Arial"/>
              <a:cs typeface="Arial"/>
            </a:endParaRPr>
          </a:p>
        </p:txBody>
      </p:sp>
      <p:sp>
        <p:nvSpPr>
          <p:cNvPr id="6" name="Title 5">
            <a:extLst>
              <a:ext uri="{FF2B5EF4-FFF2-40B4-BE49-F238E27FC236}">
                <a16:creationId xmlns:a16="http://schemas.microsoft.com/office/drawing/2014/main" id="{F64E9D37-E9F4-7D98-F730-EE24D4E9B16E}"/>
              </a:ext>
            </a:extLst>
          </p:cNvPr>
          <p:cNvSpPr>
            <a:spLocks noGrp="1"/>
          </p:cNvSpPr>
          <p:nvPr>
            <p:ph type="title"/>
          </p:nvPr>
        </p:nvSpPr>
        <p:spPr/>
        <p:txBody>
          <a:bodyPr>
            <a:normAutofit/>
          </a:bodyPr>
          <a:lstStyle/>
          <a:p>
            <a:pPr algn="ctr"/>
            <a:r>
              <a:rPr lang="cy-GB">
                <a:solidFill>
                  <a:schemeClr val="accent1">
                    <a:lumMod val="75000"/>
                  </a:schemeClr>
                </a:solidFill>
              </a:rPr>
              <a:t>Mentor</a:t>
            </a:r>
          </a:p>
        </p:txBody>
      </p:sp>
      <p:pic>
        <p:nvPicPr>
          <p:cNvPr id="2" name="Picture 2" descr="Pm Discussion">
            <a:extLst>
              <a:ext uri="{FF2B5EF4-FFF2-40B4-BE49-F238E27FC236}">
                <a16:creationId xmlns:a16="http://schemas.microsoft.com/office/drawing/2014/main" id="{02A977A7-8053-962F-7EFF-2823F5825A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1285" y="4191989"/>
            <a:ext cx="1307723" cy="111746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entor (Odyssey) - Wikipedia">
            <a:extLst>
              <a:ext uri="{FF2B5EF4-FFF2-40B4-BE49-F238E27FC236}">
                <a16:creationId xmlns:a16="http://schemas.microsoft.com/office/drawing/2014/main" id="{E14A68FF-4C73-F970-3392-8305197A88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785597">
            <a:off x="10335026" y="162405"/>
            <a:ext cx="1690487" cy="2031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272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63825" y="1146868"/>
            <a:ext cx="11210145" cy="5119681"/>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cy-GB" sz="2800" b="1">
              <a:solidFill>
                <a:srgbClr val="0070C0"/>
              </a:solidFill>
              <a:latin typeface="Arial"/>
              <a:cs typeface="Arial"/>
            </a:endParaRPr>
          </a:p>
          <a:p>
            <a:endParaRPr lang="cy-GB" sz="1800">
              <a:solidFill>
                <a:srgbClr val="0070C0"/>
              </a:solidFill>
              <a:latin typeface="Calibri"/>
              <a:cs typeface="Calibri"/>
            </a:endParaRPr>
          </a:p>
          <a:p>
            <a:endParaRPr lang="cy-GB" sz="2600" b="1"/>
          </a:p>
        </p:txBody>
      </p:sp>
      <p:sp>
        <p:nvSpPr>
          <p:cNvPr id="6" name="Title 5">
            <a:extLst>
              <a:ext uri="{FF2B5EF4-FFF2-40B4-BE49-F238E27FC236}">
                <a16:creationId xmlns:a16="http://schemas.microsoft.com/office/drawing/2014/main" id="{F64E9D37-E9F4-7D98-F730-EE24D4E9B16E}"/>
              </a:ext>
            </a:extLst>
          </p:cNvPr>
          <p:cNvSpPr>
            <a:spLocks noGrp="1"/>
          </p:cNvSpPr>
          <p:nvPr>
            <p:ph type="title"/>
          </p:nvPr>
        </p:nvSpPr>
        <p:spPr>
          <a:xfrm>
            <a:off x="358219" y="1204767"/>
            <a:ext cx="11481847" cy="694554"/>
          </a:xfrm>
        </p:spPr>
        <p:txBody>
          <a:bodyPr>
            <a:normAutofit/>
          </a:bodyPr>
          <a:lstStyle/>
          <a:p>
            <a:pPr algn="ctr"/>
            <a:r>
              <a:rPr lang="cy-GB" sz="2000" dirty="0">
                <a:solidFill>
                  <a:srgbClr val="0070C0"/>
                </a:solidFill>
                <a:latin typeface="Calibri"/>
                <a:cs typeface="Arial"/>
              </a:rPr>
              <a:t>Pa athroniaeth sy'n dylanwadu ar eich ffordd o feddwl am sut mae darpar athrawon yn dysgu addysgu? </a:t>
            </a:r>
            <a:r>
              <a:rPr lang="cy-GB" sz="2000" b="0" dirty="0">
                <a:solidFill>
                  <a:srgbClr val="000000"/>
                </a:solidFill>
                <a:latin typeface="Calibri"/>
                <a:cs typeface="Arial"/>
              </a:rPr>
              <a:t> </a:t>
            </a:r>
            <a:endParaRPr lang="en-US" sz="2000" dirty="0">
              <a:latin typeface="Calibri"/>
              <a:ea typeface="Calibri"/>
            </a:endParaRPr>
          </a:p>
          <a:p>
            <a:pPr algn="ctr"/>
            <a:r>
              <a:rPr lang="cy-GB" sz="2000" err="1">
                <a:solidFill>
                  <a:srgbClr val="0070C0"/>
                </a:solidFill>
                <a:latin typeface="Calibri"/>
                <a:cs typeface="Calibri"/>
              </a:rPr>
              <a:t>What</a:t>
            </a:r>
            <a:r>
              <a:rPr lang="cy-GB" sz="2000" dirty="0">
                <a:solidFill>
                  <a:srgbClr val="0070C0"/>
                </a:solidFill>
                <a:latin typeface="Calibri"/>
                <a:cs typeface="Calibri"/>
              </a:rPr>
              <a:t> </a:t>
            </a:r>
            <a:r>
              <a:rPr lang="cy-GB" sz="2000" err="1">
                <a:solidFill>
                  <a:srgbClr val="0070C0"/>
                </a:solidFill>
                <a:latin typeface="Calibri"/>
                <a:cs typeface="Calibri"/>
              </a:rPr>
              <a:t>philosophy</a:t>
            </a:r>
            <a:r>
              <a:rPr lang="cy-GB" sz="2000" dirty="0">
                <a:solidFill>
                  <a:srgbClr val="0070C0"/>
                </a:solidFill>
                <a:latin typeface="Calibri"/>
                <a:cs typeface="Calibri"/>
              </a:rPr>
              <a:t> </a:t>
            </a:r>
            <a:r>
              <a:rPr lang="cy-GB" sz="2000" err="1">
                <a:solidFill>
                  <a:srgbClr val="0070C0"/>
                </a:solidFill>
                <a:latin typeface="Calibri"/>
                <a:cs typeface="Calibri"/>
              </a:rPr>
              <a:t>influences</a:t>
            </a:r>
            <a:r>
              <a:rPr lang="cy-GB" sz="2000" dirty="0">
                <a:solidFill>
                  <a:srgbClr val="0070C0"/>
                </a:solidFill>
                <a:latin typeface="Calibri"/>
                <a:cs typeface="Calibri"/>
              </a:rPr>
              <a:t> </a:t>
            </a:r>
            <a:r>
              <a:rPr lang="cy-GB" sz="2000" err="1">
                <a:solidFill>
                  <a:srgbClr val="0070C0"/>
                </a:solidFill>
                <a:latin typeface="Calibri"/>
                <a:cs typeface="Calibri"/>
              </a:rPr>
              <a:t>your</a:t>
            </a:r>
            <a:r>
              <a:rPr lang="cy-GB" sz="2000" dirty="0">
                <a:solidFill>
                  <a:srgbClr val="0070C0"/>
                </a:solidFill>
                <a:latin typeface="Calibri"/>
                <a:cs typeface="Calibri"/>
              </a:rPr>
              <a:t> </a:t>
            </a:r>
            <a:r>
              <a:rPr lang="cy-GB" sz="2000" err="1">
                <a:solidFill>
                  <a:srgbClr val="0070C0"/>
                </a:solidFill>
                <a:latin typeface="Calibri"/>
                <a:cs typeface="Calibri"/>
              </a:rPr>
              <a:t>thinking</a:t>
            </a:r>
            <a:r>
              <a:rPr lang="cy-GB" sz="2000" dirty="0">
                <a:solidFill>
                  <a:srgbClr val="0070C0"/>
                </a:solidFill>
                <a:latin typeface="Calibri"/>
                <a:cs typeface="Calibri"/>
              </a:rPr>
              <a:t> </a:t>
            </a:r>
            <a:r>
              <a:rPr lang="cy-GB" sz="2000" err="1">
                <a:solidFill>
                  <a:srgbClr val="0070C0"/>
                </a:solidFill>
                <a:latin typeface="Calibri"/>
                <a:cs typeface="Calibri"/>
              </a:rPr>
              <a:t>about</a:t>
            </a:r>
            <a:r>
              <a:rPr lang="cy-GB" sz="2000" dirty="0">
                <a:solidFill>
                  <a:srgbClr val="0070C0"/>
                </a:solidFill>
                <a:latin typeface="Calibri"/>
                <a:cs typeface="Calibri"/>
              </a:rPr>
              <a:t> </a:t>
            </a:r>
            <a:r>
              <a:rPr lang="cy-GB" sz="2000" err="1">
                <a:solidFill>
                  <a:srgbClr val="0070C0"/>
                </a:solidFill>
                <a:latin typeface="Calibri"/>
                <a:cs typeface="Calibri"/>
              </a:rPr>
              <a:t>how</a:t>
            </a:r>
            <a:r>
              <a:rPr lang="cy-GB" sz="2000" dirty="0">
                <a:solidFill>
                  <a:srgbClr val="0070C0"/>
                </a:solidFill>
                <a:latin typeface="Calibri"/>
                <a:cs typeface="Calibri"/>
              </a:rPr>
              <a:t> </a:t>
            </a:r>
            <a:r>
              <a:rPr lang="cy-GB" sz="2000" err="1">
                <a:solidFill>
                  <a:srgbClr val="0070C0"/>
                </a:solidFill>
                <a:latin typeface="Calibri"/>
                <a:cs typeface="Calibri"/>
              </a:rPr>
              <a:t>student-teachers</a:t>
            </a:r>
            <a:r>
              <a:rPr lang="cy-GB" sz="2000" dirty="0">
                <a:solidFill>
                  <a:srgbClr val="0070C0"/>
                </a:solidFill>
                <a:latin typeface="Calibri"/>
                <a:cs typeface="Calibri"/>
              </a:rPr>
              <a:t> </a:t>
            </a:r>
            <a:r>
              <a:rPr lang="cy-GB" sz="2000" err="1">
                <a:solidFill>
                  <a:srgbClr val="0070C0"/>
                </a:solidFill>
                <a:latin typeface="Calibri"/>
                <a:cs typeface="Calibri"/>
              </a:rPr>
              <a:t>learn</a:t>
            </a:r>
            <a:r>
              <a:rPr lang="cy-GB" sz="2000" dirty="0">
                <a:solidFill>
                  <a:srgbClr val="0070C0"/>
                </a:solidFill>
                <a:latin typeface="Calibri"/>
                <a:cs typeface="Calibri"/>
              </a:rPr>
              <a:t> to </a:t>
            </a:r>
            <a:r>
              <a:rPr lang="cy-GB" sz="2000" err="1">
                <a:solidFill>
                  <a:srgbClr val="0070C0"/>
                </a:solidFill>
                <a:latin typeface="Calibri"/>
                <a:cs typeface="Calibri"/>
              </a:rPr>
              <a:t>teach</a:t>
            </a:r>
            <a:r>
              <a:rPr lang="cy-GB" sz="2000" dirty="0">
                <a:solidFill>
                  <a:srgbClr val="0070C0"/>
                </a:solidFill>
                <a:latin typeface="Calibri"/>
                <a:cs typeface="Calibri"/>
              </a:rPr>
              <a:t>? </a:t>
            </a:r>
            <a:endParaRPr lang="cy-GB" sz="2000" dirty="0"/>
          </a:p>
        </p:txBody>
      </p:sp>
      <p:pic>
        <p:nvPicPr>
          <p:cNvPr id="7" name="Picture 6" descr="A diagram of a process&#10;&#10;Description automatically generated">
            <a:extLst>
              <a:ext uri="{FF2B5EF4-FFF2-40B4-BE49-F238E27FC236}">
                <a16:creationId xmlns:a16="http://schemas.microsoft.com/office/drawing/2014/main" id="{F4A09191-F591-4E9C-4EA3-0B38F844FC56}"/>
              </a:ext>
            </a:extLst>
          </p:cNvPr>
          <p:cNvPicPr>
            <a:picLocks noChangeAspect="1"/>
          </p:cNvPicPr>
          <p:nvPr/>
        </p:nvPicPr>
        <p:blipFill rotWithShape="1">
          <a:blip r:embed="rId3"/>
          <a:srcRect l="33966" t="5489" r="4022" b="7258"/>
          <a:stretch/>
        </p:blipFill>
        <p:spPr>
          <a:xfrm>
            <a:off x="6098785" y="2077775"/>
            <a:ext cx="4398496" cy="4038152"/>
          </a:xfrm>
          <a:prstGeom prst="rect">
            <a:avLst/>
          </a:prstGeom>
        </p:spPr>
      </p:pic>
      <p:pic>
        <p:nvPicPr>
          <p:cNvPr id="8" name="Picture 7" descr="A diagram of a person climbing up a mountain&#10;&#10;Description automatically generated">
            <a:extLst>
              <a:ext uri="{FF2B5EF4-FFF2-40B4-BE49-F238E27FC236}">
                <a16:creationId xmlns:a16="http://schemas.microsoft.com/office/drawing/2014/main" id="{EFA48E61-E6DE-717A-F1DD-02474684A220}"/>
              </a:ext>
            </a:extLst>
          </p:cNvPr>
          <p:cNvPicPr>
            <a:picLocks noChangeAspect="1"/>
          </p:cNvPicPr>
          <p:nvPr/>
        </p:nvPicPr>
        <p:blipFill>
          <a:blip r:embed="rId4"/>
          <a:stretch>
            <a:fillRect/>
          </a:stretch>
        </p:blipFill>
        <p:spPr>
          <a:xfrm>
            <a:off x="1023132" y="1996376"/>
            <a:ext cx="4046809" cy="4056102"/>
          </a:xfrm>
          <a:prstGeom prst="rect">
            <a:avLst/>
          </a:prstGeom>
        </p:spPr>
      </p:pic>
    </p:spTree>
    <p:extLst>
      <p:ext uri="{BB962C8B-B14F-4D97-AF65-F5344CB8AC3E}">
        <p14:creationId xmlns:p14="http://schemas.microsoft.com/office/powerpoint/2010/main" val="196273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en-US" sz="1800">
              <a:solidFill>
                <a:schemeClr val="accent1">
                  <a:lumMod val="75000"/>
                </a:schemeClr>
              </a:solidFill>
            </a:endParaRPr>
          </a:p>
          <a:p>
            <a:r>
              <a:rPr lang="en-GB" sz="1800" b="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Burn, Hagger and Mutton (2015 p 49) state that: /  </a:t>
            </a:r>
            <a:r>
              <a:rPr lang="cy-GB" sz="1800" b="1">
                <a:solidFill>
                  <a:schemeClr val="accent1">
                    <a:lumMod val="75000"/>
                  </a:schemeClr>
                </a:solidFill>
                <a:latin typeface="Calibri" panose="020F0502020204030204" pitchFamily="34" charset="0"/>
                <a:ea typeface="Calibri" panose="020F0502020204030204" pitchFamily="34" charset="0"/>
              </a:rPr>
              <a:t>Mae </a:t>
            </a:r>
            <a:r>
              <a:rPr lang="cy-GB" sz="1800" b="1" err="1">
                <a:solidFill>
                  <a:schemeClr val="accent1">
                    <a:lumMod val="75000"/>
                  </a:schemeClr>
                </a:solidFill>
                <a:latin typeface="Calibri" panose="020F0502020204030204" pitchFamily="34" charset="0"/>
                <a:ea typeface="Calibri" panose="020F0502020204030204" pitchFamily="34" charset="0"/>
              </a:rPr>
              <a:t>Burn</a:t>
            </a:r>
            <a:r>
              <a:rPr lang="cy-GB" sz="1800" b="1">
                <a:solidFill>
                  <a:schemeClr val="accent1">
                    <a:lumMod val="75000"/>
                  </a:schemeClr>
                </a:solidFill>
                <a:latin typeface="Calibri" panose="020F0502020204030204" pitchFamily="34" charset="0"/>
                <a:ea typeface="Calibri" panose="020F0502020204030204" pitchFamily="34" charset="0"/>
              </a:rPr>
              <a:t>, </a:t>
            </a:r>
            <a:r>
              <a:rPr lang="cy-GB" sz="1800" b="1" err="1">
                <a:solidFill>
                  <a:schemeClr val="accent1">
                    <a:lumMod val="75000"/>
                  </a:schemeClr>
                </a:solidFill>
                <a:latin typeface="Calibri" panose="020F0502020204030204" pitchFamily="34" charset="0"/>
                <a:ea typeface="Calibri" panose="020F0502020204030204" pitchFamily="34" charset="0"/>
              </a:rPr>
              <a:t>Hagger</a:t>
            </a:r>
            <a:r>
              <a:rPr lang="cy-GB" sz="1800" b="1">
                <a:solidFill>
                  <a:schemeClr val="accent1">
                    <a:lumMod val="75000"/>
                  </a:schemeClr>
                </a:solidFill>
                <a:latin typeface="Calibri" panose="020F0502020204030204" pitchFamily="34" charset="0"/>
                <a:ea typeface="Calibri" panose="020F0502020204030204" pitchFamily="34" charset="0"/>
              </a:rPr>
              <a:t> a </a:t>
            </a:r>
            <a:r>
              <a:rPr lang="cy-GB" sz="1800" b="1" err="1">
                <a:solidFill>
                  <a:schemeClr val="accent1">
                    <a:lumMod val="75000"/>
                  </a:schemeClr>
                </a:solidFill>
                <a:latin typeface="Calibri" panose="020F0502020204030204" pitchFamily="34" charset="0"/>
                <a:ea typeface="Calibri" panose="020F0502020204030204" pitchFamily="34" charset="0"/>
              </a:rPr>
              <a:t>Mutton</a:t>
            </a:r>
            <a:r>
              <a:rPr lang="cy-GB" sz="1800" b="1">
                <a:solidFill>
                  <a:schemeClr val="accent1">
                    <a:lumMod val="75000"/>
                  </a:schemeClr>
                </a:solidFill>
                <a:latin typeface="Calibri" panose="020F0502020204030204" pitchFamily="34" charset="0"/>
                <a:ea typeface="Calibri" panose="020F0502020204030204" pitchFamily="34" charset="0"/>
              </a:rPr>
              <a:t> (2015 t 49) yn nodi bod:</a:t>
            </a:r>
            <a:endParaRPr lang="cy-GB" sz="1800" b="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a:p>
            <a:r>
              <a:rPr lang="en-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Taking time early on to ask about those previous experiences and sources of inspiration will give you important insights into some of the views that your trainee holds about teaching and learning, and into the contexts in which they were developed. Understanding those roots will help you both to appreciate the emotional attachment that your trainee might have to those ideas and enable you to support them in evaluating their relevance and meaning in their current context.</a:t>
            </a:r>
          </a:p>
        </p:txBody>
      </p:sp>
      <p:sp>
        <p:nvSpPr>
          <p:cNvPr id="2" name="Title 1">
            <a:extLst>
              <a:ext uri="{FF2B5EF4-FFF2-40B4-BE49-F238E27FC236}">
                <a16:creationId xmlns:a16="http://schemas.microsoft.com/office/drawing/2014/main" id="{57A30B06-BF4D-F1EA-7EF3-07CEABB09898}"/>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Building effective relationships with your student teacher</a:t>
            </a:r>
          </a:p>
        </p:txBody>
      </p:sp>
    </p:spTree>
    <p:extLst>
      <p:ext uri="{BB962C8B-B14F-4D97-AF65-F5344CB8AC3E}">
        <p14:creationId xmlns:p14="http://schemas.microsoft.com/office/powerpoint/2010/main" val="4185302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holding up a puzzle piece&#10;&#10;Description automatically generated">
            <a:extLst>
              <a:ext uri="{FF2B5EF4-FFF2-40B4-BE49-F238E27FC236}">
                <a16:creationId xmlns:a16="http://schemas.microsoft.com/office/drawing/2014/main" id="{6F0255C8-7874-9593-EF94-2E44EB441F56}"/>
              </a:ext>
            </a:extLst>
          </p:cNvPr>
          <p:cNvPicPr>
            <a:picLocks noChangeAspect="1"/>
          </p:cNvPicPr>
          <p:nvPr/>
        </p:nvPicPr>
        <p:blipFill>
          <a:blip r:embed="rId3"/>
          <a:stretch>
            <a:fillRect/>
          </a:stretch>
        </p:blipFill>
        <p:spPr>
          <a:xfrm>
            <a:off x="7380420" y="592626"/>
            <a:ext cx="4210591" cy="4133410"/>
          </a:xfrm>
          <a:prstGeom prst="rect">
            <a:avLst/>
          </a:prstGeom>
        </p:spPr>
      </p:pic>
      <p:pic>
        <p:nvPicPr>
          <p:cNvPr id="8" name="Picture 7" descr="A group of people helping each other to climb a rainbow puzzle&#10;&#10;Description automatically generated">
            <a:extLst>
              <a:ext uri="{FF2B5EF4-FFF2-40B4-BE49-F238E27FC236}">
                <a16:creationId xmlns:a16="http://schemas.microsoft.com/office/drawing/2014/main" id="{D11ED507-0717-DF47-B366-825F617B817F}"/>
              </a:ext>
            </a:extLst>
          </p:cNvPr>
          <p:cNvPicPr>
            <a:picLocks noChangeAspect="1"/>
          </p:cNvPicPr>
          <p:nvPr/>
        </p:nvPicPr>
        <p:blipFill>
          <a:blip r:embed="rId4"/>
          <a:stretch>
            <a:fillRect/>
          </a:stretch>
        </p:blipFill>
        <p:spPr>
          <a:xfrm>
            <a:off x="806259" y="1264309"/>
            <a:ext cx="5294148" cy="2941328"/>
          </a:xfrm>
          <a:prstGeom prst="rect">
            <a:avLst/>
          </a:prstGeom>
        </p:spPr>
      </p:pic>
      <p:sp>
        <p:nvSpPr>
          <p:cNvPr id="10" name="TextBox 9">
            <a:extLst>
              <a:ext uri="{FF2B5EF4-FFF2-40B4-BE49-F238E27FC236}">
                <a16:creationId xmlns:a16="http://schemas.microsoft.com/office/drawing/2014/main" id="{FA4D573F-D963-E049-E38D-8BB5D675DF91}"/>
              </a:ext>
            </a:extLst>
          </p:cNvPr>
          <p:cNvSpPr txBox="1"/>
          <p:nvPr/>
        </p:nvSpPr>
        <p:spPr>
          <a:xfrm>
            <a:off x="1360601" y="4477389"/>
            <a:ext cx="4173767" cy="954107"/>
          </a:xfrm>
          <a:prstGeom prst="rect">
            <a:avLst/>
          </a:prstGeom>
          <a:noFill/>
        </p:spPr>
        <p:txBody>
          <a:bodyPr wrap="square" lIns="91440" tIns="45720" rIns="91440" bIns="45720" rtlCol="0" anchor="t">
            <a:spAutoFit/>
          </a:bodyPr>
          <a:lstStyle/>
          <a:p>
            <a:r>
              <a:rPr lang="en-GB" sz="2800" dirty="0">
                <a:solidFill>
                  <a:schemeClr val="bg1"/>
                </a:solidFill>
              </a:rPr>
              <a:t>Leads to mimicry, delivery and a technical approach</a:t>
            </a:r>
            <a:endParaRPr lang="en-GB" sz="2800" dirty="0">
              <a:solidFill>
                <a:schemeClr val="bg1"/>
              </a:solidFill>
              <a:ea typeface="Calibri"/>
              <a:cs typeface="Calibri"/>
            </a:endParaRPr>
          </a:p>
        </p:txBody>
      </p:sp>
      <p:sp>
        <p:nvSpPr>
          <p:cNvPr id="12" name="TextBox 11">
            <a:extLst>
              <a:ext uri="{FF2B5EF4-FFF2-40B4-BE49-F238E27FC236}">
                <a16:creationId xmlns:a16="http://schemas.microsoft.com/office/drawing/2014/main" id="{427182A4-678B-16CE-1F37-6B08FFC5F0B9}"/>
              </a:ext>
            </a:extLst>
          </p:cNvPr>
          <p:cNvSpPr txBox="1"/>
          <p:nvPr/>
        </p:nvSpPr>
        <p:spPr>
          <a:xfrm>
            <a:off x="7441815" y="4807885"/>
            <a:ext cx="4292238" cy="954107"/>
          </a:xfrm>
          <a:prstGeom prst="rect">
            <a:avLst/>
          </a:prstGeom>
          <a:noFill/>
        </p:spPr>
        <p:txBody>
          <a:bodyPr wrap="square" lIns="91440" tIns="45720" rIns="91440" bIns="45720" rtlCol="0" anchor="t">
            <a:spAutoFit/>
          </a:bodyPr>
          <a:lstStyle/>
          <a:p>
            <a:r>
              <a:rPr lang="en-GB" sz="2800" dirty="0">
                <a:solidFill>
                  <a:schemeClr val="bg1"/>
                </a:solidFill>
              </a:rPr>
              <a:t>Leads to agency, autonomy and teacher identity</a:t>
            </a:r>
            <a:endParaRPr lang="en-GB" sz="2800" dirty="0">
              <a:solidFill>
                <a:schemeClr val="bg1"/>
              </a:solidFill>
              <a:ea typeface="Calibri"/>
              <a:cs typeface="Calibri"/>
            </a:endParaRPr>
          </a:p>
        </p:txBody>
      </p:sp>
    </p:spTree>
    <p:extLst>
      <p:ext uri="{BB962C8B-B14F-4D97-AF65-F5344CB8AC3E}">
        <p14:creationId xmlns:p14="http://schemas.microsoft.com/office/powerpoint/2010/main" val="269268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pPr algn="ctr"/>
            <a:r>
              <a:rPr lang="en-GB" sz="1800" b="1" u="sng">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Preconceptions and their impact</a:t>
            </a:r>
          </a:p>
          <a:p>
            <a:r>
              <a:rPr lang="en-GB" sz="1800">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Teaching is a relatively unique profession, whereby those entering it have already undergone a long ‘apprenticeship of observation.’ </a:t>
            </a:r>
            <a:r>
              <a:rPr lang="en-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a:t>
            </a:r>
            <a:r>
              <a:rPr lang="en-GB" sz="1800" i="1" err="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Lortie</a:t>
            </a:r>
            <a:r>
              <a:rPr lang="en-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 1975). </a:t>
            </a:r>
          </a:p>
          <a:p>
            <a:r>
              <a:rPr lang="en-GB" sz="1800">
                <a:solidFill>
                  <a:schemeClr val="accent1">
                    <a:lumMod val="75000"/>
                  </a:schemeClr>
                </a:solidFill>
                <a:latin typeface="Calibri" panose="020F0502020204030204" pitchFamily="34" charset="0"/>
                <a:ea typeface="Calibri" panose="020F0502020204030204" pitchFamily="34" charset="0"/>
              </a:rPr>
              <a:t>This has a significant impact on the student-teachers’ impression of what teaching </a:t>
            </a:r>
            <a:r>
              <a:rPr lang="en-GB" sz="1800" i="1">
                <a:solidFill>
                  <a:schemeClr val="accent1">
                    <a:lumMod val="75000"/>
                  </a:schemeClr>
                </a:solidFill>
                <a:latin typeface="Calibri" panose="020F0502020204030204" pitchFamily="34" charset="0"/>
                <a:ea typeface="Calibri" panose="020F0502020204030204" pitchFamily="34" charset="0"/>
              </a:rPr>
              <a:t>should</a:t>
            </a:r>
            <a:r>
              <a:rPr lang="en-GB" sz="1800">
                <a:solidFill>
                  <a:schemeClr val="accent1">
                    <a:lumMod val="75000"/>
                  </a:schemeClr>
                </a:solidFill>
                <a:latin typeface="Calibri" panose="020F0502020204030204" pitchFamily="34" charset="0"/>
                <a:ea typeface="Calibri" panose="020F0502020204030204" pitchFamily="34" charset="0"/>
              </a:rPr>
              <a:t> be. For example, </a:t>
            </a:r>
          </a:p>
          <a:p>
            <a:pPr marL="285750" indent="-285750">
              <a:buFont typeface="Arial" panose="020B0604020202020204" pitchFamily="34" charset="0"/>
              <a:buChar char="•"/>
            </a:pPr>
            <a:r>
              <a:rPr lang="en-GB" sz="1800">
                <a:solidFill>
                  <a:schemeClr val="accent1">
                    <a:lumMod val="75000"/>
                  </a:schemeClr>
                </a:solidFill>
                <a:latin typeface="Calibri" panose="020F0502020204030204" pitchFamily="34" charset="0"/>
                <a:ea typeface="Calibri" panose="020F0502020204030204" pitchFamily="34" charset="0"/>
              </a:rPr>
              <a:t>Student-teachers may try and emulate a teacher they admired in their own education (E.G enthusiastic, jokey, passionate about subject area) without fully understanding the practice that underpins it</a:t>
            </a:r>
          </a:p>
          <a:p>
            <a:pPr marL="285750" indent="-285750">
              <a:buFont typeface="Arial" panose="020B0604020202020204" pitchFamily="34" charset="0"/>
              <a:buChar char="•"/>
            </a:pPr>
            <a:r>
              <a:rPr lang="en-GB" sz="1800">
                <a:solidFill>
                  <a:schemeClr val="accent1">
                    <a:lumMod val="75000"/>
                  </a:schemeClr>
                </a:solidFill>
                <a:latin typeface="Calibri" panose="020F0502020204030204" pitchFamily="34" charset="0"/>
                <a:ea typeface="Calibri" panose="020F0502020204030204" pitchFamily="34" charset="0"/>
              </a:rPr>
              <a:t>Similarly, negative experiences may be drawn on which influence their teaching style (for example, if individuals’ experiences of group work was not positive, it might be shied away from as a student-teacher)</a:t>
            </a:r>
          </a:p>
          <a:p>
            <a:endParaRPr lang="en-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 name="Title 1">
            <a:extLst>
              <a:ext uri="{FF2B5EF4-FFF2-40B4-BE49-F238E27FC236}">
                <a16:creationId xmlns:a16="http://schemas.microsoft.com/office/drawing/2014/main" id="{D2D3BED5-0A7C-F0AA-362B-B1B28469AD60}"/>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Building effective relationships with your student teacher</a:t>
            </a:r>
          </a:p>
        </p:txBody>
      </p:sp>
    </p:spTree>
    <p:extLst>
      <p:ext uri="{BB962C8B-B14F-4D97-AF65-F5344CB8AC3E}">
        <p14:creationId xmlns:p14="http://schemas.microsoft.com/office/powerpoint/2010/main" val="4107944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32789" y="228855"/>
            <a:ext cx="11502036" cy="657539"/>
          </a:xfrm>
        </p:spPr>
        <p:txBody>
          <a:bodyPr>
            <a:normAutofit/>
          </a:bodyPr>
          <a:lstStyle/>
          <a:p>
            <a:pPr>
              <a:lnSpc>
                <a:spcPct val="100000"/>
              </a:lnSpc>
            </a:pPr>
            <a:r>
              <a:rPr lang="en-GB" sz="3000" dirty="0">
                <a:solidFill>
                  <a:srgbClr val="00B050"/>
                </a:solidFill>
                <a:latin typeface="Arial"/>
                <a:cs typeface="Arial"/>
              </a:rPr>
              <a:t>       What preconceptions do you hold about teaching?</a:t>
            </a:r>
            <a:endParaRPr lang="en-GB" sz="3000" b="1" dirty="0">
              <a:solidFill>
                <a:srgbClr val="00B050"/>
              </a:solidFill>
              <a:latin typeface="Arial"/>
              <a:cs typeface="Arial"/>
            </a:endParaRPr>
          </a:p>
        </p:txBody>
      </p:sp>
      <p:sp>
        <p:nvSpPr>
          <p:cNvPr id="8" name="Petryal 7"/>
          <p:cNvSpPr/>
          <p:nvPr/>
        </p:nvSpPr>
        <p:spPr>
          <a:xfrm>
            <a:off x="934583" y="1241571"/>
            <a:ext cx="7072480" cy="2000548"/>
          </a:xfrm>
          <a:prstGeom prst="rect">
            <a:avLst/>
          </a:prstGeom>
        </p:spPr>
        <p:txBody>
          <a:bodyPr wrap="square" lIns="91440" tIns="45720" rIns="91440" bIns="45720" anchor="t">
            <a:spAutoFit/>
          </a:bodyPr>
          <a:lstStyle/>
          <a:p>
            <a:endParaRPr lang="cy-GB" sz="2000">
              <a:cs typeface="Calibri"/>
            </a:endParaRPr>
          </a:p>
          <a:p>
            <a:r>
              <a:rPr lang="cy-GB" sz="3600" b="1" err="1">
                <a:solidFill>
                  <a:srgbClr val="00B050"/>
                </a:solidFill>
                <a:latin typeface="Arial"/>
                <a:cs typeface="Calibri"/>
              </a:rPr>
              <a:t>Think</a:t>
            </a:r>
            <a:r>
              <a:rPr lang="cy-GB" sz="3600" b="1" dirty="0">
                <a:solidFill>
                  <a:srgbClr val="00B050"/>
                </a:solidFill>
                <a:latin typeface="Arial"/>
                <a:cs typeface="Calibri"/>
              </a:rPr>
              <a:t> </a:t>
            </a:r>
            <a:r>
              <a:rPr lang="cy-GB" sz="3600" b="1" err="1">
                <a:solidFill>
                  <a:srgbClr val="00B050"/>
                </a:solidFill>
                <a:latin typeface="Arial"/>
                <a:cs typeface="Calibri"/>
              </a:rPr>
              <a:t>back</a:t>
            </a:r>
            <a:r>
              <a:rPr lang="cy-GB" sz="3600" b="1" dirty="0">
                <a:solidFill>
                  <a:srgbClr val="00B050"/>
                </a:solidFill>
                <a:latin typeface="Arial"/>
                <a:cs typeface="Calibri"/>
              </a:rPr>
              <a:t> to </a:t>
            </a:r>
            <a:r>
              <a:rPr lang="cy-GB" sz="3600" b="1" err="1">
                <a:solidFill>
                  <a:srgbClr val="00B050"/>
                </a:solidFill>
                <a:latin typeface="Arial"/>
                <a:cs typeface="Calibri"/>
              </a:rPr>
              <a:t>your</a:t>
            </a:r>
            <a:r>
              <a:rPr lang="cy-GB" sz="3600" b="1" dirty="0">
                <a:solidFill>
                  <a:srgbClr val="00B050"/>
                </a:solidFill>
                <a:latin typeface="Arial"/>
                <a:cs typeface="Calibri"/>
              </a:rPr>
              <a:t> </a:t>
            </a:r>
            <a:r>
              <a:rPr lang="cy-GB" sz="3600" b="1" err="1">
                <a:solidFill>
                  <a:srgbClr val="00B050"/>
                </a:solidFill>
                <a:latin typeface="Arial"/>
                <a:cs typeface="Calibri"/>
              </a:rPr>
              <a:t>own</a:t>
            </a:r>
            <a:r>
              <a:rPr lang="cy-GB" sz="3600" b="1" dirty="0">
                <a:solidFill>
                  <a:srgbClr val="00B050"/>
                </a:solidFill>
                <a:latin typeface="Arial"/>
                <a:cs typeface="Calibri"/>
              </a:rPr>
              <a:t> </a:t>
            </a:r>
            <a:r>
              <a:rPr lang="cy-GB" sz="3600" b="1" err="1">
                <a:solidFill>
                  <a:srgbClr val="00B050"/>
                </a:solidFill>
                <a:latin typeface="Arial"/>
                <a:cs typeface="Calibri"/>
              </a:rPr>
              <a:t>time</a:t>
            </a:r>
            <a:r>
              <a:rPr lang="cy-GB" sz="3600" b="1" dirty="0">
                <a:solidFill>
                  <a:srgbClr val="00B050"/>
                </a:solidFill>
                <a:latin typeface="Arial"/>
                <a:cs typeface="Calibri"/>
              </a:rPr>
              <a:t> </a:t>
            </a:r>
            <a:r>
              <a:rPr lang="cy-GB" sz="3600" b="1" err="1">
                <a:solidFill>
                  <a:srgbClr val="00B050"/>
                </a:solidFill>
                <a:latin typeface="Arial"/>
                <a:cs typeface="Calibri"/>
              </a:rPr>
              <a:t>in</a:t>
            </a:r>
            <a:r>
              <a:rPr lang="cy-GB" sz="3600" b="1" dirty="0">
                <a:solidFill>
                  <a:srgbClr val="00B050"/>
                </a:solidFill>
                <a:latin typeface="Arial"/>
                <a:cs typeface="Calibri"/>
              </a:rPr>
              <a:t> </a:t>
            </a:r>
            <a:r>
              <a:rPr lang="cy-GB" sz="3600" b="1" err="1">
                <a:solidFill>
                  <a:srgbClr val="00B050"/>
                </a:solidFill>
                <a:latin typeface="Arial"/>
                <a:cs typeface="Calibri"/>
              </a:rPr>
              <a:t>school</a:t>
            </a:r>
            <a:r>
              <a:rPr lang="cy-GB" sz="3600" b="1" dirty="0">
                <a:solidFill>
                  <a:srgbClr val="00B050"/>
                </a:solidFill>
                <a:latin typeface="Arial"/>
                <a:cs typeface="Calibri"/>
              </a:rPr>
              <a:t>;</a:t>
            </a:r>
          </a:p>
          <a:p>
            <a:endParaRPr lang="cy-GB" sz="3200" b="1" dirty="0">
              <a:solidFill>
                <a:srgbClr val="000000"/>
              </a:solidFill>
              <a:latin typeface="Arial"/>
              <a:cs typeface="Calibri"/>
            </a:endParaRPr>
          </a:p>
        </p:txBody>
      </p:sp>
      <p:sp>
        <p:nvSpPr>
          <p:cNvPr id="5" name="TextBox 4">
            <a:extLst>
              <a:ext uri="{FF2B5EF4-FFF2-40B4-BE49-F238E27FC236}">
                <a16:creationId xmlns:a16="http://schemas.microsoft.com/office/drawing/2014/main" id="{99B5EFE0-5F30-AB71-FA05-E3A55DACF266}"/>
              </a:ext>
            </a:extLst>
          </p:cNvPr>
          <p:cNvSpPr txBox="1"/>
          <p:nvPr/>
        </p:nvSpPr>
        <p:spPr>
          <a:xfrm>
            <a:off x="703912" y="3354763"/>
            <a:ext cx="11093334" cy="1961755"/>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800" b="1" dirty="0">
                <a:solidFill>
                  <a:srgbClr val="00B050"/>
                </a:solidFill>
                <a:latin typeface="Arial"/>
                <a:cs typeface="Arial"/>
              </a:rPr>
              <a:t>Task: Write down two experiences that you </a:t>
            </a:r>
            <a:r>
              <a:rPr lang="en-GB" sz="2800" b="1" u="sng" dirty="0">
                <a:solidFill>
                  <a:srgbClr val="00B050"/>
                </a:solidFill>
                <a:latin typeface="Arial"/>
                <a:cs typeface="Arial"/>
              </a:rPr>
              <a:t>want </a:t>
            </a:r>
            <a:r>
              <a:rPr lang="en-GB" sz="2800" b="1" dirty="0">
                <a:solidFill>
                  <a:srgbClr val="00B050"/>
                </a:solidFill>
                <a:latin typeface="Arial"/>
                <a:cs typeface="Arial"/>
              </a:rPr>
              <a:t>to influence your approach to teaching and learning and two that you </a:t>
            </a:r>
            <a:r>
              <a:rPr lang="en-GB" sz="2800" b="1" u="sng" dirty="0">
                <a:solidFill>
                  <a:srgbClr val="00B050"/>
                </a:solidFill>
                <a:latin typeface="Arial"/>
                <a:cs typeface="Arial"/>
              </a:rPr>
              <a:t>don't want</a:t>
            </a:r>
            <a:r>
              <a:rPr lang="en-GB" sz="2800" b="1" dirty="0">
                <a:solidFill>
                  <a:srgbClr val="00B050"/>
                </a:solidFill>
                <a:latin typeface="Arial"/>
                <a:cs typeface="Arial"/>
              </a:rPr>
              <a:t> to influence it. Be ready to share your responses.</a:t>
            </a:r>
            <a:endParaRPr lang="en-US" dirty="0"/>
          </a:p>
        </p:txBody>
      </p:sp>
      <p:pic>
        <p:nvPicPr>
          <p:cNvPr id="3" name="Picture 2" descr="A 3d person leaning on a red question mark&#10;&#10;Description automatically generated">
            <a:extLst>
              <a:ext uri="{FF2B5EF4-FFF2-40B4-BE49-F238E27FC236}">
                <a16:creationId xmlns:a16="http://schemas.microsoft.com/office/drawing/2014/main" id="{35A3D532-720A-A975-9CD2-9A8AE00BD7B6}"/>
              </a:ext>
            </a:extLst>
          </p:cNvPr>
          <p:cNvPicPr>
            <a:picLocks noChangeAspect="1"/>
          </p:cNvPicPr>
          <p:nvPr/>
        </p:nvPicPr>
        <p:blipFill>
          <a:blip r:embed="rId3"/>
          <a:stretch>
            <a:fillRect/>
          </a:stretch>
        </p:blipFill>
        <p:spPr>
          <a:xfrm>
            <a:off x="8122752" y="1198694"/>
            <a:ext cx="1233961" cy="1645281"/>
          </a:xfrm>
          <a:prstGeom prst="rect">
            <a:avLst/>
          </a:prstGeom>
        </p:spPr>
      </p:pic>
    </p:spTree>
    <p:extLst>
      <p:ext uri="{BB962C8B-B14F-4D97-AF65-F5344CB8AC3E}">
        <p14:creationId xmlns:p14="http://schemas.microsoft.com/office/powerpoint/2010/main" val="2847021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pPr lvl="0" algn="ctr">
              <a:defRPr/>
            </a:pPr>
            <a:r>
              <a:rPr lang="en-GB" sz="1800" b="1" u="sng">
                <a:solidFill>
                  <a:schemeClr val="accent1">
                    <a:lumMod val="75000"/>
                  </a:schemeClr>
                </a:solidFill>
                <a:latin typeface="Calibri"/>
                <a:ea typeface="Calibri"/>
                <a:cs typeface="Arial"/>
              </a:rPr>
              <a:t>The importance of o</a:t>
            </a:r>
            <a:r>
              <a:rPr lang="en-GB" sz="1800" b="1" u="sng">
                <a:solidFill>
                  <a:schemeClr val="accent1">
                    <a:lumMod val="75000"/>
                  </a:schemeClr>
                </a:solidFill>
                <a:effectLst/>
                <a:latin typeface="Calibri"/>
                <a:ea typeface="Calibri"/>
                <a:cs typeface="Arial"/>
              </a:rPr>
              <a:t>btaining a point of reference</a:t>
            </a:r>
            <a:endParaRPr lang="en-GB" sz="1800" b="1" u="sng">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a:p>
            <a:r>
              <a:rPr lang="en-GB" sz="1800">
                <a:solidFill>
                  <a:schemeClr val="accent1">
                    <a:lumMod val="75000"/>
                  </a:schemeClr>
                </a:solidFill>
                <a:latin typeface="Calibri"/>
                <a:ea typeface="Calibri"/>
                <a:cs typeface="Arial"/>
              </a:rPr>
              <a:t>Sharing your responses to the following questions will give your mentor an opportunity to refer back to the answers during weekly reflections and feedback sessions. Having this point of reference is very powerful and allows the mentor the opportunity to hang their feedback on a lived experience.</a:t>
            </a:r>
          </a:p>
          <a:p>
            <a:r>
              <a:rPr lang="en-GB" sz="1800">
                <a:solidFill>
                  <a:schemeClr val="accent1">
                    <a:lumMod val="75000"/>
                  </a:schemeClr>
                </a:solidFill>
                <a:latin typeface="Calibri"/>
                <a:ea typeface="Calibri"/>
                <a:cs typeface="Arial"/>
              </a:rPr>
              <a:t>Similarly, asking your mentor for their answers to these questions will give you valuable insight into the reasons that underpin Class / Subject Mentors’ own actions in the classroom.</a:t>
            </a:r>
          </a:p>
          <a:p>
            <a:endParaRPr lang="en-GB" sz="1800">
              <a:solidFill>
                <a:schemeClr val="accent1">
                  <a:lumMod val="75000"/>
                </a:schemeClr>
              </a:solidFill>
              <a:latin typeface="Calibri" panose="020F0502020204030204" pitchFamily="34" charset="0"/>
              <a:ea typeface="Calibri" panose="020F0502020204030204" pitchFamily="34" charset="0"/>
            </a:endParaRPr>
          </a:p>
          <a:p>
            <a:r>
              <a:rPr lang="en-GB" sz="1800">
                <a:solidFill>
                  <a:schemeClr val="accent1">
                    <a:lumMod val="75000"/>
                  </a:schemeClr>
                </a:solidFill>
                <a:latin typeface="Calibri"/>
                <a:ea typeface="Calibri"/>
                <a:cs typeface="Arial"/>
              </a:rPr>
              <a:t>   </a:t>
            </a:r>
            <a:endParaRPr lang="en-GB" sz="1000">
              <a:solidFill>
                <a:schemeClr val="accent1">
                  <a:lumMod val="75000"/>
                </a:schemeClr>
              </a:solidFill>
              <a:latin typeface="Calibri" panose="020F0502020204030204" pitchFamily="34" charset="0"/>
              <a:ea typeface="Calibri" panose="020F0502020204030204" pitchFamily="34" charset="0"/>
            </a:endParaRPr>
          </a:p>
          <a:p>
            <a:pPr algn="ctr"/>
            <a:endParaRPr lang="en-GB" sz="1800" b="1" u="sng">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 name="Title 1">
            <a:extLst>
              <a:ext uri="{FF2B5EF4-FFF2-40B4-BE49-F238E27FC236}">
                <a16:creationId xmlns:a16="http://schemas.microsoft.com/office/drawing/2014/main" id="{0A5A816D-E047-337B-FCB6-A6B0C64D6028}"/>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Building effective relationships with your student teacher</a:t>
            </a:r>
          </a:p>
        </p:txBody>
      </p:sp>
    </p:spTree>
    <p:extLst>
      <p:ext uri="{BB962C8B-B14F-4D97-AF65-F5344CB8AC3E}">
        <p14:creationId xmlns:p14="http://schemas.microsoft.com/office/powerpoint/2010/main" val="2656072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pPr marL="342900" indent="-342900" fontAlgn="base">
              <a:buClr>
                <a:srgbClr val="000000"/>
              </a:buClr>
              <a:buSzPts val="1100"/>
              <a:buFont typeface="Wingdings" panose="05000000000000000000" pitchFamily="2" charset="2"/>
              <a:buChar char=""/>
            </a:pPr>
            <a:r>
              <a:rPr lang="en-GB" sz="1800" i="1"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rPr>
              <a:t>Who inspired you to become a teacher? Why was this?</a:t>
            </a:r>
            <a:endParaRPr lang="en-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en-GB" sz="1800" i="1"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rPr>
              <a:t>What was your experience of school like?</a:t>
            </a:r>
            <a:endParaRPr lang="en-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en-GB" sz="1800" i="1"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rPr>
              <a:t>What lessons did you enjoy / not enjoy in school? Why do you think this was?</a:t>
            </a:r>
            <a:endParaRPr lang="en-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en-GB" sz="1800" i="1"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rPr>
              <a:t>Have you observed any lessons that felt were particularly effective? Why do you think this was?</a:t>
            </a:r>
            <a:endParaRPr lang="en-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en-GB" sz="1800" i="1"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rPr>
              <a:t>In your opinion, how do you think you learn best? </a:t>
            </a:r>
            <a:endParaRPr lang="en-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en-GB" sz="1800" i="1"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rPr>
              <a:t>How do you think your own experiences of education will impact on you, as a teacher?</a:t>
            </a:r>
          </a:p>
          <a:p>
            <a:pPr lvl="1" indent="0" fontAlgn="base">
              <a:buClr>
                <a:srgbClr val="000000"/>
              </a:buClr>
              <a:buSzPts val="1100"/>
              <a:buNone/>
            </a:pPr>
            <a:endParaRPr lang="en-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algn="ctr"/>
            <a:r>
              <a:rPr lang="en-GB" sz="1800" b="1" u="sng">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Discuss the answers to these questions in small groups</a:t>
            </a:r>
          </a:p>
        </p:txBody>
      </p:sp>
      <p:pic>
        <p:nvPicPr>
          <p:cNvPr id="2052" name="Picture 4">
            <a:extLst>
              <a:ext uri="{FF2B5EF4-FFF2-40B4-BE49-F238E27FC236}">
                <a16:creationId xmlns:a16="http://schemas.microsoft.com/office/drawing/2014/main" id="{0FF539AF-2618-F337-5DB6-777797595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26031">
            <a:off x="9760662" y="1141579"/>
            <a:ext cx="1836064" cy="43248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A17152F-A19D-661A-AA58-913214DC0C41}"/>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Building effective relationships with your student teacher</a:t>
            </a:r>
          </a:p>
        </p:txBody>
      </p:sp>
    </p:spTree>
    <p:extLst>
      <p:ext uri="{BB962C8B-B14F-4D97-AF65-F5344CB8AC3E}">
        <p14:creationId xmlns:p14="http://schemas.microsoft.com/office/powerpoint/2010/main" val="1002954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of a student teacher&#10;&#10;Description automatically generated">
            <a:extLst>
              <a:ext uri="{FF2B5EF4-FFF2-40B4-BE49-F238E27FC236}">
                <a16:creationId xmlns:a16="http://schemas.microsoft.com/office/drawing/2014/main" id="{A56C168D-F9FD-8A26-A8F5-52D8BF1C6A92}"/>
              </a:ext>
            </a:extLst>
          </p:cNvPr>
          <p:cNvPicPr>
            <a:picLocks noChangeAspect="1"/>
          </p:cNvPicPr>
          <p:nvPr/>
        </p:nvPicPr>
        <p:blipFill>
          <a:blip r:embed="rId2"/>
          <a:stretch>
            <a:fillRect/>
          </a:stretch>
        </p:blipFill>
        <p:spPr>
          <a:xfrm>
            <a:off x="7065264" y="50467"/>
            <a:ext cx="4907280" cy="6665625"/>
          </a:xfrm>
          <a:prstGeom prst="rect">
            <a:avLst/>
          </a:prstGeom>
        </p:spPr>
      </p:pic>
      <p:pic>
        <p:nvPicPr>
          <p:cNvPr id="5" name="Picture 4" descr="A blue and yellow rectangle with text&#10;&#10;Description automatically generated">
            <a:extLst>
              <a:ext uri="{FF2B5EF4-FFF2-40B4-BE49-F238E27FC236}">
                <a16:creationId xmlns:a16="http://schemas.microsoft.com/office/drawing/2014/main" id="{2052F639-6031-C401-6575-14813D9C31DD}"/>
              </a:ext>
            </a:extLst>
          </p:cNvPr>
          <p:cNvPicPr>
            <a:picLocks noChangeAspect="1"/>
          </p:cNvPicPr>
          <p:nvPr/>
        </p:nvPicPr>
        <p:blipFill>
          <a:blip r:embed="rId3"/>
          <a:stretch>
            <a:fillRect/>
          </a:stretch>
        </p:blipFill>
        <p:spPr>
          <a:xfrm>
            <a:off x="433659" y="48768"/>
            <a:ext cx="5021419" cy="6760464"/>
          </a:xfrm>
          <a:prstGeom prst="rect">
            <a:avLst/>
          </a:prstGeom>
        </p:spPr>
      </p:pic>
    </p:spTree>
    <p:extLst>
      <p:ext uri="{BB962C8B-B14F-4D97-AF65-F5344CB8AC3E}">
        <p14:creationId xmlns:p14="http://schemas.microsoft.com/office/powerpoint/2010/main" val="3831275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90A9FFA-3452-7695-9394-CDD11F9D5051}"/>
              </a:ext>
            </a:extLst>
          </p:cNvPr>
          <p:cNvSpPr txBox="1">
            <a:spLocks/>
          </p:cNvSpPr>
          <p:nvPr/>
        </p:nvSpPr>
        <p:spPr>
          <a:xfrm>
            <a:off x="382409" y="1140643"/>
            <a:ext cx="11191561" cy="4326736"/>
          </a:xfrm>
          <a:prstGeom prst="rect">
            <a:avLst/>
          </a:prstGeo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rtl="0" fontAlgn="base"/>
            <a:r>
              <a:rPr lang="en-GB" sz="1800" b="0" i="0" u="none" strike="noStrike">
                <a:solidFill>
                  <a:schemeClr val="accent1">
                    <a:lumMod val="75000"/>
                  </a:schemeClr>
                </a:solidFill>
                <a:effectLst/>
                <a:latin typeface="Calibri"/>
                <a:ea typeface="Calibri"/>
                <a:cs typeface="Arial"/>
              </a:rPr>
              <a:t>Didau (2013) recalls:</a:t>
            </a:r>
            <a:r>
              <a:rPr lang="en-GB" sz="1800" b="0" i="0">
                <a:solidFill>
                  <a:schemeClr val="accent1">
                    <a:lumMod val="75000"/>
                  </a:schemeClr>
                </a:solidFill>
                <a:effectLst/>
                <a:latin typeface="Calibri"/>
                <a:ea typeface="Calibri"/>
                <a:cs typeface="Arial"/>
              </a:rPr>
              <a:t> </a:t>
            </a:r>
            <a:endParaRPr lang="en-GB" sz="1400" b="0" i="0">
              <a:solidFill>
                <a:schemeClr val="accent1">
                  <a:lumMod val="75000"/>
                </a:schemeClr>
              </a:solidFill>
              <a:effectLst/>
              <a:latin typeface="Calibri"/>
              <a:ea typeface="Calibri"/>
              <a:cs typeface="Arial"/>
            </a:endParaRPr>
          </a:p>
          <a:p>
            <a:pPr algn="l" rtl="0" fontAlgn="base"/>
            <a:r>
              <a:rPr lang="en-GB" sz="1800" b="0" i="0" u="none" strike="noStrike">
                <a:solidFill>
                  <a:schemeClr val="accent1">
                    <a:lumMod val="75000"/>
                  </a:schemeClr>
                </a:solidFill>
                <a:effectLst/>
                <a:latin typeface="Calibri"/>
                <a:ea typeface="Calibri"/>
                <a:cs typeface="Arial"/>
              </a:rPr>
              <a:t>'As a new teacher, lesson planning seemed to suck up almost all of my available time and energy. Looking back over those frenetic early years it</a:t>
            </a:r>
            <a:r>
              <a:rPr lang="en-GB" sz="1800" b="0" i="0" u="none" strike="noStrike">
                <a:solidFill>
                  <a:schemeClr val="accent1">
                    <a:lumMod val="75000"/>
                  </a:schemeClr>
                </a:solidFill>
                <a:effectLst/>
                <a:latin typeface="Arial Unicode MS"/>
                <a:cs typeface="Arial"/>
              </a:rPr>
              <a:t>’</a:t>
            </a:r>
            <a:r>
              <a:rPr lang="en-GB" sz="1800" b="0" i="0" u="none" strike="noStrike">
                <a:solidFill>
                  <a:schemeClr val="accent1">
                    <a:lumMod val="75000"/>
                  </a:schemeClr>
                </a:solidFill>
                <a:effectLst/>
                <a:latin typeface="Calibri"/>
                <a:ea typeface="Calibri"/>
                <a:cs typeface="Arial"/>
              </a:rPr>
              <a:t>s become increasingly clear that</a:t>
            </a:r>
            <a:r>
              <a:rPr lang="en-GB" sz="1800" b="1" i="0" u="none" strike="noStrike">
                <a:solidFill>
                  <a:schemeClr val="accent1">
                    <a:lumMod val="75000"/>
                  </a:schemeClr>
                </a:solidFill>
                <a:effectLst/>
                <a:latin typeface="Calibri"/>
                <a:ea typeface="Calibri"/>
                <a:cs typeface="Arial"/>
              </a:rPr>
              <a:t> I wasted an awful lot of effort designing activities rather than considering what my pupils needed to learn.</a:t>
            </a:r>
            <a:r>
              <a:rPr lang="en-GB" sz="1800" b="0" i="0" u="none" strike="noStrike">
                <a:solidFill>
                  <a:schemeClr val="accent1">
                    <a:lumMod val="75000"/>
                  </a:schemeClr>
                </a:solidFill>
                <a:effectLst/>
                <a:latin typeface="Calibri"/>
                <a:ea typeface="Calibri"/>
                <a:cs typeface="Arial"/>
              </a:rPr>
              <a:t> That is to say, I put most of my effort into things that had only a marginal impact on pupils</a:t>
            </a:r>
            <a:r>
              <a:rPr lang="en-GB" sz="1800" b="0" i="0" u="none" strike="noStrike">
                <a:solidFill>
                  <a:schemeClr val="accent1">
                    <a:lumMod val="75000"/>
                  </a:schemeClr>
                </a:solidFill>
                <a:effectLst/>
                <a:latin typeface="Arial Unicode MS"/>
                <a:cs typeface="Arial"/>
              </a:rPr>
              <a:t>’ </a:t>
            </a:r>
            <a:r>
              <a:rPr lang="en-GB" sz="1800" b="0" i="0" u="none" strike="noStrike">
                <a:solidFill>
                  <a:schemeClr val="accent1">
                    <a:lumMod val="75000"/>
                  </a:schemeClr>
                </a:solidFill>
                <a:effectLst/>
                <a:latin typeface="Calibri"/>
                <a:ea typeface="Calibri"/>
                <a:cs typeface="Arial"/>
              </a:rPr>
              <a:t>learning.</a:t>
            </a:r>
            <a:r>
              <a:rPr lang="en-GB" sz="1800" b="0" i="0" u="none" strike="noStrike">
                <a:solidFill>
                  <a:schemeClr val="accent1">
                    <a:lumMod val="75000"/>
                  </a:schemeClr>
                </a:solidFill>
                <a:effectLst/>
                <a:latin typeface="Arial Unicode MS"/>
                <a:cs typeface="Arial"/>
              </a:rPr>
              <a:t>’</a:t>
            </a:r>
            <a:r>
              <a:rPr lang="en-GB" sz="1800" b="0" i="0">
                <a:solidFill>
                  <a:schemeClr val="accent1">
                    <a:lumMod val="75000"/>
                  </a:schemeClr>
                </a:solidFill>
                <a:effectLst/>
                <a:latin typeface="Calibri"/>
                <a:ea typeface="Calibri"/>
                <a:cs typeface="Arial"/>
              </a:rPr>
              <a:t> </a:t>
            </a:r>
          </a:p>
          <a:p>
            <a:pPr marL="285750" indent="-285750" fontAlgn="base">
              <a:buFont typeface="Arial" panose="020B0604020202020204" pitchFamily="34" charset="0"/>
              <a:buChar char="•"/>
            </a:pPr>
            <a:r>
              <a:rPr lang="en-GB" sz="1800">
                <a:solidFill>
                  <a:schemeClr val="accent1">
                    <a:lumMod val="75000"/>
                  </a:schemeClr>
                </a:solidFill>
                <a:latin typeface="Calibri"/>
                <a:ea typeface="Calibri"/>
                <a:cs typeface="Arial"/>
              </a:rPr>
              <a:t>How do you think you could avoid this trap? </a:t>
            </a:r>
            <a:endParaRPr lang="en-GB" sz="1800">
              <a:solidFill>
                <a:schemeClr val="accent1">
                  <a:lumMod val="75000"/>
                </a:schemeClr>
              </a:solidFill>
              <a:latin typeface="Calibri" panose="020F0502020204030204" pitchFamily="34" charset="0"/>
              <a:ea typeface="Calibri"/>
            </a:endParaRPr>
          </a:p>
          <a:p>
            <a:pPr marL="285750" indent="-285750" algn="l" rtl="0" fontAlgn="base">
              <a:buFont typeface="Arial" panose="020B0604020202020204" pitchFamily="34" charset="0"/>
              <a:buChar char="•"/>
            </a:pPr>
            <a:r>
              <a:rPr lang="en-GB" sz="1800">
                <a:solidFill>
                  <a:schemeClr val="accent1">
                    <a:lumMod val="75000"/>
                  </a:schemeClr>
                </a:solidFill>
                <a:latin typeface="Calibri"/>
                <a:ea typeface="Calibri"/>
                <a:cs typeface="Arial"/>
              </a:rPr>
              <a:t>How will you work with your mentor to ensure that learning remains at forefront of your thinking?</a:t>
            </a:r>
          </a:p>
        </p:txBody>
      </p:sp>
      <p:pic>
        <p:nvPicPr>
          <p:cNvPr id="6" name="Picture 2" descr="Pm Discussion">
            <a:extLst>
              <a:ext uri="{FF2B5EF4-FFF2-40B4-BE49-F238E27FC236}">
                <a16:creationId xmlns:a16="http://schemas.microsoft.com/office/drawing/2014/main" id="{2EDCFC91-03E6-AF79-DC94-FE18D5D1C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1285" y="4191989"/>
            <a:ext cx="1307723" cy="1117467"/>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B7C6FD29-5CCE-2C5C-1975-394BCA08D261}"/>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endParaRPr lang="en-GB" sz="4000"/>
          </a:p>
        </p:txBody>
      </p:sp>
    </p:spTree>
    <p:extLst>
      <p:ext uri="{BB962C8B-B14F-4D97-AF65-F5344CB8AC3E}">
        <p14:creationId xmlns:p14="http://schemas.microsoft.com/office/powerpoint/2010/main" val="4027254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63748" y="1384903"/>
            <a:ext cx="11191561" cy="4088194"/>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en-GB" sz="1400">
                <a:solidFill>
                  <a:srgbClr val="0070C0"/>
                </a:solidFill>
                <a:effectLst/>
                <a:latin typeface="Arial"/>
                <a:ea typeface="Calibri"/>
                <a:cs typeface="Arial"/>
              </a:rPr>
              <a:t>As mentioned previously, at this stage in their learning, student-teachers should be increasingly able to focus on the learners and their learning as opposed to prioritising their own ‘performance’. Therefore, using pupil feedback, rather than offering a judgement, is particular</a:t>
            </a:r>
            <a:r>
              <a:rPr lang="en-GB" sz="1400">
                <a:solidFill>
                  <a:srgbClr val="0070C0"/>
                </a:solidFill>
                <a:latin typeface="Arial"/>
                <a:ea typeface="Calibri"/>
                <a:cs typeface="Arial"/>
              </a:rPr>
              <a:t>ly powerful at this point in the year. </a:t>
            </a:r>
            <a:endParaRPr lang="en-GB" sz="1400">
              <a:solidFill>
                <a:srgbClr val="0070C0"/>
              </a:solidFill>
              <a:ea typeface="Calibri" panose="020F0502020204030204" pitchFamily="34" charset="0"/>
            </a:endParaRPr>
          </a:p>
          <a:p>
            <a:endParaRPr lang="en-GB" sz="1400">
              <a:solidFill>
                <a:srgbClr val="0070C0"/>
              </a:solidFill>
              <a:effectLst/>
              <a:ea typeface="Calibri" panose="020F0502020204030204" pitchFamily="34" charset="0"/>
            </a:endParaRPr>
          </a:p>
          <a:p>
            <a:r>
              <a:rPr lang="en-GB" sz="1400">
                <a:solidFill>
                  <a:srgbClr val="0070C0"/>
                </a:solidFill>
                <a:effectLst/>
                <a:latin typeface="Arial"/>
                <a:ea typeface="Calibri"/>
                <a:cs typeface="Arial"/>
              </a:rPr>
              <a:t>Hattie (2012 p 158) advocates the use of student evaluations of teachers (SETs) to garner the thoughts and perceptions of</a:t>
            </a:r>
            <a:r>
              <a:rPr lang="en-GB" sz="1400">
                <a:solidFill>
                  <a:srgbClr val="0070C0"/>
                </a:solidFill>
                <a:latin typeface="Arial"/>
                <a:ea typeface="Calibri"/>
                <a:cs typeface="Arial"/>
              </a:rPr>
              <a:t> </a:t>
            </a:r>
            <a:endParaRPr lang="en-GB" sz="1400">
              <a:solidFill>
                <a:srgbClr val="0070C0"/>
              </a:solidFill>
              <a:effectLst/>
              <a:ea typeface="Calibri" panose="020F0502020204030204" pitchFamily="34" charset="0"/>
            </a:endParaRPr>
          </a:p>
          <a:p>
            <a:r>
              <a:rPr lang="en-GB" sz="1400">
                <a:solidFill>
                  <a:srgbClr val="0070C0"/>
                </a:solidFill>
                <a:effectLst/>
                <a:latin typeface="Arial"/>
                <a:ea typeface="Calibri"/>
                <a:cs typeface="Arial"/>
              </a:rPr>
              <a:t>learners. To ensure that this feedback is maximised, the student-teacher could be presented with the answers and encouraged</a:t>
            </a:r>
          </a:p>
          <a:p>
            <a:r>
              <a:rPr lang="en-GB" sz="1400">
                <a:solidFill>
                  <a:srgbClr val="0070C0"/>
                </a:solidFill>
                <a:effectLst/>
                <a:latin typeface="Arial"/>
                <a:ea typeface="Calibri"/>
                <a:cs typeface="Arial"/>
              </a:rPr>
              <a:t>to reflect on their practice accordingly.</a:t>
            </a:r>
            <a:r>
              <a:rPr lang="en-GB" sz="1400">
                <a:solidFill>
                  <a:srgbClr val="0070C0"/>
                </a:solidFill>
                <a:latin typeface="Arial"/>
                <a:ea typeface="Calibri"/>
                <a:cs typeface="Arial"/>
              </a:rPr>
              <a:t> </a:t>
            </a:r>
            <a:endParaRPr lang="en-GB" sz="1400">
              <a:solidFill>
                <a:srgbClr val="0070C0"/>
              </a:solidFill>
              <a:effectLst/>
              <a:ea typeface="Calibri" panose="020F0502020204030204" pitchFamily="34" charset="0"/>
            </a:endParaRPr>
          </a:p>
          <a:p>
            <a:endParaRPr lang="en-GB" sz="1400">
              <a:solidFill>
                <a:srgbClr val="0070C0"/>
              </a:solidFill>
              <a:ea typeface="Calibri" panose="020F0502020204030204" pitchFamily="34" charset="0"/>
            </a:endParaRPr>
          </a:p>
          <a:p>
            <a:r>
              <a:rPr lang="en-GB" sz="1400">
                <a:solidFill>
                  <a:srgbClr val="0070C0"/>
                </a:solidFill>
                <a:latin typeface="Arial"/>
                <a:ea typeface="Calibri"/>
                <a:cs typeface="Arial"/>
              </a:rPr>
              <a:t>Spend a few minutes reading through these questions. Which do you envisage being useful while you’re on PTE?</a:t>
            </a:r>
          </a:p>
        </p:txBody>
      </p:sp>
      <p:sp>
        <p:nvSpPr>
          <p:cNvPr id="6" name="Title 1">
            <a:extLst>
              <a:ext uri="{FF2B5EF4-FFF2-40B4-BE49-F238E27FC236}">
                <a16:creationId xmlns:a16="http://schemas.microsoft.com/office/drawing/2014/main" id="{A1C6DED7-9E41-566B-81B8-E13B14D3741D}"/>
              </a:ext>
            </a:extLst>
          </p:cNvPr>
          <p:cNvSpPr txBox="1">
            <a:spLocks/>
          </p:cNvSpPr>
          <p:nvPr/>
        </p:nvSpPr>
        <p:spPr>
          <a:xfrm>
            <a:off x="4500819" y="314145"/>
            <a:ext cx="7129035" cy="69455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Learner </a:t>
            </a:r>
          </a:p>
        </p:txBody>
      </p:sp>
      <p:pic>
        <p:nvPicPr>
          <p:cNvPr id="5122" name="Picture 2">
            <a:extLst>
              <a:ext uri="{FF2B5EF4-FFF2-40B4-BE49-F238E27FC236}">
                <a16:creationId xmlns:a16="http://schemas.microsoft.com/office/drawing/2014/main" id="{624686CA-7362-10DD-DA7B-4B5279C810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59928">
            <a:off x="10092921" y="2843046"/>
            <a:ext cx="1510397" cy="3721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529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ED21253D-860D-3274-3131-DA6B20C8F316}"/>
              </a:ext>
            </a:extLst>
          </p:cNvPr>
          <p:cNvPicPr>
            <a:picLocks noGrp="1" noChangeAspect="1"/>
          </p:cNvPicPr>
          <p:nvPr>
            <p:ph idx="1"/>
          </p:nvPr>
        </p:nvPicPr>
        <p:blipFill>
          <a:blip r:embed="rId3"/>
          <a:stretch>
            <a:fillRect/>
          </a:stretch>
        </p:blipFill>
        <p:spPr>
          <a:xfrm>
            <a:off x="7270983" y="98106"/>
            <a:ext cx="4666719" cy="6671929"/>
          </a:xfrm>
        </p:spPr>
      </p:pic>
      <p:pic>
        <p:nvPicPr>
          <p:cNvPr id="11" name="Picture 10" descr="A blue green and white text&#10;&#10;Description automatically generated">
            <a:extLst>
              <a:ext uri="{FF2B5EF4-FFF2-40B4-BE49-F238E27FC236}">
                <a16:creationId xmlns:a16="http://schemas.microsoft.com/office/drawing/2014/main" id="{6E74F156-75BD-636D-1541-D1EEB18246DF}"/>
              </a:ext>
            </a:extLst>
          </p:cNvPr>
          <p:cNvPicPr>
            <a:picLocks noChangeAspect="1"/>
          </p:cNvPicPr>
          <p:nvPr/>
        </p:nvPicPr>
        <p:blipFill>
          <a:blip r:embed="rId4"/>
          <a:stretch>
            <a:fillRect/>
          </a:stretch>
        </p:blipFill>
        <p:spPr>
          <a:xfrm>
            <a:off x="128016" y="92204"/>
            <a:ext cx="4657344" cy="6673591"/>
          </a:xfrm>
          <a:prstGeom prst="rect">
            <a:avLst/>
          </a:prstGeom>
        </p:spPr>
      </p:pic>
    </p:spTree>
    <p:extLst>
      <p:ext uri="{BB962C8B-B14F-4D97-AF65-F5344CB8AC3E}">
        <p14:creationId xmlns:p14="http://schemas.microsoft.com/office/powerpoint/2010/main" val="1572784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63748" y="1384903"/>
            <a:ext cx="11191561" cy="4088194"/>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en-GB" sz="1200">
                <a:solidFill>
                  <a:srgbClr val="0070C0"/>
                </a:solidFill>
                <a:effectLst/>
                <a:ea typeface="Calibri" panose="020F0502020204030204" pitchFamily="34" charset="0"/>
              </a:rPr>
              <a:t>Hattie (2012 p 164) also provides the following questions to guide mentors when encouraging student-teachers to shift their focus to the learners:</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What did and did they not understand in the lessons? </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What did they do when they did not understand? </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Did they seek help (or not)?</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What were the reactions from their peers to their learning? </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Did they believe they were listened to by this teacher? </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What was the nature of discussion among students during the lessons? </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What questions did they ask and what would they now still wish to ask?</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What do they now understand by success in these lessons?</a:t>
            </a:r>
          </a:p>
          <a:p>
            <a:pPr marL="342900" lvl="0" indent="-342900" fontAlgn="base">
              <a:buClr>
                <a:srgbClr val="000000"/>
              </a:buClr>
              <a:buSzPts val="1100"/>
              <a:buFont typeface="Wingdings" panose="05000000000000000000" pitchFamily="2" charset="2"/>
              <a:buChar char=""/>
            </a:pPr>
            <a:r>
              <a:rPr lang="en-GB" sz="1200" u="none" strike="noStrike">
                <a:solidFill>
                  <a:srgbClr val="0070C0"/>
                </a:solidFill>
                <a:effectLst/>
                <a:uFill>
                  <a:solidFill>
                    <a:srgbClr val="000000"/>
                  </a:solidFill>
                </a:uFill>
                <a:ea typeface="Wingdings" panose="05000000000000000000" pitchFamily="2" charset="2"/>
              </a:rPr>
              <a:t>Finally, how close to the students think they are to the success criteria?</a:t>
            </a:r>
          </a:p>
          <a:p>
            <a:endParaRPr lang="cy-GB" sz="1200">
              <a:solidFill>
                <a:srgbClr val="0070C0"/>
              </a:solidFill>
              <a:effectLst/>
              <a:ea typeface="Calibri" panose="020F0502020204030204" pitchFamily="34" charset="0"/>
            </a:endParaRPr>
          </a:p>
        </p:txBody>
      </p:sp>
      <p:sp>
        <p:nvSpPr>
          <p:cNvPr id="4" name="Title 1">
            <a:extLst>
              <a:ext uri="{FF2B5EF4-FFF2-40B4-BE49-F238E27FC236}">
                <a16:creationId xmlns:a16="http://schemas.microsoft.com/office/drawing/2014/main" id="{E5A6F360-1C3F-4FE2-6717-B80FF535C8E1}"/>
              </a:ext>
            </a:extLst>
          </p:cNvPr>
          <p:cNvSpPr txBox="1">
            <a:spLocks/>
          </p:cNvSpPr>
          <p:nvPr/>
        </p:nvSpPr>
        <p:spPr>
          <a:xfrm>
            <a:off x="4500819" y="314145"/>
            <a:ext cx="7129035" cy="69455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Developing independence </a:t>
            </a:r>
          </a:p>
        </p:txBody>
      </p:sp>
    </p:spTree>
    <p:extLst>
      <p:ext uri="{BB962C8B-B14F-4D97-AF65-F5344CB8AC3E}">
        <p14:creationId xmlns:p14="http://schemas.microsoft.com/office/powerpoint/2010/main" val="16482806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en-GB" sz="1400">
                <a:solidFill>
                  <a:schemeClr val="accent1">
                    <a:lumMod val="75000"/>
                  </a:schemeClr>
                </a:solidFill>
                <a:effectLst/>
                <a:latin typeface="Calibri"/>
                <a:ea typeface="Calibri"/>
                <a:cs typeface="Arial"/>
              </a:rPr>
              <a:t>Sherrington (2019 pp 30-31) created number of questions which are based on </a:t>
            </a:r>
            <a:r>
              <a:rPr lang="en-GB" sz="1400" err="1">
                <a:solidFill>
                  <a:schemeClr val="accent1">
                    <a:lumMod val="75000"/>
                  </a:schemeClr>
                </a:solidFill>
                <a:effectLst/>
                <a:latin typeface="Calibri"/>
                <a:ea typeface="Calibri"/>
                <a:cs typeface="Arial"/>
              </a:rPr>
              <a:t>Rosenshine’s</a:t>
            </a:r>
            <a:r>
              <a:rPr lang="en-GB" sz="1400">
                <a:solidFill>
                  <a:schemeClr val="accent1">
                    <a:lumMod val="75000"/>
                  </a:schemeClr>
                </a:solidFill>
                <a:effectLst/>
                <a:latin typeface="Calibri"/>
                <a:ea typeface="Calibri"/>
                <a:cs typeface="Arial"/>
              </a:rPr>
              <a:t> Principles of Instruction (</a:t>
            </a:r>
            <a:r>
              <a:rPr lang="en-GB" sz="1400" err="1">
                <a:solidFill>
                  <a:schemeClr val="accent1">
                    <a:lumMod val="75000"/>
                  </a:schemeClr>
                </a:solidFill>
                <a:effectLst/>
                <a:latin typeface="Calibri"/>
                <a:ea typeface="Calibri"/>
                <a:cs typeface="Arial"/>
              </a:rPr>
              <a:t>Rosenshine</a:t>
            </a:r>
            <a:r>
              <a:rPr lang="en-GB" sz="1400">
                <a:solidFill>
                  <a:schemeClr val="accent1">
                    <a:lumMod val="75000"/>
                  </a:schemeClr>
                </a:solidFill>
                <a:effectLst/>
                <a:latin typeface="Calibri"/>
                <a:ea typeface="Calibri"/>
                <a:cs typeface="Arial"/>
              </a:rPr>
              <a:t> 2012) for teachers. However, in this case, they have been selected, to support mentors when asking questions of their student-teachers to encourage deep reflection.</a:t>
            </a:r>
            <a:r>
              <a:rPr lang="en-GB" sz="1400">
                <a:solidFill>
                  <a:schemeClr val="accent1">
                    <a:lumMod val="75000"/>
                  </a:schemeClr>
                </a:solidFill>
                <a:latin typeface="Calibri"/>
                <a:ea typeface="Calibri"/>
                <a:cs typeface="Arial"/>
              </a:rPr>
              <a:t> </a:t>
            </a:r>
            <a:endParaRPr lang="en-GB" sz="1400">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a:p>
            <a:r>
              <a:rPr lang="en-GB" sz="1400">
                <a:solidFill>
                  <a:schemeClr val="accent1">
                    <a:lumMod val="75000"/>
                  </a:schemeClr>
                </a:solidFill>
                <a:latin typeface="Calibri"/>
                <a:ea typeface="Calibri"/>
                <a:cs typeface="Arial"/>
              </a:rPr>
              <a:t>Be prepared; your mentor should not be giving you all of the answers and will prompt your thinking using the following style questions: </a:t>
            </a:r>
            <a:endParaRPr lang="en-GB" sz="1400">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pPr>
            <a:r>
              <a:rPr lang="en-GB" sz="1400">
                <a:solidFill>
                  <a:schemeClr val="accent1">
                    <a:lumMod val="75000"/>
                  </a:schemeClr>
                </a:solidFill>
                <a:effectLst/>
                <a:latin typeface="Calibri"/>
                <a:ea typeface="Calibri"/>
                <a:cs typeface="Arial"/>
              </a:rPr>
              <a:t> </a:t>
            </a:r>
            <a:r>
              <a:rPr lang="en-GB" sz="1400" u="none" strike="noStrike">
                <a:solidFill>
                  <a:schemeClr val="accent1">
                    <a:lumMod val="75000"/>
                  </a:schemeClr>
                </a:solidFill>
                <a:effectLst/>
                <a:uFill>
                  <a:solidFill>
                    <a:srgbClr val="000000"/>
                  </a:solidFill>
                </a:uFill>
                <a:latin typeface="Calibri"/>
                <a:ea typeface="Wingdings" panose="05000000000000000000" pitchFamily="2" charset="2"/>
                <a:cs typeface="Wingdings" panose="05000000000000000000" pitchFamily="2" charset="2"/>
              </a:rPr>
              <a:t>That’s interesting, what makes you say that?</a:t>
            </a:r>
            <a:r>
              <a:rPr lang="en-GB" sz="1400">
                <a:solidFill>
                  <a:schemeClr val="accent1">
                    <a:lumMod val="75000"/>
                  </a:schemeClr>
                </a:solidFill>
                <a:uFill>
                  <a:solidFill>
                    <a:srgbClr val="000000"/>
                  </a:solidFill>
                </a:uFill>
                <a:latin typeface="Calibri"/>
                <a:ea typeface="Wingdings" panose="05000000000000000000" pitchFamily="2" charset="2"/>
                <a:cs typeface="Wingdings" panose="05000000000000000000" pitchFamily="2" charset="2"/>
              </a:rPr>
              <a:t> </a:t>
            </a:r>
            <a:endParaRPr lang="en-GB" sz="14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lvl="0" indent="-342900" fontAlgn="base">
              <a:buClr>
                <a:srgbClr val="000000"/>
              </a:buClr>
              <a:buSzPts val="1100"/>
              <a:buFont typeface="Wingdings" panose="05000000000000000000" pitchFamily="2" charset="2"/>
              <a:buChar char=""/>
            </a:pPr>
            <a:r>
              <a:rPr lang="en-GB" sz="1400" u="none" strike="noStrike">
                <a:solidFill>
                  <a:schemeClr val="accent1">
                    <a:lumMod val="75000"/>
                  </a:schemeClr>
                </a:solidFill>
                <a:effectLst/>
                <a:uFill>
                  <a:solidFill>
                    <a:srgbClr val="000000"/>
                  </a:solidFill>
                </a:uFill>
                <a:latin typeface="Calibri"/>
                <a:ea typeface="Wingdings" panose="05000000000000000000" pitchFamily="2" charset="2"/>
                <a:cs typeface="Wingdings" panose="05000000000000000000" pitchFamily="2" charset="2"/>
              </a:rPr>
              <a:t>That’s true, but why do you think that is?</a:t>
            </a:r>
          </a:p>
          <a:p>
            <a:pPr marL="342900" lvl="0" indent="-342900" fontAlgn="base">
              <a:buClr>
                <a:srgbClr val="000000"/>
              </a:buClr>
              <a:buSzPts val="1100"/>
              <a:buFont typeface="Wingdings" panose="05000000000000000000" pitchFamily="2" charset="2"/>
              <a:buChar char=""/>
            </a:pPr>
            <a:r>
              <a:rPr lang="en-GB" sz="1400" u="none" strike="noStrike">
                <a:solidFill>
                  <a:schemeClr val="accent1">
                    <a:lumMod val="75000"/>
                  </a:schemeClr>
                </a:solidFill>
                <a:effectLst/>
                <a:uFill>
                  <a:solidFill>
                    <a:srgbClr val="000000"/>
                  </a:solidFill>
                </a:uFill>
                <a:latin typeface="Calibri"/>
                <a:ea typeface="Wingdings" panose="05000000000000000000" pitchFamily="2" charset="2"/>
                <a:cs typeface="Wingdings" panose="05000000000000000000" pitchFamily="2" charset="2"/>
              </a:rPr>
              <a:t>Can you give an example of where that happens?</a:t>
            </a:r>
          </a:p>
          <a:p>
            <a:pPr marL="342900" lvl="0" indent="-342900" fontAlgn="base">
              <a:buClr>
                <a:srgbClr val="000000"/>
              </a:buClr>
              <a:buSzPts val="1100"/>
              <a:buFont typeface="Wingdings" panose="05000000000000000000" pitchFamily="2" charset="2"/>
              <a:buChar char=""/>
            </a:pPr>
            <a:r>
              <a:rPr lang="en-GB" sz="1400" u="none" strike="noStrike">
                <a:solidFill>
                  <a:schemeClr val="accent1">
                    <a:lumMod val="75000"/>
                  </a:schemeClr>
                </a:solidFill>
                <a:effectLst/>
                <a:uFill>
                  <a:solidFill>
                    <a:srgbClr val="000000"/>
                  </a:solidFill>
                </a:uFill>
                <a:latin typeface="Calibri"/>
                <a:ea typeface="Wingdings" panose="05000000000000000000" pitchFamily="2" charset="2"/>
                <a:cs typeface="Wingdings" panose="05000000000000000000" pitchFamily="2" charset="2"/>
              </a:rPr>
              <a:t>Why? Are you sure? Is there another explanation?</a:t>
            </a:r>
          </a:p>
        </p:txBody>
      </p:sp>
      <p:pic>
        <p:nvPicPr>
          <p:cNvPr id="7170" name="Picture 2">
            <a:extLst>
              <a:ext uri="{FF2B5EF4-FFF2-40B4-BE49-F238E27FC236}">
                <a16:creationId xmlns:a16="http://schemas.microsoft.com/office/drawing/2014/main" id="{E5B09CF8-7E5C-562D-F127-BCBDDB73D8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16477">
            <a:off x="9716445" y="2067067"/>
            <a:ext cx="1729985" cy="445198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7F33E5-22C5-A669-5111-37726E014C89}"/>
              </a:ext>
            </a:extLst>
          </p:cNvPr>
          <p:cNvSpPr txBox="1">
            <a:spLocks/>
          </p:cNvSpPr>
          <p:nvPr/>
        </p:nvSpPr>
        <p:spPr>
          <a:xfrm>
            <a:off x="4500819" y="314145"/>
            <a:ext cx="7129035" cy="69455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endParaRPr lang="en-GB" sz="4000"/>
          </a:p>
        </p:txBody>
      </p:sp>
    </p:spTree>
    <p:extLst>
      <p:ext uri="{BB962C8B-B14F-4D97-AF65-F5344CB8AC3E}">
        <p14:creationId xmlns:p14="http://schemas.microsoft.com/office/powerpoint/2010/main" val="14080259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5BA53-B251-F1BF-51CF-34B941712971}"/>
              </a:ext>
            </a:extLst>
          </p:cNvPr>
          <p:cNvSpPr txBox="1">
            <a:spLocks/>
          </p:cNvSpPr>
          <p:nvPr/>
        </p:nvSpPr>
        <p:spPr>
          <a:xfrm>
            <a:off x="5166076" y="314145"/>
            <a:ext cx="6389233" cy="69455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endParaRPr lang="cy-GB" sz="4000"/>
          </a:p>
        </p:txBody>
      </p:sp>
      <p:pic>
        <p:nvPicPr>
          <p:cNvPr id="6" name="Content Placeholder 5" descr="A poster with text on it&#10;&#10;Description automatically generated">
            <a:extLst>
              <a:ext uri="{FF2B5EF4-FFF2-40B4-BE49-F238E27FC236}">
                <a16:creationId xmlns:a16="http://schemas.microsoft.com/office/drawing/2014/main" id="{FD4AE3EF-076A-564E-147B-B017F9EAFC8D}"/>
              </a:ext>
            </a:extLst>
          </p:cNvPr>
          <p:cNvPicPr>
            <a:picLocks noGrp="1" noChangeAspect="1"/>
          </p:cNvPicPr>
          <p:nvPr>
            <p:ph idx="1"/>
          </p:nvPr>
        </p:nvPicPr>
        <p:blipFill>
          <a:blip r:embed="rId3"/>
          <a:stretch>
            <a:fillRect/>
          </a:stretch>
        </p:blipFill>
        <p:spPr>
          <a:xfrm>
            <a:off x="7175305" y="165162"/>
            <a:ext cx="4711770" cy="6519529"/>
          </a:xfrm>
        </p:spPr>
      </p:pic>
      <p:pic>
        <p:nvPicPr>
          <p:cNvPr id="7" name="Picture 6" descr="A screenshot of a website&#10;&#10;Description automatically generated">
            <a:extLst>
              <a:ext uri="{FF2B5EF4-FFF2-40B4-BE49-F238E27FC236}">
                <a16:creationId xmlns:a16="http://schemas.microsoft.com/office/drawing/2014/main" id="{D2860C39-6930-A24A-BCE5-5F8000C2F0ED}"/>
              </a:ext>
            </a:extLst>
          </p:cNvPr>
          <p:cNvPicPr>
            <a:picLocks noChangeAspect="1"/>
          </p:cNvPicPr>
          <p:nvPr/>
        </p:nvPicPr>
        <p:blipFill>
          <a:blip r:embed="rId4"/>
          <a:stretch>
            <a:fillRect/>
          </a:stretch>
        </p:blipFill>
        <p:spPr>
          <a:xfrm>
            <a:off x="304800" y="167974"/>
            <a:ext cx="4718304" cy="6534243"/>
          </a:xfrm>
          <a:prstGeom prst="rect">
            <a:avLst/>
          </a:prstGeom>
        </p:spPr>
      </p:pic>
    </p:spTree>
    <p:extLst>
      <p:ext uri="{BB962C8B-B14F-4D97-AF65-F5344CB8AC3E}">
        <p14:creationId xmlns:p14="http://schemas.microsoft.com/office/powerpoint/2010/main" val="13039515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0CF51-47D1-D794-265B-7966E26662F9}"/>
              </a:ext>
            </a:extLst>
          </p:cNvPr>
          <p:cNvSpPr>
            <a:spLocks noGrp="1"/>
          </p:cNvSpPr>
          <p:nvPr>
            <p:ph type="title"/>
          </p:nvPr>
        </p:nvSpPr>
        <p:spPr>
          <a:xfrm>
            <a:off x="358219" y="83377"/>
            <a:ext cx="11481847" cy="959473"/>
          </a:xfrm>
        </p:spPr>
        <p:txBody>
          <a:bodyPr/>
          <a:lstStyle/>
          <a:p>
            <a:r>
              <a:rPr lang="en-US">
                <a:solidFill>
                  <a:srgbClr val="00B050"/>
                </a:solidFill>
                <a:latin typeface="Arial"/>
                <a:cs typeface="Arial"/>
              </a:rPr>
              <a:t>Mid-Module Review </a:t>
            </a:r>
            <a:endParaRPr lang="en-US">
              <a:solidFill>
                <a:srgbClr val="00B050"/>
              </a:solidFill>
              <a:highlight>
                <a:srgbClr val="FFFF00"/>
              </a:highlight>
            </a:endParaRPr>
          </a:p>
        </p:txBody>
      </p:sp>
      <p:sp>
        <p:nvSpPr>
          <p:cNvPr id="3" name="Content Placeholder 2">
            <a:extLst>
              <a:ext uri="{FF2B5EF4-FFF2-40B4-BE49-F238E27FC236}">
                <a16:creationId xmlns:a16="http://schemas.microsoft.com/office/drawing/2014/main" id="{D500A02B-BC26-DFFF-CFE9-02F4E0EC0752}"/>
              </a:ext>
            </a:extLst>
          </p:cNvPr>
          <p:cNvSpPr>
            <a:spLocks noGrp="1"/>
          </p:cNvSpPr>
          <p:nvPr>
            <p:ph idx="1"/>
          </p:nvPr>
        </p:nvSpPr>
        <p:spPr>
          <a:xfrm>
            <a:off x="358219" y="923449"/>
            <a:ext cx="7937943" cy="1259711"/>
          </a:xfrm>
        </p:spPr>
        <p:txBody>
          <a:bodyPr vert="horz" lIns="91440" tIns="45720" rIns="91440" bIns="45720" rtlCol="0" anchor="t">
            <a:noAutofit/>
          </a:bodyPr>
          <a:lstStyle/>
          <a:p>
            <a:endParaRPr lang="en-US">
              <a:latin typeface="Arial"/>
              <a:cs typeface="Arial"/>
            </a:endParaRPr>
          </a:p>
          <a:p>
            <a:r>
              <a:rPr lang="en-US">
                <a:latin typeface="Arial"/>
                <a:cs typeface="Arial"/>
              </a:rPr>
              <a:t>Please fill in the form and answer the questions with your comments and suggestions. It should only take a few minutes.                 </a:t>
            </a:r>
          </a:p>
          <a:p>
            <a:r>
              <a:rPr lang="en-US" sz="1800">
                <a:latin typeface="Arial"/>
                <a:cs typeface="Arial"/>
                <a:hlinkClick r:id="rId3"/>
              </a:rPr>
              <a:t>Holidaur Llwybr QTS - Canol Blwyddyn / QTS Pathway Mid Year Questionnaire (office.com)</a:t>
            </a:r>
            <a:endParaRPr lang="en-US" sz="1800">
              <a:latin typeface="Arial"/>
              <a:cs typeface="Arial"/>
            </a:endParaRPr>
          </a:p>
        </p:txBody>
      </p:sp>
      <p:pic>
        <p:nvPicPr>
          <p:cNvPr id="4" name="Picture 4" descr="Qr code&#10;&#10;Description automatically generated">
            <a:extLst>
              <a:ext uri="{FF2B5EF4-FFF2-40B4-BE49-F238E27FC236}">
                <a16:creationId xmlns:a16="http://schemas.microsoft.com/office/drawing/2014/main" id="{A9944E82-07C0-4CD1-96C3-C8873B8A19C9}"/>
              </a:ext>
            </a:extLst>
          </p:cNvPr>
          <p:cNvPicPr>
            <a:picLocks noChangeAspect="1"/>
          </p:cNvPicPr>
          <p:nvPr/>
        </p:nvPicPr>
        <p:blipFill>
          <a:blip r:embed="rId4"/>
          <a:stretch>
            <a:fillRect/>
          </a:stretch>
        </p:blipFill>
        <p:spPr>
          <a:xfrm>
            <a:off x="8443686" y="1041400"/>
            <a:ext cx="2743200" cy="2743200"/>
          </a:xfrm>
          <a:prstGeom prst="rect">
            <a:avLst/>
          </a:prstGeom>
        </p:spPr>
      </p:pic>
      <p:sp>
        <p:nvSpPr>
          <p:cNvPr id="5" name="TextBox 4">
            <a:extLst>
              <a:ext uri="{FF2B5EF4-FFF2-40B4-BE49-F238E27FC236}">
                <a16:creationId xmlns:a16="http://schemas.microsoft.com/office/drawing/2014/main" id="{92155D63-7601-CCE6-8C73-C0203DFB57F6}"/>
              </a:ext>
            </a:extLst>
          </p:cNvPr>
          <p:cNvSpPr txBox="1"/>
          <p:nvPr/>
        </p:nvSpPr>
        <p:spPr>
          <a:xfrm>
            <a:off x="8541249" y="4145622"/>
            <a:ext cx="2565116" cy="1323439"/>
          </a:xfrm>
          <a:prstGeom prst="rect">
            <a:avLst/>
          </a:prstGeom>
          <a:solidFill>
            <a:srgbClr val="FFC000"/>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latin typeface="Baguet Script"/>
                <a:cs typeface="Calibri"/>
              </a:rPr>
              <a:t>Thank you very much!</a:t>
            </a:r>
            <a:endParaRPr lang="en-US" b="1">
              <a:latin typeface="Baguet Script"/>
              <a:cs typeface="Arial"/>
            </a:endParaRPr>
          </a:p>
        </p:txBody>
      </p:sp>
    </p:spTree>
    <p:extLst>
      <p:ext uri="{BB962C8B-B14F-4D97-AF65-F5344CB8AC3E}">
        <p14:creationId xmlns:p14="http://schemas.microsoft.com/office/powerpoint/2010/main" val="2771513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310901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46E4-CC15-12A7-A5DE-FF8E760A77E5}"/>
              </a:ext>
            </a:extLst>
          </p:cNvPr>
          <p:cNvSpPr>
            <a:spLocks noGrp="1"/>
          </p:cNvSpPr>
          <p:nvPr>
            <p:ph type="title"/>
          </p:nvPr>
        </p:nvSpPr>
        <p:spPr/>
        <p:txBody>
          <a:bodyPr>
            <a:normAutofit/>
          </a:bodyPr>
          <a:lstStyle/>
          <a:p>
            <a:r>
              <a:rPr lang="en-US" sz="3600">
                <a:solidFill>
                  <a:srgbClr val="00B050"/>
                </a:solidFill>
                <a:latin typeface="Arial"/>
                <a:cs typeface="Arial"/>
              </a:rPr>
              <a:t>Reference List</a:t>
            </a:r>
            <a:endParaRPr lang="en-US" sz="3600">
              <a:solidFill>
                <a:srgbClr val="00B050"/>
              </a:solidFill>
            </a:endParaRPr>
          </a:p>
        </p:txBody>
      </p:sp>
      <p:sp>
        <p:nvSpPr>
          <p:cNvPr id="3" name="Content Placeholder 2">
            <a:extLst>
              <a:ext uri="{FF2B5EF4-FFF2-40B4-BE49-F238E27FC236}">
                <a16:creationId xmlns:a16="http://schemas.microsoft.com/office/drawing/2014/main" id="{319F2BD4-A57B-C410-37CC-67B6262DB91F}"/>
              </a:ext>
            </a:extLst>
          </p:cNvPr>
          <p:cNvSpPr>
            <a:spLocks noGrp="1"/>
          </p:cNvSpPr>
          <p:nvPr>
            <p:ph idx="1"/>
          </p:nvPr>
        </p:nvSpPr>
        <p:spPr>
          <a:xfrm>
            <a:off x="398937" y="1240293"/>
            <a:ext cx="11481847" cy="3940228"/>
          </a:xfrm>
        </p:spPr>
        <p:txBody>
          <a:bodyPr vert="horz" lIns="91440" tIns="45720" rIns="91440" bIns="45720" rtlCol="0" anchor="t">
            <a:noAutofit/>
          </a:bodyPr>
          <a:lstStyle/>
          <a:p>
            <a:pPr marL="342900" indent="-342900">
              <a:buChar char="•"/>
            </a:pPr>
            <a:r>
              <a:rPr lang="en-GB" sz="1800" b="1" dirty="0">
                <a:latin typeface="Arial"/>
                <a:cs typeface="Arial"/>
              </a:rPr>
              <a:t>Burn, K., Hagger, H. and Mutton, T., 2015. Beginning teachers' learning. Critical Publishing.</a:t>
            </a:r>
          </a:p>
          <a:p>
            <a:pPr marL="285750" indent="-285750">
              <a:buChar char="•"/>
            </a:pPr>
            <a:r>
              <a:rPr lang="en-GB" sz="1800" b="1" dirty="0">
                <a:latin typeface="Arial"/>
                <a:cs typeface="Arial"/>
              </a:rPr>
              <a:t>Hattie, J., 2012. Visible learning for teachers : maximizing impact on learning. London [etc.]: Routledge.</a:t>
            </a:r>
          </a:p>
          <a:p>
            <a:pPr marL="285750" indent="-285750">
              <a:buChar char="•"/>
            </a:pPr>
            <a:r>
              <a:rPr lang="en-GB" sz="1800" b="1" dirty="0">
                <a:latin typeface="Arial"/>
                <a:cs typeface="Arial"/>
              </a:rPr>
              <a:t>Lortie, D C (1975) Schoolteacher: A Sociological Study. Chicago: University of Chicago Press</a:t>
            </a:r>
            <a:endParaRPr lang="en-GB" sz="1800" b="1" dirty="0"/>
          </a:p>
          <a:p>
            <a:pPr marL="285750" indent="-285750">
              <a:buChar char="•"/>
            </a:pPr>
            <a:r>
              <a:rPr lang="en-GB" sz="1800" b="1" dirty="0" err="1">
                <a:latin typeface="Arial"/>
                <a:cs typeface="Arial"/>
              </a:rPr>
              <a:t>Rosenshine</a:t>
            </a:r>
            <a:r>
              <a:rPr lang="en-GB" sz="1800" b="1" dirty="0">
                <a:latin typeface="Arial"/>
                <a:cs typeface="Arial"/>
              </a:rPr>
              <a:t>, B., 2012. Principles of Instruction: Research-based Strategies That all Teachers Should Know. [online] Aft.org. </a:t>
            </a:r>
            <a:endParaRPr lang="en-GB" sz="1800" b="1" dirty="0"/>
          </a:p>
          <a:p>
            <a:pPr marL="285750" indent="-285750">
              <a:buChar char="•"/>
            </a:pPr>
            <a:r>
              <a:rPr lang="en-GB" sz="1800" b="1" dirty="0">
                <a:latin typeface="Arial"/>
                <a:cs typeface="Arial"/>
              </a:rPr>
              <a:t>Sherrington, T., 2019. </a:t>
            </a:r>
            <a:r>
              <a:rPr lang="en-GB" sz="1800" b="1" dirty="0" err="1">
                <a:latin typeface="Arial"/>
                <a:cs typeface="Arial"/>
              </a:rPr>
              <a:t>Rosenshine's</a:t>
            </a:r>
            <a:r>
              <a:rPr lang="en-GB" sz="1800" b="1" dirty="0">
                <a:latin typeface="Arial"/>
                <a:cs typeface="Arial"/>
              </a:rPr>
              <a:t> Principles in Action. Suffolk: John Catt Educational Ltd.</a:t>
            </a:r>
            <a:endParaRPr lang="en-GB" sz="1800" b="1"/>
          </a:p>
          <a:p>
            <a:pPr marL="342900" indent="-342900">
              <a:buChar char="•"/>
            </a:pPr>
            <a:r>
              <a:rPr lang="en-GB" sz="1800" b="1" dirty="0">
                <a:latin typeface="Arial"/>
                <a:cs typeface="Arial"/>
              </a:rPr>
              <a:t>Welsh Government (2019) Professional Standards for Teaching and Leadership. Moodle.</a:t>
            </a:r>
            <a:endParaRPr lang="en-US" sz="1800" b="1"/>
          </a:p>
          <a:p>
            <a:pPr marL="342900" indent="-342900">
              <a:buChar char="•"/>
            </a:pPr>
            <a:r>
              <a:rPr lang="en-GB" sz="1800" b="1" dirty="0">
                <a:latin typeface="Arial"/>
                <a:cs typeface="Arial"/>
              </a:rPr>
              <a:t>University of Wales Trinity St. David (2022) QTS Pathway </a:t>
            </a:r>
            <a:r>
              <a:rPr lang="en-GB" sz="1800" b="1" dirty="0">
                <a:latin typeface="Arial"/>
                <a:cs typeface="Calibri"/>
              </a:rPr>
              <a:t>Glossary of Terms. Moodle.</a:t>
            </a:r>
            <a:endParaRPr lang="en-GB" sz="1800" b="1">
              <a:latin typeface="Arial"/>
            </a:endParaRPr>
          </a:p>
        </p:txBody>
      </p:sp>
    </p:spTree>
    <p:extLst>
      <p:ext uri="{BB962C8B-B14F-4D97-AF65-F5344CB8AC3E}">
        <p14:creationId xmlns:p14="http://schemas.microsoft.com/office/powerpoint/2010/main" val="362478653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5.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7.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D10E83-662D-4E3E-BEE5-0EED04ED72E5}">
  <ds:schemaRefs>
    <ds:schemaRef ds:uri="http://schemas.microsoft.com/sharepoint/v3/contenttype/forms"/>
  </ds:schemaRefs>
</ds:datastoreItem>
</file>

<file path=customXml/itemProps2.xml><?xml version="1.0" encoding="utf-8"?>
<ds:datastoreItem xmlns:ds="http://schemas.openxmlformats.org/officeDocument/2006/customXml" ds:itemID="{CA64BDFE-554C-47A9-9C39-91F654E42E63}">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D7AFDE5-982E-4D15-810C-35126562278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36</Slides>
  <Notes>28</Notes>
  <HiddenSlides>1</HiddenSlides>
  <ScaleCrop>false</ScaleCrop>
  <HeadingPairs>
    <vt:vector size="4" baseType="variant">
      <vt:variant>
        <vt:lpstr>Theme</vt:lpstr>
      </vt:variant>
      <vt:variant>
        <vt:i4>7</vt:i4>
      </vt:variant>
      <vt:variant>
        <vt:lpstr>Slide Titles</vt:lpstr>
      </vt:variant>
      <vt:variant>
        <vt:i4>36</vt:i4>
      </vt:variant>
    </vt:vector>
  </HeadingPairs>
  <TitlesOfParts>
    <vt:vector size="43" baseType="lpstr">
      <vt:lpstr>UWTSD 200 Holding Page</vt:lpstr>
      <vt:lpstr>UWTSD 200_Subtitle 3</vt:lpstr>
      <vt:lpstr>UWTSD 200_Text 1</vt:lpstr>
      <vt:lpstr>UWTSD 200_Title Page 3</vt:lpstr>
      <vt:lpstr>Office Theme</vt:lpstr>
      <vt:lpstr>Custom Design</vt:lpstr>
      <vt:lpstr>UWTSD 200_Subtitle 1</vt:lpstr>
      <vt:lpstr>PowerPoint Presentation</vt:lpstr>
      <vt:lpstr>LLWYBR SAC/QTS PATHWAY    </vt:lpstr>
      <vt:lpstr>PowerPoint Presentation</vt:lpstr>
      <vt:lpstr>PowerPoint Presentation</vt:lpstr>
      <vt:lpstr>PowerPoint Presentation</vt:lpstr>
      <vt:lpstr>Important things to remember about the PLP</vt:lpstr>
      <vt:lpstr>PowerPoint Presentation</vt:lpstr>
      <vt:lpstr>Tab 6 Professional Standards Workbook</vt:lpstr>
      <vt:lpstr>In BA1 we asked you to prepare a PET on the Four Purposes</vt:lpstr>
      <vt:lpstr>Create your template</vt:lpstr>
      <vt:lpstr>Success Criteria for support</vt:lpstr>
      <vt:lpstr>Starter sentence examples:</vt:lpstr>
      <vt:lpstr>PowerPoint Presentation</vt:lpstr>
      <vt:lpstr>PowerPoint Presentation</vt:lpstr>
      <vt:lpstr>PowerPoint Presentation</vt:lpstr>
      <vt:lpstr>What is the thought process that leads to your template?</vt:lpstr>
      <vt:lpstr>Professional Standards for Teaching and Leadership in Wales</vt:lpstr>
      <vt:lpstr>Grade 1 Mentor Development Programme</vt:lpstr>
      <vt:lpstr>Mentor</vt:lpstr>
      <vt:lpstr>Pa athroniaeth sy'n dylanwadu ar eich ffordd o feddwl am sut mae darpar athrawon yn dysgu addysgu?   What philosophy influences your thinking about how student-teachers learn to teach? </vt:lpstr>
      <vt:lpstr>PowerPoint Presentation</vt:lpstr>
      <vt:lpstr>PowerPoint Presentation</vt:lpstr>
      <vt:lpstr>PowerPoint Presentation</vt:lpstr>
      <vt:lpstr>       What preconceptions do you hold about teaching?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Mid-Module Review </vt:lpstr>
      <vt:lpstr>Amser ar gyfer cwestiynau  Time for questions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143</cp:revision>
  <dcterms:created xsi:type="dcterms:W3CDTF">2022-09-27T13:10:38Z</dcterms:created>
  <dcterms:modified xsi:type="dcterms:W3CDTF">2023-10-16T08:34:45Z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