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313" r:id="rId2"/>
    <p:sldId id="256" r:id="rId3"/>
    <p:sldId id="318" r:id="rId4"/>
    <p:sldId id="319" r:id="rId5"/>
    <p:sldId id="322" r:id="rId6"/>
    <p:sldId id="323" r:id="rId7"/>
    <p:sldId id="317" r:id="rId8"/>
    <p:sldId id="31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5F5"/>
    <a:srgbClr val="EEB5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2264" autoAdjust="0"/>
  </p:normalViewPr>
  <p:slideViewPr>
    <p:cSldViewPr snapToGrid="0">
      <p:cViewPr varScale="1">
        <p:scale>
          <a:sx n="65" d="100"/>
          <a:sy n="65" d="100"/>
        </p:scale>
        <p:origin x="69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69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E832B2-8140-4C46-BA91-31F789571AFE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00CD38C-7314-4A43-84A2-B3B6523E96A9}">
      <dgm:prSet phldrT="[Text]"/>
      <dgm:spPr/>
      <dgm:t>
        <a:bodyPr/>
        <a:lstStyle/>
        <a:p>
          <a:r>
            <a:rPr lang="en-GB" dirty="0"/>
            <a:t>What?</a:t>
          </a:r>
        </a:p>
      </dgm:t>
    </dgm:pt>
    <dgm:pt modelId="{FAD74C83-D992-4CFD-A853-4BEB44C0FD23}" type="parTrans" cxnId="{B67B4AB5-B471-4E2C-816E-2BD3329EDE95}">
      <dgm:prSet/>
      <dgm:spPr/>
      <dgm:t>
        <a:bodyPr/>
        <a:lstStyle/>
        <a:p>
          <a:endParaRPr lang="en-GB"/>
        </a:p>
      </dgm:t>
    </dgm:pt>
    <dgm:pt modelId="{A2844AA0-F537-4F08-9C3A-3E7DEA317FFA}" type="sibTrans" cxnId="{B67B4AB5-B471-4E2C-816E-2BD3329EDE95}">
      <dgm:prSet/>
      <dgm:spPr/>
      <dgm:t>
        <a:bodyPr/>
        <a:lstStyle/>
        <a:p>
          <a:endParaRPr lang="en-GB"/>
        </a:p>
      </dgm:t>
    </dgm:pt>
    <dgm:pt modelId="{F451360F-F820-4E50-88A4-0DB3159B2DE9}">
      <dgm:prSet phldrT="[Text]"/>
      <dgm:spPr/>
      <dgm:t>
        <a:bodyPr/>
        <a:lstStyle/>
        <a:p>
          <a:r>
            <a:rPr lang="en-GB" dirty="0"/>
            <a:t>Where?</a:t>
          </a:r>
        </a:p>
      </dgm:t>
    </dgm:pt>
    <dgm:pt modelId="{2B7D0DF4-8460-4C1B-A76D-511CA49ADD00}" type="parTrans" cxnId="{951A02ED-D408-46AB-B3FE-FBC62DECD37C}">
      <dgm:prSet/>
      <dgm:spPr/>
      <dgm:t>
        <a:bodyPr/>
        <a:lstStyle/>
        <a:p>
          <a:endParaRPr lang="en-GB"/>
        </a:p>
      </dgm:t>
    </dgm:pt>
    <dgm:pt modelId="{03437C9B-91BE-4AEB-B7C3-2E1670C5992F}" type="sibTrans" cxnId="{951A02ED-D408-46AB-B3FE-FBC62DECD37C}">
      <dgm:prSet/>
      <dgm:spPr/>
      <dgm:t>
        <a:bodyPr/>
        <a:lstStyle/>
        <a:p>
          <a:endParaRPr lang="en-GB"/>
        </a:p>
      </dgm:t>
    </dgm:pt>
    <dgm:pt modelId="{CE2561B7-1594-4F80-97A9-3F0E694923EA}">
      <dgm:prSet phldrT="[Text]"/>
      <dgm:spPr/>
      <dgm:t>
        <a:bodyPr/>
        <a:lstStyle/>
        <a:p>
          <a:r>
            <a:rPr lang="en-GB" dirty="0"/>
            <a:t>How?</a:t>
          </a:r>
        </a:p>
      </dgm:t>
    </dgm:pt>
    <dgm:pt modelId="{B5FCEC06-691B-4D98-A4C8-F81090DD6470}" type="parTrans" cxnId="{F6ECFF9C-7CFD-43EE-8C83-DD90427A91CF}">
      <dgm:prSet/>
      <dgm:spPr/>
      <dgm:t>
        <a:bodyPr/>
        <a:lstStyle/>
        <a:p>
          <a:endParaRPr lang="en-GB"/>
        </a:p>
      </dgm:t>
    </dgm:pt>
    <dgm:pt modelId="{AE20C5B7-E72D-4BBD-AD73-316BD1D6CD97}" type="sibTrans" cxnId="{F6ECFF9C-7CFD-43EE-8C83-DD90427A91CF}">
      <dgm:prSet/>
      <dgm:spPr/>
      <dgm:t>
        <a:bodyPr/>
        <a:lstStyle/>
        <a:p>
          <a:endParaRPr lang="en-GB"/>
        </a:p>
      </dgm:t>
    </dgm:pt>
    <dgm:pt modelId="{F2F45785-5844-4516-B48B-9F6C9B299004}">
      <dgm:prSet phldrT="[Text]" custT="1"/>
      <dgm:spPr/>
      <dgm:t>
        <a:bodyPr/>
        <a:lstStyle/>
        <a:p>
          <a:pPr algn="ctr">
            <a:buNone/>
          </a:pPr>
          <a:r>
            <a:rPr lang="en-GB" sz="1600" b="1" u="none" dirty="0"/>
            <a:t>MISSION AND ASPIRATION</a:t>
          </a:r>
        </a:p>
      </dgm:t>
    </dgm:pt>
    <dgm:pt modelId="{28BFB966-1927-4C67-A664-49AAC2DEE869}" type="parTrans" cxnId="{4ACCDF8F-48B6-4164-828A-5BCFFECC7A21}">
      <dgm:prSet/>
      <dgm:spPr/>
      <dgm:t>
        <a:bodyPr/>
        <a:lstStyle/>
        <a:p>
          <a:endParaRPr lang="en-GB"/>
        </a:p>
      </dgm:t>
    </dgm:pt>
    <dgm:pt modelId="{14462723-5F04-4CD8-BF28-C74970C047C9}" type="sibTrans" cxnId="{4ACCDF8F-48B6-4164-828A-5BCFFECC7A21}">
      <dgm:prSet/>
      <dgm:spPr/>
      <dgm:t>
        <a:bodyPr/>
        <a:lstStyle/>
        <a:p>
          <a:endParaRPr lang="en-GB"/>
        </a:p>
      </dgm:t>
    </dgm:pt>
    <dgm:pt modelId="{57507E57-38B9-4217-8116-5032794820B3}">
      <dgm:prSet phldrT="[Text]" custT="1"/>
      <dgm:spPr/>
      <dgm:t>
        <a:bodyPr/>
        <a:lstStyle/>
        <a:p>
          <a:pPr algn="ctr">
            <a:buNone/>
          </a:pPr>
          <a:r>
            <a:rPr lang="en-GB" sz="1600" b="1" u="none" dirty="0"/>
            <a:t>PRIORITIES AND PHILOSOPHY </a:t>
          </a:r>
        </a:p>
      </dgm:t>
    </dgm:pt>
    <dgm:pt modelId="{CAAC5215-AA28-417B-B105-7E49CE0490EF}" type="parTrans" cxnId="{17F5DA78-E5EB-425C-B145-B05B627350F1}">
      <dgm:prSet/>
      <dgm:spPr/>
      <dgm:t>
        <a:bodyPr/>
        <a:lstStyle/>
        <a:p>
          <a:endParaRPr lang="en-GB"/>
        </a:p>
      </dgm:t>
    </dgm:pt>
    <dgm:pt modelId="{25022383-08A6-4592-AF81-FC99B48669B7}" type="sibTrans" cxnId="{17F5DA78-E5EB-425C-B145-B05B627350F1}">
      <dgm:prSet/>
      <dgm:spPr/>
      <dgm:t>
        <a:bodyPr/>
        <a:lstStyle/>
        <a:p>
          <a:endParaRPr lang="en-GB"/>
        </a:p>
      </dgm:t>
    </dgm:pt>
    <dgm:pt modelId="{40055731-6DCC-48C5-A7A6-11F89533272C}">
      <dgm:prSet phldrT="[Text]" custT="1"/>
      <dgm:spPr/>
      <dgm:t>
        <a:bodyPr/>
        <a:lstStyle/>
        <a:p>
          <a:pPr algn="ctr">
            <a:buNone/>
          </a:pPr>
          <a:r>
            <a:rPr lang="en-GB" sz="1600" b="1" u="none" dirty="0"/>
            <a:t>CAPABILITIES</a:t>
          </a:r>
        </a:p>
      </dgm:t>
    </dgm:pt>
    <dgm:pt modelId="{E6139280-B50B-4D47-B1EA-E38A01E1206D}" type="parTrans" cxnId="{0FB05537-092B-40A7-ACB7-25A55C0D0CD8}">
      <dgm:prSet/>
      <dgm:spPr/>
      <dgm:t>
        <a:bodyPr/>
        <a:lstStyle/>
        <a:p>
          <a:endParaRPr lang="en-GB"/>
        </a:p>
      </dgm:t>
    </dgm:pt>
    <dgm:pt modelId="{CEB881D2-BCD5-4472-814A-AE9AFCCFE1AA}" type="sibTrans" cxnId="{0FB05537-092B-40A7-ACB7-25A55C0D0CD8}">
      <dgm:prSet/>
      <dgm:spPr/>
      <dgm:t>
        <a:bodyPr/>
        <a:lstStyle/>
        <a:p>
          <a:endParaRPr lang="en-GB"/>
        </a:p>
      </dgm:t>
    </dgm:pt>
    <dgm:pt modelId="{917872C5-98B9-4B78-83FE-E8F2391F1107}" type="pres">
      <dgm:prSet presAssocID="{62E832B2-8140-4C46-BA91-31F789571AFE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C58B0A70-D59F-4959-B7AD-A5699CBDE161}" type="pres">
      <dgm:prSet presAssocID="{CE2561B7-1594-4F80-97A9-3F0E694923EA}" presName="Accent3" presStyleCnt="0"/>
      <dgm:spPr/>
    </dgm:pt>
    <dgm:pt modelId="{06F96741-BCF5-403A-87C9-BE7A13593BF2}" type="pres">
      <dgm:prSet presAssocID="{CE2561B7-1594-4F80-97A9-3F0E694923EA}" presName="Accent" presStyleLbl="node1" presStyleIdx="0" presStyleCnt="3"/>
      <dgm:spPr/>
    </dgm:pt>
    <dgm:pt modelId="{950690AE-7D48-4F8F-B61C-E35691ED7347}" type="pres">
      <dgm:prSet presAssocID="{CE2561B7-1594-4F80-97A9-3F0E694923EA}" presName="ParentBackground3" presStyleCnt="0"/>
      <dgm:spPr/>
    </dgm:pt>
    <dgm:pt modelId="{29B537B6-97F4-4EC7-8353-E47ADBCA79CF}" type="pres">
      <dgm:prSet presAssocID="{CE2561B7-1594-4F80-97A9-3F0E694923EA}" presName="ParentBackground" presStyleLbl="fgAcc1" presStyleIdx="0" presStyleCnt="3"/>
      <dgm:spPr/>
    </dgm:pt>
    <dgm:pt modelId="{7E4257C5-BF59-4E48-8098-9DF619D36C52}" type="pres">
      <dgm:prSet presAssocID="{CE2561B7-1594-4F80-97A9-3F0E694923EA}" presName="Child3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8200EAF8-372C-4778-89D4-F982B8BC270F}" type="pres">
      <dgm:prSet presAssocID="{CE2561B7-1594-4F80-97A9-3F0E694923EA}" presName="Parent3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F1A16823-DF43-4CC2-B075-656A2462EF42}" type="pres">
      <dgm:prSet presAssocID="{F451360F-F820-4E50-88A4-0DB3159B2DE9}" presName="Accent2" presStyleCnt="0"/>
      <dgm:spPr/>
    </dgm:pt>
    <dgm:pt modelId="{43E0F869-C1AD-4302-8B8A-CE0C121A82A7}" type="pres">
      <dgm:prSet presAssocID="{F451360F-F820-4E50-88A4-0DB3159B2DE9}" presName="Accent" presStyleLbl="node1" presStyleIdx="1" presStyleCnt="3"/>
      <dgm:spPr/>
    </dgm:pt>
    <dgm:pt modelId="{996D3BED-38B9-40B5-B0D3-05FAC09FECDA}" type="pres">
      <dgm:prSet presAssocID="{F451360F-F820-4E50-88A4-0DB3159B2DE9}" presName="ParentBackground2" presStyleCnt="0"/>
      <dgm:spPr/>
    </dgm:pt>
    <dgm:pt modelId="{3457E9BC-0939-4E8B-833C-9C2EE4FEB8D2}" type="pres">
      <dgm:prSet presAssocID="{F451360F-F820-4E50-88A4-0DB3159B2DE9}" presName="ParentBackground" presStyleLbl="fgAcc1" presStyleIdx="1" presStyleCnt="3"/>
      <dgm:spPr/>
    </dgm:pt>
    <dgm:pt modelId="{27092FA0-7190-44DC-92A6-F5E01643746B}" type="pres">
      <dgm:prSet presAssocID="{F451360F-F820-4E50-88A4-0DB3159B2DE9}" presName="Child2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7539C411-2452-4F90-975F-6E384CE5FDF5}" type="pres">
      <dgm:prSet presAssocID="{F451360F-F820-4E50-88A4-0DB3159B2DE9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C6B1285D-543C-41F1-8733-C9AE92593659}" type="pres">
      <dgm:prSet presAssocID="{100CD38C-7314-4A43-84A2-B3B6523E96A9}" presName="Accent1" presStyleCnt="0"/>
      <dgm:spPr/>
    </dgm:pt>
    <dgm:pt modelId="{88238EDF-6A7A-48DF-8D36-D28EEC031818}" type="pres">
      <dgm:prSet presAssocID="{100CD38C-7314-4A43-84A2-B3B6523E96A9}" presName="Accent" presStyleLbl="node1" presStyleIdx="2" presStyleCnt="3"/>
      <dgm:spPr/>
    </dgm:pt>
    <dgm:pt modelId="{C12BD1E6-2A41-4F8F-A5A4-E02FC31D2880}" type="pres">
      <dgm:prSet presAssocID="{100CD38C-7314-4A43-84A2-B3B6523E96A9}" presName="ParentBackground1" presStyleCnt="0"/>
      <dgm:spPr/>
    </dgm:pt>
    <dgm:pt modelId="{C92A686F-DA1A-4193-BCA9-47B75B8C386B}" type="pres">
      <dgm:prSet presAssocID="{100CD38C-7314-4A43-84A2-B3B6523E96A9}" presName="ParentBackground" presStyleLbl="fgAcc1" presStyleIdx="2" presStyleCnt="3"/>
      <dgm:spPr/>
    </dgm:pt>
    <dgm:pt modelId="{05D373C6-A263-457E-85BA-375563BB29AA}" type="pres">
      <dgm:prSet presAssocID="{100CD38C-7314-4A43-84A2-B3B6523E96A9}" presName="Child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4FF158CE-2B31-4B1B-B791-A530793C3C18}" type="pres">
      <dgm:prSet presAssocID="{100CD38C-7314-4A43-84A2-B3B6523E96A9}" presName="Parent1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7F408435-513E-41CA-9150-388B3381F571}" type="presOf" srcId="{62E832B2-8140-4C46-BA91-31F789571AFE}" destId="{917872C5-98B9-4B78-83FE-E8F2391F1107}" srcOrd="0" destOrd="0" presId="urn:microsoft.com/office/officeart/2011/layout/CircleProcess"/>
    <dgm:cxn modelId="{0FB05537-092B-40A7-ACB7-25A55C0D0CD8}" srcId="{CE2561B7-1594-4F80-97A9-3F0E694923EA}" destId="{40055731-6DCC-48C5-A7A6-11F89533272C}" srcOrd="0" destOrd="0" parTransId="{E6139280-B50B-4D47-B1EA-E38A01E1206D}" sibTransId="{CEB881D2-BCD5-4472-814A-AE9AFCCFE1AA}"/>
    <dgm:cxn modelId="{DA797D40-815F-4E22-B555-F00A668EC238}" type="presOf" srcId="{CE2561B7-1594-4F80-97A9-3F0E694923EA}" destId="{29B537B6-97F4-4EC7-8353-E47ADBCA79CF}" srcOrd="0" destOrd="0" presId="urn:microsoft.com/office/officeart/2011/layout/CircleProcess"/>
    <dgm:cxn modelId="{F2C22961-9D99-4261-BDD0-B60F62B2F76E}" type="presOf" srcId="{CE2561B7-1594-4F80-97A9-3F0E694923EA}" destId="{8200EAF8-372C-4778-89D4-F982B8BC270F}" srcOrd="1" destOrd="0" presId="urn:microsoft.com/office/officeart/2011/layout/CircleProcess"/>
    <dgm:cxn modelId="{694ADF65-54A7-4367-A94F-E31E53EE46DF}" type="presOf" srcId="{57507E57-38B9-4217-8116-5032794820B3}" destId="{27092FA0-7190-44DC-92A6-F5E01643746B}" srcOrd="0" destOrd="0" presId="urn:microsoft.com/office/officeart/2011/layout/CircleProcess"/>
    <dgm:cxn modelId="{17F5DA78-E5EB-425C-B145-B05B627350F1}" srcId="{F451360F-F820-4E50-88A4-0DB3159B2DE9}" destId="{57507E57-38B9-4217-8116-5032794820B3}" srcOrd="0" destOrd="0" parTransId="{CAAC5215-AA28-417B-B105-7E49CE0490EF}" sibTransId="{25022383-08A6-4592-AF81-FC99B48669B7}"/>
    <dgm:cxn modelId="{E2DB067C-548D-480C-9B46-34EB559D323C}" type="presOf" srcId="{100CD38C-7314-4A43-84A2-B3B6523E96A9}" destId="{4FF158CE-2B31-4B1B-B791-A530793C3C18}" srcOrd="1" destOrd="0" presId="urn:microsoft.com/office/officeart/2011/layout/CircleProcess"/>
    <dgm:cxn modelId="{F80B547C-8FFC-43E4-888D-5B1538B052AF}" type="presOf" srcId="{40055731-6DCC-48C5-A7A6-11F89533272C}" destId="{7E4257C5-BF59-4E48-8098-9DF619D36C52}" srcOrd="0" destOrd="0" presId="urn:microsoft.com/office/officeart/2011/layout/CircleProcess"/>
    <dgm:cxn modelId="{4ACCDF8F-48B6-4164-828A-5BCFFECC7A21}" srcId="{100CD38C-7314-4A43-84A2-B3B6523E96A9}" destId="{F2F45785-5844-4516-B48B-9F6C9B299004}" srcOrd="0" destOrd="0" parTransId="{28BFB966-1927-4C67-A664-49AAC2DEE869}" sibTransId="{14462723-5F04-4CD8-BF28-C74970C047C9}"/>
    <dgm:cxn modelId="{F6ECFF9C-7CFD-43EE-8C83-DD90427A91CF}" srcId="{62E832B2-8140-4C46-BA91-31F789571AFE}" destId="{CE2561B7-1594-4F80-97A9-3F0E694923EA}" srcOrd="2" destOrd="0" parTransId="{B5FCEC06-691B-4D98-A4C8-F81090DD6470}" sibTransId="{AE20C5B7-E72D-4BBD-AD73-316BD1D6CD97}"/>
    <dgm:cxn modelId="{B67B4AB5-B471-4E2C-816E-2BD3329EDE95}" srcId="{62E832B2-8140-4C46-BA91-31F789571AFE}" destId="{100CD38C-7314-4A43-84A2-B3B6523E96A9}" srcOrd="0" destOrd="0" parTransId="{FAD74C83-D992-4CFD-A853-4BEB44C0FD23}" sibTransId="{A2844AA0-F537-4F08-9C3A-3E7DEA317FFA}"/>
    <dgm:cxn modelId="{306744B8-CB28-45EC-9026-95E900452309}" type="presOf" srcId="{100CD38C-7314-4A43-84A2-B3B6523E96A9}" destId="{C92A686F-DA1A-4193-BCA9-47B75B8C386B}" srcOrd="0" destOrd="0" presId="urn:microsoft.com/office/officeart/2011/layout/CircleProcess"/>
    <dgm:cxn modelId="{141FE3E6-E0EA-4FEB-A3EA-84052D4774BE}" type="presOf" srcId="{F451360F-F820-4E50-88A4-0DB3159B2DE9}" destId="{3457E9BC-0939-4E8B-833C-9C2EE4FEB8D2}" srcOrd="0" destOrd="0" presId="urn:microsoft.com/office/officeart/2011/layout/CircleProcess"/>
    <dgm:cxn modelId="{951A02ED-D408-46AB-B3FE-FBC62DECD37C}" srcId="{62E832B2-8140-4C46-BA91-31F789571AFE}" destId="{F451360F-F820-4E50-88A4-0DB3159B2DE9}" srcOrd="1" destOrd="0" parTransId="{2B7D0DF4-8460-4C1B-A76D-511CA49ADD00}" sibTransId="{03437C9B-91BE-4AEB-B7C3-2E1670C5992F}"/>
    <dgm:cxn modelId="{B44EE2EE-58C5-4F97-A422-4CA549C4F061}" type="presOf" srcId="{F451360F-F820-4E50-88A4-0DB3159B2DE9}" destId="{7539C411-2452-4F90-975F-6E384CE5FDF5}" srcOrd="1" destOrd="0" presId="urn:microsoft.com/office/officeart/2011/layout/CircleProcess"/>
    <dgm:cxn modelId="{434B4EFC-4096-4B82-95EE-BA4B853C3293}" type="presOf" srcId="{F2F45785-5844-4516-B48B-9F6C9B299004}" destId="{05D373C6-A263-457E-85BA-375563BB29AA}" srcOrd="0" destOrd="0" presId="urn:microsoft.com/office/officeart/2011/layout/CircleProcess"/>
    <dgm:cxn modelId="{AFFC3202-DEC8-4231-BFA2-7F6C15BC637C}" type="presParOf" srcId="{917872C5-98B9-4B78-83FE-E8F2391F1107}" destId="{C58B0A70-D59F-4959-B7AD-A5699CBDE161}" srcOrd="0" destOrd="0" presId="urn:microsoft.com/office/officeart/2011/layout/CircleProcess"/>
    <dgm:cxn modelId="{A5DF4907-C0F5-4B96-8FD1-E139F4A26E6E}" type="presParOf" srcId="{C58B0A70-D59F-4959-B7AD-A5699CBDE161}" destId="{06F96741-BCF5-403A-87C9-BE7A13593BF2}" srcOrd="0" destOrd="0" presId="urn:microsoft.com/office/officeart/2011/layout/CircleProcess"/>
    <dgm:cxn modelId="{21223DE1-B0FE-438C-A0A0-AD5198F1B7E6}" type="presParOf" srcId="{917872C5-98B9-4B78-83FE-E8F2391F1107}" destId="{950690AE-7D48-4F8F-B61C-E35691ED7347}" srcOrd="1" destOrd="0" presId="urn:microsoft.com/office/officeart/2011/layout/CircleProcess"/>
    <dgm:cxn modelId="{7FF52906-7B0A-4F1C-8251-E45C02A6B942}" type="presParOf" srcId="{950690AE-7D48-4F8F-B61C-E35691ED7347}" destId="{29B537B6-97F4-4EC7-8353-E47ADBCA79CF}" srcOrd="0" destOrd="0" presId="urn:microsoft.com/office/officeart/2011/layout/CircleProcess"/>
    <dgm:cxn modelId="{6020356E-3981-449A-ADB7-1929CDA68B99}" type="presParOf" srcId="{917872C5-98B9-4B78-83FE-E8F2391F1107}" destId="{7E4257C5-BF59-4E48-8098-9DF619D36C52}" srcOrd="2" destOrd="0" presId="urn:microsoft.com/office/officeart/2011/layout/CircleProcess"/>
    <dgm:cxn modelId="{3FC0E7E3-B7C6-4575-A32D-595754638B0F}" type="presParOf" srcId="{917872C5-98B9-4B78-83FE-E8F2391F1107}" destId="{8200EAF8-372C-4778-89D4-F982B8BC270F}" srcOrd="3" destOrd="0" presId="urn:microsoft.com/office/officeart/2011/layout/CircleProcess"/>
    <dgm:cxn modelId="{6F1AC5EB-A0DC-4063-A01B-264C8060448F}" type="presParOf" srcId="{917872C5-98B9-4B78-83FE-E8F2391F1107}" destId="{F1A16823-DF43-4CC2-B075-656A2462EF42}" srcOrd="4" destOrd="0" presId="urn:microsoft.com/office/officeart/2011/layout/CircleProcess"/>
    <dgm:cxn modelId="{F7DA6BA9-65E3-42E2-B135-58811677B611}" type="presParOf" srcId="{F1A16823-DF43-4CC2-B075-656A2462EF42}" destId="{43E0F869-C1AD-4302-8B8A-CE0C121A82A7}" srcOrd="0" destOrd="0" presId="urn:microsoft.com/office/officeart/2011/layout/CircleProcess"/>
    <dgm:cxn modelId="{34E50595-7359-44F4-8014-B208C7339D76}" type="presParOf" srcId="{917872C5-98B9-4B78-83FE-E8F2391F1107}" destId="{996D3BED-38B9-40B5-B0D3-05FAC09FECDA}" srcOrd="5" destOrd="0" presId="urn:microsoft.com/office/officeart/2011/layout/CircleProcess"/>
    <dgm:cxn modelId="{F7F3A779-8F4B-42CC-BCA4-2F8F1B8A0613}" type="presParOf" srcId="{996D3BED-38B9-40B5-B0D3-05FAC09FECDA}" destId="{3457E9BC-0939-4E8B-833C-9C2EE4FEB8D2}" srcOrd="0" destOrd="0" presId="urn:microsoft.com/office/officeart/2011/layout/CircleProcess"/>
    <dgm:cxn modelId="{A25A320C-36F3-4C89-B4C6-61A067056AF0}" type="presParOf" srcId="{917872C5-98B9-4B78-83FE-E8F2391F1107}" destId="{27092FA0-7190-44DC-92A6-F5E01643746B}" srcOrd="6" destOrd="0" presId="urn:microsoft.com/office/officeart/2011/layout/CircleProcess"/>
    <dgm:cxn modelId="{4288B8A4-F213-459E-B2BC-2BF76437EB80}" type="presParOf" srcId="{917872C5-98B9-4B78-83FE-E8F2391F1107}" destId="{7539C411-2452-4F90-975F-6E384CE5FDF5}" srcOrd="7" destOrd="0" presId="urn:microsoft.com/office/officeart/2011/layout/CircleProcess"/>
    <dgm:cxn modelId="{BE1943B5-3D9F-4125-A523-0718EEB616E2}" type="presParOf" srcId="{917872C5-98B9-4B78-83FE-E8F2391F1107}" destId="{C6B1285D-543C-41F1-8733-C9AE92593659}" srcOrd="8" destOrd="0" presId="urn:microsoft.com/office/officeart/2011/layout/CircleProcess"/>
    <dgm:cxn modelId="{C0BF7466-3338-487E-B69A-9735C7EEBFCB}" type="presParOf" srcId="{C6B1285D-543C-41F1-8733-C9AE92593659}" destId="{88238EDF-6A7A-48DF-8D36-D28EEC031818}" srcOrd="0" destOrd="0" presId="urn:microsoft.com/office/officeart/2011/layout/CircleProcess"/>
    <dgm:cxn modelId="{6A8C2376-F9D4-4AD9-9481-F5451291EBEA}" type="presParOf" srcId="{917872C5-98B9-4B78-83FE-E8F2391F1107}" destId="{C12BD1E6-2A41-4F8F-A5A4-E02FC31D2880}" srcOrd="9" destOrd="0" presId="urn:microsoft.com/office/officeart/2011/layout/CircleProcess"/>
    <dgm:cxn modelId="{D46AFD7E-2380-42E3-9C4E-4CFF72EA6E74}" type="presParOf" srcId="{C12BD1E6-2A41-4F8F-A5A4-E02FC31D2880}" destId="{C92A686F-DA1A-4193-BCA9-47B75B8C386B}" srcOrd="0" destOrd="0" presId="urn:microsoft.com/office/officeart/2011/layout/CircleProcess"/>
    <dgm:cxn modelId="{FDCD1BBF-0F06-40A7-83B2-64E540F04BC3}" type="presParOf" srcId="{917872C5-98B9-4B78-83FE-E8F2391F1107}" destId="{05D373C6-A263-457E-85BA-375563BB29AA}" srcOrd="10" destOrd="0" presId="urn:microsoft.com/office/officeart/2011/layout/CircleProcess"/>
    <dgm:cxn modelId="{EAD49323-0CD6-44CC-B4FA-48DEE7C52CAA}" type="presParOf" srcId="{917872C5-98B9-4B78-83FE-E8F2391F1107}" destId="{4FF158CE-2B31-4B1B-B791-A530793C3C18}" srcOrd="11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45B8E6-295D-47A1-AC20-5A892E57780E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027A35A-A425-402A-91F3-D4C0483327CA}">
      <dgm:prSet phldrT="[Text]"/>
      <dgm:spPr/>
      <dgm:t>
        <a:bodyPr/>
        <a:lstStyle/>
        <a:p>
          <a:r>
            <a:rPr lang="en-GB" dirty="0"/>
            <a:t>C1829 - 1900</a:t>
          </a:r>
        </a:p>
      </dgm:t>
    </dgm:pt>
    <dgm:pt modelId="{A3F1953D-B08B-48D2-B333-5F84688479F0}" type="parTrans" cxnId="{C4C13CC8-A3FE-47D0-9240-ED955DBF931A}">
      <dgm:prSet/>
      <dgm:spPr/>
      <dgm:t>
        <a:bodyPr/>
        <a:lstStyle/>
        <a:p>
          <a:endParaRPr lang="en-GB"/>
        </a:p>
      </dgm:t>
    </dgm:pt>
    <dgm:pt modelId="{4D32A818-E040-4BC8-B7B9-FB89FE93A026}" type="sibTrans" cxnId="{C4C13CC8-A3FE-47D0-9240-ED955DBF931A}">
      <dgm:prSet/>
      <dgm:spPr/>
      <dgm:t>
        <a:bodyPr/>
        <a:lstStyle/>
        <a:p>
          <a:endParaRPr lang="en-GB"/>
        </a:p>
      </dgm:t>
    </dgm:pt>
    <dgm:pt modelId="{6A85A285-2123-4685-96C5-FED9D92C9016}">
      <dgm:prSet phldrT="[Text]"/>
      <dgm:spPr/>
      <dgm:t>
        <a:bodyPr/>
        <a:lstStyle/>
        <a:p>
          <a:r>
            <a:rPr lang="en-GB" dirty="0"/>
            <a:t>C1900 - 1960</a:t>
          </a:r>
        </a:p>
      </dgm:t>
    </dgm:pt>
    <dgm:pt modelId="{0C603EEC-C4DE-482F-921E-364307952C1E}" type="parTrans" cxnId="{5F32F912-B7D8-4791-A773-EFCB42EFA860}">
      <dgm:prSet/>
      <dgm:spPr/>
      <dgm:t>
        <a:bodyPr/>
        <a:lstStyle/>
        <a:p>
          <a:endParaRPr lang="en-GB"/>
        </a:p>
      </dgm:t>
    </dgm:pt>
    <dgm:pt modelId="{5C70EAA4-8892-4282-BD2D-901FA3E1E872}" type="sibTrans" cxnId="{5F32F912-B7D8-4791-A773-EFCB42EFA860}">
      <dgm:prSet/>
      <dgm:spPr/>
      <dgm:t>
        <a:bodyPr/>
        <a:lstStyle/>
        <a:p>
          <a:endParaRPr lang="en-GB"/>
        </a:p>
      </dgm:t>
    </dgm:pt>
    <dgm:pt modelId="{9D71FF1D-CE6C-4000-8209-209DC631501D}">
      <dgm:prSet phldrT="[Text]"/>
      <dgm:spPr/>
      <dgm:t>
        <a:bodyPr/>
        <a:lstStyle/>
        <a:p>
          <a:r>
            <a:rPr lang="en-GB" dirty="0"/>
            <a:t>1960 - Present</a:t>
          </a:r>
        </a:p>
      </dgm:t>
    </dgm:pt>
    <dgm:pt modelId="{A50088F1-5CCF-43A6-A19D-6A6BB43FA629}" type="parTrans" cxnId="{2734D891-9908-4962-81CE-28579D307ABE}">
      <dgm:prSet/>
      <dgm:spPr/>
      <dgm:t>
        <a:bodyPr/>
        <a:lstStyle/>
        <a:p>
          <a:endParaRPr lang="en-GB"/>
        </a:p>
      </dgm:t>
    </dgm:pt>
    <dgm:pt modelId="{B133D896-4602-4A44-BC29-AE6B3AF3193E}" type="sibTrans" cxnId="{2734D891-9908-4962-81CE-28579D307ABE}">
      <dgm:prSet/>
      <dgm:spPr/>
      <dgm:t>
        <a:bodyPr/>
        <a:lstStyle/>
        <a:p>
          <a:endParaRPr lang="en-GB"/>
        </a:p>
      </dgm:t>
    </dgm:pt>
    <dgm:pt modelId="{26534D37-DA4F-476D-9BE5-2B1D10E0A2CD}">
      <dgm:prSet phldrT="[Text]"/>
      <dgm:spPr/>
      <dgm:t>
        <a:bodyPr/>
        <a:lstStyle/>
        <a:p>
          <a:r>
            <a:rPr lang="en-GB" dirty="0"/>
            <a:t>2015 - ?</a:t>
          </a:r>
        </a:p>
      </dgm:t>
    </dgm:pt>
    <dgm:pt modelId="{DCCCDF52-BC48-4139-887C-01C3781FC2E9}" type="parTrans" cxnId="{415FEA9A-CCB9-446C-B2E3-1A7E47CCC29A}">
      <dgm:prSet/>
      <dgm:spPr/>
      <dgm:t>
        <a:bodyPr/>
        <a:lstStyle/>
        <a:p>
          <a:endParaRPr lang="en-GB"/>
        </a:p>
      </dgm:t>
    </dgm:pt>
    <dgm:pt modelId="{A028708D-AFE3-4261-B5CB-D6D5F0F65638}" type="sibTrans" cxnId="{415FEA9A-CCB9-446C-B2E3-1A7E47CCC29A}">
      <dgm:prSet/>
      <dgm:spPr/>
      <dgm:t>
        <a:bodyPr/>
        <a:lstStyle/>
        <a:p>
          <a:endParaRPr lang="en-GB"/>
        </a:p>
      </dgm:t>
    </dgm:pt>
    <dgm:pt modelId="{3EC9477B-2F82-4D2E-BCD7-5A1A31DDB337}" type="pres">
      <dgm:prSet presAssocID="{5345B8E6-295D-47A1-AC20-5A892E57780E}" presName="Name0" presStyleCnt="0">
        <dgm:presLayoutVars>
          <dgm:dir/>
          <dgm:resizeHandles val="exact"/>
        </dgm:presLayoutVars>
      </dgm:prSet>
      <dgm:spPr/>
    </dgm:pt>
    <dgm:pt modelId="{82BEA8C8-4E17-4EB5-818D-213682E831F2}" type="pres">
      <dgm:prSet presAssocID="{4027A35A-A425-402A-91F3-D4C0483327CA}" presName="node" presStyleLbl="node1" presStyleIdx="0" presStyleCnt="4">
        <dgm:presLayoutVars>
          <dgm:bulletEnabled val="1"/>
        </dgm:presLayoutVars>
      </dgm:prSet>
      <dgm:spPr/>
    </dgm:pt>
    <dgm:pt modelId="{E543AFD0-608F-4A6E-B007-120A84B6BC93}" type="pres">
      <dgm:prSet presAssocID="{4D32A818-E040-4BC8-B7B9-FB89FE93A026}" presName="sibTrans" presStyleLbl="sibTrans2D1" presStyleIdx="0" presStyleCnt="3"/>
      <dgm:spPr/>
    </dgm:pt>
    <dgm:pt modelId="{665162EF-9DB5-413C-B6D7-BDE9D9EED89E}" type="pres">
      <dgm:prSet presAssocID="{4D32A818-E040-4BC8-B7B9-FB89FE93A026}" presName="connectorText" presStyleLbl="sibTrans2D1" presStyleIdx="0" presStyleCnt="3"/>
      <dgm:spPr/>
    </dgm:pt>
    <dgm:pt modelId="{1DDF9D06-92F7-441C-AE28-4570D5DCBD36}" type="pres">
      <dgm:prSet presAssocID="{6A85A285-2123-4685-96C5-FED9D92C9016}" presName="node" presStyleLbl="node1" presStyleIdx="1" presStyleCnt="4">
        <dgm:presLayoutVars>
          <dgm:bulletEnabled val="1"/>
        </dgm:presLayoutVars>
      </dgm:prSet>
      <dgm:spPr/>
    </dgm:pt>
    <dgm:pt modelId="{64D4B84A-220A-4FCA-8C36-D110237ACAE1}" type="pres">
      <dgm:prSet presAssocID="{5C70EAA4-8892-4282-BD2D-901FA3E1E872}" presName="sibTrans" presStyleLbl="sibTrans2D1" presStyleIdx="1" presStyleCnt="3"/>
      <dgm:spPr/>
    </dgm:pt>
    <dgm:pt modelId="{EB8B6421-D252-49D1-A200-8791356F71D2}" type="pres">
      <dgm:prSet presAssocID="{5C70EAA4-8892-4282-BD2D-901FA3E1E872}" presName="connectorText" presStyleLbl="sibTrans2D1" presStyleIdx="1" presStyleCnt="3"/>
      <dgm:spPr/>
    </dgm:pt>
    <dgm:pt modelId="{D643A2F8-F1BE-4D2E-8F34-CF7E73F15A24}" type="pres">
      <dgm:prSet presAssocID="{9D71FF1D-CE6C-4000-8209-209DC631501D}" presName="node" presStyleLbl="node1" presStyleIdx="2" presStyleCnt="4">
        <dgm:presLayoutVars>
          <dgm:bulletEnabled val="1"/>
        </dgm:presLayoutVars>
      </dgm:prSet>
      <dgm:spPr/>
    </dgm:pt>
    <dgm:pt modelId="{196E0D59-E64F-4E3C-B272-B78105518FDA}" type="pres">
      <dgm:prSet presAssocID="{B133D896-4602-4A44-BC29-AE6B3AF3193E}" presName="sibTrans" presStyleLbl="sibTrans2D1" presStyleIdx="2" presStyleCnt="3"/>
      <dgm:spPr/>
    </dgm:pt>
    <dgm:pt modelId="{8EA26C4B-9DC0-467F-A02F-EA4829CDD260}" type="pres">
      <dgm:prSet presAssocID="{B133D896-4602-4A44-BC29-AE6B3AF3193E}" presName="connectorText" presStyleLbl="sibTrans2D1" presStyleIdx="2" presStyleCnt="3"/>
      <dgm:spPr/>
    </dgm:pt>
    <dgm:pt modelId="{BEE03621-837D-4088-8B3A-87C64A56D80F}" type="pres">
      <dgm:prSet presAssocID="{26534D37-DA4F-476D-9BE5-2B1D10E0A2CD}" presName="node" presStyleLbl="node1" presStyleIdx="3" presStyleCnt="4">
        <dgm:presLayoutVars>
          <dgm:bulletEnabled val="1"/>
        </dgm:presLayoutVars>
      </dgm:prSet>
      <dgm:spPr/>
    </dgm:pt>
  </dgm:ptLst>
  <dgm:cxnLst>
    <dgm:cxn modelId="{9C736601-C9C1-4559-A3E5-8EC73A31E72A}" type="presOf" srcId="{B133D896-4602-4A44-BC29-AE6B3AF3193E}" destId="{196E0D59-E64F-4E3C-B272-B78105518FDA}" srcOrd="0" destOrd="0" presId="urn:microsoft.com/office/officeart/2005/8/layout/process1"/>
    <dgm:cxn modelId="{5F32F912-B7D8-4791-A773-EFCB42EFA860}" srcId="{5345B8E6-295D-47A1-AC20-5A892E57780E}" destId="{6A85A285-2123-4685-96C5-FED9D92C9016}" srcOrd="1" destOrd="0" parTransId="{0C603EEC-C4DE-482F-921E-364307952C1E}" sibTransId="{5C70EAA4-8892-4282-BD2D-901FA3E1E872}"/>
    <dgm:cxn modelId="{5D5A1616-078D-4C53-944C-AF90AE375714}" type="presOf" srcId="{5345B8E6-295D-47A1-AC20-5A892E57780E}" destId="{3EC9477B-2F82-4D2E-BCD7-5A1A31DDB337}" srcOrd="0" destOrd="0" presId="urn:microsoft.com/office/officeart/2005/8/layout/process1"/>
    <dgm:cxn modelId="{65AAA623-2E51-4A47-8EFA-FF587A868B72}" type="presOf" srcId="{B133D896-4602-4A44-BC29-AE6B3AF3193E}" destId="{8EA26C4B-9DC0-467F-A02F-EA4829CDD260}" srcOrd="1" destOrd="0" presId="urn:microsoft.com/office/officeart/2005/8/layout/process1"/>
    <dgm:cxn modelId="{B16A8125-8F0B-4293-B51B-4253BDA20BF3}" type="presOf" srcId="{4027A35A-A425-402A-91F3-D4C0483327CA}" destId="{82BEA8C8-4E17-4EB5-818D-213682E831F2}" srcOrd="0" destOrd="0" presId="urn:microsoft.com/office/officeart/2005/8/layout/process1"/>
    <dgm:cxn modelId="{75E11830-ABD6-4270-828B-104E64E7F7CD}" type="presOf" srcId="{26534D37-DA4F-476D-9BE5-2B1D10E0A2CD}" destId="{BEE03621-837D-4088-8B3A-87C64A56D80F}" srcOrd="0" destOrd="0" presId="urn:microsoft.com/office/officeart/2005/8/layout/process1"/>
    <dgm:cxn modelId="{409F4E34-F29C-4C7A-925E-3CAB0A64DC7F}" type="presOf" srcId="{5C70EAA4-8892-4282-BD2D-901FA3E1E872}" destId="{64D4B84A-220A-4FCA-8C36-D110237ACAE1}" srcOrd="0" destOrd="0" presId="urn:microsoft.com/office/officeart/2005/8/layout/process1"/>
    <dgm:cxn modelId="{C0F3E582-CC1B-40A4-9C93-79C475CEBE7C}" type="presOf" srcId="{6A85A285-2123-4685-96C5-FED9D92C9016}" destId="{1DDF9D06-92F7-441C-AE28-4570D5DCBD36}" srcOrd="0" destOrd="0" presId="urn:microsoft.com/office/officeart/2005/8/layout/process1"/>
    <dgm:cxn modelId="{2734D891-9908-4962-81CE-28579D307ABE}" srcId="{5345B8E6-295D-47A1-AC20-5A892E57780E}" destId="{9D71FF1D-CE6C-4000-8209-209DC631501D}" srcOrd="2" destOrd="0" parTransId="{A50088F1-5CCF-43A6-A19D-6A6BB43FA629}" sibTransId="{B133D896-4602-4A44-BC29-AE6B3AF3193E}"/>
    <dgm:cxn modelId="{415FEA9A-CCB9-446C-B2E3-1A7E47CCC29A}" srcId="{5345B8E6-295D-47A1-AC20-5A892E57780E}" destId="{26534D37-DA4F-476D-9BE5-2B1D10E0A2CD}" srcOrd="3" destOrd="0" parTransId="{DCCCDF52-BC48-4139-887C-01C3781FC2E9}" sibTransId="{A028708D-AFE3-4261-B5CB-D6D5F0F65638}"/>
    <dgm:cxn modelId="{359AF2A6-A045-44FF-BC87-68FAE7F5185B}" type="presOf" srcId="{4D32A818-E040-4BC8-B7B9-FB89FE93A026}" destId="{E543AFD0-608F-4A6E-B007-120A84B6BC93}" srcOrd="0" destOrd="0" presId="urn:microsoft.com/office/officeart/2005/8/layout/process1"/>
    <dgm:cxn modelId="{1928FAAB-38BD-4F24-9FCA-F80437F583D5}" type="presOf" srcId="{9D71FF1D-CE6C-4000-8209-209DC631501D}" destId="{D643A2F8-F1BE-4D2E-8F34-CF7E73F15A24}" srcOrd="0" destOrd="0" presId="urn:microsoft.com/office/officeart/2005/8/layout/process1"/>
    <dgm:cxn modelId="{C4C13CC8-A3FE-47D0-9240-ED955DBF931A}" srcId="{5345B8E6-295D-47A1-AC20-5A892E57780E}" destId="{4027A35A-A425-402A-91F3-D4C0483327CA}" srcOrd="0" destOrd="0" parTransId="{A3F1953D-B08B-48D2-B333-5F84688479F0}" sibTransId="{4D32A818-E040-4BC8-B7B9-FB89FE93A026}"/>
    <dgm:cxn modelId="{3A6C5DD3-C648-4DEC-92FE-92E6EEB508DA}" type="presOf" srcId="{4D32A818-E040-4BC8-B7B9-FB89FE93A026}" destId="{665162EF-9DB5-413C-B6D7-BDE9D9EED89E}" srcOrd="1" destOrd="0" presId="urn:microsoft.com/office/officeart/2005/8/layout/process1"/>
    <dgm:cxn modelId="{8597B0D7-EBEC-404E-9C07-B41D0FF0A69B}" type="presOf" srcId="{5C70EAA4-8892-4282-BD2D-901FA3E1E872}" destId="{EB8B6421-D252-49D1-A200-8791356F71D2}" srcOrd="1" destOrd="0" presId="urn:microsoft.com/office/officeart/2005/8/layout/process1"/>
    <dgm:cxn modelId="{6332CE58-2052-49C6-94DB-7E3F05BD7064}" type="presParOf" srcId="{3EC9477B-2F82-4D2E-BCD7-5A1A31DDB337}" destId="{82BEA8C8-4E17-4EB5-818D-213682E831F2}" srcOrd="0" destOrd="0" presId="urn:microsoft.com/office/officeart/2005/8/layout/process1"/>
    <dgm:cxn modelId="{823A03C9-F6E3-4577-BFA6-99FE697E359F}" type="presParOf" srcId="{3EC9477B-2F82-4D2E-BCD7-5A1A31DDB337}" destId="{E543AFD0-608F-4A6E-B007-120A84B6BC93}" srcOrd="1" destOrd="0" presId="urn:microsoft.com/office/officeart/2005/8/layout/process1"/>
    <dgm:cxn modelId="{6CC8D16B-D505-49CB-A4ED-8E0573C1D4A6}" type="presParOf" srcId="{E543AFD0-608F-4A6E-B007-120A84B6BC93}" destId="{665162EF-9DB5-413C-B6D7-BDE9D9EED89E}" srcOrd="0" destOrd="0" presId="urn:microsoft.com/office/officeart/2005/8/layout/process1"/>
    <dgm:cxn modelId="{17205BF6-A425-41CE-84AF-F30BEE1B6BA6}" type="presParOf" srcId="{3EC9477B-2F82-4D2E-BCD7-5A1A31DDB337}" destId="{1DDF9D06-92F7-441C-AE28-4570D5DCBD36}" srcOrd="2" destOrd="0" presId="urn:microsoft.com/office/officeart/2005/8/layout/process1"/>
    <dgm:cxn modelId="{BB3F7BC9-F9D7-4226-8E3D-E3C3D213C7FD}" type="presParOf" srcId="{3EC9477B-2F82-4D2E-BCD7-5A1A31DDB337}" destId="{64D4B84A-220A-4FCA-8C36-D110237ACAE1}" srcOrd="3" destOrd="0" presId="urn:microsoft.com/office/officeart/2005/8/layout/process1"/>
    <dgm:cxn modelId="{6447963D-568B-4E33-8FB8-34BF498D79B9}" type="presParOf" srcId="{64D4B84A-220A-4FCA-8C36-D110237ACAE1}" destId="{EB8B6421-D252-49D1-A200-8791356F71D2}" srcOrd="0" destOrd="0" presId="urn:microsoft.com/office/officeart/2005/8/layout/process1"/>
    <dgm:cxn modelId="{61D4B0CC-9526-49FF-90B8-8DF7E7302032}" type="presParOf" srcId="{3EC9477B-2F82-4D2E-BCD7-5A1A31DDB337}" destId="{D643A2F8-F1BE-4D2E-8F34-CF7E73F15A24}" srcOrd="4" destOrd="0" presId="urn:microsoft.com/office/officeart/2005/8/layout/process1"/>
    <dgm:cxn modelId="{60904BFD-89FD-454E-ACF4-5D99644D857E}" type="presParOf" srcId="{3EC9477B-2F82-4D2E-BCD7-5A1A31DDB337}" destId="{196E0D59-E64F-4E3C-B272-B78105518FDA}" srcOrd="5" destOrd="0" presId="urn:microsoft.com/office/officeart/2005/8/layout/process1"/>
    <dgm:cxn modelId="{5940E9EE-349F-41CA-B19A-D84D41ECA082}" type="presParOf" srcId="{196E0D59-E64F-4E3C-B272-B78105518FDA}" destId="{8EA26C4B-9DC0-467F-A02F-EA4829CDD260}" srcOrd="0" destOrd="0" presId="urn:microsoft.com/office/officeart/2005/8/layout/process1"/>
    <dgm:cxn modelId="{7C14DD0D-2887-47B5-862F-EDAA24D0AECB}" type="presParOf" srcId="{3EC9477B-2F82-4D2E-BCD7-5A1A31DDB337}" destId="{BEE03621-837D-4088-8B3A-87C64A56D80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F96741-BCF5-403A-87C9-BE7A13593BF2}">
      <dsp:nvSpPr>
        <dsp:cNvPr id="0" name=""/>
        <dsp:cNvSpPr/>
      </dsp:nvSpPr>
      <dsp:spPr>
        <a:xfrm>
          <a:off x="7115483" y="619322"/>
          <a:ext cx="2692548" cy="26930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537B6-97F4-4EC7-8353-E47ADBCA79CF}">
      <dsp:nvSpPr>
        <dsp:cNvPr id="0" name=""/>
        <dsp:cNvSpPr/>
      </dsp:nvSpPr>
      <dsp:spPr>
        <a:xfrm>
          <a:off x="7204884" y="709106"/>
          <a:ext cx="2513746" cy="251347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70" tIns="52070" rIns="52070" bIns="5207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How?</a:t>
          </a:r>
        </a:p>
      </dsp:txBody>
      <dsp:txXfrm>
        <a:off x="7564241" y="1068242"/>
        <a:ext cx="1795032" cy="1795206"/>
      </dsp:txXfrm>
    </dsp:sp>
    <dsp:sp modelId="{7E4257C5-BF59-4E48-8098-9DF619D36C52}">
      <dsp:nvSpPr>
        <dsp:cNvPr id="0" name=""/>
        <dsp:cNvSpPr/>
      </dsp:nvSpPr>
      <dsp:spPr>
        <a:xfrm>
          <a:off x="7204884" y="3361986"/>
          <a:ext cx="2513746" cy="1476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71450" lvl="1" indent="-171450" algn="ctr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u="none" kern="1200" dirty="0"/>
            <a:t>CAPABILITIES</a:t>
          </a:r>
        </a:p>
      </dsp:txBody>
      <dsp:txXfrm>
        <a:off x="7204884" y="3361986"/>
        <a:ext cx="2513746" cy="1476237"/>
      </dsp:txXfrm>
    </dsp:sp>
    <dsp:sp modelId="{43E0F869-C1AD-4302-8B8A-CE0C121A82A7}">
      <dsp:nvSpPr>
        <dsp:cNvPr id="0" name=""/>
        <dsp:cNvSpPr/>
      </dsp:nvSpPr>
      <dsp:spPr>
        <a:xfrm rot="2700000">
          <a:off x="4335900" y="622577"/>
          <a:ext cx="2686062" cy="2686062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57E9BC-0939-4E8B-833C-9C2EE4FEB8D2}">
      <dsp:nvSpPr>
        <dsp:cNvPr id="0" name=""/>
        <dsp:cNvSpPr/>
      </dsp:nvSpPr>
      <dsp:spPr>
        <a:xfrm>
          <a:off x="4422058" y="709106"/>
          <a:ext cx="2513746" cy="251347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70" tIns="52070" rIns="52070" bIns="5207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Where?</a:t>
          </a:r>
        </a:p>
      </dsp:txBody>
      <dsp:txXfrm>
        <a:off x="4781415" y="1068242"/>
        <a:ext cx="1795032" cy="1795206"/>
      </dsp:txXfrm>
    </dsp:sp>
    <dsp:sp modelId="{27092FA0-7190-44DC-92A6-F5E01643746B}">
      <dsp:nvSpPr>
        <dsp:cNvPr id="0" name=""/>
        <dsp:cNvSpPr/>
      </dsp:nvSpPr>
      <dsp:spPr>
        <a:xfrm>
          <a:off x="4422058" y="3361986"/>
          <a:ext cx="2513746" cy="1476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71450" lvl="1" indent="-171450" algn="ctr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u="none" kern="1200" dirty="0"/>
            <a:t>PRIORITIES AND PHILOSOPHY </a:t>
          </a:r>
        </a:p>
      </dsp:txBody>
      <dsp:txXfrm>
        <a:off x="4422058" y="3361986"/>
        <a:ext cx="2513746" cy="1476237"/>
      </dsp:txXfrm>
    </dsp:sp>
    <dsp:sp modelId="{88238EDF-6A7A-48DF-8D36-D28EEC031818}">
      <dsp:nvSpPr>
        <dsp:cNvPr id="0" name=""/>
        <dsp:cNvSpPr/>
      </dsp:nvSpPr>
      <dsp:spPr>
        <a:xfrm rot="2700000">
          <a:off x="1553074" y="622577"/>
          <a:ext cx="2686062" cy="2686062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2A686F-DA1A-4193-BCA9-47B75B8C386B}">
      <dsp:nvSpPr>
        <dsp:cNvPr id="0" name=""/>
        <dsp:cNvSpPr/>
      </dsp:nvSpPr>
      <dsp:spPr>
        <a:xfrm>
          <a:off x="1639232" y="709106"/>
          <a:ext cx="2513746" cy="251347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70" tIns="52070" rIns="52070" bIns="5207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What?</a:t>
          </a:r>
        </a:p>
      </dsp:txBody>
      <dsp:txXfrm>
        <a:off x="1998589" y="1068242"/>
        <a:ext cx="1795032" cy="1795206"/>
      </dsp:txXfrm>
    </dsp:sp>
    <dsp:sp modelId="{05D373C6-A263-457E-85BA-375563BB29AA}">
      <dsp:nvSpPr>
        <dsp:cNvPr id="0" name=""/>
        <dsp:cNvSpPr/>
      </dsp:nvSpPr>
      <dsp:spPr>
        <a:xfrm>
          <a:off x="1639232" y="3361986"/>
          <a:ext cx="2513746" cy="1476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71450" lvl="1" indent="-171450" algn="ctr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1" u="none" kern="1200" dirty="0"/>
            <a:t>MISSION AND ASPIRATION</a:t>
          </a:r>
        </a:p>
      </dsp:txBody>
      <dsp:txXfrm>
        <a:off x="1639232" y="3361986"/>
        <a:ext cx="2513746" cy="14762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BEA8C8-4E17-4EB5-818D-213682E831F2}">
      <dsp:nvSpPr>
        <dsp:cNvPr id="0" name=""/>
        <dsp:cNvSpPr/>
      </dsp:nvSpPr>
      <dsp:spPr>
        <a:xfrm>
          <a:off x="4688" y="968912"/>
          <a:ext cx="2049750" cy="1229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C1829 - 1900</a:t>
          </a:r>
        </a:p>
      </dsp:txBody>
      <dsp:txXfrm>
        <a:off x="40709" y="1004933"/>
        <a:ext cx="1977708" cy="1157808"/>
      </dsp:txXfrm>
    </dsp:sp>
    <dsp:sp modelId="{E543AFD0-608F-4A6E-B007-120A84B6BC93}">
      <dsp:nvSpPr>
        <dsp:cNvPr id="0" name=""/>
        <dsp:cNvSpPr/>
      </dsp:nvSpPr>
      <dsp:spPr>
        <a:xfrm>
          <a:off x="2259413" y="1329668"/>
          <a:ext cx="434547" cy="5083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2259413" y="1431336"/>
        <a:ext cx="304183" cy="305002"/>
      </dsp:txXfrm>
    </dsp:sp>
    <dsp:sp modelId="{1DDF9D06-92F7-441C-AE28-4570D5DCBD36}">
      <dsp:nvSpPr>
        <dsp:cNvPr id="0" name=""/>
        <dsp:cNvSpPr/>
      </dsp:nvSpPr>
      <dsp:spPr>
        <a:xfrm>
          <a:off x="2874338" y="968912"/>
          <a:ext cx="2049750" cy="1229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C1900 - 1960</a:t>
          </a:r>
        </a:p>
      </dsp:txBody>
      <dsp:txXfrm>
        <a:off x="2910359" y="1004933"/>
        <a:ext cx="1977708" cy="1157808"/>
      </dsp:txXfrm>
    </dsp:sp>
    <dsp:sp modelId="{64D4B84A-220A-4FCA-8C36-D110237ACAE1}">
      <dsp:nvSpPr>
        <dsp:cNvPr id="0" name=""/>
        <dsp:cNvSpPr/>
      </dsp:nvSpPr>
      <dsp:spPr>
        <a:xfrm>
          <a:off x="5129064" y="1329668"/>
          <a:ext cx="434547" cy="5083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5129064" y="1431336"/>
        <a:ext cx="304183" cy="305002"/>
      </dsp:txXfrm>
    </dsp:sp>
    <dsp:sp modelId="{D643A2F8-F1BE-4D2E-8F34-CF7E73F15A24}">
      <dsp:nvSpPr>
        <dsp:cNvPr id="0" name=""/>
        <dsp:cNvSpPr/>
      </dsp:nvSpPr>
      <dsp:spPr>
        <a:xfrm>
          <a:off x="5743989" y="968912"/>
          <a:ext cx="2049750" cy="1229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1960 - Present</a:t>
          </a:r>
        </a:p>
      </dsp:txBody>
      <dsp:txXfrm>
        <a:off x="5780010" y="1004933"/>
        <a:ext cx="1977708" cy="1157808"/>
      </dsp:txXfrm>
    </dsp:sp>
    <dsp:sp modelId="{196E0D59-E64F-4E3C-B272-B78105518FDA}">
      <dsp:nvSpPr>
        <dsp:cNvPr id="0" name=""/>
        <dsp:cNvSpPr/>
      </dsp:nvSpPr>
      <dsp:spPr>
        <a:xfrm>
          <a:off x="7998715" y="1329668"/>
          <a:ext cx="434547" cy="5083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7998715" y="1431336"/>
        <a:ext cx="304183" cy="305002"/>
      </dsp:txXfrm>
    </dsp:sp>
    <dsp:sp modelId="{BEE03621-837D-4088-8B3A-87C64A56D80F}">
      <dsp:nvSpPr>
        <dsp:cNvPr id="0" name=""/>
        <dsp:cNvSpPr/>
      </dsp:nvSpPr>
      <dsp:spPr>
        <a:xfrm>
          <a:off x="8613640" y="968912"/>
          <a:ext cx="2049750" cy="1229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2015 - ?</a:t>
          </a:r>
        </a:p>
      </dsp:txBody>
      <dsp:txXfrm>
        <a:off x="8649661" y="1004933"/>
        <a:ext cx="1977708" cy="11578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BFC9CA-FAF6-44AA-9667-C8D3F3CB5DFE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B5EF69-6282-41D6-98DF-E801433AB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621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5EF69-6282-41D6-98DF-E801433ABD8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8190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Crime and Disorder Act (1998)</a:t>
            </a:r>
          </a:p>
          <a:p>
            <a:endParaRPr lang="en-GB" dirty="0"/>
          </a:p>
          <a:p>
            <a:r>
              <a:rPr lang="en-GB" dirty="0"/>
              <a:t>Police Reform Act (2002) – PCSO’s / Sec 59</a:t>
            </a:r>
          </a:p>
          <a:p>
            <a:endParaRPr lang="en-GB" dirty="0"/>
          </a:p>
          <a:p>
            <a:r>
              <a:rPr lang="en-GB" dirty="0"/>
              <a:t>Police Reform and Social Responsibility Act (2011) – PCC</a:t>
            </a:r>
          </a:p>
          <a:p>
            <a:endParaRPr lang="en-GB" dirty="0"/>
          </a:p>
          <a:p>
            <a:r>
              <a:rPr lang="en-GB" dirty="0"/>
              <a:t>Police and Crime Act (2017) – Power Allocation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B5EF69-6282-41D6-98DF-E801433ABD8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9458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dirty="0"/>
              <a:t>Priorities: What are your priorities?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Crime type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Geography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Non crime demand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Harm/Threat/Risk/Solvability</a:t>
            </a:r>
          </a:p>
          <a:p>
            <a:endParaRPr lang="en-GB" dirty="0"/>
          </a:p>
          <a:p>
            <a:pPr lvl="0"/>
            <a:r>
              <a:rPr lang="en-GB" dirty="0"/>
              <a:t>Capabilities: What does this mean for your approach to: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Workforce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Digital transformation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Structures and collaborations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B5EF69-6282-41D6-98DF-E801433ABD8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976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A1D5A-B4DE-4495-87D7-10128F3E8567}" type="datetime1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638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C4C6-A5FB-4D7F-BB56-829BB6A453CF}" type="datetime1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768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7B8BF-4F97-416D-806A-570BCA7F1669}" type="datetime1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934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26360-56EC-4818-B65E-119984CDA527}" type="datetime1">
              <a:rPr lang="en-GB" smtClean="0"/>
              <a:t>14/02/2019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826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747EC-408B-46F1-B369-E0CAB103DF09}" type="datetime1">
              <a:rPr lang="en-GB" smtClean="0"/>
              <a:t>14/02/2019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75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C7CE-CF6C-4DD1-84ED-F569D2264EC5}" type="datetime1">
              <a:rPr lang="en-GB" smtClean="0"/>
              <a:t>14/02/2019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050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E54B3-0987-4AFB-AB02-8BBB4AB5F2D4}" type="datetime1">
              <a:rPr lang="en-GB" smtClean="0"/>
              <a:t>14/02/2019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095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CD009-430F-45AB-A6BB-9DE49D6E2B5D}" type="datetime1">
              <a:rPr lang="en-GB" smtClean="0"/>
              <a:t>14/02/2019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030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2EA4-4D2E-4D1E-8FD6-1C4F94412698}" type="datetime1">
              <a:rPr lang="en-GB" smtClean="0"/>
              <a:t>14/02/2019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11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45592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75143821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190952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7324073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184879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5A8AB-A542-41D7-A8B0-0E92D08BFD55}" type="datetime1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3462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571A-5A0B-45BB-B545-E1AE02DC7F6C}" type="datetime1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001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E6990-058C-4533-A140-928C20BD5CEA}" type="datetime1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5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gov.wales/topics/people-and-communities/people/future-generations-act/?lang=e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87C3A-306E-4734-8400-87EC3688E9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5969" y="4553712"/>
            <a:ext cx="8288032" cy="1096316"/>
          </a:xfrm>
        </p:spPr>
        <p:txBody>
          <a:bodyPr>
            <a:normAutofit/>
          </a:bodyPr>
          <a:lstStyle/>
          <a:p>
            <a:pPr algn="ctr"/>
            <a:r>
              <a:rPr lang="en-GB" sz="4800"/>
              <a:t>What’s in the news?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57159B-95AE-435A-AE4C-05C1D86EED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5969" y="5650029"/>
            <a:ext cx="8288032" cy="469122"/>
          </a:xfrm>
        </p:spPr>
        <p:txBody>
          <a:bodyPr>
            <a:normAutofit/>
          </a:bodyPr>
          <a:lstStyle/>
          <a:p>
            <a:pPr algn="ctr"/>
            <a:r>
              <a:rPr lang="en-GB"/>
              <a:t>Class discussion on current affairs around policing</a:t>
            </a:r>
          </a:p>
        </p:txBody>
      </p:sp>
      <p:pic>
        <p:nvPicPr>
          <p:cNvPr id="14" name="Graphic 7" descr="Newspaper">
            <a:extLst>
              <a:ext uri="{FF2B5EF4-FFF2-40B4-BE49-F238E27FC236}">
                <a16:creationId xmlns:a16="http://schemas.microsoft.com/office/drawing/2014/main" id="{A3A03CD6-E2C8-4D35-8B22-9D1F9227A1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0259" y="934222"/>
            <a:ext cx="3299450" cy="329945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B4699C-DD53-4B12-82E8-7E6D6EE77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2023" y="6352651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DFEDB64-84C3-4240-BCBA-134AE1D9082C}" type="slidenum">
              <a:rPr lang="en-GB" smtClean="0"/>
              <a:pPr>
                <a:spcAft>
                  <a:spcPts val="600"/>
                </a:spcAft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1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448300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2402" y="1282701"/>
            <a:ext cx="5375678" cy="430714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Major Changes to Policing: </a:t>
            </a:r>
            <a:br>
              <a:rPr lang="en-GB" dirty="0"/>
            </a:br>
            <a:r>
              <a:rPr lang="en-GB" dirty="0"/>
              <a:t>An Overview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29600" y="5589850"/>
            <a:ext cx="3946525" cy="1224956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1998 - 2019</a:t>
            </a:r>
            <a:endParaRPr lang="en-GB" sz="3600" dirty="0">
              <a:solidFill>
                <a:srgbClr val="FFFFFF"/>
              </a:solidFill>
            </a:endParaRPr>
          </a:p>
        </p:txBody>
      </p:sp>
      <p:pic>
        <p:nvPicPr>
          <p:cNvPr id="1026" name="Picture 2" descr="Image result for uwtsd logo">
            <a:extLst>
              <a:ext uri="{FF2B5EF4-FFF2-40B4-BE49-F238E27FC236}">
                <a16:creationId xmlns:a16="http://schemas.microsoft.com/office/drawing/2014/main" id="{7CC71A0F-38C3-4E91-B49F-7707C4943E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9598" y="149376"/>
            <a:ext cx="3810000" cy="17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5213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C0683-5052-42C3-92A0-16D883C3E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history of major changes prior to 1998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9EFDE-94CC-495E-A28A-608776D10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600" dirty="0"/>
              <a:t>1829 – Metropolitan Police Service established</a:t>
            </a:r>
          </a:p>
          <a:p>
            <a:r>
              <a:rPr lang="en-GB" sz="2600" dirty="0"/>
              <a:t>1831 – Special Constabulary formed</a:t>
            </a:r>
          </a:p>
          <a:p>
            <a:r>
              <a:rPr lang="en-GB" sz="2600" dirty="0"/>
              <a:t>1897 – Development of World’s first Fingerprint Bureau</a:t>
            </a:r>
          </a:p>
          <a:p>
            <a:r>
              <a:rPr lang="en-GB" sz="2600" dirty="0"/>
              <a:t>1915 – First Woman Police Constable attested</a:t>
            </a:r>
          </a:p>
          <a:p>
            <a:r>
              <a:rPr lang="en-GB" sz="2600" dirty="0"/>
              <a:t>1937 – Launch of 999 Emergency Number</a:t>
            </a:r>
          </a:p>
          <a:p>
            <a:r>
              <a:rPr lang="en-GB" sz="2600" dirty="0"/>
              <a:t>1984 – Police and Criminal Evidence Act &amp; Miners Strike</a:t>
            </a:r>
          </a:p>
          <a:p>
            <a:r>
              <a:rPr lang="en-GB" sz="2600" dirty="0"/>
              <a:t>1993 – Murder of Stephen Lawrence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DDCF45-8014-41F7-8376-845AB2F7D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711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62A09-4A08-44FB-B585-7BADF17BA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1998 – Present 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0100F-0C5C-498A-B0D4-2E9A5F9F40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98645" y="1579708"/>
            <a:ext cx="4184035" cy="3880772"/>
          </a:xfrm>
        </p:spPr>
        <p:txBody>
          <a:bodyPr>
            <a:noAutofit/>
          </a:bodyPr>
          <a:lstStyle/>
          <a:p>
            <a:r>
              <a:rPr lang="en-GB" sz="2400" dirty="0"/>
              <a:t>SOCA to NCA</a:t>
            </a:r>
          </a:p>
          <a:p>
            <a:r>
              <a:rPr lang="en-GB" sz="2400" dirty="0"/>
              <a:t>Code of Ethics</a:t>
            </a:r>
          </a:p>
          <a:p>
            <a:r>
              <a:rPr lang="en-GB" sz="2400" dirty="0"/>
              <a:t>College of Policing</a:t>
            </a:r>
          </a:p>
          <a:p>
            <a:endParaRPr lang="en-GB" sz="2400" dirty="0"/>
          </a:p>
          <a:p>
            <a:r>
              <a:rPr lang="en-GB" sz="2400" dirty="0"/>
              <a:t>Cyber / CSCV / DCCU</a:t>
            </a:r>
          </a:p>
          <a:p>
            <a:r>
              <a:rPr lang="en-GB" sz="2400" dirty="0"/>
              <a:t>Drones / UAV</a:t>
            </a:r>
          </a:p>
          <a:p>
            <a:r>
              <a:rPr lang="en-GB" sz="2400" dirty="0"/>
              <a:t>Taser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7953AD-E58A-4248-9B89-FCF734729F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334" y="1644985"/>
            <a:ext cx="5484624" cy="4803057"/>
          </a:xfrm>
        </p:spPr>
        <p:txBody>
          <a:bodyPr>
            <a:normAutofit fontScale="92500"/>
          </a:bodyPr>
          <a:lstStyle/>
          <a:p>
            <a:r>
              <a:rPr lang="en-GB" sz="2600" dirty="0"/>
              <a:t>Crime and Disorder Act (1998)</a:t>
            </a:r>
          </a:p>
          <a:p>
            <a:endParaRPr lang="en-GB" sz="2600" dirty="0"/>
          </a:p>
          <a:p>
            <a:r>
              <a:rPr lang="en-GB" sz="2600" dirty="0"/>
              <a:t>Police Reform Act (2002) </a:t>
            </a:r>
          </a:p>
          <a:p>
            <a:endParaRPr lang="en-GB" sz="2600" dirty="0"/>
          </a:p>
          <a:p>
            <a:r>
              <a:rPr lang="en-GB" sz="2600" dirty="0"/>
              <a:t>Police Reform and Social Responsibility Act (2011)</a:t>
            </a:r>
          </a:p>
          <a:p>
            <a:endParaRPr lang="en-GB" sz="2600" dirty="0"/>
          </a:p>
          <a:p>
            <a:r>
              <a:rPr lang="en-GB" sz="2600" dirty="0"/>
              <a:t>Police (Conduct) Regulations (2012) </a:t>
            </a:r>
          </a:p>
          <a:p>
            <a:endParaRPr lang="en-GB" sz="2600" dirty="0"/>
          </a:p>
          <a:p>
            <a:r>
              <a:rPr lang="en-GB" sz="2600" dirty="0"/>
              <a:t>Police and Crime Act (2017)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131F0D-C8CD-4B80-82D7-FEF705C33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63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Isosceles Triangle 53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5" name="Isosceles Triangle 54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57" name="Rectangle 56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8E546A-523E-44CF-AF39-98AAB80D1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65194" y="6411619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DFEDB64-84C3-4240-BCBA-134AE1D9082C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83C514-645A-4A5E-A0E2-31F48D2E44D5}"/>
              </a:ext>
            </a:extLst>
          </p:cNvPr>
          <p:cNvSpPr txBox="1"/>
          <p:nvPr/>
        </p:nvSpPr>
        <p:spPr>
          <a:xfrm>
            <a:off x="601757" y="5938427"/>
            <a:ext cx="2216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Deloitte (2018)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B74DD72-5490-401C-9460-B0EEC02BB9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88287163"/>
              </p:ext>
            </p:extLst>
          </p:nvPr>
        </p:nvGraphicFramePr>
        <p:xfrm>
          <a:off x="717675" y="1238865"/>
          <a:ext cx="10804804" cy="4899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D71414A-F7F4-4452-8997-B4A81450820B}"/>
              </a:ext>
            </a:extLst>
          </p:cNvPr>
          <p:cNvCxnSpPr/>
          <p:nvPr/>
        </p:nvCxnSpPr>
        <p:spPr>
          <a:xfrm>
            <a:off x="1858297" y="1120877"/>
            <a:ext cx="328889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0F1B336-093D-41A6-90FC-4F99D2B07522}"/>
              </a:ext>
            </a:extLst>
          </p:cNvPr>
          <p:cNvCxnSpPr>
            <a:cxnSpLocks/>
          </p:cNvCxnSpPr>
          <p:nvPr/>
        </p:nvCxnSpPr>
        <p:spPr>
          <a:xfrm>
            <a:off x="1858297" y="1568244"/>
            <a:ext cx="463099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523DBA56-18EB-4C56-A2EE-507A65A10146}"/>
              </a:ext>
            </a:extLst>
          </p:cNvPr>
          <p:cNvCxnSpPr/>
          <p:nvPr/>
        </p:nvCxnSpPr>
        <p:spPr>
          <a:xfrm>
            <a:off x="6231194" y="5565058"/>
            <a:ext cx="328889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83CECA6E-E427-4A1D-8564-BA3EA3A9B469}"/>
              </a:ext>
            </a:extLst>
          </p:cNvPr>
          <p:cNvCxnSpPr/>
          <p:nvPr/>
        </p:nvCxnSpPr>
        <p:spPr>
          <a:xfrm>
            <a:off x="7650109" y="5918762"/>
            <a:ext cx="328889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D6B0CA36-D98A-4C13-BC92-6DC982E63368}"/>
              </a:ext>
            </a:extLst>
          </p:cNvPr>
          <p:cNvSpPr txBox="1"/>
          <p:nvPr/>
        </p:nvSpPr>
        <p:spPr>
          <a:xfrm>
            <a:off x="4011055" y="810540"/>
            <a:ext cx="1342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Context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80CEA95-79F0-44B5-9E9D-60573775203C}"/>
              </a:ext>
            </a:extLst>
          </p:cNvPr>
          <p:cNvSpPr txBox="1"/>
          <p:nvPr/>
        </p:nvSpPr>
        <p:spPr>
          <a:xfrm>
            <a:off x="5353158" y="1235236"/>
            <a:ext cx="1342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Funding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A50F0E3-B5AF-43BD-806C-9539B54CF485}"/>
              </a:ext>
            </a:extLst>
          </p:cNvPr>
          <p:cNvSpPr txBox="1"/>
          <p:nvPr/>
        </p:nvSpPr>
        <p:spPr>
          <a:xfrm>
            <a:off x="9630537" y="5598591"/>
            <a:ext cx="1342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Outcomes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7A32909-5260-4C51-B224-CD602C3B88E2}"/>
              </a:ext>
            </a:extLst>
          </p:cNvPr>
          <p:cNvSpPr txBox="1"/>
          <p:nvPr/>
        </p:nvSpPr>
        <p:spPr>
          <a:xfrm>
            <a:off x="7966997" y="5234047"/>
            <a:ext cx="14562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Engagement</a:t>
            </a:r>
          </a:p>
        </p:txBody>
      </p:sp>
    </p:spTree>
    <p:extLst>
      <p:ext uri="{BB962C8B-B14F-4D97-AF65-F5344CB8AC3E}">
        <p14:creationId xmlns:p14="http://schemas.microsoft.com/office/powerpoint/2010/main" val="1860077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8E546A-523E-44CF-AF39-98AAB80D1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65194" y="6411619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DFEDB64-84C3-4240-BCBA-134AE1D9082C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611680B-0C9F-4B8B-A025-55A76011A77B}"/>
              </a:ext>
            </a:extLst>
          </p:cNvPr>
          <p:cNvSpPr txBox="1"/>
          <p:nvPr/>
        </p:nvSpPr>
        <p:spPr>
          <a:xfrm>
            <a:off x="601757" y="5938427"/>
            <a:ext cx="2216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Deloitte (2018)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1AA67D0-4D19-4B94-B214-8AA33400DC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4788304"/>
              </p:ext>
            </p:extLst>
          </p:nvPr>
        </p:nvGraphicFramePr>
        <p:xfrm>
          <a:off x="717675" y="1518105"/>
          <a:ext cx="10668079" cy="3167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E4C3A56-2B75-42C0-91F5-D5E8833305A1}"/>
              </a:ext>
            </a:extLst>
          </p:cNvPr>
          <p:cNvSpPr txBox="1"/>
          <p:nvPr/>
        </p:nvSpPr>
        <p:spPr>
          <a:xfrm>
            <a:off x="4044450" y="899652"/>
            <a:ext cx="41000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Policing 4.0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55DC3A-1727-4583-89B8-81B2732681D9}"/>
              </a:ext>
            </a:extLst>
          </p:cNvPr>
          <p:cNvSpPr txBox="1"/>
          <p:nvPr/>
        </p:nvSpPr>
        <p:spPr>
          <a:xfrm>
            <a:off x="1230563" y="2056954"/>
            <a:ext cx="958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1.0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51946D4-499B-4470-B42A-F2714F7ADABC}"/>
              </a:ext>
            </a:extLst>
          </p:cNvPr>
          <p:cNvSpPr txBox="1"/>
          <p:nvPr/>
        </p:nvSpPr>
        <p:spPr>
          <a:xfrm>
            <a:off x="4111415" y="2056954"/>
            <a:ext cx="958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2.0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D87FB3B-AFD5-4CDE-8BB1-54C8712B5841}"/>
              </a:ext>
            </a:extLst>
          </p:cNvPr>
          <p:cNvSpPr txBox="1"/>
          <p:nvPr/>
        </p:nvSpPr>
        <p:spPr>
          <a:xfrm>
            <a:off x="6945944" y="2056954"/>
            <a:ext cx="958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3.0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BC4297C-58B6-4614-A6B6-AD0C56B433BD}"/>
              </a:ext>
            </a:extLst>
          </p:cNvPr>
          <p:cNvSpPr txBox="1"/>
          <p:nvPr/>
        </p:nvSpPr>
        <p:spPr>
          <a:xfrm>
            <a:off x="9906548" y="2056954"/>
            <a:ext cx="958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4.0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2C81B727-CE6C-4741-8868-36D77532897C}"/>
              </a:ext>
            </a:extLst>
          </p:cNvPr>
          <p:cNvSpPr/>
          <p:nvPr/>
        </p:nvSpPr>
        <p:spPr>
          <a:xfrm>
            <a:off x="5466867" y="1459034"/>
            <a:ext cx="6011343" cy="43116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/>
              <a:t>Policing 4.0 </a:t>
            </a:r>
          </a:p>
          <a:p>
            <a:pPr algn="ctr"/>
            <a:r>
              <a:rPr lang="en-GB" sz="2800" dirty="0"/>
              <a:t>Policing that harnesses data, strategic insight, person centred design and cyber physical systems to create seamless connectivity with the public and other agencies and transform public safety.</a:t>
            </a:r>
            <a:endParaRPr lang="en-GB" sz="2800" b="1" u="sng" dirty="0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30912F53-3247-4889-BDE2-BE876BE76589}"/>
              </a:ext>
            </a:extLst>
          </p:cNvPr>
          <p:cNvSpPr/>
          <p:nvPr/>
        </p:nvSpPr>
        <p:spPr>
          <a:xfrm>
            <a:off x="3948727" y="1447924"/>
            <a:ext cx="6011343" cy="43116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/>
              <a:t>Policing 3.0 </a:t>
            </a:r>
          </a:p>
          <a:p>
            <a:pPr algn="ctr"/>
            <a:r>
              <a:rPr lang="en-GB" sz="2800" dirty="0"/>
              <a:t>The development of policing to serve a more diverse society, harnessing computing and digital technologies, a more specialised workforce and traditional management disciplines to improve police productivity</a:t>
            </a:r>
            <a:endParaRPr lang="en-GB" sz="2800" b="1" u="sng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7A6A135-BE52-44B8-A40E-12B162D4CB91}"/>
              </a:ext>
            </a:extLst>
          </p:cNvPr>
          <p:cNvSpPr/>
          <p:nvPr/>
        </p:nvSpPr>
        <p:spPr>
          <a:xfrm>
            <a:off x="2133159" y="1456391"/>
            <a:ext cx="6011343" cy="43116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/>
              <a:t>Policing 2.0 </a:t>
            </a:r>
          </a:p>
          <a:p>
            <a:pPr algn="ctr"/>
            <a:r>
              <a:rPr lang="en-GB" sz="2800" dirty="0"/>
              <a:t>The evolution of this model to</a:t>
            </a:r>
          </a:p>
          <a:p>
            <a:pPr algn="ctr"/>
            <a:r>
              <a:rPr lang="en-GB" sz="2800" dirty="0"/>
              <a:t>serve society in the age of</a:t>
            </a:r>
          </a:p>
          <a:p>
            <a:pPr algn="ctr"/>
            <a:r>
              <a:rPr lang="en-GB" sz="2800" dirty="0"/>
              <a:t>electric power and mass</a:t>
            </a:r>
          </a:p>
          <a:p>
            <a:pPr algn="ctr"/>
            <a:r>
              <a:rPr lang="en-GB" sz="2800" dirty="0"/>
              <a:t>production, harnessing</a:t>
            </a:r>
          </a:p>
          <a:p>
            <a:pPr algn="ctr"/>
            <a:r>
              <a:rPr lang="en-GB" sz="2800" dirty="0"/>
              <a:t>two‑way radio, and emerging</a:t>
            </a:r>
          </a:p>
          <a:p>
            <a:pPr algn="ctr"/>
            <a:r>
              <a:rPr lang="en-GB" sz="2800" dirty="0"/>
              <a:t>tools of crime science such as Fingerprinting.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F01DDD1-27AB-4D53-A752-9E338C7D47A4}"/>
              </a:ext>
            </a:extLst>
          </p:cNvPr>
          <p:cNvSpPr/>
          <p:nvPr/>
        </p:nvSpPr>
        <p:spPr>
          <a:xfrm>
            <a:off x="671069" y="1447924"/>
            <a:ext cx="6011343" cy="43116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/>
              <a:t>Policing 1.0 </a:t>
            </a:r>
          </a:p>
          <a:p>
            <a:pPr algn="ctr"/>
            <a:r>
              <a:rPr lang="en-GB" sz="2800" dirty="0"/>
              <a:t>The civilian policing model inspired by Sir Robert Peel to serve an industrialising and democratising society</a:t>
            </a:r>
          </a:p>
        </p:txBody>
      </p:sp>
    </p:spTree>
    <p:extLst>
      <p:ext uri="{BB962C8B-B14F-4D97-AF65-F5344CB8AC3E}">
        <p14:creationId xmlns:p14="http://schemas.microsoft.com/office/powerpoint/2010/main" val="3672331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7" grpId="1" animBg="1"/>
      <p:bldP spid="25" grpId="0" animBg="1"/>
      <p:bldP spid="25" grpId="1" animBg="1"/>
      <p:bldP spid="9" grpId="0" animBg="1"/>
      <p:bldP spid="9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E2E05-B4D2-4DD6-B8C0-621B5C138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E9F0A-E3F0-4997-963A-6AC4D0941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9195086" cy="3880773"/>
          </a:xfrm>
        </p:spPr>
        <p:txBody>
          <a:bodyPr/>
          <a:lstStyle/>
          <a:p>
            <a:r>
              <a:rPr lang="en-GB" dirty="0"/>
              <a:t>Crown Copyright (2015a), </a:t>
            </a:r>
            <a:r>
              <a:rPr lang="en-GB" u="sng" dirty="0"/>
              <a:t>Well-Being of Future Generations (Wales) Act</a:t>
            </a:r>
            <a:r>
              <a:rPr lang="en-GB" dirty="0"/>
              <a:t>, The Stationery Office (Her Majesty’s Stationery Office; London.</a:t>
            </a:r>
          </a:p>
          <a:p>
            <a:r>
              <a:rPr lang="en-GB" dirty="0"/>
              <a:t>Crown Copyright (2015b), </a:t>
            </a:r>
            <a:r>
              <a:rPr lang="en-GB" u="sng" dirty="0"/>
              <a:t>Well-Being of Future Generations (Wales) Act: The Essentials</a:t>
            </a:r>
            <a:r>
              <a:rPr lang="en-GB" dirty="0"/>
              <a:t>, Welsh Government; Cardiff.</a:t>
            </a:r>
          </a:p>
          <a:p>
            <a:r>
              <a:rPr lang="en-GB" dirty="0"/>
              <a:t>Welsh Government (2016), Well-being of Future Generations (Wales) Act 2015 (Online) Available at: </a:t>
            </a:r>
            <a:r>
              <a:rPr lang="en-GB" dirty="0">
                <a:hlinkClick r:id="rId2"/>
              </a:rPr>
              <a:t>https://gov.wales/topics/people-and-communities/people/future-generations-act/?lang=en</a:t>
            </a:r>
            <a:r>
              <a:rPr lang="en-GB" dirty="0"/>
              <a:t> Accessed 5</a:t>
            </a:r>
            <a:r>
              <a:rPr lang="en-GB" baseline="30000" dirty="0"/>
              <a:t>th</a:t>
            </a:r>
            <a:r>
              <a:rPr lang="en-GB" dirty="0"/>
              <a:t> November 2018.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3389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mage result for uwtsd">
            <a:extLst>
              <a:ext uri="{FF2B5EF4-FFF2-40B4-BE49-F238E27FC236}">
                <a16:creationId xmlns:a16="http://schemas.microsoft.com/office/drawing/2014/main" id="{548CE539-7463-4421-AADE-805096726F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588" y="1244699"/>
            <a:ext cx="6887470" cy="275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199" y="4571999"/>
            <a:ext cx="7673801" cy="1087656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Any Questions?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7088133-3566-422A-AB07-8B768473F5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4795" y="5659655"/>
            <a:ext cx="7599205" cy="61189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C.Newton-Evans@UWTSD.ac.uk</a:t>
            </a:r>
          </a:p>
        </p:txBody>
      </p:sp>
    </p:spTree>
    <p:extLst>
      <p:ext uri="{BB962C8B-B14F-4D97-AF65-F5344CB8AC3E}">
        <p14:creationId xmlns:p14="http://schemas.microsoft.com/office/powerpoint/2010/main" val="6372557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UWTSD CFN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F3864"/>
      </a:accent1>
      <a:accent2>
        <a:srgbClr val="D9E2F3"/>
      </a:accent2>
      <a:accent3>
        <a:srgbClr val="A5A5A5"/>
      </a:accent3>
      <a:accent4>
        <a:srgbClr val="4472C4"/>
      </a:accent4>
      <a:accent5>
        <a:srgbClr val="8496B0"/>
      </a:accent5>
      <a:accent6>
        <a:srgbClr val="2F5496"/>
      </a:accent6>
      <a:hlink>
        <a:srgbClr val="FFC000"/>
      </a:hlink>
      <a:folHlink>
        <a:srgbClr val="954F7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482</Words>
  <Application>Microsoft Office PowerPoint</Application>
  <PresentationFormat>Widescreen</PresentationFormat>
  <Paragraphs>95</Paragraphs>
  <Slides>8</Slides>
  <Notes>3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Trebuchet MS</vt:lpstr>
      <vt:lpstr>Wingdings 3</vt:lpstr>
      <vt:lpstr>Facet</vt:lpstr>
      <vt:lpstr>What’s in the news?</vt:lpstr>
      <vt:lpstr>Major Changes to Policing:  An Overview</vt:lpstr>
      <vt:lpstr>A history of major changes prior to 1998</vt:lpstr>
      <vt:lpstr>1998 – Present Day</vt:lpstr>
      <vt:lpstr>PowerPoint Presentation</vt:lpstr>
      <vt:lpstr>PowerPoint Presentation</vt:lpstr>
      <vt:lpstr>References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What’s in the news?</dc:title>
  <dc:creator>Cairn F Newton-Evans</dc:creator>
  <cp:lastModifiedBy>Cairn F Newton-Evans</cp:lastModifiedBy>
  <cp:revision>10</cp:revision>
  <dcterms:created xsi:type="dcterms:W3CDTF">2019-02-12T13:28:38Z</dcterms:created>
  <dcterms:modified xsi:type="dcterms:W3CDTF">2019-02-14T09:50:07Z</dcterms:modified>
</cp:coreProperties>
</file>