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E7196B-AED7-D91B-F6E0-ED3F65616E61}" v="64" dt="2026-01-14T19:52:35.2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Bollard (2403676)" userId="S::2403676@student.uwtsd.ac.uk::6fe34cf5-b704-49cd-9933-1ac178ccfaff" providerId="AD" clId="Web-{C0E7196B-AED7-D91B-F6E0-ED3F65616E61}"/>
    <pc:docChg chg="addSld modSld">
      <pc:chgData name="Caitlin Bollard (2403676)" userId="S::2403676@student.uwtsd.ac.uk::6fe34cf5-b704-49cd-9933-1ac178ccfaff" providerId="AD" clId="Web-{C0E7196B-AED7-D91B-F6E0-ED3F65616E61}" dt="2026-01-14T19:52:35.232" v="70" actId="20577"/>
      <pc:docMkLst>
        <pc:docMk/>
      </pc:docMkLst>
      <pc:sldChg chg="addSp delSp modSp mod setBg">
        <pc:chgData name="Caitlin Bollard (2403676)" userId="S::2403676@student.uwtsd.ac.uk::6fe34cf5-b704-49cd-9933-1ac178ccfaff" providerId="AD" clId="Web-{C0E7196B-AED7-D91B-F6E0-ED3F65616E61}" dt="2026-01-14T19:43:38.905" v="5"/>
        <pc:sldMkLst>
          <pc:docMk/>
          <pc:sldMk cId="109857222" sldId="256"/>
        </pc:sldMkLst>
        <pc:spChg chg="del mod">
          <ac:chgData name="Caitlin Bollard (2403676)" userId="S::2403676@student.uwtsd.ac.uk::6fe34cf5-b704-49cd-9933-1ac178ccfaff" providerId="AD" clId="Web-{C0E7196B-AED7-D91B-F6E0-ED3F65616E61}" dt="2026-01-14T19:43:29.702" v="1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Caitlin Bollard (2403676)" userId="S::2403676@student.uwtsd.ac.uk::6fe34cf5-b704-49cd-9933-1ac178ccfaff" providerId="AD" clId="Web-{C0E7196B-AED7-D91B-F6E0-ED3F65616E61}" dt="2026-01-14T19:43:34.561" v="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itlin Bollard (2403676)" userId="S::2403676@student.uwtsd.ac.uk::6fe34cf5-b704-49cd-9933-1ac178ccfaff" providerId="AD" clId="Web-{C0E7196B-AED7-D91B-F6E0-ED3F65616E61}" dt="2026-01-14T19:43:38.905" v="5"/>
          <ac:spMkLst>
            <pc:docMk/>
            <pc:sldMk cId="109857222" sldId="256"/>
            <ac:spMk id="9" creationId="{42A4FC2C-047E-45A5-965D-8E1E3BF09BC6}"/>
          </ac:spMkLst>
        </pc:spChg>
        <pc:picChg chg="add mod">
          <ac:chgData name="Caitlin Bollard (2403676)" userId="S::2403676@student.uwtsd.ac.uk::6fe34cf5-b704-49cd-9933-1ac178ccfaff" providerId="AD" clId="Web-{C0E7196B-AED7-D91B-F6E0-ED3F65616E61}" dt="2026-01-14T19:43:38.905" v="5"/>
          <ac:picMkLst>
            <pc:docMk/>
            <pc:sldMk cId="109857222" sldId="256"/>
            <ac:picMk id="4" creationId="{7403D03E-1A22-8D72-6D76-D11304E50BBD}"/>
          </ac:picMkLst>
        </pc:picChg>
      </pc:sldChg>
      <pc:sldChg chg="addSp delSp modSp new mod setBg">
        <pc:chgData name="Caitlin Bollard (2403676)" userId="S::2403676@student.uwtsd.ac.uk::6fe34cf5-b704-49cd-9933-1ac178ccfaff" providerId="AD" clId="Web-{C0E7196B-AED7-D91B-F6E0-ED3F65616E61}" dt="2026-01-14T19:44:43.205" v="12"/>
        <pc:sldMkLst>
          <pc:docMk/>
          <pc:sldMk cId="1089208567" sldId="257"/>
        </pc:sldMkLst>
        <pc:spChg chg="del mod">
          <ac:chgData name="Caitlin Bollard (2403676)" userId="S::2403676@student.uwtsd.ac.uk::6fe34cf5-b704-49cd-9933-1ac178ccfaff" providerId="AD" clId="Web-{C0E7196B-AED7-D91B-F6E0-ED3F65616E61}" dt="2026-01-14T19:44:37.047" v="8"/>
          <ac:spMkLst>
            <pc:docMk/>
            <pc:sldMk cId="1089208567" sldId="257"/>
            <ac:spMk id="2" creationId="{9FE977DA-9AD2-041D-18FD-17DCEBB6FE57}"/>
          </ac:spMkLst>
        </pc:spChg>
        <pc:spChg chg="del mod">
          <ac:chgData name="Caitlin Bollard (2403676)" userId="S::2403676@student.uwtsd.ac.uk::6fe34cf5-b704-49cd-9933-1ac178ccfaff" providerId="AD" clId="Web-{C0E7196B-AED7-D91B-F6E0-ED3F65616E61}" dt="2026-01-14T19:44:39.486" v="10"/>
          <ac:spMkLst>
            <pc:docMk/>
            <pc:sldMk cId="1089208567" sldId="257"/>
            <ac:spMk id="3" creationId="{F5EB2627-FBC3-A72B-51F4-115BC2DECF06}"/>
          </ac:spMkLst>
        </pc:spChg>
        <pc:spChg chg="add">
          <ac:chgData name="Caitlin Bollard (2403676)" userId="S::2403676@student.uwtsd.ac.uk::6fe34cf5-b704-49cd-9933-1ac178ccfaff" providerId="AD" clId="Web-{C0E7196B-AED7-D91B-F6E0-ED3F65616E61}" dt="2026-01-14T19:44:43.205" v="12"/>
          <ac:spMkLst>
            <pc:docMk/>
            <pc:sldMk cId="1089208567" sldId="257"/>
            <ac:spMk id="9" creationId="{42A4FC2C-047E-45A5-965D-8E1E3BF09BC6}"/>
          </ac:spMkLst>
        </pc:spChg>
        <pc:picChg chg="add mod">
          <ac:chgData name="Caitlin Bollard (2403676)" userId="S::2403676@student.uwtsd.ac.uk::6fe34cf5-b704-49cd-9933-1ac178ccfaff" providerId="AD" clId="Web-{C0E7196B-AED7-D91B-F6E0-ED3F65616E61}" dt="2026-01-14T19:44:43.205" v="12"/>
          <ac:picMkLst>
            <pc:docMk/>
            <pc:sldMk cId="1089208567" sldId="257"/>
            <ac:picMk id="4" creationId="{21081A72-6E63-07DE-B301-CB6C5AFE3FE7}"/>
          </ac:picMkLst>
        </pc:picChg>
      </pc:sldChg>
      <pc:sldChg chg="addSp delSp modSp new mod setBg">
        <pc:chgData name="Caitlin Bollard (2403676)" userId="S::2403676@student.uwtsd.ac.uk::6fe34cf5-b704-49cd-9933-1ac178ccfaff" providerId="AD" clId="Web-{C0E7196B-AED7-D91B-F6E0-ED3F65616E61}" dt="2026-01-14T19:45:15.603" v="19"/>
        <pc:sldMkLst>
          <pc:docMk/>
          <pc:sldMk cId="2268747831" sldId="258"/>
        </pc:sldMkLst>
        <pc:spChg chg="del mod">
          <ac:chgData name="Caitlin Bollard (2403676)" userId="S::2403676@student.uwtsd.ac.uk::6fe34cf5-b704-49cd-9933-1ac178ccfaff" providerId="AD" clId="Web-{C0E7196B-AED7-D91B-F6E0-ED3F65616E61}" dt="2026-01-14T19:45:09.649" v="15"/>
          <ac:spMkLst>
            <pc:docMk/>
            <pc:sldMk cId="2268747831" sldId="258"/>
            <ac:spMk id="2" creationId="{AE7EDAD7-2D99-4A5F-267A-7FB7A540A28B}"/>
          </ac:spMkLst>
        </pc:spChg>
        <pc:spChg chg="del mod">
          <ac:chgData name="Caitlin Bollard (2403676)" userId="S::2403676@student.uwtsd.ac.uk::6fe34cf5-b704-49cd-9933-1ac178ccfaff" providerId="AD" clId="Web-{C0E7196B-AED7-D91B-F6E0-ED3F65616E61}" dt="2026-01-14T19:45:12.415" v="17"/>
          <ac:spMkLst>
            <pc:docMk/>
            <pc:sldMk cId="2268747831" sldId="258"/>
            <ac:spMk id="3" creationId="{22937274-A08C-1A43-D2AD-8D8FFEB7B141}"/>
          </ac:spMkLst>
        </pc:spChg>
        <pc:spChg chg="add">
          <ac:chgData name="Caitlin Bollard (2403676)" userId="S::2403676@student.uwtsd.ac.uk::6fe34cf5-b704-49cd-9933-1ac178ccfaff" providerId="AD" clId="Web-{C0E7196B-AED7-D91B-F6E0-ED3F65616E61}" dt="2026-01-14T19:45:15.603" v="19"/>
          <ac:spMkLst>
            <pc:docMk/>
            <pc:sldMk cId="2268747831" sldId="258"/>
            <ac:spMk id="9" creationId="{42A4FC2C-047E-45A5-965D-8E1E3BF09BC6}"/>
          </ac:spMkLst>
        </pc:spChg>
        <pc:picChg chg="add mod">
          <ac:chgData name="Caitlin Bollard (2403676)" userId="S::2403676@student.uwtsd.ac.uk::6fe34cf5-b704-49cd-9933-1ac178ccfaff" providerId="AD" clId="Web-{C0E7196B-AED7-D91B-F6E0-ED3F65616E61}" dt="2026-01-14T19:45:15.603" v="19"/>
          <ac:picMkLst>
            <pc:docMk/>
            <pc:sldMk cId="2268747831" sldId="258"/>
            <ac:picMk id="4" creationId="{62A7A213-787D-C0F9-5CEB-0A3486790D13}"/>
          </ac:picMkLst>
        </pc:picChg>
      </pc:sldChg>
      <pc:sldChg chg="addSp delSp modSp new mod setBg">
        <pc:chgData name="Caitlin Bollard (2403676)" userId="S::2403676@student.uwtsd.ac.uk::6fe34cf5-b704-49cd-9933-1ac178ccfaff" providerId="AD" clId="Web-{C0E7196B-AED7-D91B-F6E0-ED3F65616E61}" dt="2026-01-14T19:46:24.617" v="26"/>
        <pc:sldMkLst>
          <pc:docMk/>
          <pc:sldMk cId="2386976685" sldId="259"/>
        </pc:sldMkLst>
        <pc:spChg chg="del mod">
          <ac:chgData name="Caitlin Bollard (2403676)" userId="S::2403676@student.uwtsd.ac.uk::6fe34cf5-b704-49cd-9933-1ac178ccfaff" providerId="AD" clId="Web-{C0E7196B-AED7-D91B-F6E0-ED3F65616E61}" dt="2026-01-14T19:45:33.466" v="22"/>
          <ac:spMkLst>
            <pc:docMk/>
            <pc:sldMk cId="2386976685" sldId="259"/>
            <ac:spMk id="2" creationId="{A2E5BD7F-390F-0DF1-5CD8-2D90EE521EF5}"/>
          </ac:spMkLst>
        </pc:spChg>
        <pc:spChg chg="del mod">
          <ac:chgData name="Caitlin Bollard (2403676)" userId="S::2403676@student.uwtsd.ac.uk::6fe34cf5-b704-49cd-9933-1ac178ccfaff" providerId="AD" clId="Web-{C0E7196B-AED7-D91B-F6E0-ED3F65616E61}" dt="2026-01-14T19:45:38.217" v="24"/>
          <ac:spMkLst>
            <pc:docMk/>
            <pc:sldMk cId="2386976685" sldId="259"/>
            <ac:spMk id="3" creationId="{287DE074-32A5-255A-8848-678C8DD7F815}"/>
          </ac:spMkLst>
        </pc:spChg>
        <pc:spChg chg="add">
          <ac:chgData name="Caitlin Bollard (2403676)" userId="S::2403676@student.uwtsd.ac.uk::6fe34cf5-b704-49cd-9933-1ac178ccfaff" providerId="AD" clId="Web-{C0E7196B-AED7-D91B-F6E0-ED3F65616E61}" dt="2026-01-14T19:46:24.617" v="26"/>
          <ac:spMkLst>
            <pc:docMk/>
            <pc:sldMk cId="2386976685" sldId="259"/>
            <ac:spMk id="9" creationId="{42A4FC2C-047E-45A5-965D-8E1E3BF09BC6}"/>
          </ac:spMkLst>
        </pc:spChg>
        <pc:picChg chg="add mod">
          <ac:chgData name="Caitlin Bollard (2403676)" userId="S::2403676@student.uwtsd.ac.uk::6fe34cf5-b704-49cd-9933-1ac178ccfaff" providerId="AD" clId="Web-{C0E7196B-AED7-D91B-F6E0-ED3F65616E61}" dt="2026-01-14T19:46:24.617" v="26"/>
          <ac:picMkLst>
            <pc:docMk/>
            <pc:sldMk cId="2386976685" sldId="259"/>
            <ac:picMk id="4" creationId="{6567CD89-1128-C8DE-880E-0D985A713968}"/>
          </ac:picMkLst>
        </pc:picChg>
      </pc:sldChg>
      <pc:sldChg chg="addSp delSp modSp new mod setBg">
        <pc:chgData name="Caitlin Bollard (2403676)" userId="S::2403676@student.uwtsd.ac.uk::6fe34cf5-b704-49cd-9933-1ac178ccfaff" providerId="AD" clId="Web-{C0E7196B-AED7-D91B-F6E0-ED3F65616E61}" dt="2026-01-14T19:47:03.732" v="33"/>
        <pc:sldMkLst>
          <pc:docMk/>
          <pc:sldMk cId="2251554964" sldId="260"/>
        </pc:sldMkLst>
        <pc:spChg chg="del mod">
          <ac:chgData name="Caitlin Bollard (2403676)" userId="S::2403676@student.uwtsd.ac.uk::6fe34cf5-b704-49cd-9933-1ac178ccfaff" providerId="AD" clId="Web-{C0E7196B-AED7-D91B-F6E0-ED3F65616E61}" dt="2026-01-14T19:46:55.419" v="29"/>
          <ac:spMkLst>
            <pc:docMk/>
            <pc:sldMk cId="2251554964" sldId="260"/>
            <ac:spMk id="2" creationId="{92D16E1C-F5F2-B5F7-7938-88CC920E940A}"/>
          </ac:spMkLst>
        </pc:spChg>
        <pc:spChg chg="del mod">
          <ac:chgData name="Caitlin Bollard (2403676)" userId="S::2403676@student.uwtsd.ac.uk::6fe34cf5-b704-49cd-9933-1ac178ccfaff" providerId="AD" clId="Web-{C0E7196B-AED7-D91B-F6E0-ED3F65616E61}" dt="2026-01-14T19:46:58.482" v="31"/>
          <ac:spMkLst>
            <pc:docMk/>
            <pc:sldMk cId="2251554964" sldId="260"/>
            <ac:spMk id="3" creationId="{E33F725E-3FF4-135D-1414-E5D1B21F79A7}"/>
          </ac:spMkLst>
        </pc:spChg>
        <pc:spChg chg="add">
          <ac:chgData name="Caitlin Bollard (2403676)" userId="S::2403676@student.uwtsd.ac.uk::6fe34cf5-b704-49cd-9933-1ac178ccfaff" providerId="AD" clId="Web-{C0E7196B-AED7-D91B-F6E0-ED3F65616E61}" dt="2026-01-14T19:47:03.732" v="33"/>
          <ac:spMkLst>
            <pc:docMk/>
            <pc:sldMk cId="2251554964" sldId="260"/>
            <ac:spMk id="9" creationId="{42A4FC2C-047E-45A5-965D-8E1E3BF09BC6}"/>
          </ac:spMkLst>
        </pc:spChg>
        <pc:picChg chg="add mod">
          <ac:chgData name="Caitlin Bollard (2403676)" userId="S::2403676@student.uwtsd.ac.uk::6fe34cf5-b704-49cd-9933-1ac178ccfaff" providerId="AD" clId="Web-{C0E7196B-AED7-D91B-F6E0-ED3F65616E61}" dt="2026-01-14T19:47:03.732" v="33"/>
          <ac:picMkLst>
            <pc:docMk/>
            <pc:sldMk cId="2251554964" sldId="260"/>
            <ac:picMk id="4" creationId="{3B98B243-E1A4-69D1-7870-2E10482388B8}"/>
          </ac:picMkLst>
        </pc:picChg>
      </pc:sldChg>
      <pc:sldChg chg="addSp delSp modSp new mod setBg">
        <pc:chgData name="Caitlin Bollard (2403676)" userId="S::2403676@student.uwtsd.ac.uk::6fe34cf5-b704-49cd-9933-1ac178ccfaff" providerId="AD" clId="Web-{C0E7196B-AED7-D91B-F6E0-ED3F65616E61}" dt="2026-01-14T19:48:17.820" v="41"/>
        <pc:sldMkLst>
          <pc:docMk/>
          <pc:sldMk cId="1048930838" sldId="261"/>
        </pc:sldMkLst>
        <pc:spChg chg="del mod">
          <ac:chgData name="Caitlin Bollard (2403676)" userId="S::2403676@student.uwtsd.ac.uk::6fe34cf5-b704-49cd-9933-1ac178ccfaff" providerId="AD" clId="Web-{C0E7196B-AED7-D91B-F6E0-ED3F65616E61}" dt="2026-01-14T19:48:11.085" v="37"/>
          <ac:spMkLst>
            <pc:docMk/>
            <pc:sldMk cId="1048930838" sldId="261"/>
            <ac:spMk id="2" creationId="{9D2DA780-E8FB-7F3E-3B7D-3356C93F8962}"/>
          </ac:spMkLst>
        </pc:spChg>
        <pc:spChg chg="del mod">
          <ac:chgData name="Caitlin Bollard (2403676)" userId="S::2403676@student.uwtsd.ac.uk::6fe34cf5-b704-49cd-9933-1ac178ccfaff" providerId="AD" clId="Web-{C0E7196B-AED7-D91B-F6E0-ED3F65616E61}" dt="2026-01-14T19:48:13.710" v="39"/>
          <ac:spMkLst>
            <pc:docMk/>
            <pc:sldMk cId="1048930838" sldId="261"/>
            <ac:spMk id="3" creationId="{FDC38FB7-318B-42A4-CBB4-43F27FBFF842}"/>
          </ac:spMkLst>
        </pc:spChg>
        <pc:spChg chg="add">
          <ac:chgData name="Caitlin Bollard (2403676)" userId="S::2403676@student.uwtsd.ac.uk::6fe34cf5-b704-49cd-9933-1ac178ccfaff" providerId="AD" clId="Web-{C0E7196B-AED7-D91B-F6E0-ED3F65616E61}" dt="2026-01-14T19:48:17.820" v="41"/>
          <ac:spMkLst>
            <pc:docMk/>
            <pc:sldMk cId="1048930838" sldId="261"/>
            <ac:spMk id="9" creationId="{42A4FC2C-047E-45A5-965D-8E1E3BF09BC6}"/>
          </ac:spMkLst>
        </pc:spChg>
        <pc:picChg chg="add mod">
          <ac:chgData name="Caitlin Bollard (2403676)" userId="S::2403676@student.uwtsd.ac.uk::6fe34cf5-b704-49cd-9933-1ac178ccfaff" providerId="AD" clId="Web-{C0E7196B-AED7-D91B-F6E0-ED3F65616E61}" dt="2026-01-14T19:48:17.820" v="41"/>
          <ac:picMkLst>
            <pc:docMk/>
            <pc:sldMk cId="1048930838" sldId="261"/>
            <ac:picMk id="4" creationId="{E15111DA-58EC-5A6A-DA37-AB9494D893FD}"/>
          </ac:picMkLst>
        </pc:picChg>
      </pc:sldChg>
      <pc:sldChg chg="addSp delSp modSp new mod setBg">
        <pc:chgData name="Caitlin Bollard (2403676)" userId="S::2403676@student.uwtsd.ac.uk::6fe34cf5-b704-49cd-9933-1ac178ccfaff" providerId="AD" clId="Web-{C0E7196B-AED7-D91B-F6E0-ED3F65616E61}" dt="2026-01-14T19:49:51.252" v="49"/>
        <pc:sldMkLst>
          <pc:docMk/>
          <pc:sldMk cId="91354101" sldId="262"/>
        </pc:sldMkLst>
        <pc:spChg chg="del mod">
          <ac:chgData name="Caitlin Bollard (2403676)" userId="S::2403676@student.uwtsd.ac.uk::6fe34cf5-b704-49cd-9933-1ac178ccfaff" providerId="AD" clId="Web-{C0E7196B-AED7-D91B-F6E0-ED3F65616E61}" dt="2026-01-14T19:49:38.047" v="44"/>
          <ac:spMkLst>
            <pc:docMk/>
            <pc:sldMk cId="91354101" sldId="262"/>
            <ac:spMk id="2" creationId="{7AD6632E-2541-888F-F363-35CC69638E95}"/>
          </ac:spMkLst>
        </pc:spChg>
        <pc:spChg chg="del mod">
          <ac:chgData name="Caitlin Bollard (2403676)" userId="S::2403676@student.uwtsd.ac.uk::6fe34cf5-b704-49cd-9933-1ac178ccfaff" providerId="AD" clId="Web-{C0E7196B-AED7-D91B-F6E0-ED3F65616E61}" dt="2026-01-14T19:49:40.751" v="46"/>
          <ac:spMkLst>
            <pc:docMk/>
            <pc:sldMk cId="91354101" sldId="262"/>
            <ac:spMk id="3" creationId="{33B312FC-6F74-A24C-AA86-DDD3FCFAA6C4}"/>
          </ac:spMkLst>
        </pc:spChg>
        <pc:spChg chg="add">
          <ac:chgData name="Caitlin Bollard (2403676)" userId="S::2403676@student.uwtsd.ac.uk::6fe34cf5-b704-49cd-9933-1ac178ccfaff" providerId="AD" clId="Web-{C0E7196B-AED7-D91B-F6E0-ED3F65616E61}" dt="2026-01-14T19:49:51.252" v="49"/>
          <ac:spMkLst>
            <pc:docMk/>
            <pc:sldMk cId="91354101" sldId="262"/>
            <ac:spMk id="9" creationId="{42A4FC2C-047E-45A5-965D-8E1E3BF09BC6}"/>
          </ac:spMkLst>
        </pc:spChg>
        <pc:picChg chg="add mod">
          <ac:chgData name="Caitlin Bollard (2403676)" userId="S::2403676@student.uwtsd.ac.uk::6fe34cf5-b704-49cd-9933-1ac178ccfaff" providerId="AD" clId="Web-{C0E7196B-AED7-D91B-F6E0-ED3F65616E61}" dt="2026-01-14T19:49:51.252" v="49"/>
          <ac:picMkLst>
            <pc:docMk/>
            <pc:sldMk cId="91354101" sldId="262"/>
            <ac:picMk id="4" creationId="{38091BC4-6940-58A4-9BBF-5CD408080C31}"/>
          </ac:picMkLst>
        </pc:picChg>
      </pc:sldChg>
      <pc:sldChg chg="modSp new">
        <pc:chgData name="Caitlin Bollard (2403676)" userId="S::2403676@student.uwtsd.ac.uk::6fe34cf5-b704-49cd-9933-1ac178ccfaff" providerId="AD" clId="Web-{C0E7196B-AED7-D91B-F6E0-ED3F65616E61}" dt="2026-01-14T19:52:18.090" v="66" actId="20577"/>
        <pc:sldMkLst>
          <pc:docMk/>
          <pc:sldMk cId="1200808472" sldId="263"/>
        </pc:sldMkLst>
        <pc:spChg chg="mod">
          <ac:chgData name="Caitlin Bollard (2403676)" userId="S::2403676@student.uwtsd.ac.uk::6fe34cf5-b704-49cd-9933-1ac178ccfaff" providerId="AD" clId="Web-{C0E7196B-AED7-D91B-F6E0-ED3F65616E61}" dt="2026-01-14T19:51:11.898" v="57" actId="20577"/>
          <ac:spMkLst>
            <pc:docMk/>
            <pc:sldMk cId="1200808472" sldId="263"/>
            <ac:spMk id="2" creationId="{FCFB3F0F-6083-47AE-D392-CDB3AEC96432}"/>
          </ac:spMkLst>
        </pc:spChg>
        <pc:spChg chg="mod">
          <ac:chgData name="Caitlin Bollard (2403676)" userId="S::2403676@student.uwtsd.ac.uk::6fe34cf5-b704-49cd-9933-1ac178ccfaff" providerId="AD" clId="Web-{C0E7196B-AED7-D91B-F6E0-ED3F65616E61}" dt="2026-01-14T19:52:18.090" v="66" actId="20577"/>
          <ac:spMkLst>
            <pc:docMk/>
            <pc:sldMk cId="1200808472" sldId="263"/>
            <ac:spMk id="3" creationId="{9BFD7D19-9B07-605D-1220-6C3C65A494D2}"/>
          </ac:spMkLst>
        </pc:spChg>
      </pc:sldChg>
      <pc:sldChg chg="modSp new">
        <pc:chgData name="Caitlin Bollard (2403676)" userId="S::2403676@student.uwtsd.ac.uk::6fe34cf5-b704-49cd-9933-1ac178ccfaff" providerId="AD" clId="Web-{C0E7196B-AED7-D91B-F6E0-ED3F65616E61}" dt="2026-01-14T19:52:35.232" v="70" actId="20577"/>
        <pc:sldMkLst>
          <pc:docMk/>
          <pc:sldMk cId="1600637866" sldId="264"/>
        </pc:sldMkLst>
        <pc:spChg chg="mod">
          <ac:chgData name="Caitlin Bollard (2403676)" userId="S::2403676@student.uwtsd.ac.uk::6fe34cf5-b704-49cd-9933-1ac178ccfaff" providerId="AD" clId="Web-{C0E7196B-AED7-D91B-F6E0-ED3F65616E61}" dt="2026-01-14T19:52:35.232" v="70" actId="20577"/>
          <ac:spMkLst>
            <pc:docMk/>
            <pc:sldMk cId="1600637866" sldId="264"/>
            <ac:spMk id="3" creationId="{1BFB5682-6D20-9C21-BED4-5B522D916EB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terranean.observer/venice-bans-cruise-ships-from-historic-centre/" TargetMode="External"/><Relationship Id="rId3" Type="http://schemas.openxmlformats.org/officeDocument/2006/relationships/hyperlink" Target="https://doi.org/10.1002/jtr.1915" TargetMode="External"/><Relationship Id="rId7" Type="http://schemas.openxmlformats.org/officeDocument/2006/relationships/hyperlink" Target="https://imorules.com/GUID-0C7916F3-9CC1-4C80-BA99-5065A92B3A2F.html" TargetMode="External"/><Relationship Id="rId2" Type="http://schemas.openxmlformats.org/officeDocument/2006/relationships/hyperlink" Target="https://commuting.busforfun.com/chi-siam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mo.org/en/MediaCentre/HotTopics/Pages/Sulphur-2020.aspx" TargetMode="External"/><Relationship Id="rId5" Type="http://schemas.openxmlformats.org/officeDocument/2006/relationships/hyperlink" Target="https://www.imo.org/" TargetMode="External"/><Relationship Id="rId4" Type="http://schemas.openxmlformats.org/officeDocument/2006/relationships/hyperlink" Target="https://www.visitvenezia.eu/en/attractions-and-places-in-venice" TargetMode="External"/><Relationship Id="rId9" Type="http://schemas.openxmlformats.org/officeDocument/2006/relationships/hyperlink" Target="https://www.msccruises.co.uk/ports/venice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ulturetraveler.com/blog/growing-inclusivity-at-sea-how-the-cruise-industry-is-evolving" TargetMode="External"/><Relationship Id="rId13" Type="http://schemas.openxmlformats.org/officeDocument/2006/relationships/hyperlink" Target="https://youtu.be/UWDcn2N9B5M" TargetMode="External"/><Relationship Id="rId3" Type="http://schemas.openxmlformats.org/officeDocument/2006/relationships/hyperlink" Target="https://www.responsibletravel.com/holidays/italy/travel-guide/overtourism-in-venice" TargetMode="External"/><Relationship Id="rId7" Type="http://schemas.openxmlformats.org/officeDocument/2006/relationships/hyperlink" Target="https://www.youtube.com/watch?v=DX5ZRAmuBFU" TargetMode="External"/><Relationship Id="rId12" Type="http://schemas.openxmlformats.org/officeDocument/2006/relationships/hyperlink" Target="https://www.untourism.int/policy-destination-management" TargetMode="External"/><Relationship Id="rId2" Type="http://schemas.openxmlformats.org/officeDocument/2006/relationships/hyperlink" Target="https://www.msccruises.co.uk/ports/ven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ort.venice.it/en/highlights/cruises-in-venice-growth-expected-in-2024-with-540000-passengers-and-242-calls-scheduled/" TargetMode="External"/><Relationship Id="rId11" Type="http://schemas.openxmlformats.org/officeDocument/2006/relationships/hyperlink" Target="https://www.untourism.int/global/publication/tourism-and-sustainable-development-goals-journey-2030" TargetMode="External"/><Relationship Id="rId5" Type="http://schemas.openxmlformats.org/officeDocument/2006/relationships/hyperlink" Target="https://www.pocruises.com/ports/venice-italy?msockid=1657c9c0aca6697508cbda32ad5d6897" TargetMode="External"/><Relationship Id="rId10" Type="http://schemas.openxmlformats.org/officeDocument/2006/relationships/hyperlink" Target="https://www.untourism.int/urban-tourism" TargetMode="External"/><Relationship Id="rId4" Type="http://schemas.openxmlformats.org/officeDocument/2006/relationships/hyperlink" Target="https://plasticsmartcities.org/venice/" TargetMode="External"/><Relationship Id="rId9" Type="http://schemas.openxmlformats.org/officeDocument/2006/relationships/hyperlink" Target="https://whc.unesco.org/en/list/39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book cover with a picture of a city and boats&#10;&#10;AI-generated content may be incorrect.">
            <a:extLst>
              <a:ext uri="{FF2B5EF4-FFF2-40B4-BE49-F238E27FC236}">
                <a16:creationId xmlns:a16="http://schemas.microsoft.com/office/drawing/2014/main" id="{7403D03E-1A22-8D72-6D76-D11304E50B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5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081A72-6E63-07DE-B301-CB6C5AFE3F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208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bridge over water with boats and a bridge&#10;&#10;AI-generated content may be incorrect.">
            <a:extLst>
              <a:ext uri="{FF2B5EF4-FFF2-40B4-BE49-F238E27FC236}">
                <a16:creationId xmlns:a16="http://schemas.microsoft.com/office/drawing/2014/main" id="{62A7A213-787D-C0F9-5CEB-0A3486790D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747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group of people walking on a river&#10;&#10;AI-generated content may be incorrect.">
            <a:extLst>
              <a:ext uri="{FF2B5EF4-FFF2-40B4-BE49-F238E27FC236}">
                <a16:creationId xmlns:a16="http://schemas.microsoft.com/office/drawing/2014/main" id="{6567CD89-1128-C8DE-880E-0D985A7139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6" r="-1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976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couple of men rowing a gondola&#10;&#10;AI-generated content may be incorrect.">
            <a:extLst>
              <a:ext uri="{FF2B5EF4-FFF2-40B4-BE49-F238E27FC236}">
                <a16:creationId xmlns:a16="http://schemas.microsoft.com/office/drawing/2014/main" id="{3B98B243-E1A4-69D1-7870-2E10482388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1" r="1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554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group of people on a cruise ship&#10;&#10;AI-generated content may be incorrect.">
            <a:extLst>
              <a:ext uri="{FF2B5EF4-FFF2-40B4-BE49-F238E27FC236}">
                <a16:creationId xmlns:a16="http://schemas.microsoft.com/office/drawing/2014/main" id="{E15111DA-58EC-5A6A-DA37-AB9494D893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930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diagram of a social inclusion&#10;&#10;AI-generated content may be incorrect.">
            <a:extLst>
              <a:ext uri="{FF2B5EF4-FFF2-40B4-BE49-F238E27FC236}">
                <a16:creationId xmlns:a16="http://schemas.microsoft.com/office/drawing/2014/main" id="{38091BC4-6940-58A4-9BBF-5CD408080C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1" r="1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54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B3F0F-6083-47AE-D392-CDB3AEC96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D7D19-9B07-605D-1220-6C3C65A49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it-IT" sz="1200">
                <a:highlight>
                  <a:srgbClr val="FFFFFF"/>
                </a:highlight>
                <a:latin typeface="Times New Roman"/>
                <a:cs typeface="Times New Roman"/>
              </a:rPr>
              <a:t>Busforfun.com. (2023). </a:t>
            </a:r>
            <a:r>
              <a:rPr lang="it-IT" sz="1200" i="1">
                <a:highlight>
                  <a:srgbClr val="FFFFFF"/>
                </a:highlight>
                <a:latin typeface="Times New Roman"/>
                <a:cs typeface="Times New Roman"/>
              </a:rPr>
              <a:t>BusForFun Business: soluzioni di mobilità integrata per aziende</a:t>
            </a:r>
            <a:r>
              <a:rPr lang="it-IT" sz="1200">
                <a:highlight>
                  <a:srgbClr val="FFFFFF"/>
                </a:highlight>
                <a:latin typeface="Times New Roman"/>
                <a:cs typeface="Times New Roman"/>
              </a:rPr>
              <a:t>. (online) Available at: </a:t>
            </a:r>
            <a:r>
              <a:rPr lang="it-IT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https://commuting.busforfun.com/chi-siamo</a:t>
            </a:r>
            <a:r>
              <a:rPr lang="it-IT" sz="1200">
                <a:highlight>
                  <a:srgbClr val="FFFFFF"/>
                </a:highlight>
                <a:latin typeface="Times New Roman"/>
                <a:cs typeface="Times New Roman"/>
              </a:rPr>
              <a:t> (Accessed 21 Dec. 2025).</a:t>
            </a:r>
            <a:endParaRPr lang="en-US" sz="12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100">
                <a:highlight>
                  <a:srgbClr val="FFFFFF"/>
                </a:highlight>
                <a:latin typeface="Arial"/>
                <a:cs typeface="Arial"/>
              </a:rPr>
              <a:t>Brida, J.G. </a:t>
            </a:r>
            <a:r>
              <a:rPr lang="en-US" sz="1100" i="1">
                <a:highlight>
                  <a:srgbClr val="FFFFFF"/>
                </a:highlight>
                <a:latin typeface="Arial"/>
                <a:cs typeface="Arial"/>
              </a:rPr>
              <a:t>et al.</a:t>
            </a:r>
            <a:r>
              <a:rPr lang="en-US" sz="1100">
                <a:highlight>
                  <a:srgbClr val="FFFFFF"/>
                </a:highlight>
                <a:latin typeface="Arial"/>
                <a:cs typeface="Arial"/>
              </a:rPr>
              <a:t> (2014) ‘A Comparison of Residents’ Perceptions in Two Cruise Ports in the Mediterranean Sea’, </a:t>
            </a:r>
            <a:r>
              <a:rPr lang="en-US" sz="1100" i="1">
                <a:highlight>
                  <a:srgbClr val="FFFFFF"/>
                </a:highlight>
                <a:latin typeface="Arial"/>
                <a:cs typeface="Arial"/>
              </a:rPr>
              <a:t>The international journal of tourism research</a:t>
            </a:r>
            <a:r>
              <a:rPr lang="en-US" sz="1100">
                <a:highlight>
                  <a:srgbClr val="FFFFFF"/>
                </a:highlight>
                <a:latin typeface="Arial"/>
                <a:cs typeface="Arial"/>
              </a:rPr>
              <a:t>, 16(2), pp. 180–190. Available at: </a:t>
            </a:r>
            <a:r>
              <a:rPr lang="en-US" sz="11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https://doi.org/10.1002/jtr.1915</a:t>
            </a:r>
            <a:r>
              <a:rPr lang="en-US" sz="1100">
                <a:highlight>
                  <a:srgbClr val="FFFFFF"/>
                </a:highlight>
                <a:latin typeface="Arial"/>
                <a:cs typeface="Arial"/>
              </a:rPr>
              <a:t>. (Accessed 27 Dec. 2025).</a:t>
            </a: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https://www.visitvenezia.eu/en/attractions-and-places-in-venice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 (n.d.).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Attractions and things to see in Venice: Museums, theatres, squares and wonderful palaces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https://www.visitvenezia.eu/en/attractions-and-places-in-venice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17 Dec. 2025).</a:t>
            </a: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IMO (2020).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Sulphur 2020 – cutting sulphur oxide emissions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 [online]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www.imo.org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https://www.imo.org/en/MediaCentre/HotTopics/Pages/Sulphur-2020.aspx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29 Dec. 2025).</a:t>
            </a: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Imorules.com. (2024).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Regulation 34 - Safe navigation and avoidance of dangerous situations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7"/>
              </a:rPr>
              <a:t>https://imorules.com/GUID-0C7916F3-9CC1-4C80-BA99-5065A92B3A2F.html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 (Accessed 26 Dec. 2025).</a:t>
            </a: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Mediterranean Observer (2021).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Venice bans cruise ships from historic centre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The Mediterranean Observer.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8"/>
              </a:rPr>
              <a:t>https://mediterranean.observer/venice-bans-cruise-ships-from-historic-centre/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 (Accessed 26 Dec. 2025).</a:t>
            </a: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Milano, C., Cheer, J.M. and Novelli, M. (2019).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Overtourism : excesses, discontents and measures in travel and tourism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 Wallingford, Oxfordshire ; Boston, Ma: Cabi. (Accessed 29 Dec. 2025).</a:t>
            </a: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MSC Cruises. (2025).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Cruises from / to Venice - Marghera, Italy | MSC Cruises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9"/>
              </a:rPr>
              <a:t>https://www.msccruises.co.uk/ports/venice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1 Jan. 2026).</a:t>
            </a:r>
          </a:p>
          <a:p>
            <a:pPr marL="0" indent="0">
              <a:buNone/>
            </a:pPr>
            <a:endParaRPr lang="en-US" sz="1800" dirty="0"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808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44472-06AB-040D-F723-D4FB3F39F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B5682-6D20-9C21-BED4-5B522D916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https://www.msccruises.co.uk/ports/venice</a:t>
            </a:r>
            <a:r>
              <a:rPr lang="en-US" sz="1200" dirty="0">
                <a:highlight>
                  <a:srgbClr val="FFFFFF"/>
                </a:highlight>
                <a:latin typeface="Times New Roman"/>
                <a:cs typeface="Times New Roman"/>
              </a:rPr>
              <a:t>. 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(Accessed 1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Perkins, R. (2025).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Overtourism in Venice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.([online) Responsible Travel.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https://www.responsibletravel.com/holidays/italy/travel-guide/overtourism-in-venice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30 Dec. 2025).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Plastic Smart Cities. (2024).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Venice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https://plasticsmartcities.org/venice/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1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Pocruises.com. (2017).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Cruises to Venice, Italy | P&amp;O Cruises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https://www.pocruises.com/ports/venice-italy?msockid=1657c9c0aca6697508cbda32ad5d6897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 (Accessed 4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Porto di Venezia. (2024).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CRUISES IN VENICE, GROWTH EXPECTED IN 2024 WITH 540,000 PASSENGERS AND 242 CALLS SCHEDULED - North Adriatic Sea Port Authority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https://www.port.venice.it/en/highlights/cruises-in-venice-growth-expected-in-2024-with-540000-passengers-and-242-calls-scheduled/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4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Reuters (2021).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Venice’s cruise liner ban divides the city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YouTube.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7"/>
              </a:rPr>
              <a:t>https://www.youtube.com/watch?v=DX5ZRAmuBFU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 (Accessed 14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Sea: (2025).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Culture Traveler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Culture Traveler.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8"/>
              </a:rPr>
              <a:t>https://www.culturetraveler.com/blog/growing-inclusivity-at-sea-how-the-cruise-industry-is-evolving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 (Accessed 13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Seraphin, H., Sheeran, P. and Pilato, M. (2018). Over-tourism and the fall of Venice as a destination.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Journal of Destination Marketing &amp; Management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, 9(9), pp.374–376. doi:https://doi.org/10.1016/j.jdmm.2018.01.011. (Accessed 21 Dec. 2025).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UNESCO World Heritage Centre (2019).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Venice and its Lagoon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Unesco.org.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9"/>
              </a:rPr>
              <a:t>https://whc.unesco.org/en/list/394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12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Untourism.int. (2015).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UN Tourism Urban Tourism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10"/>
              </a:rPr>
              <a:t>https://www.untourism.int/urban-tourism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9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Untourism.int. (2016).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Tourism and the Sustainable Development Goals – Journey to 2030 | UN Tourism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11"/>
              </a:rPr>
              <a:t>https://www.untourism.int/global/publication/tourism-and-sustainable-development-goals-journey-2030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1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Untourism.int. (2025).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Policy and Destination Management | UN Tourism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(online) 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12"/>
              </a:rPr>
              <a:t>https://www.untourism.int/policy-destination-management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 (Accessed 1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Xu, L., Wan, Z. and Chen, J. (2023). </a:t>
            </a:r>
            <a:r>
              <a:rPr lang="en-US" sz="1200" i="1">
                <a:highlight>
                  <a:srgbClr val="FFFFFF"/>
                </a:highlight>
                <a:latin typeface="Times New Roman"/>
                <a:cs typeface="Times New Roman"/>
              </a:rPr>
              <a:t>Global Vessel-Source Maritime Pollution Governance—Technical Innovation and Policy Orientation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. Frontiers Media SA. (Accessed 3 Jan. 2026).</a:t>
            </a:r>
          </a:p>
          <a:p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Youtu.be. (2025).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13"/>
              </a:rPr>
              <a:t>https://youtu.be/UWDcn2N9B5M</a:t>
            </a:r>
            <a:r>
              <a:rPr lang="en-US" sz="1200">
                <a:highlight>
                  <a:srgbClr val="FFFFFF"/>
                </a:highlight>
                <a:latin typeface="Times New Roman"/>
                <a:cs typeface="Times New Roman"/>
              </a:rPr>
              <a:t> (Accessed 29 Dec. 2025).</a:t>
            </a:r>
          </a:p>
          <a:p>
            <a:endParaRPr lang="en-US" sz="11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sz="11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37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</cp:revision>
  <dcterms:created xsi:type="dcterms:W3CDTF">2026-01-14T19:42:41Z</dcterms:created>
  <dcterms:modified xsi:type="dcterms:W3CDTF">2026-01-14T19:52:41Z</dcterms:modified>
</cp:coreProperties>
</file>