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Lst>
  <p:sldIdLst>
    <p:sldId id="273" r:id="rId2"/>
    <p:sldId id="257" r:id="rId3"/>
    <p:sldId id="259" r:id="rId4"/>
    <p:sldId id="260" r:id="rId5"/>
    <p:sldId id="261" r:id="rId6"/>
    <p:sldId id="262" r:id="rId7"/>
    <p:sldId id="263" r:id="rId8"/>
    <p:sldId id="266" r:id="rId9"/>
    <p:sldId id="267" r:id="rId10"/>
    <p:sldId id="268" r:id="rId11"/>
    <p:sldId id="269" r:id="rId12"/>
    <p:sldId id="270" r:id="rId13"/>
    <p:sldId id="277" r:id="rId14"/>
    <p:sldId id="276"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6277D7-4A24-5A61-56A4-1E7962EC11AE}" v="155" dt="2025-10-03T23:33:41.591"/>
    <p1510:client id="{5A96D0F6-CFAC-911A-95DD-4D87530DECBE}" v="229" dt="2025-10-04T20:37:59.500"/>
    <p1510:client id="{610B9C92-C895-764C-8A8B-E107E3475672}" v="92" dt="2025-10-04T20:07:56.400"/>
    <p1510:client id="{7FC43CD8-8063-9E37-06AE-8BED23D5212C}" v="12" dt="2025-10-03T23:08:02.493"/>
    <p1510:client id="{ED42815F-A907-ED9B-2F86-4E4CA040E57D}" v="394" dt="2025-10-03T23:04:47.363"/>
    <p1510:client id="{FDA40081-7C40-E1EB-AD1B-3E13FBBCD626}" v="45" dt="2025-10-03T23:19:26.023"/>
    <p1510:client id="{FFCA33F9-0E11-3466-ACC6-0263B1EDA3AE}" v="221" dt="2025-10-03T22:10:38.0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bia Rashid (2504610)" userId="S::2504610@student.uwtsd.ac.uk::636935a1-5ac8-458c-b9dd-7489d65ec2f3" providerId="AD" clId="Web-{708E044D-2382-FF1C-D742-7203F0BF27AC}"/>
    <pc:docChg chg="delSld modSld">
      <pc:chgData name="Rabia Rashid (2504610)" userId="S::2504610@student.uwtsd.ac.uk::636935a1-5ac8-458c-b9dd-7489d65ec2f3" providerId="AD" clId="Web-{708E044D-2382-FF1C-D742-7203F0BF27AC}" dt="2025-10-03T16:57:16.033" v="80"/>
      <pc:docMkLst>
        <pc:docMk/>
      </pc:docMkLst>
      <pc:sldChg chg="addSp delSp modSp del">
        <pc:chgData name="Rabia Rashid (2504610)" userId="S::2504610@student.uwtsd.ac.uk::636935a1-5ac8-458c-b9dd-7489d65ec2f3" providerId="AD" clId="Web-{708E044D-2382-FF1C-D742-7203F0BF27AC}" dt="2025-10-03T16:57:16.033" v="80"/>
        <pc:sldMkLst>
          <pc:docMk/>
          <pc:sldMk cId="3120659137" sldId="258"/>
        </pc:sldMkLst>
        <pc:spChg chg="add del mod">
          <ac:chgData name="Rabia Rashid (2504610)" userId="S::2504610@student.uwtsd.ac.uk::636935a1-5ac8-458c-b9dd-7489d65ec2f3" providerId="AD" clId="Web-{708E044D-2382-FF1C-D742-7203F0BF27AC}" dt="2025-10-03T16:53:45.549" v="2"/>
          <ac:spMkLst>
            <pc:docMk/>
            <pc:sldMk cId="3120659137" sldId="258"/>
            <ac:spMk id="2" creationId="{EBED9B91-0443-DD30-780C-765FF009ECCF}"/>
          </ac:spMkLst>
        </pc:spChg>
        <pc:spChg chg="add mod">
          <ac:chgData name="Rabia Rashid (2504610)" userId="S::2504610@student.uwtsd.ac.uk::636935a1-5ac8-458c-b9dd-7489d65ec2f3" providerId="AD" clId="Web-{708E044D-2382-FF1C-D742-7203F0BF27AC}" dt="2025-10-03T16:57:04.329" v="79" actId="20577"/>
          <ac:spMkLst>
            <pc:docMk/>
            <pc:sldMk cId="3120659137" sldId="258"/>
            <ac:spMk id="3" creationId="{71BD28A1-12D9-B10B-D7B2-392CB3167157}"/>
          </ac:spMkLst>
        </pc:spChg>
        <pc:spChg chg="mod">
          <ac:chgData name="Rabia Rashid (2504610)" userId="S::2504610@student.uwtsd.ac.uk::636935a1-5ac8-458c-b9dd-7489d65ec2f3" providerId="AD" clId="Web-{708E044D-2382-FF1C-D742-7203F0BF27AC}" dt="2025-10-03T16:56:45.984" v="71" actId="20577"/>
          <ac:spMkLst>
            <pc:docMk/>
            <pc:sldMk cId="3120659137" sldId="258"/>
            <ac:spMk id="10" creationId="{0D01C923-AE77-9A05-47C9-2C1E764013FA}"/>
          </ac:spMkLst>
        </pc:spChg>
      </pc:sldChg>
    </pc:docChg>
  </pc:docChgLst>
  <pc:docChgLst>
    <pc:chgData name="Rabia Rashid (2504610)" userId="S::2504610@student.uwtsd.ac.uk::636935a1-5ac8-458c-b9dd-7489d65ec2f3" providerId="AD" clId="Web-{C50ED9ED-6950-9B9E-1B4A-0C41EBCC1EDA}"/>
    <pc:docChg chg="modSld">
      <pc:chgData name="Rabia Rashid (2504610)" userId="S::2504610@student.uwtsd.ac.uk::636935a1-5ac8-458c-b9dd-7489d65ec2f3" providerId="AD" clId="Web-{C50ED9ED-6950-9B9E-1B4A-0C41EBCC1EDA}" dt="2025-10-02T11:34:57.348" v="112" actId="20577"/>
      <pc:docMkLst>
        <pc:docMk/>
      </pc:docMkLst>
      <pc:sldChg chg="addSp delSp modSp mod setBg">
        <pc:chgData name="Rabia Rashid (2504610)" userId="S::2504610@student.uwtsd.ac.uk::636935a1-5ac8-458c-b9dd-7489d65ec2f3" providerId="AD" clId="Web-{C50ED9ED-6950-9B9E-1B4A-0C41EBCC1EDA}" dt="2025-10-02T11:34:57.348" v="112" actId="20577"/>
        <pc:sldMkLst>
          <pc:docMk/>
          <pc:sldMk cId="780668188" sldId="259"/>
        </pc:sldMkLst>
        <pc:spChg chg="add">
          <ac:chgData name="Rabia Rashid (2504610)" userId="S::2504610@student.uwtsd.ac.uk::636935a1-5ac8-458c-b9dd-7489d65ec2f3" providerId="AD" clId="Web-{C50ED9ED-6950-9B9E-1B4A-0C41EBCC1EDA}" dt="2025-10-02T11:01:40.687" v="54"/>
          <ac:spMkLst>
            <pc:docMk/>
            <pc:sldMk cId="780668188" sldId="259"/>
            <ac:spMk id="11" creationId="{48D7368D-31D9-8101-473D-CD39E706FD22}"/>
          </ac:spMkLst>
        </pc:spChg>
        <pc:spChg chg="add">
          <ac:chgData name="Rabia Rashid (2504610)" userId="S::2504610@student.uwtsd.ac.uk::636935a1-5ac8-458c-b9dd-7489d65ec2f3" providerId="AD" clId="Web-{C50ED9ED-6950-9B9E-1B4A-0C41EBCC1EDA}" dt="2025-10-02T11:01:40.687" v="54"/>
          <ac:spMkLst>
            <pc:docMk/>
            <pc:sldMk cId="780668188" sldId="259"/>
            <ac:spMk id="13" creationId="{9F84B89C-BB5C-7BD7-E0CB-97CE48938CBB}"/>
          </ac:spMkLst>
        </pc:spChg>
        <pc:spChg chg="add">
          <ac:chgData name="Rabia Rashid (2504610)" userId="S::2504610@student.uwtsd.ac.uk::636935a1-5ac8-458c-b9dd-7489d65ec2f3" providerId="AD" clId="Web-{C50ED9ED-6950-9B9E-1B4A-0C41EBCC1EDA}" dt="2025-10-02T11:01:40.687" v="54"/>
          <ac:spMkLst>
            <pc:docMk/>
            <pc:sldMk cId="780668188" sldId="259"/>
            <ac:spMk id="15" creationId="{51721161-CDDD-DB78-5803-9142A04A60BC}"/>
          </ac:spMkLst>
        </pc:spChg>
      </pc:sldChg>
    </pc:docChg>
  </pc:docChgLst>
  <pc:docChgLst>
    <pc:chgData name="Rabia Rashid (2504610)" userId="S::2504610@student.uwtsd.ac.uk::636935a1-5ac8-458c-b9dd-7489d65ec2f3" providerId="AD" clId="Web-{6D1B739A-98E5-5C17-C519-3C83C39B34D9}"/>
    <pc:docChg chg="addSld modSld">
      <pc:chgData name="Rabia Rashid (2504610)" userId="S::2504610@student.uwtsd.ac.uk::636935a1-5ac8-458c-b9dd-7489d65ec2f3" providerId="AD" clId="Web-{6D1B739A-98E5-5C17-C519-3C83C39B34D9}" dt="2025-10-02T09:36:59.283" v="245"/>
      <pc:docMkLst>
        <pc:docMk/>
      </pc:docMkLst>
      <pc:sldChg chg="addSp delSp modSp">
        <pc:chgData name="Rabia Rashid (2504610)" userId="S::2504610@student.uwtsd.ac.uk::636935a1-5ac8-458c-b9dd-7489d65ec2f3" providerId="AD" clId="Web-{6D1B739A-98E5-5C17-C519-3C83C39B34D9}" dt="2025-10-02T09:36:59.283" v="245"/>
        <pc:sldMkLst>
          <pc:docMk/>
          <pc:sldMk cId="109857222" sldId="256"/>
        </pc:sldMkLst>
      </pc:sldChg>
      <pc:sldChg chg="addSp delSp modSp new mod setBg">
        <pc:chgData name="Rabia Rashid (2504610)" userId="S::2504610@student.uwtsd.ac.uk::636935a1-5ac8-458c-b9dd-7489d65ec2f3" providerId="AD" clId="Web-{6D1B739A-98E5-5C17-C519-3C83C39B34D9}" dt="2025-10-02T09:35:50.844" v="244" actId="1076"/>
        <pc:sldMkLst>
          <pc:docMk/>
          <pc:sldMk cId="3120659137" sldId="258"/>
        </pc:sldMkLst>
      </pc:sldChg>
    </pc:docChg>
  </pc:docChgLst>
  <pc:docChgLst>
    <pc:chgData name="Rabia Rashid (2504610)" userId="S::2504610@student.uwtsd.ac.uk::636935a1-5ac8-458c-b9dd-7489d65ec2f3" providerId="AD" clId="Web-{7A59075D-36F7-8AFD-25E9-79D70D7A0A89}"/>
    <pc:docChg chg="modSld">
      <pc:chgData name="Rabia Rashid (2504610)" userId="S::2504610@student.uwtsd.ac.uk::636935a1-5ac8-458c-b9dd-7489d65ec2f3" providerId="AD" clId="Web-{7A59075D-36F7-8AFD-25E9-79D70D7A0A89}" dt="2025-10-03T16:05:06.316" v="5" actId="20577"/>
      <pc:docMkLst>
        <pc:docMk/>
      </pc:docMkLst>
      <pc:sldChg chg="addSp delSp modSp">
        <pc:chgData name="Rabia Rashid (2504610)" userId="S::2504610@student.uwtsd.ac.uk::636935a1-5ac8-458c-b9dd-7489d65ec2f3" providerId="AD" clId="Web-{7A59075D-36F7-8AFD-25E9-79D70D7A0A89}" dt="2025-10-03T16:05:06.316" v="5" actId="20577"/>
        <pc:sldMkLst>
          <pc:docMk/>
          <pc:sldMk cId="2832105425" sldId="257"/>
        </pc:sldMkLst>
        <pc:spChg chg="add del mod">
          <ac:chgData name="Rabia Rashid (2504610)" userId="S::2504610@student.uwtsd.ac.uk::636935a1-5ac8-458c-b9dd-7489d65ec2f3" providerId="AD" clId="Web-{7A59075D-36F7-8AFD-25E9-79D70D7A0A89}" dt="2025-10-03T16:04:37.269" v="4"/>
          <ac:spMkLst>
            <pc:docMk/>
            <pc:sldMk cId="2832105425" sldId="257"/>
            <ac:spMk id="13" creationId="{E0E79D36-5B4B-6C90-50CF-188B47B64F61}"/>
          </ac:spMkLst>
        </pc:spChg>
        <pc:graphicFrameChg chg="modGraphic">
          <ac:chgData name="Rabia Rashid (2504610)" userId="S::2504610@student.uwtsd.ac.uk::636935a1-5ac8-458c-b9dd-7489d65ec2f3" providerId="AD" clId="Web-{7A59075D-36F7-8AFD-25E9-79D70D7A0A89}" dt="2025-10-03T16:05:06.316" v="5" actId="20577"/>
          <ac:graphicFrameMkLst>
            <pc:docMk/>
            <pc:sldMk cId="2832105425" sldId="257"/>
            <ac:graphicFrameMk id="5" creationId="{EB706677-0993-15A3-BFC9-93C1A7BEBE01}"/>
          </ac:graphicFrameMkLst>
        </pc:graphicFrameChg>
      </pc:sldChg>
    </pc:docChg>
  </pc:docChgLst>
  <pc:docChgLst>
    <pc:chgData name="Rabia Rashid (2504610)" userId="S::2504610@student.uwtsd.ac.uk::636935a1-5ac8-458c-b9dd-7489d65ec2f3" providerId="AD" clId="Web-{30D258F9-256D-FC5D-70C6-11DECD48AB1C}"/>
    <pc:docChg chg="delSld modSld">
      <pc:chgData name="Rabia Rashid (2504610)" userId="S::2504610@student.uwtsd.ac.uk::636935a1-5ac8-458c-b9dd-7489d65ec2f3" providerId="AD" clId="Web-{30D258F9-256D-FC5D-70C6-11DECD48AB1C}" dt="2025-10-03T17:10:14.108" v="260" actId="14100"/>
      <pc:docMkLst>
        <pc:docMk/>
      </pc:docMkLst>
      <pc:sldChg chg="addSp delSp modSp">
        <pc:chgData name="Rabia Rashid (2504610)" userId="S::2504610@student.uwtsd.ac.uk::636935a1-5ac8-458c-b9dd-7489d65ec2f3" providerId="AD" clId="Web-{30D258F9-256D-FC5D-70C6-11DECD48AB1C}" dt="2025-10-03T17:10:14.108" v="260" actId="14100"/>
        <pc:sldMkLst>
          <pc:docMk/>
          <pc:sldMk cId="780668188" sldId="259"/>
        </pc:sldMkLst>
        <pc:spChg chg="add mod">
          <ac:chgData name="Rabia Rashid (2504610)" userId="S::2504610@student.uwtsd.ac.uk::636935a1-5ac8-458c-b9dd-7489d65ec2f3" providerId="AD" clId="Web-{30D258F9-256D-FC5D-70C6-11DECD48AB1C}" dt="2025-10-03T17:10:14.108" v="260" actId="14100"/>
          <ac:spMkLst>
            <pc:docMk/>
            <pc:sldMk cId="780668188" sldId="259"/>
            <ac:spMk id="2" creationId="{FBC9D015-7724-5E0B-248A-3B35E7407D71}"/>
          </ac:spMkLst>
        </pc:spChg>
        <pc:spChg chg="del mod">
          <ac:chgData name="Rabia Rashid (2504610)" userId="S::2504610@student.uwtsd.ac.uk::636935a1-5ac8-458c-b9dd-7489d65ec2f3" providerId="AD" clId="Web-{30D258F9-256D-FC5D-70C6-11DECD48AB1C}" dt="2025-10-03T17:04:27.834" v="138"/>
          <ac:spMkLst>
            <pc:docMk/>
            <pc:sldMk cId="780668188" sldId="259"/>
            <ac:spMk id="6" creationId="{70D53903-EB64-C315-99C4-7A16B09D8204}"/>
          </ac:spMkLst>
        </pc:spChg>
      </pc:sldChg>
      <pc:sldChg chg="del">
        <pc:chgData name="Rabia Rashid (2504610)" userId="S::2504610@student.uwtsd.ac.uk::636935a1-5ac8-458c-b9dd-7489d65ec2f3" providerId="AD" clId="Web-{30D258F9-256D-FC5D-70C6-11DECD48AB1C}" dt="2025-10-03T16:59:48.749" v="0"/>
        <pc:sldMkLst>
          <pc:docMk/>
          <pc:sldMk cId="603460471" sldId="260"/>
        </pc:sldMkLst>
      </pc:sldChg>
    </pc:docChg>
  </pc:docChgLst>
  <pc:docChgLst>
    <pc:chgData name="Rabia Rashid (2504610)" userId="S::2504610@student.uwtsd.ac.uk::636935a1-5ac8-458c-b9dd-7489d65ec2f3" providerId="AD" clId="Web-{45957D95-28B7-8CEA-040B-879D6316F7E7}"/>
    <pc:docChg chg="modSld">
      <pc:chgData name="Rabia Rashid (2504610)" userId="S::2504610@student.uwtsd.ac.uk::636935a1-5ac8-458c-b9dd-7489d65ec2f3" providerId="AD" clId="Web-{45957D95-28B7-8CEA-040B-879D6316F7E7}" dt="2025-10-03T16:02:43.207" v="2" actId="20577"/>
      <pc:docMkLst>
        <pc:docMk/>
      </pc:docMkLst>
      <pc:sldChg chg="modSp">
        <pc:chgData name="Rabia Rashid (2504610)" userId="S::2504610@student.uwtsd.ac.uk::636935a1-5ac8-458c-b9dd-7489d65ec2f3" providerId="AD" clId="Web-{45957D95-28B7-8CEA-040B-879D6316F7E7}" dt="2025-10-03T16:02:43.207" v="2" actId="20577"/>
        <pc:sldMkLst>
          <pc:docMk/>
          <pc:sldMk cId="2832105425" sldId="257"/>
        </pc:sldMkLst>
        <pc:graphicFrameChg chg="modGraphic">
          <ac:chgData name="Rabia Rashid (2504610)" userId="S::2504610@student.uwtsd.ac.uk::636935a1-5ac8-458c-b9dd-7489d65ec2f3" providerId="AD" clId="Web-{45957D95-28B7-8CEA-040B-879D6316F7E7}" dt="2025-10-03T16:02:43.207" v="2" actId="20577"/>
          <ac:graphicFrameMkLst>
            <pc:docMk/>
            <pc:sldMk cId="2832105425" sldId="257"/>
            <ac:graphicFrameMk id="5" creationId="{EB706677-0993-15A3-BFC9-93C1A7BEBE01}"/>
          </ac:graphicFrameMkLst>
        </pc:graphicFrameChg>
      </pc:sldChg>
    </pc:docChg>
  </pc:docChgLst>
  <pc:docChgLst>
    <pc:chgData name="Rabia Rashid (2504610)" userId="S::2504610@student.uwtsd.ac.uk::636935a1-5ac8-458c-b9dd-7489d65ec2f3" providerId="AD" clId="Web-{61B74AE4-FB66-C5F5-DD4F-41552D904BC8}"/>
    <pc:docChg chg="modSld">
      <pc:chgData name="Rabia Rashid (2504610)" userId="S::2504610@student.uwtsd.ac.uk::636935a1-5ac8-458c-b9dd-7489d65ec2f3" providerId="AD" clId="Web-{61B74AE4-FB66-C5F5-DD4F-41552D904BC8}" dt="2025-10-03T15:51:11.626" v="8"/>
      <pc:docMkLst>
        <pc:docMk/>
      </pc:docMkLst>
      <pc:sldChg chg="addSp delSp modSp">
        <pc:chgData name="Rabia Rashid (2504610)" userId="S::2504610@student.uwtsd.ac.uk::636935a1-5ac8-458c-b9dd-7489d65ec2f3" providerId="AD" clId="Web-{61B74AE4-FB66-C5F5-DD4F-41552D904BC8}" dt="2025-10-03T15:51:11.626" v="8"/>
        <pc:sldMkLst>
          <pc:docMk/>
          <pc:sldMk cId="2832105425" sldId="257"/>
        </pc:sldMkLst>
        <pc:spChg chg="mod">
          <ac:chgData name="Rabia Rashid (2504610)" userId="S::2504610@student.uwtsd.ac.uk::636935a1-5ac8-458c-b9dd-7489d65ec2f3" providerId="AD" clId="Web-{61B74AE4-FB66-C5F5-DD4F-41552D904BC8}" dt="2025-10-03T15:51:10.719" v="7" actId="14100"/>
          <ac:spMkLst>
            <pc:docMk/>
            <pc:sldMk cId="2832105425" sldId="257"/>
            <ac:spMk id="3" creationId="{39668735-13E5-58FC-06AE-8A862B6579B2}"/>
          </ac:spMkLst>
        </pc:spChg>
        <pc:spChg chg="add del mod">
          <ac:chgData name="Rabia Rashid (2504610)" userId="S::2504610@student.uwtsd.ac.uk::636935a1-5ac8-458c-b9dd-7489d65ec2f3" providerId="AD" clId="Web-{61B74AE4-FB66-C5F5-DD4F-41552D904BC8}" dt="2025-10-03T15:51:11.626" v="8"/>
          <ac:spMkLst>
            <pc:docMk/>
            <pc:sldMk cId="2832105425" sldId="257"/>
            <ac:spMk id="5" creationId="{C8B9E30A-F104-EC21-3228-68E928751089}"/>
          </ac:spMkLst>
        </pc:spChg>
      </pc:sldChg>
    </pc:docChg>
  </pc:docChgLst>
  <pc:docChgLst>
    <pc:chgData name="Rabia Rashid (2504610)" userId="S::2504610@student.uwtsd.ac.uk::636935a1-5ac8-458c-b9dd-7489d65ec2f3" providerId="AD" clId="Web-{E730563D-6586-8CAB-031F-A72B8ED1BF21}"/>
    <pc:docChg chg="addSld modSld">
      <pc:chgData name="Rabia Rashid (2504610)" userId="S::2504610@student.uwtsd.ac.uk::636935a1-5ac8-458c-b9dd-7489d65ec2f3" providerId="AD" clId="Web-{E730563D-6586-8CAB-031F-A72B8ED1BF21}" dt="2025-10-03T19:05:10.299" v="295" actId="20577"/>
      <pc:docMkLst>
        <pc:docMk/>
      </pc:docMkLst>
      <pc:sldChg chg="modSp">
        <pc:chgData name="Rabia Rashid (2504610)" userId="S::2504610@student.uwtsd.ac.uk::636935a1-5ac8-458c-b9dd-7489d65ec2f3" providerId="AD" clId="Web-{E730563D-6586-8CAB-031F-A72B8ED1BF21}" dt="2025-10-03T18:32:12.213" v="42" actId="14100"/>
        <pc:sldMkLst>
          <pc:docMk/>
          <pc:sldMk cId="415400515" sldId="260"/>
        </pc:sldMkLst>
        <pc:spChg chg="mod">
          <ac:chgData name="Rabia Rashid (2504610)" userId="S::2504610@student.uwtsd.ac.uk::636935a1-5ac8-458c-b9dd-7489d65ec2f3" providerId="AD" clId="Web-{E730563D-6586-8CAB-031F-A72B8ED1BF21}" dt="2025-10-03T18:32:12.213" v="42" actId="14100"/>
          <ac:spMkLst>
            <pc:docMk/>
            <pc:sldMk cId="415400515" sldId="260"/>
            <ac:spMk id="11" creationId="{4C863D0E-476B-C136-81AA-CCB69ACB6A8F}"/>
          </ac:spMkLst>
        </pc:spChg>
      </pc:sldChg>
      <pc:sldChg chg="addSp delSp modSp mod setBg">
        <pc:chgData name="Rabia Rashid (2504610)" userId="S::2504610@student.uwtsd.ac.uk::636935a1-5ac8-458c-b9dd-7489d65ec2f3" providerId="AD" clId="Web-{E730563D-6586-8CAB-031F-A72B8ED1BF21}" dt="2025-10-03T18:46:25.636" v="134"/>
        <pc:sldMkLst>
          <pc:docMk/>
          <pc:sldMk cId="689128700" sldId="261"/>
        </pc:sldMkLst>
        <pc:spChg chg="add mod">
          <ac:chgData name="Rabia Rashid (2504610)" userId="S::2504610@student.uwtsd.ac.uk::636935a1-5ac8-458c-b9dd-7489d65ec2f3" providerId="AD" clId="Web-{E730563D-6586-8CAB-031F-A72B8ED1BF21}" dt="2025-10-03T18:40:59.346" v="95" actId="14100"/>
          <ac:spMkLst>
            <pc:docMk/>
            <pc:sldMk cId="689128700" sldId="261"/>
            <ac:spMk id="2" creationId="{4A40E505-BFDE-899F-9328-D6FB7AC19C37}"/>
          </ac:spMkLst>
        </pc:spChg>
        <pc:spChg chg="add del mod">
          <ac:chgData name="Rabia Rashid (2504610)" userId="S::2504610@student.uwtsd.ac.uk::636935a1-5ac8-458c-b9dd-7489d65ec2f3" providerId="AD" clId="Web-{E730563D-6586-8CAB-031F-A72B8ED1BF21}" dt="2025-10-03T18:46:25.636" v="134"/>
          <ac:spMkLst>
            <pc:docMk/>
            <pc:sldMk cId="689128700" sldId="261"/>
            <ac:spMk id="4" creationId="{E5760815-64DB-A3F0-F716-3E0D27CAB68A}"/>
          </ac:spMkLst>
        </pc:spChg>
        <pc:spChg chg="add del mod">
          <ac:chgData name="Rabia Rashid (2504610)" userId="S::2504610@student.uwtsd.ac.uk::636935a1-5ac8-458c-b9dd-7489d65ec2f3" providerId="AD" clId="Web-{E730563D-6586-8CAB-031F-A72B8ED1BF21}" dt="2025-10-03T18:44:13.054" v="105"/>
          <ac:spMkLst>
            <pc:docMk/>
            <pc:sldMk cId="689128700" sldId="261"/>
            <ac:spMk id="6" creationId="{B877FFF0-E5BB-D70F-190E-A5A7022A5423}"/>
          </ac:spMkLst>
        </pc:spChg>
        <pc:spChg chg="add">
          <ac:chgData name="Rabia Rashid (2504610)" userId="S::2504610@student.uwtsd.ac.uk::636935a1-5ac8-458c-b9dd-7489d65ec2f3" providerId="AD" clId="Web-{E730563D-6586-8CAB-031F-A72B8ED1BF21}" dt="2025-10-03T18:36:54.615" v="80"/>
          <ac:spMkLst>
            <pc:docMk/>
            <pc:sldMk cId="689128700" sldId="261"/>
            <ac:spMk id="7" creationId="{6A364E18-0909-04B8-85B7-1D75F7673370}"/>
          </ac:spMkLst>
        </pc:spChg>
        <pc:spChg chg="add del">
          <ac:chgData name="Rabia Rashid (2504610)" userId="S::2504610@student.uwtsd.ac.uk::636935a1-5ac8-458c-b9dd-7489d65ec2f3" providerId="AD" clId="Web-{E730563D-6586-8CAB-031F-A72B8ED1BF21}" dt="2025-10-03T18:44:29.086" v="107"/>
          <ac:spMkLst>
            <pc:docMk/>
            <pc:sldMk cId="689128700" sldId="261"/>
            <ac:spMk id="8" creationId="{6F1BDE1D-9CB0-8DE2-B051-9F61E356C504}"/>
          </ac:spMkLst>
        </pc:spChg>
        <pc:spChg chg="add">
          <ac:chgData name="Rabia Rashid (2504610)" userId="S::2504610@student.uwtsd.ac.uk::636935a1-5ac8-458c-b9dd-7489d65ec2f3" providerId="AD" clId="Web-{E730563D-6586-8CAB-031F-A72B8ED1BF21}" dt="2025-10-03T18:36:54.615" v="80"/>
          <ac:spMkLst>
            <pc:docMk/>
            <pc:sldMk cId="689128700" sldId="261"/>
            <ac:spMk id="9" creationId="{5A4E4C0D-6BCA-FC17-62BD-B629662A9DF1}"/>
          </ac:spMkLst>
        </pc:spChg>
        <pc:spChg chg="add mod">
          <ac:chgData name="Rabia Rashid (2504610)" userId="S::2504610@student.uwtsd.ac.uk::636935a1-5ac8-458c-b9dd-7489d65ec2f3" providerId="AD" clId="Web-{E730563D-6586-8CAB-031F-A72B8ED1BF21}" dt="2025-10-03T18:45:42.994" v="131" actId="14100"/>
          <ac:spMkLst>
            <pc:docMk/>
            <pc:sldMk cId="689128700" sldId="261"/>
            <ac:spMk id="10" creationId="{F890528D-7BEE-745D-B348-28681AEDA4CB}"/>
          </ac:spMkLst>
        </pc:spChg>
        <pc:spChg chg="add">
          <ac:chgData name="Rabia Rashid (2504610)" userId="S::2504610@student.uwtsd.ac.uk::636935a1-5ac8-458c-b9dd-7489d65ec2f3" providerId="AD" clId="Web-{E730563D-6586-8CAB-031F-A72B8ED1BF21}" dt="2025-10-03T18:36:54.615" v="80"/>
          <ac:spMkLst>
            <pc:docMk/>
            <pc:sldMk cId="689128700" sldId="261"/>
            <ac:spMk id="11" creationId="{8B08FA76-1ED5-E432-8E59-C7ABAAB69F5E}"/>
          </ac:spMkLst>
        </pc:spChg>
        <pc:picChg chg="add mod">
          <ac:chgData name="Rabia Rashid (2504610)" userId="S::2504610@student.uwtsd.ac.uk::636935a1-5ac8-458c-b9dd-7489d65ec2f3" providerId="AD" clId="Web-{E730563D-6586-8CAB-031F-A72B8ED1BF21}" dt="2025-10-03T18:44:37.711" v="108" actId="1076"/>
          <ac:picMkLst>
            <pc:docMk/>
            <pc:sldMk cId="689128700" sldId="261"/>
            <ac:picMk id="3" creationId="{3E5AC28B-806B-1B60-146E-6E66B6B7D48A}"/>
          </ac:picMkLst>
        </pc:picChg>
      </pc:sldChg>
      <pc:sldChg chg="addSp delSp modSp new mod setBg">
        <pc:chgData name="Rabia Rashid (2504610)" userId="S::2504610@student.uwtsd.ac.uk::636935a1-5ac8-458c-b9dd-7489d65ec2f3" providerId="AD" clId="Web-{E730563D-6586-8CAB-031F-A72B8ED1BF21}" dt="2025-10-03T18:53:59.928" v="190" actId="14100"/>
        <pc:sldMkLst>
          <pc:docMk/>
          <pc:sldMk cId="3408345038" sldId="262"/>
        </pc:sldMkLst>
        <pc:spChg chg="mod">
          <ac:chgData name="Rabia Rashid (2504610)" userId="S::2504610@student.uwtsd.ac.uk::636935a1-5ac8-458c-b9dd-7489d65ec2f3" providerId="AD" clId="Web-{E730563D-6586-8CAB-031F-A72B8ED1BF21}" dt="2025-10-03T18:53:51.864" v="189" actId="14100"/>
          <ac:spMkLst>
            <pc:docMk/>
            <pc:sldMk cId="3408345038" sldId="262"/>
            <ac:spMk id="2" creationId="{F1948311-38C1-5F3E-6A4A-96D9444CCE73}"/>
          </ac:spMkLst>
        </pc:spChg>
        <pc:spChg chg="add del mod">
          <ac:chgData name="Rabia Rashid (2504610)" userId="S::2504610@student.uwtsd.ac.uk::636935a1-5ac8-458c-b9dd-7489d65ec2f3" providerId="AD" clId="Web-{E730563D-6586-8CAB-031F-A72B8ED1BF21}" dt="2025-10-03T18:51:44.267" v="168"/>
          <ac:spMkLst>
            <pc:docMk/>
            <pc:sldMk cId="3408345038" sldId="262"/>
            <ac:spMk id="3" creationId="{ABC49523-A7E8-0BAA-823D-573588BA1ECF}"/>
          </ac:spMkLst>
        </pc:spChg>
        <pc:spChg chg="add del">
          <ac:chgData name="Rabia Rashid (2504610)" userId="S::2504610@student.uwtsd.ac.uk::636935a1-5ac8-458c-b9dd-7489d65ec2f3" providerId="AD" clId="Web-{E730563D-6586-8CAB-031F-A72B8ED1BF21}" dt="2025-10-03T18:51:41.251" v="165"/>
          <ac:spMkLst>
            <pc:docMk/>
            <pc:sldMk cId="3408345038" sldId="262"/>
            <ac:spMk id="8" creationId="{6A364E18-0909-04B8-85B7-1D75F7673370}"/>
          </ac:spMkLst>
        </pc:spChg>
        <pc:spChg chg="add del">
          <ac:chgData name="Rabia Rashid (2504610)" userId="S::2504610@student.uwtsd.ac.uk::636935a1-5ac8-458c-b9dd-7489d65ec2f3" providerId="AD" clId="Web-{E730563D-6586-8CAB-031F-A72B8ED1BF21}" dt="2025-10-03T18:51:33.798" v="163"/>
          <ac:spMkLst>
            <pc:docMk/>
            <pc:sldMk cId="3408345038" sldId="262"/>
            <ac:spMk id="9" creationId="{80300B1B-B85E-D514-C6B4-30126EBBCDEC}"/>
          </ac:spMkLst>
        </pc:spChg>
        <pc:spChg chg="add del">
          <ac:chgData name="Rabia Rashid (2504610)" userId="S::2504610@student.uwtsd.ac.uk::636935a1-5ac8-458c-b9dd-7489d65ec2f3" providerId="AD" clId="Web-{E730563D-6586-8CAB-031F-A72B8ED1BF21}" dt="2025-10-03T18:51:41.251" v="165"/>
          <ac:spMkLst>
            <pc:docMk/>
            <pc:sldMk cId="3408345038" sldId="262"/>
            <ac:spMk id="10" creationId="{5A4E4C0D-6BCA-FC17-62BD-B629662A9DF1}"/>
          </ac:spMkLst>
        </pc:spChg>
        <pc:spChg chg="add del">
          <ac:chgData name="Rabia Rashid (2504610)" userId="S::2504610@student.uwtsd.ac.uk::636935a1-5ac8-458c-b9dd-7489d65ec2f3" providerId="AD" clId="Web-{E730563D-6586-8CAB-031F-A72B8ED1BF21}" dt="2025-10-03T18:51:33.798" v="163"/>
          <ac:spMkLst>
            <pc:docMk/>
            <pc:sldMk cId="3408345038" sldId="262"/>
            <ac:spMk id="11" creationId="{569C509C-DC9F-72A7-2C51-F7F49BF17558}"/>
          </ac:spMkLst>
        </pc:spChg>
        <pc:spChg chg="add del">
          <ac:chgData name="Rabia Rashid (2504610)" userId="S::2504610@student.uwtsd.ac.uk::636935a1-5ac8-458c-b9dd-7489d65ec2f3" providerId="AD" clId="Web-{E730563D-6586-8CAB-031F-A72B8ED1BF21}" dt="2025-10-03T18:51:41.251" v="165"/>
          <ac:spMkLst>
            <pc:docMk/>
            <pc:sldMk cId="3408345038" sldId="262"/>
            <ac:spMk id="12" creationId="{8B08FA76-1ED5-E432-8E59-C7ABAAB69F5E}"/>
          </ac:spMkLst>
        </pc:spChg>
        <pc:spChg chg="add del">
          <ac:chgData name="Rabia Rashid (2504610)" userId="S::2504610@student.uwtsd.ac.uk::636935a1-5ac8-458c-b9dd-7489d65ec2f3" providerId="AD" clId="Web-{E730563D-6586-8CAB-031F-A72B8ED1BF21}" dt="2025-10-03T18:51:33.798" v="163"/>
          <ac:spMkLst>
            <pc:docMk/>
            <pc:sldMk cId="3408345038" sldId="262"/>
            <ac:spMk id="13" creationId="{992F11F5-4650-4EDB-A5A2-609AA6316674}"/>
          </ac:spMkLst>
        </pc:spChg>
        <pc:spChg chg="add del">
          <ac:chgData name="Rabia Rashid (2504610)" userId="S::2504610@student.uwtsd.ac.uk::636935a1-5ac8-458c-b9dd-7489d65ec2f3" providerId="AD" clId="Web-{E730563D-6586-8CAB-031F-A72B8ED1BF21}" dt="2025-10-03T18:51:33.798" v="163"/>
          <ac:spMkLst>
            <pc:docMk/>
            <pc:sldMk cId="3408345038" sldId="262"/>
            <ac:spMk id="15" creationId="{0F985F24-A82E-38BB-9E95-B68E0525A443}"/>
          </ac:spMkLst>
        </pc:spChg>
        <pc:spChg chg="add del">
          <ac:chgData name="Rabia Rashid (2504610)" userId="S::2504610@student.uwtsd.ac.uk::636935a1-5ac8-458c-b9dd-7489d65ec2f3" providerId="AD" clId="Web-{E730563D-6586-8CAB-031F-A72B8ED1BF21}" dt="2025-10-03T18:51:41.251" v="165"/>
          <ac:spMkLst>
            <pc:docMk/>
            <pc:sldMk cId="3408345038" sldId="262"/>
            <ac:spMk id="17" creationId="{ABC49523-A7E8-0BAA-823D-573588BA1ECF}"/>
          </ac:spMkLst>
        </pc:spChg>
        <pc:spChg chg="add del">
          <ac:chgData name="Rabia Rashid (2504610)" userId="S::2504610@student.uwtsd.ac.uk::636935a1-5ac8-458c-b9dd-7489d65ec2f3" providerId="AD" clId="Web-{E730563D-6586-8CAB-031F-A72B8ED1BF21}" dt="2025-10-03T18:51:44.251" v="167"/>
          <ac:spMkLst>
            <pc:docMk/>
            <pc:sldMk cId="3408345038" sldId="262"/>
            <ac:spMk id="19" creationId="{B063577F-2949-C31E-B4B0-5E250230FD0F}"/>
          </ac:spMkLst>
        </pc:spChg>
        <pc:spChg chg="add del">
          <ac:chgData name="Rabia Rashid (2504610)" userId="S::2504610@student.uwtsd.ac.uk::636935a1-5ac8-458c-b9dd-7489d65ec2f3" providerId="AD" clId="Web-{E730563D-6586-8CAB-031F-A72B8ED1BF21}" dt="2025-10-03T18:51:44.251" v="167"/>
          <ac:spMkLst>
            <pc:docMk/>
            <pc:sldMk cId="3408345038" sldId="262"/>
            <ac:spMk id="20" creationId="{17E4A51B-BAF6-3729-A2C0-89331F2FB716}"/>
          </ac:spMkLst>
        </pc:spChg>
        <pc:spChg chg="add del">
          <ac:chgData name="Rabia Rashid (2504610)" userId="S::2504610@student.uwtsd.ac.uk::636935a1-5ac8-458c-b9dd-7489d65ec2f3" providerId="AD" clId="Web-{E730563D-6586-8CAB-031F-A72B8ED1BF21}" dt="2025-10-03T18:52:35.759" v="175"/>
          <ac:spMkLst>
            <pc:docMk/>
            <pc:sldMk cId="3408345038" sldId="262"/>
            <ac:spMk id="23" creationId="{3D00CB3E-22D8-C88A-E699-CC9736BC98D4}"/>
          </ac:spMkLst>
        </pc:spChg>
        <pc:spChg chg="add mod">
          <ac:chgData name="Rabia Rashid (2504610)" userId="S::2504610@student.uwtsd.ac.uk::636935a1-5ac8-458c-b9dd-7489d65ec2f3" providerId="AD" clId="Web-{E730563D-6586-8CAB-031F-A72B8ED1BF21}" dt="2025-10-03T18:53:59.928" v="190" actId="14100"/>
          <ac:spMkLst>
            <pc:docMk/>
            <pc:sldMk cId="3408345038" sldId="262"/>
            <ac:spMk id="24" creationId="{ABC49523-A7E8-0BAA-823D-573588BA1ECF}"/>
          </ac:spMkLst>
        </pc:spChg>
        <pc:spChg chg="add del">
          <ac:chgData name="Rabia Rashid (2504610)" userId="S::2504610@student.uwtsd.ac.uk::636935a1-5ac8-458c-b9dd-7489d65ec2f3" providerId="AD" clId="Web-{E730563D-6586-8CAB-031F-A72B8ED1BF21}" dt="2025-10-03T18:52:35.743" v="174"/>
          <ac:spMkLst>
            <pc:docMk/>
            <pc:sldMk cId="3408345038" sldId="262"/>
            <ac:spMk id="29" creationId="{72AA3712-C5CA-A663-E80E-253CE093079F}"/>
          </ac:spMkLst>
        </pc:spChg>
        <pc:spChg chg="add">
          <ac:chgData name="Rabia Rashid (2504610)" userId="S::2504610@student.uwtsd.ac.uk::636935a1-5ac8-458c-b9dd-7489d65ec2f3" providerId="AD" clId="Web-{E730563D-6586-8CAB-031F-A72B8ED1BF21}" dt="2025-10-03T18:52:35.759" v="175"/>
          <ac:spMkLst>
            <pc:docMk/>
            <pc:sldMk cId="3408345038" sldId="262"/>
            <ac:spMk id="31" creationId="{3D00CB3E-22D8-C88A-E699-CC9736BC98D4}"/>
          </ac:spMkLst>
        </pc:spChg>
        <pc:graphicFrameChg chg="add del">
          <ac:chgData name="Rabia Rashid (2504610)" userId="S::2504610@student.uwtsd.ac.uk::636935a1-5ac8-458c-b9dd-7489d65ec2f3" providerId="AD" clId="Web-{E730563D-6586-8CAB-031F-A72B8ED1BF21}" dt="2025-10-03T18:51:33.798" v="163"/>
          <ac:graphicFrameMkLst>
            <pc:docMk/>
            <pc:sldMk cId="3408345038" sldId="262"/>
            <ac:graphicFrameMk id="5" creationId="{A31FB7E4-AAAA-9CB0-FE02-277EB85C04DE}"/>
          </ac:graphicFrameMkLst>
        </pc:graphicFrameChg>
        <pc:graphicFrameChg chg="add del">
          <ac:chgData name="Rabia Rashid (2504610)" userId="S::2504610@student.uwtsd.ac.uk::636935a1-5ac8-458c-b9dd-7489d65ec2f3" providerId="AD" clId="Web-{E730563D-6586-8CAB-031F-A72B8ED1BF21}" dt="2025-10-03T18:51:44.251" v="167"/>
          <ac:graphicFrameMkLst>
            <pc:docMk/>
            <pc:sldMk cId="3408345038" sldId="262"/>
            <ac:graphicFrameMk id="21" creationId="{DF7EBB1A-2BC6-2A06-9935-43160AE571E0}"/>
          </ac:graphicFrameMkLst>
        </pc:graphicFrameChg>
        <pc:picChg chg="add mod">
          <ac:chgData name="Rabia Rashid (2504610)" userId="S::2504610@student.uwtsd.ac.uk::636935a1-5ac8-458c-b9dd-7489d65ec2f3" providerId="AD" clId="Web-{E730563D-6586-8CAB-031F-A72B8ED1BF21}" dt="2025-10-03T18:53:05.532" v="181" actId="1076"/>
          <ac:picMkLst>
            <pc:docMk/>
            <pc:sldMk cId="3408345038" sldId="262"/>
            <ac:picMk id="7" creationId="{8D5B30CB-0BE8-7B8E-D4BF-B3DD27DDABD9}"/>
          </ac:picMkLst>
        </pc:picChg>
      </pc:sldChg>
      <pc:sldChg chg="addSp delSp modSp new mod setBg">
        <pc:chgData name="Rabia Rashid (2504610)" userId="S::2504610@student.uwtsd.ac.uk::636935a1-5ac8-458c-b9dd-7489d65ec2f3" providerId="AD" clId="Web-{E730563D-6586-8CAB-031F-A72B8ED1BF21}" dt="2025-10-03T19:05:10.299" v="295" actId="20577"/>
        <pc:sldMkLst>
          <pc:docMk/>
          <pc:sldMk cId="758547365" sldId="263"/>
        </pc:sldMkLst>
        <pc:spChg chg="mod">
          <ac:chgData name="Rabia Rashid (2504610)" userId="S::2504610@student.uwtsd.ac.uk::636935a1-5ac8-458c-b9dd-7489d65ec2f3" providerId="AD" clId="Web-{E730563D-6586-8CAB-031F-A72B8ED1BF21}" dt="2025-10-03T18:59:25.677" v="218" actId="14100"/>
          <ac:spMkLst>
            <pc:docMk/>
            <pc:sldMk cId="758547365" sldId="263"/>
            <ac:spMk id="2" creationId="{07D82D3A-53AF-AAB0-65E4-EBAFD5CE4EA6}"/>
          </ac:spMkLst>
        </pc:spChg>
        <pc:spChg chg="mod">
          <ac:chgData name="Rabia Rashid (2504610)" userId="S::2504610@student.uwtsd.ac.uk::636935a1-5ac8-458c-b9dd-7489d65ec2f3" providerId="AD" clId="Web-{E730563D-6586-8CAB-031F-A72B8ED1BF21}" dt="2025-10-03T18:59:43.287" v="222" actId="14100"/>
          <ac:spMkLst>
            <pc:docMk/>
            <pc:sldMk cId="758547365" sldId="263"/>
            <ac:spMk id="3" creationId="{DE237662-0C08-420C-B082-6D68EA69D778}"/>
          </ac:spMkLst>
        </pc:spChg>
        <pc:spChg chg="add del mod">
          <ac:chgData name="Rabia Rashid (2504610)" userId="S::2504610@student.uwtsd.ac.uk::636935a1-5ac8-458c-b9dd-7489d65ec2f3" providerId="AD" clId="Web-{E730563D-6586-8CAB-031F-A72B8ED1BF21}" dt="2025-10-03T19:01:27.321" v="225"/>
          <ac:spMkLst>
            <pc:docMk/>
            <pc:sldMk cId="758547365" sldId="263"/>
            <ac:spMk id="4" creationId="{AD26FBE1-4554-1D6D-90D9-392EDB2666E8}"/>
          </ac:spMkLst>
        </pc:spChg>
        <pc:spChg chg="add mod">
          <ac:chgData name="Rabia Rashid (2504610)" userId="S::2504610@student.uwtsd.ac.uk::636935a1-5ac8-458c-b9dd-7489d65ec2f3" providerId="AD" clId="Web-{E730563D-6586-8CAB-031F-A72B8ED1BF21}" dt="2025-10-03T19:05:10.299" v="295" actId="20577"/>
          <ac:spMkLst>
            <pc:docMk/>
            <pc:sldMk cId="758547365" sldId="263"/>
            <ac:spMk id="5" creationId="{DB6910C8-D45A-B564-1354-5140EC0C437E}"/>
          </ac:spMkLst>
        </pc:spChg>
        <pc:spChg chg="add">
          <ac:chgData name="Rabia Rashid (2504610)" userId="S::2504610@student.uwtsd.ac.uk::636935a1-5ac8-458c-b9dd-7489d65ec2f3" providerId="AD" clId="Web-{E730563D-6586-8CAB-031F-A72B8ED1BF21}" dt="2025-10-03T18:58:30.785" v="209"/>
          <ac:spMkLst>
            <pc:docMk/>
            <pc:sldMk cId="758547365" sldId="263"/>
            <ac:spMk id="10" creationId="{72AA3712-C5CA-A663-E80E-253CE093079F}"/>
          </ac:spMkLst>
        </pc:spChg>
        <pc:picChg chg="add">
          <ac:chgData name="Rabia Rashid (2504610)" userId="S::2504610@student.uwtsd.ac.uk::636935a1-5ac8-458c-b9dd-7489d65ec2f3" providerId="AD" clId="Web-{E730563D-6586-8CAB-031F-A72B8ED1BF21}" dt="2025-10-03T18:58:30.785" v="209"/>
          <ac:picMkLst>
            <pc:docMk/>
            <pc:sldMk cId="758547365" sldId="263"/>
            <ac:picMk id="7" creationId="{CFF46848-835A-A102-14B7-440B952D268F}"/>
          </ac:picMkLst>
        </pc:picChg>
      </pc:sldChg>
    </pc:docChg>
  </pc:docChgLst>
  <pc:docChgLst>
    <pc:chgData name="Rabia Rashid (2504610)" userId="S::2504610@student.uwtsd.ac.uk::636935a1-5ac8-458c-b9dd-7489d65ec2f3" providerId="AD" clId="Web-{3074170B-CF14-CE64-C4D6-3F7A3D895379}"/>
    <pc:docChg chg="modSld">
      <pc:chgData name="Rabia Rashid (2504610)" userId="S::2504610@student.uwtsd.ac.uk::636935a1-5ac8-458c-b9dd-7489d65ec2f3" providerId="AD" clId="Web-{3074170B-CF14-CE64-C4D6-3F7A3D895379}" dt="2025-10-03T15:47:38.759" v="119" actId="20577"/>
      <pc:docMkLst>
        <pc:docMk/>
      </pc:docMkLst>
      <pc:sldChg chg="delSp modSp">
        <pc:chgData name="Rabia Rashid (2504610)" userId="S::2504610@student.uwtsd.ac.uk::636935a1-5ac8-458c-b9dd-7489d65ec2f3" providerId="AD" clId="Web-{3074170B-CF14-CE64-C4D6-3F7A3D895379}" dt="2025-10-03T15:43:35.941" v="101"/>
        <pc:sldMkLst>
          <pc:docMk/>
          <pc:sldMk cId="109857222" sldId="256"/>
        </pc:sldMkLst>
        <pc:spChg chg="mod">
          <ac:chgData name="Rabia Rashid (2504610)" userId="S::2504610@student.uwtsd.ac.uk::636935a1-5ac8-458c-b9dd-7489d65ec2f3" providerId="AD" clId="Web-{3074170B-CF14-CE64-C4D6-3F7A3D895379}" dt="2025-10-03T15:35:10.151" v="1" actId="20577"/>
          <ac:spMkLst>
            <pc:docMk/>
            <pc:sldMk cId="109857222" sldId="256"/>
            <ac:spMk id="2" creationId="{00000000-0000-0000-0000-000000000000}"/>
          </ac:spMkLst>
        </pc:spChg>
        <pc:spChg chg="mod">
          <ac:chgData name="Rabia Rashid (2504610)" userId="S::2504610@student.uwtsd.ac.uk::636935a1-5ac8-458c-b9dd-7489d65ec2f3" providerId="AD" clId="Web-{3074170B-CF14-CE64-C4D6-3F7A3D895379}" dt="2025-10-03T15:35:25.198" v="3" actId="20577"/>
          <ac:spMkLst>
            <pc:docMk/>
            <pc:sldMk cId="109857222" sldId="256"/>
            <ac:spMk id="3" creationId="{00000000-0000-0000-0000-000000000000}"/>
          </ac:spMkLst>
        </pc:spChg>
        <pc:spChg chg="del mod">
          <ac:chgData name="Rabia Rashid (2504610)" userId="S::2504610@student.uwtsd.ac.uk::636935a1-5ac8-458c-b9dd-7489d65ec2f3" providerId="AD" clId="Web-{3074170B-CF14-CE64-C4D6-3F7A3D895379}" dt="2025-10-03T15:43:30.332" v="100"/>
          <ac:spMkLst>
            <pc:docMk/>
            <pc:sldMk cId="109857222" sldId="256"/>
            <ac:spMk id="5" creationId="{C3FFF145-C516-5510-EF08-EB899E5649AE}"/>
          </ac:spMkLst>
        </pc:spChg>
        <pc:picChg chg="del mod">
          <ac:chgData name="Rabia Rashid (2504610)" userId="S::2504610@student.uwtsd.ac.uk::636935a1-5ac8-458c-b9dd-7489d65ec2f3" providerId="AD" clId="Web-{3074170B-CF14-CE64-C4D6-3F7A3D895379}" dt="2025-10-03T15:43:35.941" v="101"/>
          <ac:picMkLst>
            <pc:docMk/>
            <pc:sldMk cId="109857222" sldId="256"/>
            <ac:picMk id="4" creationId="{243A99A0-AE92-25E9-B524-572A550EC1CD}"/>
          </ac:picMkLst>
        </pc:picChg>
      </pc:sldChg>
      <pc:sldChg chg="modSp">
        <pc:chgData name="Rabia Rashid (2504610)" userId="S::2504610@student.uwtsd.ac.uk::636935a1-5ac8-458c-b9dd-7489d65ec2f3" providerId="AD" clId="Web-{3074170B-CF14-CE64-C4D6-3F7A3D895379}" dt="2025-10-03T15:47:38.759" v="119" actId="20577"/>
        <pc:sldMkLst>
          <pc:docMk/>
          <pc:sldMk cId="2832105425" sldId="257"/>
        </pc:sldMkLst>
        <pc:spChg chg="mod">
          <ac:chgData name="Rabia Rashid (2504610)" userId="S::2504610@student.uwtsd.ac.uk::636935a1-5ac8-458c-b9dd-7489d65ec2f3" providerId="AD" clId="Web-{3074170B-CF14-CE64-C4D6-3F7A3D895379}" dt="2025-10-03T15:47:38.759" v="119" actId="20577"/>
          <ac:spMkLst>
            <pc:docMk/>
            <pc:sldMk cId="2832105425" sldId="257"/>
            <ac:spMk id="3" creationId="{39668735-13E5-58FC-06AE-8A862B6579B2}"/>
          </ac:spMkLst>
        </pc:spChg>
      </pc:sldChg>
    </pc:docChg>
  </pc:docChgLst>
  <pc:docChgLst>
    <pc:chgData name="Rabia Rashid (2504610)" userId="S::2504610@student.uwtsd.ac.uk::636935a1-5ac8-458c-b9dd-7489d65ec2f3" providerId="AD" clId="Web-{231DE27D-DBFA-EE1E-AB05-382C86C81352}"/>
    <pc:docChg chg="modSld">
      <pc:chgData name="Rabia Rashid (2504610)" userId="S::2504610@student.uwtsd.ac.uk::636935a1-5ac8-458c-b9dd-7489d65ec2f3" providerId="AD" clId="Web-{231DE27D-DBFA-EE1E-AB05-382C86C81352}" dt="2025-10-03T18:24:13.499" v="30" actId="20577"/>
      <pc:docMkLst>
        <pc:docMk/>
      </pc:docMkLst>
      <pc:sldChg chg="modSp">
        <pc:chgData name="Rabia Rashid (2504610)" userId="S::2504610@student.uwtsd.ac.uk::636935a1-5ac8-458c-b9dd-7489d65ec2f3" providerId="AD" clId="Web-{231DE27D-DBFA-EE1E-AB05-382C86C81352}" dt="2025-10-03T18:24:13.499" v="30" actId="20577"/>
        <pc:sldMkLst>
          <pc:docMk/>
          <pc:sldMk cId="415400515" sldId="260"/>
        </pc:sldMkLst>
        <pc:spChg chg="mod">
          <ac:chgData name="Rabia Rashid (2504610)" userId="S::2504610@student.uwtsd.ac.uk::636935a1-5ac8-458c-b9dd-7489d65ec2f3" providerId="AD" clId="Web-{231DE27D-DBFA-EE1E-AB05-382C86C81352}" dt="2025-10-03T18:24:13.499" v="30" actId="20577"/>
          <ac:spMkLst>
            <pc:docMk/>
            <pc:sldMk cId="415400515" sldId="260"/>
            <ac:spMk id="11" creationId="{4C863D0E-476B-C136-81AA-CCB69ACB6A8F}"/>
          </ac:spMkLst>
        </pc:spChg>
        <pc:spChg chg="mod">
          <ac:chgData name="Rabia Rashid (2504610)" userId="S::2504610@student.uwtsd.ac.uk::636935a1-5ac8-458c-b9dd-7489d65ec2f3" providerId="AD" clId="Web-{231DE27D-DBFA-EE1E-AB05-382C86C81352}" dt="2025-10-03T18:23:43.701" v="18" actId="20577"/>
          <ac:spMkLst>
            <pc:docMk/>
            <pc:sldMk cId="415400515" sldId="260"/>
            <ac:spMk id="20" creationId="{8630C961-0799-6F2C-F4A0-764ED342E681}"/>
          </ac:spMkLst>
        </pc:spChg>
      </pc:sldChg>
    </pc:docChg>
  </pc:docChgLst>
  <pc:docChgLst>
    <pc:chgData name="Rabia Rashid (2504610)" userId="S::2504610@student.uwtsd.ac.uk::636935a1-5ac8-458c-b9dd-7489d65ec2f3" providerId="AD" clId="Web-{BA942C8D-ABDC-8CAC-7B7B-94BDCBEAA7EA}"/>
    <pc:docChg chg="addSld modSld addMainMaster delMainMaster">
      <pc:chgData name="Rabia Rashid (2504610)" userId="S::2504610@student.uwtsd.ac.uk::636935a1-5ac8-458c-b9dd-7489d65ec2f3" providerId="AD" clId="Web-{BA942C8D-ABDC-8CAC-7B7B-94BDCBEAA7EA}" dt="2025-10-02T09:14:58.828" v="388" actId="1076"/>
      <pc:docMkLst>
        <pc:docMk/>
      </pc:docMkLst>
      <pc:sldChg chg="addSp delSp modSp mod setBg modClrScheme chgLayout">
        <pc:chgData name="Rabia Rashid (2504610)" userId="S::2504610@student.uwtsd.ac.uk::636935a1-5ac8-458c-b9dd-7489d65ec2f3" providerId="AD" clId="Web-{BA942C8D-ABDC-8CAC-7B7B-94BDCBEAA7EA}" dt="2025-10-02T09:04:20.036" v="359" actId="20577"/>
        <pc:sldMkLst>
          <pc:docMk/>
          <pc:sldMk cId="109857222" sldId="256"/>
        </pc:sldMkLst>
      </pc:sldChg>
      <pc:sldChg chg="addSp delSp modSp new mod setBg">
        <pc:chgData name="Rabia Rashid (2504610)" userId="S::2504610@student.uwtsd.ac.uk::636935a1-5ac8-458c-b9dd-7489d65ec2f3" providerId="AD" clId="Web-{BA942C8D-ABDC-8CAC-7B7B-94BDCBEAA7EA}" dt="2025-10-02T09:14:58.828" v="388" actId="1076"/>
        <pc:sldMkLst>
          <pc:docMk/>
          <pc:sldMk cId="2832105425" sldId="257"/>
        </pc:sldMkLst>
        <pc:spChg chg="mod">
          <ac:chgData name="Rabia Rashid (2504610)" userId="S::2504610@student.uwtsd.ac.uk::636935a1-5ac8-458c-b9dd-7489d65ec2f3" providerId="AD" clId="Web-{BA942C8D-ABDC-8CAC-7B7B-94BDCBEAA7EA}" dt="2025-10-02T09:00:30.868" v="340"/>
          <ac:spMkLst>
            <pc:docMk/>
            <pc:sldMk cId="2832105425" sldId="257"/>
            <ac:spMk id="2" creationId="{075049BE-CEA7-407C-2173-9DA3B4C7BF6B}"/>
          </ac:spMkLst>
        </pc:spChg>
        <pc:spChg chg="add">
          <ac:chgData name="Rabia Rashid (2504610)" userId="S::2504610@student.uwtsd.ac.uk::636935a1-5ac8-458c-b9dd-7489d65ec2f3" providerId="AD" clId="Web-{BA942C8D-ABDC-8CAC-7B7B-94BDCBEAA7EA}" dt="2025-10-02T09:00:30.868" v="340"/>
          <ac:spMkLst>
            <pc:docMk/>
            <pc:sldMk cId="2832105425" sldId="257"/>
            <ac:spMk id="14" creationId="{B063577F-2949-C31E-B4B0-5E250230FD0F}"/>
          </ac:spMkLst>
        </pc:spChg>
        <pc:spChg chg="add">
          <ac:chgData name="Rabia Rashid (2504610)" userId="S::2504610@student.uwtsd.ac.uk::636935a1-5ac8-458c-b9dd-7489d65ec2f3" providerId="AD" clId="Web-{BA942C8D-ABDC-8CAC-7B7B-94BDCBEAA7EA}" dt="2025-10-02T09:00:30.868" v="340"/>
          <ac:spMkLst>
            <pc:docMk/>
            <pc:sldMk cId="2832105425" sldId="257"/>
            <ac:spMk id="15" creationId="{17E4A51B-BAF6-3729-A2C0-89331F2FB716}"/>
          </ac:spMkLst>
        </pc:spChg>
        <pc:picChg chg="add mod">
          <ac:chgData name="Rabia Rashid (2504610)" userId="S::2504610@student.uwtsd.ac.uk::636935a1-5ac8-458c-b9dd-7489d65ec2f3" providerId="AD" clId="Web-{BA942C8D-ABDC-8CAC-7B7B-94BDCBEAA7EA}" dt="2025-10-02T09:14:58.828" v="388" actId="1076"/>
          <ac:picMkLst>
            <pc:docMk/>
            <pc:sldMk cId="2832105425" sldId="257"/>
            <ac:picMk id="4" creationId="{9E26A272-E737-0EBB-AD5B-F8EB89FC2579}"/>
          </ac:picMkLst>
        </pc:picChg>
      </pc:sldChg>
      <pc:sldMasterChg chg="del delSldLayout">
        <pc:chgData name="Rabia Rashid (2504610)" userId="S::2504610@student.uwtsd.ac.uk::636935a1-5ac8-458c-b9dd-7489d65ec2f3" providerId="AD" clId="Web-{BA942C8D-ABDC-8CAC-7B7B-94BDCBEAA7EA}" dt="2025-10-02T08:37:38.379" v="0"/>
        <pc:sldMasterMkLst>
          <pc:docMk/>
          <pc:sldMasterMk cId="2460954070" sldId="2147483660"/>
        </pc:sldMasterMkLst>
        <pc:sldLayoutChg chg="del">
          <pc:chgData name="Rabia Rashid (2504610)" userId="S::2504610@student.uwtsd.ac.uk::636935a1-5ac8-458c-b9dd-7489d65ec2f3" providerId="AD" clId="Web-{BA942C8D-ABDC-8CAC-7B7B-94BDCBEAA7EA}" dt="2025-10-02T08:37:38.379" v="0"/>
          <pc:sldLayoutMkLst>
            <pc:docMk/>
            <pc:sldMasterMk cId="2460954070" sldId="2147483660"/>
            <pc:sldLayoutMk cId="2385387890" sldId="2147483661"/>
          </pc:sldLayoutMkLst>
        </pc:sldLayoutChg>
        <pc:sldLayoutChg chg="del">
          <pc:chgData name="Rabia Rashid (2504610)" userId="S::2504610@student.uwtsd.ac.uk::636935a1-5ac8-458c-b9dd-7489d65ec2f3" providerId="AD" clId="Web-{BA942C8D-ABDC-8CAC-7B7B-94BDCBEAA7EA}" dt="2025-10-02T08:37:38.379" v="0"/>
          <pc:sldLayoutMkLst>
            <pc:docMk/>
            <pc:sldMasterMk cId="2460954070" sldId="2147483660"/>
            <pc:sldLayoutMk cId="949138452" sldId="2147483662"/>
          </pc:sldLayoutMkLst>
        </pc:sldLayoutChg>
        <pc:sldLayoutChg chg="del">
          <pc:chgData name="Rabia Rashid (2504610)" userId="S::2504610@student.uwtsd.ac.uk::636935a1-5ac8-458c-b9dd-7489d65ec2f3" providerId="AD" clId="Web-{BA942C8D-ABDC-8CAC-7B7B-94BDCBEAA7EA}" dt="2025-10-02T08:37:38.379" v="0"/>
          <pc:sldLayoutMkLst>
            <pc:docMk/>
            <pc:sldMasterMk cId="2460954070" sldId="2147483660"/>
            <pc:sldLayoutMk cId="2591524520" sldId="2147483663"/>
          </pc:sldLayoutMkLst>
        </pc:sldLayoutChg>
        <pc:sldLayoutChg chg="del">
          <pc:chgData name="Rabia Rashid (2504610)" userId="S::2504610@student.uwtsd.ac.uk::636935a1-5ac8-458c-b9dd-7489d65ec2f3" providerId="AD" clId="Web-{BA942C8D-ABDC-8CAC-7B7B-94BDCBEAA7EA}" dt="2025-10-02T08:37:38.379" v="0"/>
          <pc:sldLayoutMkLst>
            <pc:docMk/>
            <pc:sldMasterMk cId="2460954070" sldId="2147483660"/>
            <pc:sldLayoutMk cId="1203092039" sldId="2147483664"/>
          </pc:sldLayoutMkLst>
        </pc:sldLayoutChg>
        <pc:sldLayoutChg chg="del">
          <pc:chgData name="Rabia Rashid (2504610)" userId="S::2504610@student.uwtsd.ac.uk::636935a1-5ac8-458c-b9dd-7489d65ec2f3" providerId="AD" clId="Web-{BA942C8D-ABDC-8CAC-7B7B-94BDCBEAA7EA}" dt="2025-10-02T08:37:38.379" v="0"/>
          <pc:sldLayoutMkLst>
            <pc:docMk/>
            <pc:sldMasterMk cId="2460954070" sldId="2147483660"/>
            <pc:sldLayoutMk cId="3733172339" sldId="2147483665"/>
          </pc:sldLayoutMkLst>
        </pc:sldLayoutChg>
        <pc:sldLayoutChg chg="del">
          <pc:chgData name="Rabia Rashid (2504610)" userId="S::2504610@student.uwtsd.ac.uk::636935a1-5ac8-458c-b9dd-7489d65ec2f3" providerId="AD" clId="Web-{BA942C8D-ABDC-8CAC-7B7B-94BDCBEAA7EA}" dt="2025-10-02T08:37:38.379" v="0"/>
          <pc:sldLayoutMkLst>
            <pc:docMk/>
            <pc:sldMasterMk cId="2460954070" sldId="2147483660"/>
            <pc:sldLayoutMk cId="3210312558" sldId="2147483666"/>
          </pc:sldLayoutMkLst>
        </pc:sldLayoutChg>
        <pc:sldLayoutChg chg="del">
          <pc:chgData name="Rabia Rashid (2504610)" userId="S::2504610@student.uwtsd.ac.uk::636935a1-5ac8-458c-b9dd-7489d65ec2f3" providerId="AD" clId="Web-{BA942C8D-ABDC-8CAC-7B7B-94BDCBEAA7EA}" dt="2025-10-02T08:37:38.379" v="0"/>
          <pc:sldLayoutMkLst>
            <pc:docMk/>
            <pc:sldMasterMk cId="2460954070" sldId="2147483660"/>
            <pc:sldLayoutMk cId="3146388984" sldId="2147483667"/>
          </pc:sldLayoutMkLst>
        </pc:sldLayoutChg>
        <pc:sldLayoutChg chg="del">
          <pc:chgData name="Rabia Rashid (2504610)" userId="S::2504610@student.uwtsd.ac.uk::636935a1-5ac8-458c-b9dd-7489d65ec2f3" providerId="AD" clId="Web-{BA942C8D-ABDC-8CAC-7B7B-94BDCBEAA7EA}" dt="2025-10-02T08:37:38.379" v="0"/>
          <pc:sldLayoutMkLst>
            <pc:docMk/>
            <pc:sldMasterMk cId="2460954070" sldId="2147483660"/>
            <pc:sldLayoutMk cId="3171841454" sldId="2147483668"/>
          </pc:sldLayoutMkLst>
        </pc:sldLayoutChg>
        <pc:sldLayoutChg chg="del">
          <pc:chgData name="Rabia Rashid (2504610)" userId="S::2504610@student.uwtsd.ac.uk::636935a1-5ac8-458c-b9dd-7489d65ec2f3" providerId="AD" clId="Web-{BA942C8D-ABDC-8CAC-7B7B-94BDCBEAA7EA}" dt="2025-10-02T08:37:38.379" v="0"/>
          <pc:sldLayoutMkLst>
            <pc:docMk/>
            <pc:sldMasterMk cId="2460954070" sldId="2147483660"/>
            <pc:sldLayoutMk cId="1718958274" sldId="2147483669"/>
          </pc:sldLayoutMkLst>
        </pc:sldLayoutChg>
        <pc:sldLayoutChg chg="del">
          <pc:chgData name="Rabia Rashid (2504610)" userId="S::2504610@student.uwtsd.ac.uk::636935a1-5ac8-458c-b9dd-7489d65ec2f3" providerId="AD" clId="Web-{BA942C8D-ABDC-8CAC-7B7B-94BDCBEAA7EA}" dt="2025-10-02T08:37:38.379" v="0"/>
          <pc:sldLayoutMkLst>
            <pc:docMk/>
            <pc:sldMasterMk cId="2460954070" sldId="2147483660"/>
            <pc:sldLayoutMk cId="2202905451" sldId="2147483670"/>
          </pc:sldLayoutMkLst>
        </pc:sldLayoutChg>
        <pc:sldLayoutChg chg="del">
          <pc:chgData name="Rabia Rashid (2504610)" userId="S::2504610@student.uwtsd.ac.uk::636935a1-5ac8-458c-b9dd-7489d65ec2f3" providerId="AD" clId="Web-{BA942C8D-ABDC-8CAC-7B7B-94BDCBEAA7EA}" dt="2025-10-02T08:37:38.379" v="0"/>
          <pc:sldLayoutMkLst>
            <pc:docMk/>
            <pc:sldMasterMk cId="2460954070" sldId="2147483660"/>
            <pc:sldLayoutMk cId="3479445657" sldId="2147483671"/>
          </pc:sldLayoutMkLst>
        </pc:sldLayoutChg>
      </pc:sldMasterChg>
      <pc:sldMasterChg chg="add addSldLayout">
        <pc:chgData name="Rabia Rashid (2504610)" userId="S::2504610@student.uwtsd.ac.uk::636935a1-5ac8-458c-b9dd-7489d65ec2f3" providerId="AD" clId="Web-{BA942C8D-ABDC-8CAC-7B7B-94BDCBEAA7EA}" dt="2025-10-02T08:37:38.379" v="0"/>
        <pc:sldMasterMkLst>
          <pc:docMk/>
          <pc:sldMasterMk cId="1916430438" sldId="2147483774"/>
        </pc:sldMasterMkLst>
        <pc:sldLayoutChg chg="add">
          <pc:chgData name="Rabia Rashid (2504610)" userId="S::2504610@student.uwtsd.ac.uk::636935a1-5ac8-458c-b9dd-7489d65ec2f3" providerId="AD" clId="Web-{BA942C8D-ABDC-8CAC-7B7B-94BDCBEAA7EA}" dt="2025-10-02T08:37:38.379" v="0"/>
          <pc:sldLayoutMkLst>
            <pc:docMk/>
            <pc:sldMasterMk cId="1916430438" sldId="2147483774"/>
            <pc:sldLayoutMk cId="4227353046" sldId="2147483763"/>
          </pc:sldLayoutMkLst>
        </pc:sldLayoutChg>
        <pc:sldLayoutChg chg="add">
          <pc:chgData name="Rabia Rashid (2504610)" userId="S::2504610@student.uwtsd.ac.uk::636935a1-5ac8-458c-b9dd-7489d65ec2f3" providerId="AD" clId="Web-{BA942C8D-ABDC-8CAC-7B7B-94BDCBEAA7EA}" dt="2025-10-02T08:37:38.379" v="0"/>
          <pc:sldLayoutMkLst>
            <pc:docMk/>
            <pc:sldMasterMk cId="1916430438" sldId="2147483774"/>
            <pc:sldLayoutMk cId="2538995237" sldId="2147483764"/>
          </pc:sldLayoutMkLst>
        </pc:sldLayoutChg>
        <pc:sldLayoutChg chg="add">
          <pc:chgData name="Rabia Rashid (2504610)" userId="S::2504610@student.uwtsd.ac.uk::636935a1-5ac8-458c-b9dd-7489d65ec2f3" providerId="AD" clId="Web-{BA942C8D-ABDC-8CAC-7B7B-94BDCBEAA7EA}" dt="2025-10-02T08:37:38.379" v="0"/>
          <pc:sldLayoutMkLst>
            <pc:docMk/>
            <pc:sldMasterMk cId="1916430438" sldId="2147483774"/>
            <pc:sldLayoutMk cId="3262016091" sldId="2147483765"/>
          </pc:sldLayoutMkLst>
        </pc:sldLayoutChg>
        <pc:sldLayoutChg chg="add">
          <pc:chgData name="Rabia Rashid (2504610)" userId="S::2504610@student.uwtsd.ac.uk::636935a1-5ac8-458c-b9dd-7489d65ec2f3" providerId="AD" clId="Web-{BA942C8D-ABDC-8CAC-7B7B-94BDCBEAA7EA}" dt="2025-10-02T08:37:38.379" v="0"/>
          <pc:sldLayoutMkLst>
            <pc:docMk/>
            <pc:sldMasterMk cId="1916430438" sldId="2147483774"/>
            <pc:sldLayoutMk cId="1022402425" sldId="2147483766"/>
          </pc:sldLayoutMkLst>
        </pc:sldLayoutChg>
        <pc:sldLayoutChg chg="add">
          <pc:chgData name="Rabia Rashid (2504610)" userId="S::2504610@student.uwtsd.ac.uk::636935a1-5ac8-458c-b9dd-7489d65ec2f3" providerId="AD" clId="Web-{BA942C8D-ABDC-8CAC-7B7B-94BDCBEAA7EA}" dt="2025-10-02T08:37:38.379" v="0"/>
          <pc:sldLayoutMkLst>
            <pc:docMk/>
            <pc:sldMasterMk cId="1916430438" sldId="2147483774"/>
            <pc:sldLayoutMk cId="2671037121" sldId="2147483767"/>
          </pc:sldLayoutMkLst>
        </pc:sldLayoutChg>
        <pc:sldLayoutChg chg="add">
          <pc:chgData name="Rabia Rashid (2504610)" userId="S::2504610@student.uwtsd.ac.uk::636935a1-5ac8-458c-b9dd-7489d65ec2f3" providerId="AD" clId="Web-{BA942C8D-ABDC-8CAC-7B7B-94BDCBEAA7EA}" dt="2025-10-02T08:37:38.379" v="0"/>
          <pc:sldLayoutMkLst>
            <pc:docMk/>
            <pc:sldMasterMk cId="1916430438" sldId="2147483774"/>
            <pc:sldLayoutMk cId="377737102" sldId="2147483768"/>
          </pc:sldLayoutMkLst>
        </pc:sldLayoutChg>
        <pc:sldLayoutChg chg="add">
          <pc:chgData name="Rabia Rashid (2504610)" userId="S::2504610@student.uwtsd.ac.uk::636935a1-5ac8-458c-b9dd-7489d65ec2f3" providerId="AD" clId="Web-{BA942C8D-ABDC-8CAC-7B7B-94BDCBEAA7EA}" dt="2025-10-02T08:37:38.379" v="0"/>
          <pc:sldLayoutMkLst>
            <pc:docMk/>
            <pc:sldMasterMk cId="1916430438" sldId="2147483774"/>
            <pc:sldLayoutMk cId="991615048" sldId="2147483769"/>
          </pc:sldLayoutMkLst>
        </pc:sldLayoutChg>
        <pc:sldLayoutChg chg="add">
          <pc:chgData name="Rabia Rashid (2504610)" userId="S::2504610@student.uwtsd.ac.uk::636935a1-5ac8-458c-b9dd-7489d65ec2f3" providerId="AD" clId="Web-{BA942C8D-ABDC-8CAC-7B7B-94BDCBEAA7EA}" dt="2025-10-02T08:37:38.379" v="0"/>
          <pc:sldLayoutMkLst>
            <pc:docMk/>
            <pc:sldMasterMk cId="1916430438" sldId="2147483774"/>
            <pc:sldLayoutMk cId="2590516956" sldId="2147483770"/>
          </pc:sldLayoutMkLst>
        </pc:sldLayoutChg>
        <pc:sldLayoutChg chg="add">
          <pc:chgData name="Rabia Rashid (2504610)" userId="S::2504610@student.uwtsd.ac.uk::636935a1-5ac8-458c-b9dd-7489d65ec2f3" providerId="AD" clId="Web-{BA942C8D-ABDC-8CAC-7B7B-94BDCBEAA7EA}" dt="2025-10-02T08:37:38.379" v="0"/>
          <pc:sldLayoutMkLst>
            <pc:docMk/>
            <pc:sldMasterMk cId="1916430438" sldId="2147483774"/>
            <pc:sldLayoutMk cId="3194869559" sldId="2147483771"/>
          </pc:sldLayoutMkLst>
        </pc:sldLayoutChg>
        <pc:sldLayoutChg chg="add">
          <pc:chgData name="Rabia Rashid (2504610)" userId="S::2504610@student.uwtsd.ac.uk::636935a1-5ac8-458c-b9dd-7489d65ec2f3" providerId="AD" clId="Web-{BA942C8D-ABDC-8CAC-7B7B-94BDCBEAA7EA}" dt="2025-10-02T08:37:38.379" v="0"/>
          <pc:sldLayoutMkLst>
            <pc:docMk/>
            <pc:sldMasterMk cId="1916430438" sldId="2147483774"/>
            <pc:sldLayoutMk cId="1188080059" sldId="2147483772"/>
          </pc:sldLayoutMkLst>
        </pc:sldLayoutChg>
        <pc:sldLayoutChg chg="add">
          <pc:chgData name="Rabia Rashid (2504610)" userId="S::2504610@student.uwtsd.ac.uk::636935a1-5ac8-458c-b9dd-7489d65ec2f3" providerId="AD" clId="Web-{BA942C8D-ABDC-8CAC-7B7B-94BDCBEAA7EA}" dt="2025-10-02T08:37:38.379" v="0"/>
          <pc:sldLayoutMkLst>
            <pc:docMk/>
            <pc:sldMasterMk cId="1916430438" sldId="2147483774"/>
            <pc:sldLayoutMk cId="4116378905" sldId="2147483773"/>
          </pc:sldLayoutMkLst>
        </pc:sldLayoutChg>
      </pc:sldMasterChg>
    </pc:docChg>
  </pc:docChgLst>
  <pc:docChgLst>
    <pc:chgData name="Rabia Rashid (2504610)" userId="S::2504610@student.uwtsd.ac.uk::636935a1-5ac8-458c-b9dd-7489d65ec2f3" providerId="AD" clId="Web-{BE3365F8-144F-2087-4EDD-F9782149B83E}"/>
    <pc:docChg chg="modSld">
      <pc:chgData name="Rabia Rashid (2504610)" userId="S::2504610@student.uwtsd.ac.uk::636935a1-5ac8-458c-b9dd-7489d65ec2f3" providerId="AD" clId="Web-{BE3365F8-144F-2087-4EDD-F9782149B83E}" dt="2025-10-03T16:26:23.137" v="837" actId="20577"/>
      <pc:docMkLst>
        <pc:docMk/>
      </pc:docMkLst>
      <pc:sldChg chg="addSp delSp modSp">
        <pc:chgData name="Rabia Rashid (2504610)" userId="S::2504610@student.uwtsd.ac.uk::636935a1-5ac8-458c-b9dd-7489d65ec2f3" providerId="AD" clId="Web-{BE3365F8-144F-2087-4EDD-F9782149B83E}" dt="2025-10-03T16:22:29.381" v="777" actId="20577"/>
        <pc:sldMkLst>
          <pc:docMk/>
          <pc:sldMk cId="2832105425" sldId="257"/>
        </pc:sldMkLst>
        <pc:spChg chg="add mod">
          <ac:chgData name="Rabia Rashid (2504610)" userId="S::2504610@student.uwtsd.ac.uk::636935a1-5ac8-458c-b9dd-7489d65ec2f3" providerId="AD" clId="Web-{BE3365F8-144F-2087-4EDD-F9782149B83E}" dt="2025-10-03T16:22:29.381" v="777" actId="20577"/>
          <ac:spMkLst>
            <pc:docMk/>
            <pc:sldMk cId="2832105425" sldId="257"/>
            <ac:spMk id="1094" creationId="{6DD27656-0070-53C8-07B2-3908097042D5}"/>
          </ac:spMkLst>
        </pc:spChg>
        <pc:graphicFrameChg chg="del modGraphic">
          <ac:chgData name="Rabia Rashid (2504610)" userId="S::2504610@student.uwtsd.ac.uk::636935a1-5ac8-458c-b9dd-7489d65ec2f3" providerId="AD" clId="Web-{BE3365F8-144F-2087-4EDD-F9782149B83E}" dt="2025-10-03T16:11:28.328" v="176"/>
          <ac:graphicFrameMkLst>
            <pc:docMk/>
            <pc:sldMk cId="2832105425" sldId="257"/>
            <ac:graphicFrameMk id="5" creationId="{EB706677-0993-15A3-BFC9-93C1A7BEBE01}"/>
          </ac:graphicFrameMkLst>
        </pc:graphicFrameChg>
      </pc:sldChg>
      <pc:sldChg chg="addSp delSp modSp delAnim">
        <pc:chgData name="Rabia Rashid (2504610)" userId="S::2504610@student.uwtsd.ac.uk::636935a1-5ac8-458c-b9dd-7489d65ec2f3" providerId="AD" clId="Web-{BE3365F8-144F-2087-4EDD-F9782149B83E}" dt="2025-10-03T16:26:23.137" v="837" actId="20577"/>
        <pc:sldMkLst>
          <pc:docMk/>
          <pc:sldMk cId="3120659137" sldId="258"/>
        </pc:sldMkLst>
        <pc:spChg chg="add del mod">
          <ac:chgData name="Rabia Rashid (2504610)" userId="S::2504610@student.uwtsd.ac.uk::636935a1-5ac8-458c-b9dd-7489d65ec2f3" providerId="AD" clId="Web-{BE3365F8-144F-2087-4EDD-F9782149B83E}" dt="2025-10-03T16:24:17.962" v="783"/>
          <ac:spMkLst>
            <pc:docMk/>
            <pc:sldMk cId="3120659137" sldId="258"/>
            <ac:spMk id="8" creationId="{11CBFE6E-0240-2DE4-B833-597418E4ED6A}"/>
          </ac:spMkLst>
        </pc:spChg>
        <pc:spChg chg="add del">
          <ac:chgData name="Rabia Rashid (2504610)" userId="S::2504610@student.uwtsd.ac.uk::636935a1-5ac8-458c-b9dd-7489d65ec2f3" providerId="AD" clId="Web-{BE3365F8-144F-2087-4EDD-F9782149B83E}" dt="2025-10-03T16:24:24.478" v="785"/>
          <ac:spMkLst>
            <pc:docMk/>
            <pc:sldMk cId="3120659137" sldId="258"/>
            <ac:spMk id="9" creationId="{703AE03A-172A-B846-B7D9-9531EF125833}"/>
          </ac:spMkLst>
        </pc:spChg>
        <pc:spChg chg="add mod">
          <ac:chgData name="Rabia Rashid (2504610)" userId="S::2504610@student.uwtsd.ac.uk::636935a1-5ac8-458c-b9dd-7489d65ec2f3" providerId="AD" clId="Web-{BE3365F8-144F-2087-4EDD-F9782149B83E}" dt="2025-10-03T16:26:23.137" v="837" actId="20577"/>
          <ac:spMkLst>
            <pc:docMk/>
            <pc:sldMk cId="3120659137" sldId="258"/>
            <ac:spMk id="10" creationId="{0D01C923-AE77-9A05-47C9-2C1E764013FA}"/>
          </ac:spMkLst>
        </pc:spChg>
        <pc:graphicFrameChg chg="del modGraphic">
          <ac:chgData name="Rabia Rashid (2504610)" userId="S::2504610@student.uwtsd.ac.uk::636935a1-5ac8-458c-b9dd-7489d65ec2f3" providerId="AD" clId="Web-{BE3365F8-144F-2087-4EDD-F9782149B83E}" dt="2025-10-03T16:23:53.321" v="779"/>
          <ac:graphicFrameMkLst>
            <pc:docMk/>
            <pc:sldMk cId="3120659137" sldId="258"/>
            <ac:graphicFrameMk id="15" creationId="{5D78845F-2759-FD28-7D01-455C24B76992}"/>
          </ac:graphicFrameMkLst>
        </pc:graphicFrameChg>
      </pc:sldChg>
    </pc:docChg>
  </pc:docChgLst>
  <pc:docChgLst>
    <pc:chgData name="Rabia Rashid (2504610)" userId="S::2504610@student.uwtsd.ac.uk::636935a1-5ac8-458c-b9dd-7489d65ec2f3" providerId="AD" clId="Web-{FFCA33F9-0E11-3466-ACC6-0263B1EDA3AE}"/>
    <pc:docChg chg="addSld modSld">
      <pc:chgData name="Rabia Rashid (2504610)" userId="S::2504610@student.uwtsd.ac.uk::636935a1-5ac8-458c-b9dd-7489d65ec2f3" providerId="AD" clId="Web-{FFCA33F9-0E11-3466-ACC6-0263B1EDA3AE}" dt="2025-10-03T22:10:38.025" v="195" actId="14100"/>
      <pc:docMkLst>
        <pc:docMk/>
      </pc:docMkLst>
      <pc:sldChg chg="new">
        <pc:chgData name="Rabia Rashid (2504610)" userId="S::2504610@student.uwtsd.ac.uk::636935a1-5ac8-458c-b9dd-7489d65ec2f3" providerId="AD" clId="Web-{FFCA33F9-0E11-3466-ACC6-0263B1EDA3AE}" dt="2025-10-03T21:54:03.827" v="0"/>
        <pc:sldMkLst>
          <pc:docMk/>
          <pc:sldMk cId="2372392362" sldId="264"/>
        </pc:sldMkLst>
      </pc:sldChg>
      <pc:sldChg chg="addSp modSp new mod setBg">
        <pc:chgData name="Rabia Rashid (2504610)" userId="S::2504610@student.uwtsd.ac.uk::636935a1-5ac8-458c-b9dd-7489d65ec2f3" providerId="AD" clId="Web-{FFCA33F9-0E11-3466-ACC6-0263B1EDA3AE}" dt="2025-10-03T22:03:20.044" v="169" actId="20577"/>
        <pc:sldMkLst>
          <pc:docMk/>
          <pc:sldMk cId="1844150390" sldId="265"/>
        </pc:sldMkLst>
        <pc:spChg chg="mod">
          <ac:chgData name="Rabia Rashid (2504610)" userId="S::2504610@student.uwtsd.ac.uk::636935a1-5ac8-458c-b9dd-7489d65ec2f3" providerId="AD" clId="Web-{FFCA33F9-0E11-3466-ACC6-0263B1EDA3AE}" dt="2025-10-03T22:03:20.044" v="169" actId="20577"/>
          <ac:spMkLst>
            <pc:docMk/>
            <pc:sldMk cId="1844150390" sldId="265"/>
            <ac:spMk id="2" creationId="{F8A8A041-B7C2-F48E-BF83-D72F7707C2ED}"/>
          </ac:spMkLst>
        </pc:spChg>
        <pc:spChg chg="add mod">
          <ac:chgData name="Rabia Rashid (2504610)" userId="S::2504610@student.uwtsd.ac.uk::636935a1-5ac8-458c-b9dd-7489d65ec2f3" providerId="AD" clId="Web-{FFCA33F9-0E11-3466-ACC6-0263B1EDA3AE}" dt="2025-10-03T22:02:51.480" v="168" actId="20577"/>
          <ac:spMkLst>
            <pc:docMk/>
            <pc:sldMk cId="1844150390" sldId="265"/>
            <ac:spMk id="3" creationId="{FAD6C097-AFA9-BDE1-F657-414A1B107E2C}"/>
          </ac:spMkLst>
        </pc:spChg>
        <pc:spChg chg="add">
          <ac:chgData name="Rabia Rashid (2504610)" userId="S::2504610@student.uwtsd.ac.uk::636935a1-5ac8-458c-b9dd-7489d65ec2f3" providerId="AD" clId="Web-{FFCA33F9-0E11-3466-ACC6-0263B1EDA3AE}" dt="2025-10-03T22:01:18.724" v="115"/>
          <ac:spMkLst>
            <pc:docMk/>
            <pc:sldMk cId="1844150390" sldId="265"/>
            <ac:spMk id="9" creationId="{48D7368D-31D9-8101-473D-CD39E706FD22}"/>
          </ac:spMkLst>
        </pc:spChg>
        <pc:spChg chg="add">
          <ac:chgData name="Rabia Rashid (2504610)" userId="S::2504610@student.uwtsd.ac.uk::636935a1-5ac8-458c-b9dd-7489d65ec2f3" providerId="AD" clId="Web-{FFCA33F9-0E11-3466-ACC6-0263B1EDA3AE}" dt="2025-10-03T22:01:18.724" v="115"/>
          <ac:spMkLst>
            <pc:docMk/>
            <pc:sldMk cId="1844150390" sldId="265"/>
            <ac:spMk id="11" creationId="{A0A7E8C1-C94C-2023-9143-01B16A21D046}"/>
          </ac:spMkLst>
        </pc:spChg>
        <pc:picChg chg="add">
          <ac:chgData name="Rabia Rashid (2504610)" userId="S::2504610@student.uwtsd.ac.uk::636935a1-5ac8-458c-b9dd-7489d65ec2f3" providerId="AD" clId="Web-{FFCA33F9-0E11-3466-ACC6-0263B1EDA3AE}" dt="2025-10-03T22:01:18.724" v="115"/>
          <ac:picMkLst>
            <pc:docMk/>
            <pc:sldMk cId="1844150390" sldId="265"/>
            <ac:picMk id="6" creationId="{964A9DE6-853D-2826-46E4-0090008AB945}"/>
          </ac:picMkLst>
        </pc:picChg>
      </pc:sldChg>
      <pc:sldChg chg="addSp modSp new mod setBg">
        <pc:chgData name="Rabia Rashid (2504610)" userId="S::2504610@student.uwtsd.ac.uk::636935a1-5ac8-458c-b9dd-7489d65ec2f3" providerId="AD" clId="Web-{FFCA33F9-0E11-3466-ACC6-0263B1EDA3AE}" dt="2025-10-03T22:10:38.025" v="195" actId="14100"/>
        <pc:sldMkLst>
          <pc:docMk/>
          <pc:sldMk cId="486013119" sldId="266"/>
        </pc:sldMkLst>
        <pc:spChg chg="mod">
          <ac:chgData name="Rabia Rashid (2504610)" userId="S::2504610@student.uwtsd.ac.uk::636935a1-5ac8-458c-b9dd-7489d65ec2f3" providerId="AD" clId="Web-{FFCA33F9-0E11-3466-ACC6-0263B1EDA3AE}" dt="2025-10-03T22:09:00.914" v="180"/>
          <ac:spMkLst>
            <pc:docMk/>
            <pc:sldMk cId="486013119" sldId="266"/>
            <ac:spMk id="2" creationId="{546C3E68-C71C-529B-575E-2F4B29C8F85F}"/>
          </ac:spMkLst>
        </pc:spChg>
        <pc:spChg chg="mod">
          <ac:chgData name="Rabia Rashid (2504610)" userId="S::2504610@student.uwtsd.ac.uk::636935a1-5ac8-458c-b9dd-7489d65ec2f3" providerId="AD" clId="Web-{FFCA33F9-0E11-3466-ACC6-0263B1EDA3AE}" dt="2025-10-03T22:10:37.994" v="194" actId="14100"/>
          <ac:spMkLst>
            <pc:docMk/>
            <pc:sldMk cId="486013119" sldId="266"/>
            <ac:spMk id="3" creationId="{6DCDE789-0E40-22BE-D546-AF0DCE0CC6C6}"/>
          </ac:spMkLst>
        </pc:spChg>
        <pc:spChg chg="add">
          <ac:chgData name="Rabia Rashid (2504610)" userId="S::2504610@student.uwtsd.ac.uk::636935a1-5ac8-458c-b9dd-7489d65ec2f3" providerId="AD" clId="Web-{FFCA33F9-0E11-3466-ACC6-0263B1EDA3AE}" dt="2025-10-03T22:09:00.914" v="180"/>
          <ac:spMkLst>
            <pc:docMk/>
            <pc:sldMk cId="486013119" sldId="266"/>
            <ac:spMk id="9" creationId="{E5D8E37F-B926-4EDC-B832-034AD1BBD5AC}"/>
          </ac:spMkLst>
        </pc:spChg>
        <pc:picChg chg="add mod">
          <ac:chgData name="Rabia Rashid (2504610)" userId="S::2504610@student.uwtsd.ac.uk::636935a1-5ac8-458c-b9dd-7489d65ec2f3" providerId="AD" clId="Web-{FFCA33F9-0E11-3466-ACC6-0263B1EDA3AE}" dt="2025-10-03T22:10:38.025" v="195" actId="14100"/>
          <ac:picMkLst>
            <pc:docMk/>
            <pc:sldMk cId="486013119" sldId="266"/>
            <ac:picMk id="5" creationId="{A92502CD-67D1-11F5-F1D9-9AA460CB027D}"/>
          </ac:picMkLst>
        </pc:picChg>
      </pc:sldChg>
    </pc:docChg>
  </pc:docChgLst>
  <pc:docChgLst>
    <pc:chgData name="Rabia Rashid (2504610)" userId="S::2504610@student.uwtsd.ac.uk::636935a1-5ac8-458c-b9dd-7489d65ec2f3" providerId="AD" clId="Web-{B6B74319-AC8C-3C35-9F22-9EFFD83E92F5}"/>
    <pc:docChg chg="addSld modSld">
      <pc:chgData name="Rabia Rashid (2504610)" userId="S::2504610@student.uwtsd.ac.uk::636935a1-5ac8-458c-b9dd-7489d65ec2f3" providerId="AD" clId="Web-{B6B74319-AC8C-3C35-9F22-9EFFD83E92F5}" dt="2025-10-02T10:49:34.592" v="16"/>
      <pc:docMkLst>
        <pc:docMk/>
      </pc:docMkLst>
      <pc:sldChg chg="modSp">
        <pc:chgData name="Rabia Rashid (2504610)" userId="S::2504610@student.uwtsd.ac.uk::636935a1-5ac8-458c-b9dd-7489d65ec2f3" providerId="AD" clId="Web-{B6B74319-AC8C-3C35-9F22-9EFFD83E92F5}" dt="2025-10-02T10:48:59.324" v="15" actId="20577"/>
        <pc:sldMkLst>
          <pc:docMk/>
          <pc:sldMk cId="2832105425" sldId="257"/>
        </pc:sldMkLst>
        <pc:spChg chg="mod">
          <ac:chgData name="Rabia Rashid (2504610)" userId="S::2504610@student.uwtsd.ac.uk::636935a1-5ac8-458c-b9dd-7489d65ec2f3" providerId="AD" clId="Web-{B6B74319-AC8C-3C35-9F22-9EFFD83E92F5}" dt="2025-10-02T10:48:59.324" v="15" actId="20577"/>
          <ac:spMkLst>
            <pc:docMk/>
            <pc:sldMk cId="2832105425" sldId="257"/>
            <ac:spMk id="8" creationId="{5971BF5D-EE10-BBAB-9EFA-B1DD5E21352C}"/>
          </ac:spMkLst>
        </pc:spChg>
      </pc:sldChg>
      <pc:sldChg chg="new">
        <pc:chgData name="Rabia Rashid (2504610)" userId="S::2504610@student.uwtsd.ac.uk::636935a1-5ac8-458c-b9dd-7489d65ec2f3" providerId="AD" clId="Web-{B6B74319-AC8C-3C35-9F22-9EFFD83E92F5}" dt="2025-10-02T10:49:34.592" v="16"/>
        <pc:sldMkLst>
          <pc:docMk/>
          <pc:sldMk cId="780668188" sldId="259"/>
        </pc:sldMkLst>
      </pc:sldChg>
    </pc:docChg>
  </pc:docChgLst>
  <pc:docChgLst>
    <pc:chgData name="Rabia Rashid (2504610)" userId="S::2504610@student.uwtsd.ac.uk::636935a1-5ac8-458c-b9dd-7489d65ec2f3" providerId="AD" clId="Web-{FAFD4B50-7DC9-BB96-AE6E-598103712B77}"/>
    <pc:docChg chg="addSld modSld">
      <pc:chgData name="Rabia Rashid (2504610)" userId="S::2504610@student.uwtsd.ac.uk::636935a1-5ac8-458c-b9dd-7489d65ec2f3" providerId="AD" clId="Web-{FAFD4B50-7DC9-BB96-AE6E-598103712B77}" dt="2025-10-03T18:14:33.165" v="86"/>
      <pc:docMkLst>
        <pc:docMk/>
      </pc:docMkLst>
      <pc:sldChg chg="addSp delSp modSp">
        <pc:chgData name="Rabia Rashid (2504610)" userId="S::2504610@student.uwtsd.ac.uk::636935a1-5ac8-458c-b9dd-7489d65ec2f3" providerId="AD" clId="Web-{FAFD4B50-7DC9-BB96-AE6E-598103712B77}" dt="2025-10-03T17:48:47.364" v="2"/>
        <pc:sldMkLst>
          <pc:docMk/>
          <pc:sldMk cId="109857222" sldId="256"/>
        </pc:sldMkLst>
        <pc:spChg chg="mod">
          <ac:chgData name="Rabia Rashid (2504610)" userId="S::2504610@student.uwtsd.ac.uk::636935a1-5ac8-458c-b9dd-7489d65ec2f3" providerId="AD" clId="Web-{FAFD4B50-7DC9-BB96-AE6E-598103712B77}" dt="2025-10-03T17:48:47.364" v="2"/>
          <ac:spMkLst>
            <pc:docMk/>
            <pc:sldMk cId="109857222" sldId="256"/>
            <ac:spMk id="2" creationId="{00000000-0000-0000-0000-000000000000}"/>
          </ac:spMkLst>
        </pc:spChg>
        <pc:spChg chg="mod">
          <ac:chgData name="Rabia Rashid (2504610)" userId="S::2504610@student.uwtsd.ac.uk::636935a1-5ac8-458c-b9dd-7489d65ec2f3" providerId="AD" clId="Web-{FAFD4B50-7DC9-BB96-AE6E-598103712B77}" dt="2025-10-03T17:48:47.364" v="2"/>
          <ac:spMkLst>
            <pc:docMk/>
            <pc:sldMk cId="109857222" sldId="256"/>
            <ac:spMk id="3" creationId="{00000000-0000-0000-0000-000000000000}"/>
          </ac:spMkLst>
        </pc:spChg>
        <pc:spChg chg="add del">
          <ac:chgData name="Rabia Rashid (2504610)" userId="S::2504610@student.uwtsd.ac.uk::636935a1-5ac8-458c-b9dd-7489d65ec2f3" providerId="AD" clId="Web-{FAFD4B50-7DC9-BB96-AE6E-598103712B77}" dt="2025-10-03T17:48:47.364" v="2"/>
          <ac:spMkLst>
            <pc:docMk/>
            <pc:sldMk cId="109857222" sldId="256"/>
            <ac:spMk id="55" creationId="{8630C961-0799-6F2C-F4A0-764ED342E681}"/>
          </ac:spMkLst>
        </pc:spChg>
        <pc:spChg chg="add del">
          <ac:chgData name="Rabia Rashid (2504610)" userId="S::2504610@student.uwtsd.ac.uk::636935a1-5ac8-458c-b9dd-7489d65ec2f3" providerId="AD" clId="Web-{FAFD4B50-7DC9-BB96-AE6E-598103712B77}" dt="2025-10-03T17:48:47.364" v="2"/>
          <ac:spMkLst>
            <pc:docMk/>
            <pc:sldMk cId="109857222" sldId="256"/>
            <ac:spMk id="56" creationId="{77B0CBB1-5421-8AB0-8BD6-C8F8859F94E1}"/>
          </ac:spMkLst>
        </pc:spChg>
        <pc:spChg chg="add del">
          <ac:chgData name="Rabia Rashid (2504610)" userId="S::2504610@student.uwtsd.ac.uk::636935a1-5ac8-458c-b9dd-7489d65ec2f3" providerId="AD" clId="Web-{FAFD4B50-7DC9-BB96-AE6E-598103712B77}" dt="2025-10-03T17:48:47.364" v="2"/>
          <ac:spMkLst>
            <pc:docMk/>
            <pc:sldMk cId="109857222" sldId="256"/>
            <ac:spMk id="57" creationId="{F8CBFC43-B5A1-1ADD-90E0-C5427EC75391}"/>
          </ac:spMkLst>
        </pc:spChg>
        <pc:spChg chg="add">
          <ac:chgData name="Rabia Rashid (2504610)" userId="S::2504610@student.uwtsd.ac.uk::636935a1-5ac8-458c-b9dd-7489d65ec2f3" providerId="AD" clId="Web-{FAFD4B50-7DC9-BB96-AE6E-598103712B77}" dt="2025-10-03T17:48:47.364" v="2"/>
          <ac:spMkLst>
            <pc:docMk/>
            <pc:sldMk cId="109857222" sldId="256"/>
            <ac:spMk id="62" creationId="{B063577F-2949-C31E-B4B0-5E250230FD0F}"/>
          </ac:spMkLst>
        </pc:spChg>
        <pc:spChg chg="add del">
          <ac:chgData name="Rabia Rashid (2504610)" userId="S::2504610@student.uwtsd.ac.uk::636935a1-5ac8-458c-b9dd-7489d65ec2f3" providerId="AD" clId="Web-{FAFD4B50-7DC9-BB96-AE6E-598103712B77}" dt="2025-10-03T17:48:47.364" v="1"/>
          <ac:spMkLst>
            <pc:docMk/>
            <pc:sldMk cId="109857222" sldId="256"/>
            <ac:spMk id="63" creationId="{4C17FB6D-1600-4E66-7284-B891E8CAE3D0}"/>
          </ac:spMkLst>
        </pc:spChg>
        <pc:spChg chg="add">
          <ac:chgData name="Rabia Rashid (2504610)" userId="S::2504610@student.uwtsd.ac.uk::636935a1-5ac8-458c-b9dd-7489d65ec2f3" providerId="AD" clId="Web-{FAFD4B50-7DC9-BB96-AE6E-598103712B77}" dt="2025-10-03T17:48:47.364" v="2"/>
          <ac:spMkLst>
            <pc:docMk/>
            <pc:sldMk cId="109857222" sldId="256"/>
            <ac:spMk id="64" creationId="{17E4A51B-BAF6-3729-A2C0-89331F2FB716}"/>
          </ac:spMkLst>
        </pc:spChg>
        <pc:picChg chg="add del">
          <ac:chgData name="Rabia Rashid (2504610)" userId="S::2504610@student.uwtsd.ac.uk::636935a1-5ac8-458c-b9dd-7489d65ec2f3" providerId="AD" clId="Web-{FAFD4B50-7DC9-BB96-AE6E-598103712B77}" dt="2025-10-03T17:48:47.364" v="1"/>
          <ac:picMkLst>
            <pc:docMk/>
            <pc:sldMk cId="109857222" sldId="256"/>
            <ac:picMk id="59" creationId="{53BCDFA7-F05E-FBF3-0D19-42E77099E3CA}"/>
          </ac:picMkLst>
        </pc:picChg>
      </pc:sldChg>
      <pc:sldChg chg="addSp delSp modSp mod setBg">
        <pc:chgData name="Rabia Rashid (2504610)" userId="S::2504610@student.uwtsd.ac.uk::636935a1-5ac8-458c-b9dd-7489d65ec2f3" providerId="AD" clId="Web-{FAFD4B50-7DC9-BB96-AE6E-598103712B77}" dt="2025-10-03T18:14:33.165" v="86"/>
        <pc:sldMkLst>
          <pc:docMk/>
          <pc:sldMk cId="415400515" sldId="260"/>
        </pc:sldMkLst>
        <pc:spChg chg="add del">
          <ac:chgData name="Rabia Rashid (2504610)" userId="S::2504610@student.uwtsd.ac.uk::636935a1-5ac8-458c-b9dd-7489d65ec2f3" providerId="AD" clId="Web-{FAFD4B50-7DC9-BB96-AE6E-598103712B77}" dt="2025-10-03T17:49:04.865" v="4"/>
          <ac:spMkLst>
            <pc:docMk/>
            <pc:sldMk cId="415400515" sldId="260"/>
            <ac:spMk id="2" creationId="{B62048F5-B9A2-1E32-DDA1-7DB9263C89E8}"/>
          </ac:spMkLst>
        </pc:spChg>
        <pc:spChg chg="add del">
          <ac:chgData name="Rabia Rashid (2504610)" userId="S::2504610@student.uwtsd.ac.uk::636935a1-5ac8-458c-b9dd-7489d65ec2f3" providerId="AD" clId="Web-{FAFD4B50-7DC9-BB96-AE6E-598103712B77}" dt="2025-10-03T17:49:12.053" v="6"/>
          <ac:spMkLst>
            <pc:docMk/>
            <pc:sldMk cId="415400515" sldId="260"/>
            <ac:spMk id="3" creationId="{4568E186-B36B-82E2-E57F-07D2F0BC110F}"/>
          </ac:spMkLst>
        </pc:spChg>
        <pc:spChg chg="add del mod">
          <ac:chgData name="Rabia Rashid (2504610)" userId="S::2504610@student.uwtsd.ac.uk::636935a1-5ac8-458c-b9dd-7489d65ec2f3" providerId="AD" clId="Web-{FAFD4B50-7DC9-BB96-AE6E-598103712B77}" dt="2025-10-03T17:49:25.194" v="9"/>
          <ac:spMkLst>
            <pc:docMk/>
            <pc:sldMk cId="415400515" sldId="260"/>
            <ac:spMk id="4" creationId="{9C83CBD6-12B4-88C8-7B8B-25857AB7B4A2}"/>
          </ac:spMkLst>
        </pc:spChg>
        <pc:spChg chg="add del mod">
          <ac:chgData name="Rabia Rashid (2504610)" userId="S::2504610@student.uwtsd.ac.uk::636935a1-5ac8-458c-b9dd-7489d65ec2f3" providerId="AD" clId="Web-{FAFD4B50-7DC9-BB96-AE6E-598103712B77}" dt="2025-10-03T17:49:57.101" v="15"/>
          <ac:spMkLst>
            <pc:docMk/>
            <pc:sldMk cId="415400515" sldId="260"/>
            <ac:spMk id="5" creationId="{3C274E80-6116-4BCD-A4E8-C3ACEBC5A16E}"/>
          </ac:spMkLst>
        </pc:spChg>
        <pc:spChg chg="add del">
          <ac:chgData name="Rabia Rashid (2504610)" userId="S::2504610@student.uwtsd.ac.uk::636935a1-5ac8-458c-b9dd-7489d65ec2f3" providerId="AD" clId="Web-{FAFD4B50-7DC9-BB96-AE6E-598103712B77}" dt="2025-10-03T17:50:08.070" v="17"/>
          <ac:spMkLst>
            <pc:docMk/>
            <pc:sldMk cId="415400515" sldId="260"/>
            <ac:spMk id="6" creationId="{BE7D085E-3C22-20CE-2245-F518436E46A6}"/>
          </ac:spMkLst>
        </pc:spChg>
        <pc:spChg chg="add del mod">
          <ac:chgData name="Rabia Rashid (2504610)" userId="S::2504610@student.uwtsd.ac.uk::636935a1-5ac8-458c-b9dd-7489d65ec2f3" providerId="AD" clId="Web-{FAFD4B50-7DC9-BB96-AE6E-598103712B77}" dt="2025-10-03T17:56:40.468" v="66"/>
          <ac:spMkLst>
            <pc:docMk/>
            <pc:sldMk cId="415400515" sldId="260"/>
            <ac:spMk id="7" creationId="{D19DB936-E707-6287-DDA5-49D9D205A8D0}"/>
          </ac:spMkLst>
        </pc:spChg>
        <pc:spChg chg="add del">
          <ac:chgData name="Rabia Rashid (2504610)" userId="S::2504610@student.uwtsd.ac.uk::636935a1-5ac8-458c-b9dd-7489d65ec2f3" providerId="AD" clId="Web-{FAFD4B50-7DC9-BB96-AE6E-598103712B77}" dt="2025-10-03T17:52:18.183" v="33"/>
          <ac:spMkLst>
            <pc:docMk/>
            <pc:sldMk cId="415400515" sldId="260"/>
            <ac:spMk id="8" creationId="{39F5ECE9-CC17-30D6-F99D-E6A298D4B706}"/>
          </ac:spMkLst>
        </pc:spChg>
        <pc:spChg chg="add mod">
          <ac:chgData name="Rabia Rashid (2504610)" userId="S::2504610@student.uwtsd.ac.uk::636935a1-5ac8-458c-b9dd-7489d65ec2f3" providerId="AD" clId="Web-{FAFD4B50-7DC9-BB96-AE6E-598103712B77}" dt="2025-10-03T18:02:12.737" v="69" actId="14100"/>
          <ac:spMkLst>
            <pc:docMk/>
            <pc:sldMk cId="415400515" sldId="260"/>
            <ac:spMk id="9" creationId="{F4AF036A-599A-9B33-B51D-441DF74E88C2}"/>
          </ac:spMkLst>
        </pc:spChg>
        <pc:spChg chg="add del">
          <ac:chgData name="Rabia Rashid (2504610)" userId="S::2504610@student.uwtsd.ac.uk::636935a1-5ac8-458c-b9dd-7489d65ec2f3" providerId="AD" clId="Web-{FAFD4B50-7DC9-BB96-AE6E-598103712B77}" dt="2025-10-03T18:14:33.165" v="86"/>
          <ac:spMkLst>
            <pc:docMk/>
            <pc:sldMk cId="415400515" sldId="260"/>
            <ac:spMk id="10" creationId="{5D399F70-9B9D-91FE-770A-DB48C5EB1919}"/>
          </ac:spMkLst>
        </pc:spChg>
        <pc:spChg chg="add mod">
          <ac:chgData name="Rabia Rashid (2504610)" userId="S::2504610@student.uwtsd.ac.uk::636935a1-5ac8-458c-b9dd-7489d65ec2f3" providerId="AD" clId="Web-{FAFD4B50-7DC9-BB96-AE6E-598103712B77}" dt="2025-10-03T18:14:27.914" v="85" actId="14100"/>
          <ac:spMkLst>
            <pc:docMk/>
            <pc:sldMk cId="415400515" sldId="260"/>
            <ac:spMk id="11" creationId="{4C863D0E-476B-C136-81AA-CCB69ACB6A8F}"/>
          </ac:spMkLst>
        </pc:spChg>
        <pc:spChg chg="add del">
          <ac:chgData name="Rabia Rashid (2504610)" userId="S::2504610@student.uwtsd.ac.uk::636935a1-5ac8-458c-b9dd-7489d65ec2f3" providerId="AD" clId="Web-{FAFD4B50-7DC9-BB96-AE6E-598103712B77}" dt="2025-10-03T17:56:25.843" v="63"/>
          <ac:spMkLst>
            <pc:docMk/>
            <pc:sldMk cId="415400515" sldId="260"/>
            <ac:spMk id="12" creationId="{48D7368D-31D9-8101-473D-CD39E706FD22}"/>
          </ac:spMkLst>
        </pc:spChg>
        <pc:spChg chg="add del">
          <ac:chgData name="Rabia Rashid (2504610)" userId="S::2504610@student.uwtsd.ac.uk::636935a1-5ac8-458c-b9dd-7489d65ec2f3" providerId="AD" clId="Web-{FAFD4B50-7DC9-BB96-AE6E-598103712B77}" dt="2025-10-03T17:56:25.843" v="63"/>
          <ac:spMkLst>
            <pc:docMk/>
            <pc:sldMk cId="415400515" sldId="260"/>
            <ac:spMk id="14" creationId="{0B4F0AD4-7619-011B-2FA7-793E0764AA32}"/>
          </ac:spMkLst>
        </pc:spChg>
        <pc:spChg chg="add del">
          <ac:chgData name="Rabia Rashid (2504610)" userId="S::2504610@student.uwtsd.ac.uk::636935a1-5ac8-458c-b9dd-7489d65ec2f3" providerId="AD" clId="Web-{FAFD4B50-7DC9-BB96-AE6E-598103712B77}" dt="2025-10-03T17:56:25.843" v="63"/>
          <ac:spMkLst>
            <pc:docMk/>
            <pc:sldMk cId="415400515" sldId="260"/>
            <ac:spMk id="16" creationId="{A65114C3-015C-6D16-DD63-F1A2D3D8F8E2}"/>
          </ac:spMkLst>
        </pc:spChg>
        <pc:spChg chg="add">
          <ac:chgData name="Rabia Rashid (2504610)" userId="S::2504610@student.uwtsd.ac.uk::636935a1-5ac8-458c-b9dd-7489d65ec2f3" providerId="AD" clId="Web-{FAFD4B50-7DC9-BB96-AE6E-598103712B77}" dt="2025-10-03T17:56:25.843" v="64"/>
          <ac:spMkLst>
            <pc:docMk/>
            <pc:sldMk cId="415400515" sldId="260"/>
            <ac:spMk id="18" creationId="{F8CBFC43-B5A1-1ADD-90E0-C5427EC75391}"/>
          </ac:spMkLst>
        </pc:spChg>
        <pc:spChg chg="add">
          <ac:chgData name="Rabia Rashid (2504610)" userId="S::2504610@student.uwtsd.ac.uk::636935a1-5ac8-458c-b9dd-7489d65ec2f3" providerId="AD" clId="Web-{FAFD4B50-7DC9-BB96-AE6E-598103712B77}" dt="2025-10-03T17:56:25.843" v="64"/>
          <ac:spMkLst>
            <pc:docMk/>
            <pc:sldMk cId="415400515" sldId="260"/>
            <ac:spMk id="19" creationId="{48D7368D-31D9-8101-473D-CD39E706FD22}"/>
          </ac:spMkLst>
        </pc:spChg>
        <pc:spChg chg="add">
          <ac:chgData name="Rabia Rashid (2504610)" userId="S::2504610@student.uwtsd.ac.uk::636935a1-5ac8-458c-b9dd-7489d65ec2f3" providerId="AD" clId="Web-{FAFD4B50-7DC9-BB96-AE6E-598103712B77}" dt="2025-10-03T17:56:25.843" v="64"/>
          <ac:spMkLst>
            <pc:docMk/>
            <pc:sldMk cId="415400515" sldId="260"/>
            <ac:spMk id="20" creationId="{8630C961-0799-6F2C-F4A0-764ED342E681}"/>
          </ac:spMkLst>
        </pc:spChg>
        <pc:spChg chg="add">
          <ac:chgData name="Rabia Rashid (2504610)" userId="S::2504610@student.uwtsd.ac.uk::636935a1-5ac8-458c-b9dd-7489d65ec2f3" providerId="AD" clId="Web-{FAFD4B50-7DC9-BB96-AE6E-598103712B77}" dt="2025-10-03T17:56:25.843" v="64"/>
          <ac:spMkLst>
            <pc:docMk/>
            <pc:sldMk cId="415400515" sldId="260"/>
            <ac:spMk id="21" creationId="{77B0CBB1-5421-8AB0-8BD6-C8F8859F94E1}"/>
          </ac:spMkLst>
        </pc:spChg>
      </pc:sldChg>
      <pc:sldChg chg="new">
        <pc:chgData name="Rabia Rashid (2504610)" userId="S::2504610@student.uwtsd.ac.uk::636935a1-5ac8-458c-b9dd-7489d65ec2f3" providerId="AD" clId="Web-{FAFD4B50-7DC9-BB96-AE6E-598103712B77}" dt="2025-10-03T18:02:19.440" v="70"/>
        <pc:sldMkLst>
          <pc:docMk/>
          <pc:sldMk cId="689128700" sldId="261"/>
        </pc:sldMkLst>
      </pc:sldChg>
    </pc:docChg>
  </pc:docChgLst>
  <pc:docChgLst>
    <pc:chgData name="Rabia Rashid (2504610)" userId="S::2504610@student.uwtsd.ac.uk::636935a1-5ac8-458c-b9dd-7489d65ec2f3" providerId="AD" clId="Web-{CCAE5558-E546-5590-5AB2-AF7A06A0A01F}"/>
    <pc:docChg chg="modSld">
      <pc:chgData name="Rabia Rashid (2504610)" userId="S::2504610@student.uwtsd.ac.uk::636935a1-5ac8-458c-b9dd-7489d65ec2f3" providerId="AD" clId="Web-{CCAE5558-E546-5590-5AB2-AF7A06A0A01F}" dt="2025-10-02T10:57:58.949" v="5"/>
      <pc:docMkLst>
        <pc:docMk/>
      </pc:docMkLst>
      <pc:sldChg chg="addSp delSp modSp">
        <pc:chgData name="Rabia Rashid (2504610)" userId="S::2504610@student.uwtsd.ac.uk::636935a1-5ac8-458c-b9dd-7489d65ec2f3" providerId="AD" clId="Web-{CCAE5558-E546-5590-5AB2-AF7A06A0A01F}" dt="2025-10-02T10:57:58.949" v="5"/>
        <pc:sldMkLst>
          <pc:docMk/>
          <pc:sldMk cId="780668188" sldId="259"/>
        </pc:sldMkLst>
      </pc:sldChg>
    </pc:docChg>
  </pc:docChgLst>
  <pc:docChgLst>
    <pc:chgData name="Rabia Rashid (2504610)" userId="636935a1-5ac8-458c-b9dd-7489d65ec2f3" providerId="ADAL" clId="{D740CDCD-6FC7-4085-AAA2-FA087D14CC2B}"/>
    <pc:docChg chg="undo custSel addSld delSld modSld">
      <pc:chgData name="Rabia Rashid (2504610)" userId="636935a1-5ac8-458c-b9dd-7489d65ec2f3" providerId="ADAL" clId="{D740CDCD-6FC7-4085-AAA2-FA087D14CC2B}" dt="2025-10-04T20:07:56.401" v="913" actId="14100"/>
      <pc:docMkLst>
        <pc:docMk/>
      </pc:docMkLst>
      <pc:sldChg chg="modSp">
        <pc:chgData name="Rabia Rashid (2504610)" userId="636935a1-5ac8-458c-b9dd-7489d65ec2f3" providerId="ADAL" clId="{D740CDCD-6FC7-4085-AAA2-FA087D14CC2B}" dt="2025-10-04T17:59:40.867" v="525" actId="2711"/>
        <pc:sldMkLst>
          <pc:docMk/>
          <pc:sldMk cId="2832105425" sldId="257"/>
        </pc:sldMkLst>
        <pc:spChg chg="mod">
          <ac:chgData name="Rabia Rashid (2504610)" userId="636935a1-5ac8-458c-b9dd-7489d65ec2f3" providerId="ADAL" clId="{D740CDCD-6FC7-4085-AAA2-FA087D14CC2B}" dt="2025-10-04T17:59:40.867" v="525" actId="2711"/>
          <ac:spMkLst>
            <pc:docMk/>
            <pc:sldMk cId="2832105425" sldId="257"/>
            <ac:spMk id="2" creationId="{075049BE-CEA7-407C-2173-9DA3B4C7BF6B}"/>
          </ac:spMkLst>
        </pc:spChg>
        <pc:spChg chg="mod">
          <ac:chgData name="Rabia Rashid (2504610)" userId="636935a1-5ac8-458c-b9dd-7489d65ec2f3" providerId="ADAL" clId="{D740CDCD-6FC7-4085-AAA2-FA087D14CC2B}" dt="2025-10-04T16:41:59.428" v="371" actId="20577"/>
          <ac:spMkLst>
            <pc:docMk/>
            <pc:sldMk cId="2832105425" sldId="257"/>
            <ac:spMk id="1094" creationId="{6DD27656-0070-53C8-07B2-3908097042D5}"/>
          </ac:spMkLst>
        </pc:spChg>
      </pc:sldChg>
      <pc:sldChg chg="addSp modSp">
        <pc:chgData name="Rabia Rashid (2504610)" userId="636935a1-5ac8-458c-b9dd-7489d65ec2f3" providerId="ADAL" clId="{D740CDCD-6FC7-4085-AAA2-FA087D14CC2B}" dt="2025-10-04T18:00:05.660" v="529" actId="255"/>
        <pc:sldMkLst>
          <pc:docMk/>
          <pc:sldMk cId="780668188" sldId="259"/>
        </pc:sldMkLst>
        <pc:spChg chg="mod">
          <ac:chgData name="Rabia Rashid (2504610)" userId="636935a1-5ac8-458c-b9dd-7489d65ec2f3" providerId="ADAL" clId="{D740CDCD-6FC7-4085-AAA2-FA087D14CC2B}" dt="2025-10-04T18:00:05.660" v="529" actId="255"/>
          <ac:spMkLst>
            <pc:docMk/>
            <pc:sldMk cId="780668188" sldId="259"/>
            <ac:spMk id="2" creationId="{FBC9D015-7724-5E0B-248A-3B35E7407D71}"/>
          </ac:spMkLst>
        </pc:spChg>
        <pc:spChg chg="mod">
          <ac:chgData name="Rabia Rashid (2504610)" userId="636935a1-5ac8-458c-b9dd-7489d65ec2f3" providerId="ADAL" clId="{D740CDCD-6FC7-4085-AAA2-FA087D14CC2B}" dt="2025-10-04T17:29:27.412" v="391" actId="20577"/>
          <ac:spMkLst>
            <pc:docMk/>
            <pc:sldMk cId="780668188" sldId="259"/>
            <ac:spMk id="4" creationId="{F24226D2-C5AE-D3BA-58DF-F2297E9BDDF2}"/>
          </ac:spMkLst>
        </pc:spChg>
        <pc:spChg chg="add">
          <ac:chgData name="Rabia Rashid (2504610)" userId="636935a1-5ac8-458c-b9dd-7489d65ec2f3" providerId="ADAL" clId="{D740CDCD-6FC7-4085-AAA2-FA087D14CC2B}" dt="2025-10-04T17:57:24.796" v="483" actId="139"/>
          <ac:spMkLst>
            <pc:docMk/>
            <pc:sldMk cId="780668188" sldId="259"/>
            <ac:spMk id="5" creationId="{8A973A4B-246D-524B-FB0D-C438D8314AA5}"/>
          </ac:spMkLst>
        </pc:spChg>
      </pc:sldChg>
      <pc:sldChg chg="modSp">
        <pc:chgData name="Rabia Rashid (2504610)" userId="636935a1-5ac8-458c-b9dd-7489d65ec2f3" providerId="ADAL" clId="{D740CDCD-6FC7-4085-AAA2-FA087D14CC2B}" dt="2025-10-04T18:01:04.668" v="548" actId="2711"/>
        <pc:sldMkLst>
          <pc:docMk/>
          <pc:sldMk cId="415400515" sldId="260"/>
        </pc:sldMkLst>
        <pc:spChg chg="mod">
          <ac:chgData name="Rabia Rashid (2504610)" userId="636935a1-5ac8-458c-b9dd-7489d65ec2f3" providerId="ADAL" clId="{D740CDCD-6FC7-4085-AAA2-FA087D14CC2B}" dt="2025-10-04T17:48:19.127" v="446" actId="1076"/>
          <ac:spMkLst>
            <pc:docMk/>
            <pc:sldMk cId="415400515" sldId="260"/>
            <ac:spMk id="2" creationId="{D6F44A35-235F-459D-962C-B003FA36E101}"/>
          </ac:spMkLst>
        </pc:spChg>
        <pc:spChg chg="mod">
          <ac:chgData name="Rabia Rashid (2504610)" userId="636935a1-5ac8-458c-b9dd-7489d65ec2f3" providerId="ADAL" clId="{D740CDCD-6FC7-4085-AAA2-FA087D14CC2B}" dt="2025-10-04T17:43:16.798" v="432" actId="1076"/>
          <ac:spMkLst>
            <pc:docMk/>
            <pc:sldMk cId="415400515" sldId="260"/>
            <ac:spMk id="9" creationId="{F4AF036A-599A-9B33-B51D-441DF74E88C2}"/>
          </ac:spMkLst>
        </pc:spChg>
        <pc:spChg chg="mod">
          <ac:chgData name="Rabia Rashid (2504610)" userId="636935a1-5ac8-458c-b9dd-7489d65ec2f3" providerId="ADAL" clId="{D740CDCD-6FC7-4085-AAA2-FA087D14CC2B}" dt="2025-10-04T18:01:04.668" v="548" actId="2711"/>
          <ac:spMkLst>
            <pc:docMk/>
            <pc:sldMk cId="415400515" sldId="260"/>
            <ac:spMk id="11" creationId="{4C863D0E-476B-C136-81AA-CCB69ACB6A8F}"/>
          </ac:spMkLst>
        </pc:spChg>
      </pc:sldChg>
      <pc:sldChg chg="addSp delSp modSp">
        <pc:chgData name="Rabia Rashid (2504610)" userId="636935a1-5ac8-458c-b9dd-7489d65ec2f3" providerId="ADAL" clId="{D740CDCD-6FC7-4085-AAA2-FA087D14CC2B}" dt="2025-10-04T18:01:41.573" v="552" actId="255"/>
        <pc:sldMkLst>
          <pc:docMk/>
          <pc:sldMk cId="689128700" sldId="261"/>
        </pc:sldMkLst>
        <pc:spChg chg="add del mod">
          <ac:chgData name="Rabia Rashid (2504610)" userId="636935a1-5ac8-458c-b9dd-7489d65ec2f3" providerId="ADAL" clId="{D740CDCD-6FC7-4085-AAA2-FA087D14CC2B}" dt="2025-10-04T18:01:41.573" v="552" actId="255"/>
          <ac:spMkLst>
            <pc:docMk/>
            <pc:sldMk cId="689128700" sldId="261"/>
            <ac:spMk id="2" creationId="{4A40E505-BFDE-899F-9328-D6FB7AC19C37}"/>
          </ac:spMkLst>
        </pc:spChg>
      </pc:sldChg>
      <pc:sldChg chg="modSp">
        <pc:chgData name="Rabia Rashid (2504610)" userId="636935a1-5ac8-458c-b9dd-7489d65ec2f3" providerId="ADAL" clId="{D740CDCD-6FC7-4085-AAA2-FA087D14CC2B}" dt="2025-10-04T18:02:11.653" v="554" actId="2711"/>
        <pc:sldMkLst>
          <pc:docMk/>
          <pc:sldMk cId="3408345038" sldId="262"/>
        </pc:sldMkLst>
        <pc:spChg chg="mod">
          <ac:chgData name="Rabia Rashid (2504610)" userId="636935a1-5ac8-458c-b9dd-7489d65ec2f3" providerId="ADAL" clId="{D740CDCD-6FC7-4085-AAA2-FA087D14CC2B}" dt="2025-10-04T18:02:11.653" v="554" actId="2711"/>
          <ac:spMkLst>
            <pc:docMk/>
            <pc:sldMk cId="3408345038" sldId="262"/>
            <ac:spMk id="2" creationId="{F1948311-38C1-5F3E-6A4A-96D9444CCE73}"/>
          </ac:spMkLst>
        </pc:spChg>
      </pc:sldChg>
      <pc:sldChg chg="addSp modSp">
        <pc:chgData name="Rabia Rashid (2504610)" userId="636935a1-5ac8-458c-b9dd-7489d65ec2f3" providerId="ADAL" clId="{D740CDCD-6FC7-4085-AAA2-FA087D14CC2B}" dt="2025-10-04T18:05:11.006" v="695" actId="20577"/>
        <pc:sldMkLst>
          <pc:docMk/>
          <pc:sldMk cId="1844150390" sldId="265"/>
        </pc:sldMkLst>
        <pc:spChg chg="mod">
          <ac:chgData name="Rabia Rashid (2504610)" userId="636935a1-5ac8-458c-b9dd-7489d65ec2f3" providerId="ADAL" clId="{D740CDCD-6FC7-4085-AAA2-FA087D14CC2B}" dt="2025-10-04T18:05:11.006" v="695" actId="20577"/>
          <ac:spMkLst>
            <pc:docMk/>
            <pc:sldMk cId="1844150390" sldId="265"/>
            <ac:spMk id="2" creationId="{F8A8A041-B7C2-F48E-BF83-D72F7707C2ED}"/>
          </ac:spMkLst>
        </pc:spChg>
        <pc:spChg chg="add">
          <ac:chgData name="Rabia Rashid (2504610)" userId="636935a1-5ac8-458c-b9dd-7489d65ec2f3" providerId="ADAL" clId="{D740CDCD-6FC7-4085-AAA2-FA087D14CC2B}" dt="2025-10-04T18:04:32.587" v="584" actId="139"/>
          <ac:spMkLst>
            <pc:docMk/>
            <pc:sldMk cId="1844150390" sldId="265"/>
            <ac:spMk id="4" creationId="{4B38E5C3-515E-3406-D67D-AA8937D1E25C}"/>
          </ac:spMkLst>
        </pc:spChg>
      </pc:sldChg>
      <pc:sldChg chg="modSp">
        <pc:chgData name="Rabia Rashid (2504610)" userId="636935a1-5ac8-458c-b9dd-7489d65ec2f3" providerId="ADAL" clId="{D740CDCD-6FC7-4085-AAA2-FA087D14CC2B}" dt="2025-10-04T20:01:24.665" v="836" actId="21"/>
        <pc:sldMkLst>
          <pc:docMk/>
          <pc:sldMk cId="2177563429" sldId="266"/>
        </pc:sldMkLst>
        <pc:spChg chg="mod">
          <ac:chgData name="Rabia Rashid (2504610)" userId="636935a1-5ac8-458c-b9dd-7489d65ec2f3" providerId="ADAL" clId="{D740CDCD-6FC7-4085-AAA2-FA087D14CC2B}" dt="2025-10-04T19:59:20.523" v="821" actId="13900"/>
          <ac:spMkLst>
            <pc:docMk/>
            <pc:sldMk cId="2177563429" sldId="266"/>
            <ac:spMk id="2" creationId="{E344CA8E-7489-4928-A4BD-58D7AE4FB577}"/>
          </ac:spMkLst>
        </pc:spChg>
        <pc:spChg chg="mod">
          <ac:chgData name="Rabia Rashid (2504610)" userId="636935a1-5ac8-458c-b9dd-7489d65ec2f3" providerId="ADAL" clId="{D740CDCD-6FC7-4085-AAA2-FA087D14CC2B}" dt="2025-10-04T20:01:24.665" v="836" actId="21"/>
          <ac:spMkLst>
            <pc:docMk/>
            <pc:sldMk cId="2177563429" sldId="266"/>
            <ac:spMk id="3" creationId="{7FE0C5A4-A4BF-F302-4A1E-C7611925178F}"/>
          </ac:spMkLst>
        </pc:spChg>
        <pc:picChg chg="mod">
          <ac:chgData name="Rabia Rashid (2504610)" userId="636935a1-5ac8-458c-b9dd-7489d65ec2f3" providerId="ADAL" clId="{D740CDCD-6FC7-4085-AAA2-FA087D14CC2B}" dt="2025-10-04T19:58:04.652" v="815" actId="1076"/>
          <ac:picMkLst>
            <pc:docMk/>
            <pc:sldMk cId="2177563429" sldId="266"/>
            <ac:picMk id="5" creationId="{58B2F5FC-4406-8876-601C-CA3C7C0B65E0}"/>
          </ac:picMkLst>
        </pc:picChg>
      </pc:sldChg>
      <pc:sldChg chg="addSp modSp">
        <pc:chgData name="Rabia Rashid (2504610)" userId="636935a1-5ac8-458c-b9dd-7489d65ec2f3" providerId="ADAL" clId="{D740CDCD-6FC7-4085-AAA2-FA087D14CC2B}" dt="2025-10-04T20:07:56.401" v="913" actId="14100"/>
        <pc:sldMkLst>
          <pc:docMk/>
          <pc:sldMk cId="2099149688" sldId="267"/>
        </pc:sldMkLst>
        <pc:spChg chg="mod">
          <ac:chgData name="Rabia Rashid (2504610)" userId="636935a1-5ac8-458c-b9dd-7489d65ec2f3" providerId="ADAL" clId="{D740CDCD-6FC7-4085-AAA2-FA087D14CC2B}" dt="2025-10-04T20:07:43.888" v="911" actId="688"/>
          <ac:spMkLst>
            <pc:docMk/>
            <pc:sldMk cId="2099149688" sldId="267"/>
            <ac:spMk id="2" creationId="{2E307AC8-7E11-0D0A-A10D-6E4A6AF38AE8}"/>
          </ac:spMkLst>
        </pc:spChg>
        <pc:spChg chg="mod">
          <ac:chgData name="Rabia Rashid (2504610)" userId="636935a1-5ac8-458c-b9dd-7489d65ec2f3" providerId="ADAL" clId="{D740CDCD-6FC7-4085-AAA2-FA087D14CC2B}" dt="2025-10-04T20:07:56.401" v="913" actId="14100"/>
          <ac:spMkLst>
            <pc:docMk/>
            <pc:sldMk cId="2099149688" sldId="267"/>
            <ac:spMk id="3" creationId="{F1578E63-0AD2-46A1-B1A8-7F56B476B438}"/>
          </ac:spMkLst>
        </pc:spChg>
        <pc:spChg chg="add mod">
          <ac:chgData name="Rabia Rashid (2504610)" userId="636935a1-5ac8-458c-b9dd-7489d65ec2f3" providerId="ADAL" clId="{D740CDCD-6FC7-4085-AAA2-FA087D14CC2B}" dt="2025-10-04T20:02:18.799" v="847" actId="1076"/>
          <ac:spMkLst>
            <pc:docMk/>
            <pc:sldMk cId="2099149688" sldId="267"/>
            <ac:spMk id="5" creationId="{F0C66F48-41C9-9FBA-15A1-4307EB20BDBB}"/>
          </ac:spMkLst>
        </pc:spChg>
        <pc:picChg chg="mod">
          <ac:chgData name="Rabia Rashid (2504610)" userId="636935a1-5ac8-458c-b9dd-7489d65ec2f3" providerId="ADAL" clId="{D740CDCD-6FC7-4085-AAA2-FA087D14CC2B}" dt="2025-10-04T20:00:37.355" v="829" actId="1076"/>
          <ac:picMkLst>
            <pc:docMk/>
            <pc:sldMk cId="2099149688" sldId="267"/>
            <ac:picMk id="7" creationId="{9E8F3DC2-5FE1-7BD6-2722-5C4782D4298A}"/>
          </ac:picMkLst>
        </pc:picChg>
      </pc:sldChg>
      <pc:sldChg chg="modSp">
        <pc:chgData name="Rabia Rashid (2504610)" userId="636935a1-5ac8-458c-b9dd-7489d65ec2f3" providerId="ADAL" clId="{D740CDCD-6FC7-4085-AAA2-FA087D14CC2B}" dt="2025-10-04T18:19:05.426" v="762" actId="1076"/>
        <pc:sldMkLst>
          <pc:docMk/>
          <pc:sldMk cId="1501834501" sldId="268"/>
        </pc:sldMkLst>
        <pc:spChg chg="mod">
          <ac:chgData name="Rabia Rashid (2504610)" userId="636935a1-5ac8-458c-b9dd-7489d65ec2f3" providerId="ADAL" clId="{D740CDCD-6FC7-4085-AAA2-FA087D14CC2B}" dt="2025-10-04T18:08:50.812" v="704" actId="255"/>
          <ac:spMkLst>
            <pc:docMk/>
            <pc:sldMk cId="1501834501" sldId="268"/>
            <ac:spMk id="2" creationId="{11FF0D84-0FF4-D028-5050-825D4FCCBFFB}"/>
          </ac:spMkLst>
        </pc:spChg>
        <pc:picChg chg="mod">
          <ac:chgData name="Rabia Rashid (2504610)" userId="636935a1-5ac8-458c-b9dd-7489d65ec2f3" providerId="ADAL" clId="{D740CDCD-6FC7-4085-AAA2-FA087D14CC2B}" dt="2025-10-04T18:19:05.426" v="762" actId="1076"/>
          <ac:picMkLst>
            <pc:docMk/>
            <pc:sldMk cId="1501834501" sldId="268"/>
            <ac:picMk id="41" creationId="{10602BFB-8C1E-B83D-B79F-42A42C5D9DA8}"/>
          </ac:picMkLst>
        </pc:picChg>
      </pc:sldChg>
      <pc:sldChg chg="modSp">
        <pc:chgData name="Rabia Rashid (2504610)" userId="636935a1-5ac8-458c-b9dd-7489d65ec2f3" providerId="ADAL" clId="{D740CDCD-6FC7-4085-AAA2-FA087D14CC2B}" dt="2025-10-04T18:12:15.249" v="740" actId="14100"/>
        <pc:sldMkLst>
          <pc:docMk/>
          <pc:sldMk cId="530402114" sldId="269"/>
        </pc:sldMkLst>
        <pc:spChg chg="mod">
          <ac:chgData name="Rabia Rashid (2504610)" userId="636935a1-5ac8-458c-b9dd-7489d65ec2f3" providerId="ADAL" clId="{D740CDCD-6FC7-4085-AAA2-FA087D14CC2B}" dt="2025-10-04T18:12:15.249" v="740" actId="14100"/>
          <ac:spMkLst>
            <pc:docMk/>
            <pc:sldMk cId="530402114" sldId="269"/>
            <ac:spMk id="2" creationId="{6119125E-C8CA-C473-5484-B49171744215}"/>
          </ac:spMkLst>
        </pc:spChg>
        <pc:spChg chg="mod">
          <ac:chgData name="Rabia Rashid (2504610)" userId="636935a1-5ac8-458c-b9dd-7489d65ec2f3" providerId="ADAL" clId="{D740CDCD-6FC7-4085-AAA2-FA087D14CC2B}" dt="2025-10-04T18:11:17.876" v="737" actId="1076"/>
          <ac:spMkLst>
            <pc:docMk/>
            <pc:sldMk cId="530402114" sldId="269"/>
            <ac:spMk id="3" creationId="{E1F80D5F-2E0C-4494-17EE-261BF87AA355}"/>
          </ac:spMkLst>
        </pc:spChg>
      </pc:sldChg>
      <pc:sldChg chg="addSp delSp modSp">
        <pc:chgData name="Rabia Rashid (2504610)" userId="636935a1-5ac8-458c-b9dd-7489d65ec2f3" providerId="ADAL" clId="{D740CDCD-6FC7-4085-AAA2-FA087D14CC2B}" dt="2025-10-04T18:14:29.899" v="760" actId="21"/>
        <pc:sldMkLst>
          <pc:docMk/>
          <pc:sldMk cId="1277342754" sldId="270"/>
        </pc:sldMkLst>
        <pc:spChg chg="mod">
          <ac:chgData name="Rabia Rashid (2504610)" userId="636935a1-5ac8-458c-b9dd-7489d65ec2f3" providerId="ADAL" clId="{D740CDCD-6FC7-4085-AAA2-FA087D14CC2B}" dt="2025-10-04T18:13:57.677" v="758" actId="14100"/>
          <ac:spMkLst>
            <pc:docMk/>
            <pc:sldMk cId="1277342754" sldId="270"/>
            <ac:spMk id="2" creationId="{1890D418-BA15-B64B-1C57-DACB21615AA7}"/>
          </ac:spMkLst>
        </pc:spChg>
        <pc:spChg chg="mod">
          <ac:chgData name="Rabia Rashid (2504610)" userId="636935a1-5ac8-458c-b9dd-7489d65ec2f3" providerId="ADAL" clId="{D740CDCD-6FC7-4085-AAA2-FA087D14CC2B}" dt="2025-10-04T13:57:21.209" v="318" actId="1076"/>
          <ac:spMkLst>
            <pc:docMk/>
            <pc:sldMk cId="1277342754" sldId="270"/>
            <ac:spMk id="3" creationId="{4AF34406-E666-2451-734F-2911A4BA2916}"/>
          </ac:spMkLst>
        </pc:spChg>
        <pc:picChg chg="add del mod">
          <ac:chgData name="Rabia Rashid (2504610)" userId="636935a1-5ac8-458c-b9dd-7489d65ec2f3" providerId="ADAL" clId="{D740CDCD-6FC7-4085-AAA2-FA087D14CC2B}" dt="2025-10-04T18:14:29.899" v="760" actId="21"/>
          <ac:picMkLst>
            <pc:docMk/>
            <pc:sldMk cId="1277342754" sldId="270"/>
            <ac:picMk id="6" creationId="{E6430104-16C7-2B52-C75D-B5BB970D44E4}"/>
          </ac:picMkLst>
        </pc:picChg>
      </pc:sldChg>
      <pc:sldChg chg="addSp delSp modSp del">
        <pc:chgData name="Rabia Rashid (2504610)" userId="636935a1-5ac8-458c-b9dd-7489d65ec2f3" providerId="ADAL" clId="{D740CDCD-6FC7-4085-AAA2-FA087D14CC2B}" dt="2025-10-04T16:28:20.048" v="350" actId="2696"/>
        <pc:sldMkLst>
          <pc:docMk/>
          <pc:sldMk cId="4266937021" sldId="271"/>
        </pc:sldMkLst>
        <pc:spChg chg="add del">
          <ac:chgData name="Rabia Rashid (2504610)" userId="636935a1-5ac8-458c-b9dd-7489d65ec2f3" providerId="ADAL" clId="{D740CDCD-6FC7-4085-AAA2-FA087D14CC2B}" dt="2025-10-04T16:27:26.574" v="341" actId="21"/>
          <ac:spMkLst>
            <pc:docMk/>
            <pc:sldMk cId="4266937021" sldId="271"/>
            <ac:spMk id="2" creationId="{6D42FEE2-5FB1-2955-5196-435F77CCB912}"/>
          </ac:spMkLst>
        </pc:spChg>
        <pc:spChg chg="del">
          <ac:chgData name="Rabia Rashid (2504610)" userId="636935a1-5ac8-458c-b9dd-7489d65ec2f3" providerId="ADAL" clId="{D740CDCD-6FC7-4085-AAA2-FA087D14CC2B}" dt="2025-10-04T16:27:38.322" v="343" actId="21"/>
          <ac:spMkLst>
            <pc:docMk/>
            <pc:sldMk cId="4266937021" sldId="271"/>
            <ac:spMk id="3" creationId="{1D14ACC2-8605-53EB-CBE4-5E10832A879D}"/>
          </ac:spMkLst>
        </pc:spChg>
        <pc:spChg chg="del">
          <ac:chgData name="Rabia Rashid (2504610)" userId="636935a1-5ac8-458c-b9dd-7489d65ec2f3" providerId="ADAL" clId="{D740CDCD-6FC7-4085-AAA2-FA087D14CC2B}" dt="2025-10-04T16:27:59.070" v="347" actId="21"/>
          <ac:spMkLst>
            <pc:docMk/>
            <pc:sldMk cId="4266937021" sldId="271"/>
            <ac:spMk id="4" creationId="{AA473C34-06B9-D91F-B1DF-A645DEF75D0A}"/>
          </ac:spMkLst>
        </pc:spChg>
        <pc:spChg chg="add del mod">
          <ac:chgData name="Rabia Rashid (2504610)" userId="636935a1-5ac8-458c-b9dd-7489d65ec2f3" providerId="ADAL" clId="{D740CDCD-6FC7-4085-AAA2-FA087D14CC2B}" dt="2025-10-04T16:27:00.826" v="337" actId="21"/>
          <ac:spMkLst>
            <pc:docMk/>
            <pc:sldMk cId="4266937021" sldId="271"/>
            <ac:spMk id="7" creationId="{98551B89-8871-967A-980B-552C2B7B4D67}"/>
          </ac:spMkLst>
        </pc:spChg>
        <pc:spChg chg="add del mod">
          <ac:chgData name="Rabia Rashid (2504610)" userId="636935a1-5ac8-458c-b9dd-7489d65ec2f3" providerId="ADAL" clId="{D740CDCD-6FC7-4085-AAA2-FA087D14CC2B}" dt="2025-10-04T16:28:16.559" v="349" actId="21"/>
          <ac:spMkLst>
            <pc:docMk/>
            <pc:sldMk cId="4266937021" sldId="271"/>
            <ac:spMk id="10" creationId="{5CC0B010-5831-6561-C5F1-49B863E9FBD0}"/>
          </ac:spMkLst>
        </pc:spChg>
        <pc:spChg chg="add mod">
          <ac:chgData name="Rabia Rashid (2504610)" userId="636935a1-5ac8-458c-b9dd-7489d65ec2f3" providerId="ADAL" clId="{D740CDCD-6FC7-4085-AAA2-FA087D14CC2B}" dt="2025-10-04T16:27:38.322" v="343" actId="21"/>
          <ac:spMkLst>
            <pc:docMk/>
            <pc:sldMk cId="4266937021" sldId="271"/>
            <ac:spMk id="12" creationId="{95A51D09-24FE-E6E0-0C13-6CECA2FB4BC9}"/>
          </ac:spMkLst>
        </pc:spChg>
        <pc:picChg chg="del">
          <ac:chgData name="Rabia Rashid (2504610)" userId="636935a1-5ac8-458c-b9dd-7489d65ec2f3" providerId="ADAL" clId="{D740CDCD-6FC7-4085-AAA2-FA087D14CC2B}" dt="2025-10-04T16:27:47.832" v="345" actId="21"/>
          <ac:picMkLst>
            <pc:docMk/>
            <pc:sldMk cId="4266937021" sldId="271"/>
            <ac:picMk id="5" creationId="{7120E292-6A0F-1AC9-D952-C35769DA84F1}"/>
          </ac:picMkLst>
        </pc:picChg>
      </pc:sldChg>
      <pc:sldChg chg="addSp delSp modSp del">
        <pc:chgData name="Rabia Rashid (2504610)" userId="636935a1-5ac8-458c-b9dd-7489d65ec2f3" providerId="ADAL" clId="{D740CDCD-6FC7-4085-AAA2-FA087D14CC2B}" dt="2025-10-04T11:56:29.765" v="132" actId="2696"/>
        <pc:sldMkLst>
          <pc:docMk/>
          <pc:sldMk cId="2855838799" sldId="272"/>
        </pc:sldMkLst>
        <pc:spChg chg="mod">
          <ac:chgData name="Rabia Rashid (2504610)" userId="636935a1-5ac8-458c-b9dd-7489d65ec2f3" providerId="ADAL" clId="{D740CDCD-6FC7-4085-AAA2-FA087D14CC2B}" dt="2025-10-04T11:40:08.813" v="71" actId="20577"/>
          <ac:spMkLst>
            <pc:docMk/>
            <pc:sldMk cId="2855838799" sldId="272"/>
            <ac:spMk id="2" creationId="{2B6B30E5-2B79-E2FA-82A3-BB3B4A96EB49}"/>
          </ac:spMkLst>
        </pc:spChg>
        <pc:spChg chg="del mod">
          <ac:chgData name="Rabia Rashid (2504610)" userId="636935a1-5ac8-458c-b9dd-7489d65ec2f3" providerId="ADAL" clId="{D740CDCD-6FC7-4085-AAA2-FA087D14CC2B}" dt="2025-10-04T11:34:20.381" v="21" actId="21"/>
          <ac:spMkLst>
            <pc:docMk/>
            <pc:sldMk cId="2855838799" sldId="272"/>
            <ac:spMk id="3" creationId="{068AB7E1-ED0B-990D-2BD8-F8C7C0E300E6}"/>
          </ac:spMkLst>
        </pc:spChg>
        <pc:spChg chg="add del mod">
          <ac:chgData name="Rabia Rashid (2504610)" userId="636935a1-5ac8-458c-b9dd-7489d65ec2f3" providerId="ADAL" clId="{D740CDCD-6FC7-4085-AAA2-FA087D14CC2B}" dt="2025-10-04T11:35:07.045" v="27" actId="3680"/>
          <ac:spMkLst>
            <pc:docMk/>
            <pc:sldMk cId="2855838799" sldId="272"/>
            <ac:spMk id="5" creationId="{314004B0-EE9B-1F0E-CAE3-BA9EB71DD9ED}"/>
          </ac:spMkLst>
        </pc:spChg>
        <pc:spChg chg="add del mod">
          <ac:chgData name="Rabia Rashid (2504610)" userId="636935a1-5ac8-458c-b9dd-7489d65ec2f3" providerId="ADAL" clId="{D740CDCD-6FC7-4085-AAA2-FA087D14CC2B}" dt="2025-10-04T11:37:26.908" v="53" actId="21"/>
          <ac:spMkLst>
            <pc:docMk/>
            <pc:sldMk cId="2855838799" sldId="272"/>
            <ac:spMk id="8" creationId="{70D67295-E046-254E-0D06-26499CB630D0}"/>
          </ac:spMkLst>
        </pc:spChg>
        <pc:spChg chg="add del mod">
          <ac:chgData name="Rabia Rashid (2504610)" userId="636935a1-5ac8-458c-b9dd-7489d65ec2f3" providerId="ADAL" clId="{D740CDCD-6FC7-4085-AAA2-FA087D14CC2B}" dt="2025-10-04T11:35:26.581" v="31" actId="21"/>
          <ac:spMkLst>
            <pc:docMk/>
            <pc:sldMk cId="2855838799" sldId="272"/>
            <ac:spMk id="11" creationId="{A4559A28-2C12-04B1-6BD4-BCD4F88913B1}"/>
          </ac:spMkLst>
        </pc:spChg>
        <pc:spChg chg="add del mod">
          <ac:chgData name="Rabia Rashid (2504610)" userId="636935a1-5ac8-458c-b9dd-7489d65ec2f3" providerId="ADAL" clId="{D740CDCD-6FC7-4085-AAA2-FA087D14CC2B}" dt="2025-10-04T11:36:09.071" v="38" actId="3680"/>
          <ac:spMkLst>
            <pc:docMk/>
            <pc:sldMk cId="2855838799" sldId="272"/>
            <ac:spMk id="13" creationId="{D9346FD6-9D73-CAA7-4E58-186C6EC26B6E}"/>
          </ac:spMkLst>
        </pc:spChg>
        <pc:spChg chg="add del mod">
          <ac:chgData name="Rabia Rashid (2504610)" userId="636935a1-5ac8-458c-b9dd-7489d65ec2f3" providerId="ADAL" clId="{D740CDCD-6FC7-4085-AAA2-FA087D14CC2B}" dt="2025-10-04T11:36:52.610" v="42" actId="3680"/>
          <ac:spMkLst>
            <pc:docMk/>
            <pc:sldMk cId="2855838799" sldId="272"/>
            <ac:spMk id="18" creationId="{3CE15732-1E62-665F-3150-58FAB1867929}"/>
          </ac:spMkLst>
        </pc:spChg>
        <pc:spChg chg="add del mod">
          <ac:chgData name="Rabia Rashid (2504610)" userId="636935a1-5ac8-458c-b9dd-7489d65ec2f3" providerId="ADAL" clId="{D740CDCD-6FC7-4085-AAA2-FA087D14CC2B}" dt="2025-10-04T11:37:03.071" v="45" actId="21"/>
          <ac:spMkLst>
            <pc:docMk/>
            <pc:sldMk cId="2855838799" sldId="272"/>
            <ac:spMk id="21" creationId="{9083092D-CA3F-F576-B0D9-A379626968C7}"/>
          </ac:spMkLst>
        </pc:spChg>
        <pc:spChg chg="add del mod">
          <ac:chgData name="Rabia Rashid (2504610)" userId="636935a1-5ac8-458c-b9dd-7489d65ec2f3" providerId="ADAL" clId="{D740CDCD-6FC7-4085-AAA2-FA087D14CC2B}" dt="2025-10-04T11:38:24.727" v="60" actId="21"/>
          <ac:spMkLst>
            <pc:docMk/>
            <pc:sldMk cId="2855838799" sldId="272"/>
            <ac:spMk id="23" creationId="{783E3BEC-11FE-35A4-47C6-76EBF6DD53F8}"/>
          </ac:spMkLst>
        </pc:spChg>
        <pc:spChg chg="add del mod">
          <ac:chgData name="Rabia Rashid (2504610)" userId="636935a1-5ac8-458c-b9dd-7489d65ec2f3" providerId="ADAL" clId="{D740CDCD-6FC7-4085-AAA2-FA087D14CC2B}" dt="2025-10-04T11:39:56.949" v="67" actId="21"/>
          <ac:spMkLst>
            <pc:docMk/>
            <pc:sldMk cId="2855838799" sldId="272"/>
            <ac:spMk id="25" creationId="{A7412DE6-E0A0-B74D-C087-93F62C011FC9}"/>
          </ac:spMkLst>
        </pc:spChg>
        <pc:spChg chg="add del mod">
          <ac:chgData name="Rabia Rashid (2504610)" userId="636935a1-5ac8-458c-b9dd-7489d65ec2f3" providerId="ADAL" clId="{D740CDCD-6FC7-4085-AAA2-FA087D14CC2B}" dt="2025-10-04T11:49:14.151" v="93" actId="21"/>
          <ac:spMkLst>
            <pc:docMk/>
            <pc:sldMk cId="2855838799" sldId="272"/>
            <ac:spMk id="27" creationId="{F7A3093C-B924-C07C-0683-6B264185656A}"/>
          </ac:spMkLst>
        </pc:spChg>
        <pc:spChg chg="add del mod">
          <ac:chgData name="Rabia Rashid (2504610)" userId="636935a1-5ac8-458c-b9dd-7489d65ec2f3" providerId="ADAL" clId="{D740CDCD-6FC7-4085-AAA2-FA087D14CC2B}" dt="2025-10-04T11:50:22.560" v="100" actId="21"/>
          <ac:spMkLst>
            <pc:docMk/>
            <pc:sldMk cId="2855838799" sldId="272"/>
            <ac:spMk id="29" creationId="{39889915-51C1-1996-8BA2-7B8306A1C0E7}"/>
          </ac:spMkLst>
        </pc:spChg>
        <pc:spChg chg="add mod">
          <ac:chgData name="Rabia Rashid (2504610)" userId="636935a1-5ac8-458c-b9dd-7489d65ec2f3" providerId="ADAL" clId="{D740CDCD-6FC7-4085-AAA2-FA087D14CC2B}" dt="2025-10-04T11:54:52.483" v="128" actId="13904"/>
          <ac:spMkLst>
            <pc:docMk/>
            <pc:sldMk cId="2855838799" sldId="272"/>
            <ac:spMk id="31" creationId="{E06BD01B-C218-2747-B37A-EA7384FC7400}"/>
          </ac:spMkLst>
        </pc:spChg>
        <pc:graphicFrameChg chg="add del mod ord modGraphic">
          <ac:chgData name="Rabia Rashid (2504610)" userId="636935a1-5ac8-458c-b9dd-7489d65ec2f3" providerId="ADAL" clId="{D740CDCD-6FC7-4085-AAA2-FA087D14CC2B}" dt="2025-10-04T11:36:06.505" v="37" actId="478"/>
          <ac:graphicFrameMkLst>
            <pc:docMk/>
            <pc:sldMk cId="2855838799" sldId="272"/>
            <ac:graphicFrameMk id="9" creationId="{4D64E55D-12BE-9B26-6D1A-BFBC1CCF81E1}"/>
          </ac:graphicFrameMkLst>
        </pc:graphicFrameChg>
        <pc:graphicFrameChg chg="add del mod ord modGraphic">
          <ac:chgData name="Rabia Rashid (2504610)" userId="636935a1-5ac8-458c-b9dd-7489d65ec2f3" providerId="ADAL" clId="{D740CDCD-6FC7-4085-AAA2-FA087D14CC2B}" dt="2025-10-04T11:36:25.232" v="40" actId="21"/>
          <ac:graphicFrameMkLst>
            <pc:docMk/>
            <pc:sldMk cId="2855838799" sldId="272"/>
            <ac:graphicFrameMk id="16" creationId="{FD9A7EA6-ED85-F785-25AB-4CD554F3B71A}"/>
          </ac:graphicFrameMkLst>
        </pc:graphicFrameChg>
        <pc:graphicFrameChg chg="add del mod ord modGraphic">
          <ac:chgData name="Rabia Rashid (2504610)" userId="636935a1-5ac8-458c-b9dd-7489d65ec2f3" providerId="ADAL" clId="{D740CDCD-6FC7-4085-AAA2-FA087D14CC2B}" dt="2025-10-04T11:36:59.904" v="44" actId="21"/>
          <ac:graphicFrameMkLst>
            <pc:docMk/>
            <pc:sldMk cId="2855838799" sldId="272"/>
            <ac:graphicFrameMk id="19" creationId="{301A6642-017F-39DE-1740-83C4039D5BBE}"/>
          </ac:graphicFrameMkLst>
        </pc:graphicFrameChg>
      </pc:sldChg>
      <pc:sldChg chg="modSp">
        <pc:chgData name="Rabia Rashid (2504610)" userId="636935a1-5ac8-458c-b9dd-7489d65ec2f3" providerId="ADAL" clId="{D740CDCD-6FC7-4085-AAA2-FA087D14CC2B}" dt="2025-10-04T17:58:57.611" v="516" actId="255"/>
        <pc:sldMkLst>
          <pc:docMk/>
          <pc:sldMk cId="1234010541" sldId="273"/>
        </pc:sldMkLst>
        <pc:spChg chg="mod">
          <ac:chgData name="Rabia Rashid (2504610)" userId="636935a1-5ac8-458c-b9dd-7489d65ec2f3" providerId="ADAL" clId="{D740CDCD-6FC7-4085-AAA2-FA087D14CC2B}" dt="2025-10-04T17:58:57.611" v="516" actId="255"/>
          <ac:spMkLst>
            <pc:docMk/>
            <pc:sldMk cId="1234010541" sldId="273"/>
            <ac:spMk id="2" creationId="{764FF68B-CD8A-FD7A-314F-000FC17E7E61}"/>
          </ac:spMkLst>
        </pc:spChg>
        <pc:spChg chg="mod">
          <ac:chgData name="Rabia Rashid (2504610)" userId="636935a1-5ac8-458c-b9dd-7489d65ec2f3" providerId="ADAL" clId="{D740CDCD-6FC7-4085-AAA2-FA087D14CC2B}" dt="2025-10-04T16:33:06.220" v="351" actId="20577"/>
          <ac:spMkLst>
            <pc:docMk/>
            <pc:sldMk cId="1234010541" sldId="273"/>
            <ac:spMk id="3" creationId="{40F524F3-4D97-77F6-66B6-73A2F7850113}"/>
          </ac:spMkLst>
        </pc:spChg>
      </pc:sldChg>
      <pc:sldChg chg="addSp delSp modSp new del mod modClrScheme chgLayout">
        <pc:chgData name="Rabia Rashid (2504610)" userId="636935a1-5ac8-458c-b9dd-7489d65ec2f3" providerId="ADAL" clId="{D740CDCD-6FC7-4085-AAA2-FA087D14CC2B}" dt="2025-10-04T13:11:04.442" v="183" actId="2696"/>
        <pc:sldMkLst>
          <pc:docMk/>
          <pc:sldMk cId="68993633" sldId="274"/>
        </pc:sldMkLst>
        <pc:spChg chg="add del mod ord">
          <ac:chgData name="Rabia Rashid (2504610)" userId="636935a1-5ac8-458c-b9dd-7489d65ec2f3" providerId="ADAL" clId="{D740CDCD-6FC7-4085-AAA2-FA087D14CC2B}" dt="2025-10-04T12:01:20.689" v="150" actId="21"/>
          <ac:spMkLst>
            <pc:docMk/>
            <pc:sldMk cId="68993633" sldId="274"/>
            <ac:spMk id="2" creationId="{19C6F2A7-D6AE-3098-C869-11470E96B22E}"/>
          </ac:spMkLst>
        </pc:spChg>
        <pc:spChg chg="del">
          <ac:chgData name="Rabia Rashid (2504610)" userId="636935a1-5ac8-458c-b9dd-7489d65ec2f3" providerId="ADAL" clId="{D740CDCD-6FC7-4085-AAA2-FA087D14CC2B}" dt="2025-10-04T11:59:05.128" v="145" actId="21"/>
          <ac:spMkLst>
            <pc:docMk/>
            <pc:sldMk cId="68993633" sldId="274"/>
            <ac:spMk id="2" creationId="{6D2FA553-9045-8CD5-D2B6-74E3D4B460D9}"/>
          </ac:spMkLst>
        </pc:spChg>
        <pc:spChg chg="del">
          <ac:chgData name="Rabia Rashid (2504610)" userId="636935a1-5ac8-458c-b9dd-7489d65ec2f3" providerId="ADAL" clId="{D740CDCD-6FC7-4085-AAA2-FA087D14CC2B}" dt="2025-10-04T11:56:51.723" v="134" actId="3680"/>
          <ac:spMkLst>
            <pc:docMk/>
            <pc:sldMk cId="68993633" sldId="274"/>
            <ac:spMk id="3" creationId="{48AEEBBF-F44E-6D8A-211A-BA1C3A9003E1}"/>
          </ac:spMkLst>
        </pc:spChg>
        <pc:spChg chg="add del mod">
          <ac:chgData name="Rabia Rashid (2504610)" userId="636935a1-5ac8-458c-b9dd-7489d65ec2f3" providerId="ADAL" clId="{D740CDCD-6FC7-4085-AAA2-FA087D14CC2B}" dt="2025-10-04T12:04:14.963" v="155" actId="21"/>
          <ac:spMkLst>
            <pc:docMk/>
            <pc:sldMk cId="68993633" sldId="274"/>
            <ac:spMk id="4" creationId="{45C6D009-01A1-FE9D-6E91-43A0689CA52E}"/>
          </ac:spMkLst>
        </pc:spChg>
        <pc:spChg chg="add del mod">
          <ac:chgData name="Rabia Rashid (2504610)" userId="636935a1-5ac8-458c-b9dd-7489d65ec2f3" providerId="ADAL" clId="{D740CDCD-6FC7-4085-AAA2-FA087D14CC2B}" dt="2025-10-04T12:04:19.973" v="157" actId="21"/>
          <ac:spMkLst>
            <pc:docMk/>
            <pc:sldMk cId="68993633" sldId="274"/>
            <ac:spMk id="6" creationId="{6642C557-5CAF-8C43-7177-CD58348DBD27}"/>
          </ac:spMkLst>
        </pc:spChg>
        <pc:spChg chg="add del mod">
          <ac:chgData name="Rabia Rashid (2504610)" userId="636935a1-5ac8-458c-b9dd-7489d65ec2f3" providerId="ADAL" clId="{D740CDCD-6FC7-4085-AAA2-FA087D14CC2B}" dt="2025-10-04T11:57:23.159" v="140" actId="3680"/>
          <ac:spMkLst>
            <pc:docMk/>
            <pc:sldMk cId="68993633" sldId="274"/>
            <ac:spMk id="6" creationId="{813451F7-B9C1-2BE0-77A7-52288D67D8BB}"/>
          </ac:spMkLst>
        </pc:spChg>
        <pc:spChg chg="add del mod">
          <ac:chgData name="Rabia Rashid (2504610)" userId="636935a1-5ac8-458c-b9dd-7489d65ec2f3" providerId="ADAL" clId="{D740CDCD-6FC7-4085-AAA2-FA087D14CC2B}" dt="2025-10-04T11:59:00.984" v="144" actId="21"/>
          <ac:spMkLst>
            <pc:docMk/>
            <pc:sldMk cId="68993633" sldId="274"/>
            <ac:spMk id="9" creationId="{9A12DA8C-D7DD-BF6A-B5A8-2FAB47367FEC}"/>
          </ac:spMkLst>
        </pc:spChg>
        <pc:spChg chg="add del mod ord">
          <ac:chgData name="Rabia Rashid (2504610)" userId="636935a1-5ac8-458c-b9dd-7489d65ec2f3" providerId="ADAL" clId="{D740CDCD-6FC7-4085-AAA2-FA087D14CC2B}" dt="2025-10-04T12:01:24.043" v="152" actId="21"/>
          <ac:spMkLst>
            <pc:docMk/>
            <pc:sldMk cId="68993633" sldId="274"/>
            <ac:spMk id="10" creationId="{8602D0D0-BE0D-C5A4-7B75-EFB21EEE64B4}"/>
          </ac:spMkLst>
        </pc:spChg>
        <pc:spChg chg="add del mod ord">
          <ac:chgData name="Rabia Rashid (2504610)" userId="636935a1-5ac8-458c-b9dd-7489d65ec2f3" providerId="ADAL" clId="{D740CDCD-6FC7-4085-AAA2-FA087D14CC2B}" dt="2025-10-04T12:01:22.305" v="151" actId="21"/>
          <ac:spMkLst>
            <pc:docMk/>
            <pc:sldMk cId="68993633" sldId="274"/>
            <ac:spMk id="11" creationId="{E7A6F4AB-6FFD-825F-1179-6729E9600341}"/>
          </ac:spMkLst>
        </pc:spChg>
        <pc:graphicFrameChg chg="add del mod ord modGraphic">
          <ac:chgData name="Rabia Rashid (2504610)" userId="636935a1-5ac8-458c-b9dd-7489d65ec2f3" providerId="ADAL" clId="{D740CDCD-6FC7-4085-AAA2-FA087D14CC2B}" dt="2025-10-04T11:57:21.856" v="139" actId="21"/>
          <ac:graphicFrameMkLst>
            <pc:docMk/>
            <pc:sldMk cId="68993633" sldId="274"/>
            <ac:graphicFrameMk id="4" creationId="{7F34B215-05E7-BA3F-72A5-21B348F5816F}"/>
          </ac:graphicFrameMkLst>
        </pc:graphicFrameChg>
        <pc:graphicFrameChg chg="add del mod ord modGraphic">
          <ac:chgData name="Rabia Rashid (2504610)" userId="636935a1-5ac8-458c-b9dd-7489d65ec2f3" providerId="ADAL" clId="{D740CDCD-6FC7-4085-AAA2-FA087D14CC2B}" dt="2025-10-04T11:58:48.466" v="143" actId="21"/>
          <ac:graphicFrameMkLst>
            <pc:docMk/>
            <pc:sldMk cId="68993633" sldId="274"/>
            <ac:graphicFrameMk id="7" creationId="{5B5DDD99-8D96-A3C6-6F79-CD450D0C929B}"/>
          </ac:graphicFrameMkLst>
        </pc:graphicFrameChg>
        <pc:picChg chg="add mod">
          <ac:chgData name="Rabia Rashid (2504610)" userId="636935a1-5ac8-458c-b9dd-7489d65ec2f3" providerId="ADAL" clId="{D740CDCD-6FC7-4085-AAA2-FA087D14CC2B}" dt="2025-10-04T12:47:26.270" v="174" actId="14100"/>
          <ac:picMkLst>
            <pc:docMk/>
            <pc:sldMk cId="68993633" sldId="274"/>
            <ac:picMk id="2" creationId="{D7AF924D-5160-7B91-504E-A37CA89221BC}"/>
          </ac:picMkLst>
        </pc:picChg>
        <pc:picChg chg="add del mod">
          <ac:chgData name="Rabia Rashid (2504610)" userId="636935a1-5ac8-458c-b9dd-7489d65ec2f3" providerId="ADAL" clId="{D740CDCD-6FC7-4085-AAA2-FA087D14CC2B}" dt="2025-10-04T12:05:00.305" v="163" actId="21"/>
          <ac:picMkLst>
            <pc:docMk/>
            <pc:sldMk cId="68993633" sldId="274"/>
            <ac:picMk id="9" creationId="{3AFBB5F4-F238-738A-420F-E27B96B930B4}"/>
          </ac:picMkLst>
        </pc:picChg>
      </pc:sldChg>
      <pc:sldChg chg="new del">
        <pc:chgData name="Rabia Rashid (2504610)" userId="636935a1-5ac8-458c-b9dd-7489d65ec2f3" providerId="ADAL" clId="{D740CDCD-6FC7-4085-AAA2-FA087D14CC2B}" dt="2025-10-04T11:55:04.446" v="130" actId="680"/>
        <pc:sldMkLst>
          <pc:docMk/>
          <pc:sldMk cId="1114017937" sldId="274"/>
        </pc:sldMkLst>
      </pc:sldChg>
      <pc:sldChg chg="new del">
        <pc:chgData name="Rabia Rashid (2504610)" userId="636935a1-5ac8-458c-b9dd-7489d65ec2f3" providerId="ADAL" clId="{D740CDCD-6FC7-4085-AAA2-FA087D14CC2B}" dt="2025-10-04T11:56:29.765" v="132" actId="2696"/>
        <pc:sldMkLst>
          <pc:docMk/>
          <pc:sldMk cId="1417313724" sldId="274"/>
        </pc:sldMkLst>
      </pc:sldChg>
      <pc:sldChg chg="new del">
        <pc:chgData name="Rabia Rashid (2504610)" userId="636935a1-5ac8-458c-b9dd-7489d65ec2f3" providerId="ADAL" clId="{D740CDCD-6FC7-4085-AAA2-FA087D14CC2B}" dt="2025-10-04T11:58:24.811" v="142" actId="2696"/>
        <pc:sldMkLst>
          <pc:docMk/>
          <pc:sldMk cId="657418745" sldId="275"/>
        </pc:sldMkLst>
      </pc:sldChg>
      <pc:sldChg chg="new del">
        <pc:chgData name="Rabia Rashid (2504610)" userId="636935a1-5ac8-458c-b9dd-7489d65ec2f3" providerId="ADAL" clId="{D740CDCD-6FC7-4085-AAA2-FA087D14CC2B}" dt="2025-10-04T12:00:39.407" v="148" actId="2696"/>
        <pc:sldMkLst>
          <pc:docMk/>
          <pc:sldMk cId="857694856" sldId="275"/>
        </pc:sldMkLst>
      </pc:sldChg>
      <pc:sldChg chg="addSp delSp modSp new mod setBg modClrScheme chgLayout">
        <pc:chgData name="Rabia Rashid (2504610)" userId="636935a1-5ac8-458c-b9dd-7489d65ec2f3" providerId="ADAL" clId="{D740CDCD-6FC7-4085-AAA2-FA087D14CC2B}" dt="2025-10-04T18:09:46.986" v="713" actId="14100"/>
        <pc:sldMkLst>
          <pc:docMk/>
          <pc:sldMk cId="2321089754" sldId="275"/>
        </pc:sldMkLst>
        <pc:spChg chg="del mod ord">
          <ac:chgData name="Rabia Rashid (2504610)" userId="636935a1-5ac8-458c-b9dd-7489d65ec2f3" providerId="ADAL" clId="{D740CDCD-6FC7-4085-AAA2-FA087D14CC2B}" dt="2025-10-04T12:46:48.974" v="169" actId="21"/>
          <ac:spMkLst>
            <pc:docMk/>
            <pc:sldMk cId="2321089754" sldId="275"/>
            <ac:spMk id="2" creationId="{41FC1CD9-0EE4-5A3D-E747-4F2D61DEEC85}"/>
          </ac:spMkLst>
        </pc:spChg>
        <pc:spChg chg="del mod ord">
          <ac:chgData name="Rabia Rashid (2504610)" userId="636935a1-5ac8-458c-b9dd-7489d65ec2f3" providerId="ADAL" clId="{D740CDCD-6FC7-4085-AAA2-FA087D14CC2B}" dt="2025-10-04T12:46:45.812" v="167" actId="21"/>
          <ac:spMkLst>
            <pc:docMk/>
            <pc:sldMk cId="2321089754" sldId="275"/>
            <ac:spMk id="3" creationId="{EE2E9645-3AE2-6E7D-30AF-EB10913F8FD9}"/>
          </ac:spMkLst>
        </pc:spChg>
        <pc:spChg chg="del mod ord">
          <ac:chgData name="Rabia Rashid (2504610)" userId="636935a1-5ac8-458c-b9dd-7489d65ec2f3" providerId="ADAL" clId="{D740CDCD-6FC7-4085-AAA2-FA087D14CC2B}" dt="2025-10-04T12:46:47.542" v="168" actId="21"/>
          <ac:spMkLst>
            <pc:docMk/>
            <pc:sldMk cId="2321089754" sldId="275"/>
            <ac:spMk id="4" creationId="{AB0F72F2-0895-07BE-7147-83FD0D42BD46}"/>
          </ac:spMkLst>
        </pc:spChg>
        <pc:spChg chg="add del">
          <ac:chgData name="Rabia Rashid (2504610)" userId="636935a1-5ac8-458c-b9dd-7489d65ec2f3" providerId="ADAL" clId="{D740CDCD-6FC7-4085-AAA2-FA087D14CC2B}" dt="2025-10-04T13:45:12.541" v="239" actId="139"/>
          <ac:spMkLst>
            <pc:docMk/>
            <pc:sldMk cId="2321089754" sldId="275"/>
            <ac:spMk id="6" creationId="{6A01391D-9D86-F75A-B938-85500CC2EB94}"/>
          </ac:spMkLst>
        </pc:spChg>
        <pc:spChg chg="add">
          <ac:chgData name="Rabia Rashid (2504610)" userId="636935a1-5ac8-458c-b9dd-7489d65ec2f3" providerId="ADAL" clId="{D740CDCD-6FC7-4085-AAA2-FA087D14CC2B}" dt="2025-10-04T13:45:47.103" v="242" actId="139"/>
          <ac:spMkLst>
            <pc:docMk/>
            <pc:sldMk cId="2321089754" sldId="275"/>
            <ac:spMk id="8" creationId="{BA3BDBF8-6E1F-E4B1-43DF-26074EEB6EBB}"/>
          </ac:spMkLst>
        </pc:spChg>
        <pc:spChg chg="add mod">
          <ac:chgData name="Rabia Rashid (2504610)" userId="636935a1-5ac8-458c-b9dd-7489d65ec2f3" providerId="ADAL" clId="{D740CDCD-6FC7-4085-AAA2-FA087D14CC2B}" dt="2025-10-04T13:48:34.601" v="305" actId="1076"/>
          <ac:spMkLst>
            <pc:docMk/>
            <pc:sldMk cId="2321089754" sldId="275"/>
            <ac:spMk id="9" creationId="{E7839C61-0A4C-72CC-2EDF-0195C2AD12C1}"/>
          </ac:spMkLst>
        </pc:spChg>
        <pc:spChg chg="add del">
          <ac:chgData name="Rabia Rashid (2504610)" userId="636935a1-5ac8-458c-b9dd-7489d65ec2f3" providerId="ADAL" clId="{D740CDCD-6FC7-4085-AAA2-FA087D14CC2B}" dt="2025-10-04T13:32:34.063" v="195" actId="26606"/>
          <ac:spMkLst>
            <pc:docMk/>
            <pc:sldMk cId="2321089754" sldId="275"/>
            <ac:spMk id="12" creationId="{C2329425-0083-BCD7-C8F1-24F1F98B7F03}"/>
          </ac:spMkLst>
        </pc:spChg>
        <pc:spChg chg="add del">
          <ac:chgData name="Rabia Rashid (2504610)" userId="636935a1-5ac8-458c-b9dd-7489d65ec2f3" providerId="ADAL" clId="{D740CDCD-6FC7-4085-AAA2-FA087D14CC2B}" dt="2025-10-04T13:32:34.063" v="195" actId="26606"/>
          <ac:spMkLst>
            <pc:docMk/>
            <pc:sldMk cId="2321089754" sldId="275"/>
            <ac:spMk id="14" creationId="{5FFCE8CD-3FA1-5CD3-0A5E-DF1AE2370C83}"/>
          </ac:spMkLst>
        </pc:spChg>
        <pc:spChg chg="add del">
          <ac:chgData name="Rabia Rashid (2504610)" userId="636935a1-5ac8-458c-b9dd-7489d65ec2f3" providerId="ADAL" clId="{D740CDCD-6FC7-4085-AAA2-FA087D14CC2B}" dt="2025-10-04T13:32:40.178" v="197" actId="26606"/>
          <ac:spMkLst>
            <pc:docMk/>
            <pc:sldMk cId="2321089754" sldId="275"/>
            <ac:spMk id="16" creationId="{C2329425-0083-BCD7-C8F1-24F1F98B7F03}"/>
          </ac:spMkLst>
        </pc:spChg>
        <pc:spChg chg="add del">
          <ac:chgData name="Rabia Rashid (2504610)" userId="636935a1-5ac8-458c-b9dd-7489d65ec2f3" providerId="ADAL" clId="{D740CDCD-6FC7-4085-AAA2-FA087D14CC2B}" dt="2025-10-04T13:32:40.178" v="197" actId="26606"/>
          <ac:spMkLst>
            <pc:docMk/>
            <pc:sldMk cId="2321089754" sldId="275"/>
            <ac:spMk id="17" creationId="{5FFCE8CD-3FA1-5CD3-0A5E-DF1AE2370C83}"/>
          </ac:spMkLst>
        </pc:spChg>
        <pc:picChg chg="add del mod">
          <ac:chgData name="Rabia Rashid (2504610)" userId="636935a1-5ac8-458c-b9dd-7489d65ec2f3" providerId="ADAL" clId="{D740CDCD-6FC7-4085-AAA2-FA087D14CC2B}" dt="2025-10-04T13:38:34.138" v="226" actId="21"/>
          <ac:picMkLst>
            <pc:docMk/>
            <pc:sldMk cId="2321089754" sldId="275"/>
            <ac:picMk id="2" creationId="{08938205-D4A6-D466-E5AC-65D236FC7D3C}"/>
          </ac:picMkLst>
        </pc:picChg>
        <pc:picChg chg="add del mod">
          <ac:chgData name="Rabia Rashid (2504610)" userId="636935a1-5ac8-458c-b9dd-7489d65ec2f3" providerId="ADAL" clId="{D740CDCD-6FC7-4085-AAA2-FA087D14CC2B}" dt="2025-10-04T13:11:15.827" v="186" actId="21"/>
          <ac:picMkLst>
            <pc:docMk/>
            <pc:sldMk cId="2321089754" sldId="275"/>
            <ac:picMk id="4" creationId="{35A40C0C-F97C-A02C-D826-D6DC12E38CA4}"/>
          </ac:picMkLst>
        </pc:picChg>
        <pc:picChg chg="add mod modCrop">
          <ac:chgData name="Rabia Rashid (2504610)" userId="636935a1-5ac8-458c-b9dd-7489d65ec2f3" providerId="ADAL" clId="{D740CDCD-6FC7-4085-AAA2-FA087D14CC2B}" dt="2025-10-04T18:09:46.986" v="713" actId="14100"/>
          <ac:picMkLst>
            <pc:docMk/>
            <pc:sldMk cId="2321089754" sldId="275"/>
            <ac:picMk id="5" creationId="{8847234C-8501-7411-A59D-74BF3C230206}"/>
          </ac:picMkLst>
        </pc:picChg>
        <pc:picChg chg="add del mod">
          <ac:chgData name="Rabia Rashid (2504610)" userId="636935a1-5ac8-458c-b9dd-7489d65ec2f3" providerId="ADAL" clId="{D740CDCD-6FC7-4085-AAA2-FA087D14CC2B}" dt="2025-10-04T13:37:34.019" v="217" actId="21"/>
          <ac:picMkLst>
            <pc:docMk/>
            <pc:sldMk cId="2321089754" sldId="275"/>
            <ac:picMk id="7" creationId="{2354550F-DAE0-6A85-A693-DEC2B206E031}"/>
          </ac:picMkLst>
        </pc:picChg>
      </pc:sldChg>
      <pc:sldChg chg="addSp delSp modSp new">
        <pc:chgData name="Rabia Rashid (2504610)" userId="636935a1-5ac8-458c-b9dd-7489d65ec2f3" providerId="ADAL" clId="{D740CDCD-6FC7-4085-AAA2-FA087D14CC2B}" dt="2025-10-04T18:10:30.647" v="722" actId="2711"/>
        <pc:sldMkLst>
          <pc:docMk/>
          <pc:sldMk cId="3410056591" sldId="276"/>
        </pc:sldMkLst>
        <pc:spChg chg="add del">
          <ac:chgData name="Rabia Rashid (2504610)" userId="636935a1-5ac8-458c-b9dd-7489d65ec2f3" providerId="ADAL" clId="{D740CDCD-6FC7-4085-AAA2-FA087D14CC2B}" dt="2025-10-04T16:27:20.598" v="339" actId="21"/>
          <ac:spMkLst>
            <pc:docMk/>
            <pc:sldMk cId="3410056591" sldId="276"/>
            <ac:spMk id="2" creationId="{FF481D03-477D-5E59-E104-61A7F1AA9D52}"/>
          </ac:spMkLst>
        </pc:spChg>
        <pc:spChg chg="add del">
          <ac:chgData name="Rabia Rashid (2504610)" userId="636935a1-5ac8-458c-b9dd-7489d65ec2f3" providerId="ADAL" clId="{D740CDCD-6FC7-4085-AAA2-FA087D14CC2B}" dt="2025-10-04T16:27:22.247" v="340" actId="21"/>
          <ac:spMkLst>
            <pc:docMk/>
            <pc:sldMk cId="3410056591" sldId="276"/>
            <ac:spMk id="3" creationId="{A7841371-3A18-5BE9-F1FB-A0675DBDAD52}"/>
          </ac:spMkLst>
        </pc:spChg>
        <pc:spChg chg="add del">
          <ac:chgData name="Rabia Rashid (2504610)" userId="636935a1-5ac8-458c-b9dd-7489d65ec2f3" providerId="ADAL" clId="{D740CDCD-6FC7-4085-AAA2-FA087D14CC2B}" dt="2025-10-04T16:27:19.298" v="338" actId="21"/>
          <ac:spMkLst>
            <pc:docMk/>
            <pc:sldMk cId="3410056591" sldId="276"/>
            <ac:spMk id="4" creationId="{4062D7B0-4675-DF2F-393F-708F7C718A68}"/>
          </ac:spMkLst>
        </pc:spChg>
        <pc:spChg chg="add del mod">
          <ac:chgData name="Rabia Rashid (2504610)" userId="636935a1-5ac8-458c-b9dd-7489d65ec2f3" providerId="ADAL" clId="{D740CDCD-6FC7-4085-AAA2-FA087D14CC2B}" dt="2025-10-04T16:26:56.583" v="333" actId="22"/>
          <ac:spMkLst>
            <pc:docMk/>
            <pc:sldMk cId="3410056591" sldId="276"/>
            <ac:spMk id="6" creationId="{B49714E1-2ECF-1378-B9D2-4075C043D1F8}"/>
          </ac:spMkLst>
        </pc:spChg>
        <pc:spChg chg="add mod">
          <ac:chgData name="Rabia Rashid (2504610)" userId="636935a1-5ac8-458c-b9dd-7489d65ec2f3" providerId="ADAL" clId="{D740CDCD-6FC7-4085-AAA2-FA087D14CC2B}" dt="2025-10-04T18:10:30.647" v="722" actId="2711"/>
          <ac:spMkLst>
            <pc:docMk/>
            <pc:sldMk cId="3410056591" sldId="276"/>
            <ac:spMk id="8" creationId="{360573AE-353B-229E-64A3-C906C72FE8E6}"/>
          </ac:spMkLst>
        </pc:spChg>
        <pc:spChg chg="add">
          <ac:chgData name="Rabia Rashid (2504610)" userId="636935a1-5ac8-458c-b9dd-7489d65ec2f3" providerId="ADAL" clId="{D740CDCD-6FC7-4085-AAA2-FA087D14CC2B}" dt="2025-10-04T16:27:41.293" v="344" actId="22"/>
          <ac:spMkLst>
            <pc:docMk/>
            <pc:sldMk cId="3410056591" sldId="276"/>
            <ac:spMk id="10" creationId="{C898C238-97EC-1413-E3B2-4AFA5FE6FFD8}"/>
          </ac:spMkLst>
        </pc:spChg>
        <pc:spChg chg="add">
          <ac:chgData name="Rabia Rashid (2504610)" userId="636935a1-5ac8-458c-b9dd-7489d65ec2f3" providerId="ADAL" clId="{D740CDCD-6FC7-4085-AAA2-FA087D14CC2B}" dt="2025-10-04T16:28:04.384" v="348" actId="22"/>
          <ac:spMkLst>
            <pc:docMk/>
            <pc:sldMk cId="3410056591" sldId="276"/>
            <ac:spMk id="14" creationId="{B46A9533-C3D1-4BDD-9FA8-5D2440F301E0}"/>
          </ac:spMkLst>
        </pc:spChg>
        <pc:picChg chg="add">
          <ac:chgData name="Rabia Rashid (2504610)" userId="636935a1-5ac8-458c-b9dd-7489d65ec2f3" providerId="ADAL" clId="{D740CDCD-6FC7-4085-AAA2-FA087D14CC2B}" dt="2025-10-04T16:27:51.732" v="346" actId="22"/>
          <ac:picMkLst>
            <pc:docMk/>
            <pc:sldMk cId="3410056591" sldId="276"/>
            <ac:picMk id="12" creationId="{638FCA36-1FFF-E284-2C80-465D9B2F7CE5}"/>
          </ac:picMkLst>
        </pc:picChg>
      </pc:sldChg>
      <pc:sldChg chg="delSp new del">
        <pc:chgData name="Rabia Rashid (2504610)" userId="636935a1-5ac8-458c-b9dd-7489d65ec2f3" providerId="ADAL" clId="{D740CDCD-6FC7-4085-AAA2-FA087D14CC2B}" dt="2025-10-04T16:26:14.646" v="323" actId="2696"/>
        <pc:sldMkLst>
          <pc:docMk/>
          <pc:sldMk cId="4000486443" sldId="276"/>
        </pc:sldMkLst>
        <pc:spChg chg="del">
          <ac:chgData name="Rabia Rashid (2504610)" userId="636935a1-5ac8-458c-b9dd-7489d65ec2f3" providerId="ADAL" clId="{D740CDCD-6FC7-4085-AAA2-FA087D14CC2B}" dt="2025-10-04T16:25:53.047" v="321" actId="21"/>
          <ac:spMkLst>
            <pc:docMk/>
            <pc:sldMk cId="4000486443" sldId="276"/>
            <ac:spMk id="2" creationId="{29FC35DB-F66E-11A4-70F3-65FB13E4E7F0}"/>
          </ac:spMkLst>
        </pc:spChg>
        <pc:spChg chg="del">
          <ac:chgData name="Rabia Rashid (2504610)" userId="636935a1-5ac8-458c-b9dd-7489d65ec2f3" providerId="ADAL" clId="{D740CDCD-6FC7-4085-AAA2-FA087D14CC2B}" dt="2025-10-04T16:25:51.362" v="320" actId="21"/>
          <ac:spMkLst>
            <pc:docMk/>
            <pc:sldMk cId="4000486443" sldId="276"/>
            <ac:spMk id="3" creationId="{6C4CFEBA-EAF6-D412-BD38-41FA4CCC97F9}"/>
          </ac:spMkLst>
        </pc:spChg>
      </pc:sldChg>
      <pc:sldChg chg="new del">
        <pc:chgData name="Rabia Rashid (2504610)" userId="636935a1-5ac8-458c-b9dd-7489d65ec2f3" providerId="ADAL" clId="{D740CDCD-6FC7-4085-AAA2-FA087D14CC2B}" dt="2025-10-04T17:52:43.791" v="458" actId="2696"/>
        <pc:sldMkLst>
          <pc:docMk/>
          <pc:sldMk cId="1681473440" sldId="277"/>
        </pc:sldMkLst>
      </pc:sldChg>
      <pc:sldChg chg="new del">
        <pc:chgData name="Rabia Rashid (2504610)" userId="636935a1-5ac8-458c-b9dd-7489d65ec2f3" providerId="ADAL" clId="{D740CDCD-6FC7-4085-AAA2-FA087D14CC2B}" dt="2025-10-04T16:26:24.048" v="324" actId="2696"/>
        <pc:sldMkLst>
          <pc:docMk/>
          <pc:sldMk cId="1690758051" sldId="277"/>
        </pc:sldMkLst>
      </pc:sldChg>
    </pc:docChg>
  </pc:docChgLst>
  <pc:docChgLst>
    <pc:chgData clId="Web-{45957D95-28B7-8CEA-040B-879D6316F7E7}"/>
    <pc:docChg chg="modSld">
      <pc:chgData name="" userId="" providerId="" clId="Web-{45957D95-28B7-8CEA-040B-879D6316F7E7}" dt="2025-10-03T16:01:15.753" v="5" actId="20577"/>
      <pc:docMkLst>
        <pc:docMk/>
      </pc:docMkLst>
      <pc:sldChg chg="addSp delSp modSp">
        <pc:chgData name="" userId="" providerId="" clId="Web-{45957D95-28B7-8CEA-040B-879D6316F7E7}" dt="2025-10-03T16:01:15.753" v="5" actId="20577"/>
        <pc:sldMkLst>
          <pc:docMk/>
          <pc:sldMk cId="2832105425" sldId="257"/>
        </pc:sldMkLst>
        <pc:spChg chg="del mod">
          <ac:chgData name="" userId="" providerId="" clId="Web-{45957D95-28B7-8CEA-040B-879D6316F7E7}" dt="2025-10-03T15:58:50.766" v="3"/>
          <ac:spMkLst>
            <pc:docMk/>
            <pc:sldMk cId="2832105425" sldId="257"/>
            <ac:spMk id="3" creationId="{39668735-13E5-58FC-06AE-8A862B6579B2}"/>
          </ac:spMkLst>
        </pc:spChg>
        <pc:graphicFrameChg chg="add mod ord modGraphic">
          <ac:chgData name="" userId="" providerId="" clId="Web-{45957D95-28B7-8CEA-040B-879D6316F7E7}" dt="2025-10-03T16:01:15.753" v="5" actId="20577"/>
          <ac:graphicFrameMkLst>
            <pc:docMk/>
            <pc:sldMk cId="2832105425" sldId="257"/>
            <ac:graphicFrameMk id="5" creationId="{EB706677-0993-15A3-BFC9-93C1A7BEBE01}"/>
          </ac:graphicFrameMkLst>
        </pc:graphicFrameChg>
      </pc:sldChg>
    </pc:docChg>
  </pc:docChgLst>
  <pc:docChgLst>
    <pc:chgData name="Rabia Rashid (2504610)" userId="S::2504610@student.uwtsd.ac.uk::636935a1-5ac8-458c-b9dd-7489d65ec2f3" providerId="AD" clId="Web-{FDA40081-7C40-E1EB-AD1B-3E13FBBCD626}"/>
    <pc:docChg chg="addSld modSld">
      <pc:chgData name="Rabia Rashid (2504610)" userId="S::2504610@student.uwtsd.ac.uk::636935a1-5ac8-458c-b9dd-7489d65ec2f3" providerId="AD" clId="Web-{FDA40081-7C40-E1EB-AD1B-3E13FBBCD626}" dt="2025-10-03T23:19:26.023" v="43" actId="20577"/>
      <pc:docMkLst>
        <pc:docMk/>
      </pc:docMkLst>
      <pc:sldChg chg="modSp new">
        <pc:chgData name="Rabia Rashid (2504610)" userId="S::2504610@student.uwtsd.ac.uk::636935a1-5ac8-458c-b9dd-7489d65ec2f3" providerId="AD" clId="Web-{FDA40081-7C40-E1EB-AD1B-3E13FBBCD626}" dt="2025-10-03T23:19:26.023" v="43" actId="20577"/>
        <pc:sldMkLst>
          <pc:docMk/>
          <pc:sldMk cId="1234010541" sldId="273"/>
        </pc:sldMkLst>
        <pc:spChg chg="mod">
          <ac:chgData name="Rabia Rashid (2504610)" userId="S::2504610@student.uwtsd.ac.uk::636935a1-5ac8-458c-b9dd-7489d65ec2f3" providerId="AD" clId="Web-{FDA40081-7C40-E1EB-AD1B-3E13FBBCD626}" dt="2025-10-03T23:16:25.615" v="20" actId="20577"/>
          <ac:spMkLst>
            <pc:docMk/>
            <pc:sldMk cId="1234010541" sldId="273"/>
            <ac:spMk id="2" creationId="{764FF68B-CD8A-FD7A-314F-000FC17E7E61}"/>
          </ac:spMkLst>
        </pc:spChg>
        <pc:spChg chg="mod">
          <ac:chgData name="Rabia Rashid (2504610)" userId="S::2504610@student.uwtsd.ac.uk::636935a1-5ac8-458c-b9dd-7489d65ec2f3" providerId="AD" clId="Web-{FDA40081-7C40-E1EB-AD1B-3E13FBBCD626}" dt="2025-10-03T23:19:26.023" v="43" actId="20577"/>
          <ac:spMkLst>
            <pc:docMk/>
            <pc:sldMk cId="1234010541" sldId="273"/>
            <ac:spMk id="3" creationId="{40F524F3-4D97-77F6-66B6-73A2F7850113}"/>
          </ac:spMkLst>
        </pc:spChg>
      </pc:sldChg>
    </pc:docChg>
  </pc:docChgLst>
  <pc:docChgLst>
    <pc:chgData name="Rabia Rashid (2504610)" userId="S::2504610@student.uwtsd.ac.uk::636935a1-5ac8-458c-b9dd-7489d65ec2f3" providerId="AD" clId="Web-{5A96D0F6-CFAC-911A-95DD-4D87530DECBE}"/>
    <pc:docChg chg="addSld delSld modSld">
      <pc:chgData name="Rabia Rashid (2504610)" userId="S::2504610@student.uwtsd.ac.uk::636935a1-5ac8-458c-b9dd-7489d65ec2f3" providerId="AD" clId="Web-{5A96D0F6-CFAC-911A-95DD-4D87530DECBE}" dt="2025-10-04T20:37:59.109" v="216" actId="20577"/>
      <pc:docMkLst>
        <pc:docMk/>
      </pc:docMkLst>
      <pc:sldChg chg="modSp">
        <pc:chgData name="Rabia Rashid (2504610)" userId="S::2504610@student.uwtsd.ac.uk::636935a1-5ac8-458c-b9dd-7489d65ec2f3" providerId="AD" clId="Web-{5A96D0F6-CFAC-911A-95DD-4D87530DECBE}" dt="2025-10-04T20:31:52.890" v="182" actId="20577"/>
        <pc:sldMkLst>
          <pc:docMk/>
          <pc:sldMk cId="689128700" sldId="261"/>
        </pc:sldMkLst>
        <pc:spChg chg="mod">
          <ac:chgData name="Rabia Rashid (2504610)" userId="S::2504610@student.uwtsd.ac.uk::636935a1-5ac8-458c-b9dd-7489d65ec2f3" providerId="AD" clId="Web-{5A96D0F6-CFAC-911A-95DD-4D87530DECBE}" dt="2025-10-04T20:31:52.890" v="182" actId="20577"/>
          <ac:spMkLst>
            <pc:docMk/>
            <pc:sldMk cId="689128700" sldId="261"/>
            <ac:spMk id="10" creationId="{F890528D-7BEE-745D-B348-28681AEDA4CB}"/>
          </ac:spMkLst>
        </pc:spChg>
      </pc:sldChg>
      <pc:sldChg chg="modSp">
        <pc:chgData name="Rabia Rashid (2504610)" userId="S::2504610@student.uwtsd.ac.uk::636935a1-5ac8-458c-b9dd-7489d65ec2f3" providerId="AD" clId="Web-{5A96D0F6-CFAC-911A-95DD-4D87530DECBE}" dt="2025-10-04T20:32:39.909" v="184" actId="20577"/>
        <pc:sldMkLst>
          <pc:docMk/>
          <pc:sldMk cId="3408345038" sldId="262"/>
        </pc:sldMkLst>
        <pc:spChg chg="mod">
          <ac:chgData name="Rabia Rashid (2504610)" userId="S::2504610@student.uwtsd.ac.uk::636935a1-5ac8-458c-b9dd-7489d65ec2f3" providerId="AD" clId="Web-{5A96D0F6-CFAC-911A-95DD-4D87530DECBE}" dt="2025-10-04T20:32:39.909" v="184" actId="20577"/>
          <ac:spMkLst>
            <pc:docMk/>
            <pc:sldMk cId="3408345038" sldId="262"/>
            <ac:spMk id="24" creationId="{ABC49523-A7E8-0BAA-823D-573588BA1ECF}"/>
          </ac:spMkLst>
        </pc:spChg>
      </pc:sldChg>
      <pc:sldChg chg="modSp">
        <pc:chgData name="Rabia Rashid (2504610)" userId="S::2504610@student.uwtsd.ac.uk::636935a1-5ac8-458c-b9dd-7489d65ec2f3" providerId="AD" clId="Web-{5A96D0F6-CFAC-911A-95DD-4D87530DECBE}" dt="2025-10-04T20:32:47.487" v="186" actId="20577"/>
        <pc:sldMkLst>
          <pc:docMk/>
          <pc:sldMk cId="758547365" sldId="263"/>
        </pc:sldMkLst>
        <pc:spChg chg="mod">
          <ac:chgData name="Rabia Rashid (2504610)" userId="S::2504610@student.uwtsd.ac.uk::636935a1-5ac8-458c-b9dd-7489d65ec2f3" providerId="AD" clId="Web-{5A96D0F6-CFAC-911A-95DD-4D87530DECBE}" dt="2025-10-04T20:32:47.487" v="186" actId="20577"/>
          <ac:spMkLst>
            <pc:docMk/>
            <pc:sldMk cId="758547365" sldId="263"/>
            <ac:spMk id="3" creationId="{DE237662-0C08-420C-B082-6D68EA69D778}"/>
          </ac:spMkLst>
        </pc:spChg>
      </pc:sldChg>
      <pc:sldChg chg="del">
        <pc:chgData name="Rabia Rashid (2504610)" userId="S::2504610@student.uwtsd.ac.uk::636935a1-5ac8-458c-b9dd-7489d65ec2f3" providerId="AD" clId="Web-{5A96D0F6-CFAC-911A-95DD-4D87530DECBE}" dt="2025-10-04T20:17:28.959" v="89"/>
        <pc:sldMkLst>
          <pc:docMk/>
          <pc:sldMk cId="1844150390" sldId="265"/>
        </pc:sldMkLst>
      </pc:sldChg>
      <pc:sldChg chg="modSp">
        <pc:chgData name="Rabia Rashid (2504610)" userId="S::2504610@student.uwtsd.ac.uk::636935a1-5ac8-458c-b9dd-7489d65ec2f3" providerId="AD" clId="Web-{5A96D0F6-CFAC-911A-95DD-4D87530DECBE}" dt="2025-10-04T20:33:32.880" v="193" actId="1076"/>
        <pc:sldMkLst>
          <pc:docMk/>
          <pc:sldMk cId="2177563429" sldId="266"/>
        </pc:sldMkLst>
        <pc:spChg chg="mod">
          <ac:chgData name="Rabia Rashid (2504610)" userId="S::2504610@student.uwtsd.ac.uk::636935a1-5ac8-458c-b9dd-7489d65ec2f3" providerId="AD" clId="Web-{5A96D0F6-CFAC-911A-95DD-4D87530DECBE}" dt="2025-10-04T20:33:11.910" v="189" actId="14100"/>
          <ac:spMkLst>
            <pc:docMk/>
            <pc:sldMk cId="2177563429" sldId="266"/>
            <ac:spMk id="3" creationId="{7FE0C5A4-A4BF-F302-4A1E-C7611925178F}"/>
          </ac:spMkLst>
        </pc:spChg>
        <pc:picChg chg="mod">
          <ac:chgData name="Rabia Rashid (2504610)" userId="S::2504610@student.uwtsd.ac.uk::636935a1-5ac8-458c-b9dd-7489d65ec2f3" providerId="AD" clId="Web-{5A96D0F6-CFAC-911A-95DD-4D87530DECBE}" dt="2025-10-04T20:33:32.880" v="193" actId="1076"/>
          <ac:picMkLst>
            <pc:docMk/>
            <pc:sldMk cId="2177563429" sldId="266"/>
            <ac:picMk id="5" creationId="{58B2F5FC-4406-8876-601C-CA3C7C0B65E0}"/>
          </ac:picMkLst>
        </pc:picChg>
      </pc:sldChg>
      <pc:sldChg chg="modSp">
        <pc:chgData name="Rabia Rashid (2504610)" userId="S::2504610@student.uwtsd.ac.uk::636935a1-5ac8-458c-b9dd-7489d65ec2f3" providerId="AD" clId="Web-{5A96D0F6-CFAC-911A-95DD-4D87530DECBE}" dt="2025-10-04T20:33:47.928" v="194" actId="20577"/>
        <pc:sldMkLst>
          <pc:docMk/>
          <pc:sldMk cId="2099149688" sldId="267"/>
        </pc:sldMkLst>
        <pc:spChg chg="mod">
          <ac:chgData name="Rabia Rashid (2504610)" userId="S::2504610@student.uwtsd.ac.uk::636935a1-5ac8-458c-b9dd-7489d65ec2f3" providerId="AD" clId="Web-{5A96D0F6-CFAC-911A-95DD-4D87530DECBE}" dt="2025-10-04T20:20:20.924" v="109" actId="20577"/>
          <ac:spMkLst>
            <pc:docMk/>
            <pc:sldMk cId="2099149688" sldId="267"/>
            <ac:spMk id="2" creationId="{2E307AC8-7E11-0D0A-A10D-6E4A6AF38AE8}"/>
          </ac:spMkLst>
        </pc:spChg>
        <pc:spChg chg="mod">
          <ac:chgData name="Rabia Rashid (2504610)" userId="S::2504610@student.uwtsd.ac.uk::636935a1-5ac8-458c-b9dd-7489d65ec2f3" providerId="AD" clId="Web-{5A96D0F6-CFAC-911A-95DD-4D87530DECBE}" dt="2025-10-04T20:20:03.157" v="107" actId="14100"/>
          <ac:spMkLst>
            <pc:docMk/>
            <pc:sldMk cId="2099149688" sldId="267"/>
            <ac:spMk id="3" creationId="{F1578E63-0AD2-46A1-B1A8-7F56B476B438}"/>
          </ac:spMkLst>
        </pc:spChg>
        <pc:spChg chg="mod">
          <ac:chgData name="Rabia Rashid (2504610)" userId="S::2504610@student.uwtsd.ac.uk::636935a1-5ac8-458c-b9dd-7489d65ec2f3" providerId="AD" clId="Web-{5A96D0F6-CFAC-911A-95DD-4D87530DECBE}" dt="2025-10-04T20:33:47.928" v="194" actId="20577"/>
          <ac:spMkLst>
            <pc:docMk/>
            <pc:sldMk cId="2099149688" sldId="267"/>
            <ac:spMk id="5" creationId="{F0C66F48-41C9-9FBA-15A1-4307EB20BDBB}"/>
          </ac:spMkLst>
        </pc:spChg>
      </pc:sldChg>
      <pc:sldChg chg="modSp">
        <pc:chgData name="Rabia Rashid (2504610)" userId="S::2504610@student.uwtsd.ac.uk::636935a1-5ac8-458c-b9dd-7489d65ec2f3" providerId="AD" clId="Web-{5A96D0F6-CFAC-911A-95DD-4D87530DECBE}" dt="2025-10-04T20:20:55.034" v="111" actId="20577"/>
        <pc:sldMkLst>
          <pc:docMk/>
          <pc:sldMk cId="530402114" sldId="269"/>
        </pc:sldMkLst>
        <pc:spChg chg="mod">
          <ac:chgData name="Rabia Rashid (2504610)" userId="S::2504610@student.uwtsd.ac.uk::636935a1-5ac8-458c-b9dd-7489d65ec2f3" providerId="AD" clId="Web-{5A96D0F6-CFAC-911A-95DD-4D87530DECBE}" dt="2025-10-04T20:20:55.034" v="111" actId="20577"/>
          <ac:spMkLst>
            <pc:docMk/>
            <pc:sldMk cId="530402114" sldId="269"/>
            <ac:spMk id="3" creationId="{E1F80D5F-2E0C-4494-17EE-261BF87AA355}"/>
          </ac:spMkLst>
        </pc:spChg>
      </pc:sldChg>
      <pc:sldChg chg="addSp delSp modSp">
        <pc:chgData name="Rabia Rashid (2504610)" userId="S::2504610@student.uwtsd.ac.uk::636935a1-5ac8-458c-b9dd-7489d65ec2f3" providerId="AD" clId="Web-{5A96D0F6-CFAC-911A-95DD-4D87530DECBE}" dt="2025-10-04T20:37:59.109" v="216" actId="20577"/>
        <pc:sldMkLst>
          <pc:docMk/>
          <pc:sldMk cId="1234010541" sldId="273"/>
        </pc:sldMkLst>
        <pc:spChg chg="mod">
          <ac:chgData name="Rabia Rashid (2504610)" userId="S::2504610@student.uwtsd.ac.uk::636935a1-5ac8-458c-b9dd-7489d65ec2f3" providerId="AD" clId="Web-{5A96D0F6-CFAC-911A-95DD-4D87530DECBE}" dt="2025-10-04T20:37:59.109" v="216" actId="20577"/>
          <ac:spMkLst>
            <pc:docMk/>
            <pc:sldMk cId="1234010541" sldId="273"/>
            <ac:spMk id="2" creationId="{764FF68B-CD8A-FD7A-314F-000FC17E7E61}"/>
          </ac:spMkLst>
        </pc:spChg>
        <pc:spChg chg="add del mod">
          <ac:chgData name="Rabia Rashid (2504610)" userId="S::2504610@student.uwtsd.ac.uk::636935a1-5ac8-458c-b9dd-7489d65ec2f3" providerId="AD" clId="Web-{5A96D0F6-CFAC-911A-95DD-4D87530DECBE}" dt="2025-10-04T20:26:46.465" v="148"/>
          <ac:spMkLst>
            <pc:docMk/>
            <pc:sldMk cId="1234010541" sldId="273"/>
            <ac:spMk id="5" creationId="{AD250EB5-C494-153E-0B9E-32B03ACF88B1}"/>
          </ac:spMkLst>
        </pc:spChg>
        <pc:spChg chg="add mod">
          <ac:chgData name="Rabia Rashid (2504610)" userId="S::2504610@student.uwtsd.ac.uk::636935a1-5ac8-458c-b9dd-7489d65ec2f3" providerId="AD" clId="Web-{5A96D0F6-CFAC-911A-95DD-4D87530DECBE}" dt="2025-10-04T20:29:54.268" v="177" actId="20577"/>
          <ac:spMkLst>
            <pc:docMk/>
            <pc:sldMk cId="1234010541" sldId="273"/>
            <ac:spMk id="9" creationId="{62B26D2D-824B-7044-5FBE-81CDF73BCC77}"/>
          </ac:spMkLst>
        </pc:spChg>
        <pc:picChg chg="add del mod">
          <ac:chgData name="Rabia Rashid (2504610)" userId="S::2504610@student.uwtsd.ac.uk::636935a1-5ac8-458c-b9dd-7489d65ec2f3" providerId="AD" clId="Web-{5A96D0F6-CFAC-911A-95DD-4D87530DECBE}" dt="2025-10-04T20:24:50.502" v="124"/>
          <ac:picMkLst>
            <pc:docMk/>
            <pc:sldMk cId="1234010541" sldId="273"/>
            <ac:picMk id="4" creationId="{C7669EC6-5E0A-AC19-2972-F794EAF81F0B}"/>
          </ac:picMkLst>
        </pc:picChg>
        <pc:picChg chg="add mod">
          <ac:chgData name="Rabia Rashid (2504610)" userId="S::2504610@student.uwtsd.ac.uk::636935a1-5ac8-458c-b9dd-7489d65ec2f3" providerId="AD" clId="Web-{5A96D0F6-CFAC-911A-95DD-4D87530DECBE}" dt="2025-10-04T20:30:08.457" v="179" actId="14100"/>
          <ac:picMkLst>
            <pc:docMk/>
            <pc:sldMk cId="1234010541" sldId="273"/>
            <ac:picMk id="7" creationId="{8109014D-8BF3-1A8B-C257-A0C0C2040AB6}"/>
          </ac:picMkLst>
        </pc:picChg>
      </pc:sldChg>
      <pc:sldChg chg="modSp del">
        <pc:chgData name="Rabia Rashid (2504610)" userId="S::2504610@student.uwtsd.ac.uk::636935a1-5ac8-458c-b9dd-7489d65ec2f3" providerId="AD" clId="Web-{5A96D0F6-CFAC-911A-95DD-4D87530DECBE}" dt="2025-10-04T20:10:20.071" v="46"/>
        <pc:sldMkLst>
          <pc:docMk/>
          <pc:sldMk cId="2321089754" sldId="275"/>
        </pc:sldMkLst>
        <pc:spChg chg="mod">
          <ac:chgData name="Rabia Rashid (2504610)" userId="S::2504610@student.uwtsd.ac.uk::636935a1-5ac8-458c-b9dd-7489d65ec2f3" providerId="AD" clId="Web-{5A96D0F6-CFAC-911A-95DD-4D87530DECBE}" dt="2025-10-04T20:07:01.287" v="5" actId="20577"/>
          <ac:spMkLst>
            <pc:docMk/>
            <pc:sldMk cId="2321089754" sldId="275"/>
            <ac:spMk id="9" creationId="{E7839C61-0A4C-72CC-2EDF-0195C2AD12C1}"/>
          </ac:spMkLst>
        </pc:spChg>
      </pc:sldChg>
      <pc:sldChg chg="addSp delSp modSp new mod setBg">
        <pc:chgData name="Rabia Rashid (2504610)" userId="S::2504610@student.uwtsd.ac.uk::636935a1-5ac8-458c-b9dd-7489d65ec2f3" providerId="AD" clId="Web-{5A96D0F6-CFAC-911A-95DD-4D87530DECBE}" dt="2025-10-04T20:35:59.198" v="207" actId="20577"/>
        <pc:sldMkLst>
          <pc:docMk/>
          <pc:sldMk cId="3793066629" sldId="277"/>
        </pc:sldMkLst>
        <pc:spChg chg="mod">
          <ac:chgData name="Rabia Rashid (2504610)" userId="S::2504610@student.uwtsd.ac.uk::636935a1-5ac8-458c-b9dd-7489d65ec2f3" providerId="AD" clId="Web-{5A96D0F6-CFAC-911A-95DD-4D87530DECBE}" dt="2025-10-04T20:16:22.252" v="88" actId="14100"/>
          <ac:spMkLst>
            <pc:docMk/>
            <pc:sldMk cId="3793066629" sldId="277"/>
            <ac:spMk id="2" creationId="{E4D30D45-C2B1-A88B-5896-0B5EEEB086AB}"/>
          </ac:spMkLst>
        </pc:spChg>
        <pc:spChg chg="mod">
          <ac:chgData name="Rabia Rashid (2504610)" userId="S::2504610@student.uwtsd.ac.uk::636935a1-5ac8-458c-b9dd-7489d65ec2f3" providerId="AD" clId="Web-{5A96D0F6-CFAC-911A-95DD-4D87530DECBE}" dt="2025-10-04T20:35:59.198" v="207" actId="20577"/>
          <ac:spMkLst>
            <pc:docMk/>
            <pc:sldMk cId="3793066629" sldId="277"/>
            <ac:spMk id="3" creationId="{81702D12-0F90-6988-76C0-0C861CDEC82F}"/>
          </ac:spMkLst>
        </pc:spChg>
        <pc:spChg chg="add del">
          <ac:chgData name="Rabia Rashid (2504610)" userId="S::2504610@student.uwtsd.ac.uk::636935a1-5ac8-458c-b9dd-7489d65ec2f3" providerId="AD" clId="Web-{5A96D0F6-CFAC-911A-95DD-4D87530DECBE}" dt="2025-10-04T20:10:51.899" v="51"/>
          <ac:spMkLst>
            <pc:docMk/>
            <pc:sldMk cId="3793066629" sldId="277"/>
            <ac:spMk id="8" creationId="{B063577F-2949-C31E-B4B0-5E250230FD0F}"/>
          </ac:spMkLst>
        </pc:spChg>
        <pc:spChg chg="add del">
          <ac:chgData name="Rabia Rashid (2504610)" userId="S::2504610@student.uwtsd.ac.uk::636935a1-5ac8-458c-b9dd-7489d65ec2f3" providerId="AD" clId="Web-{5A96D0F6-CFAC-911A-95DD-4D87530DECBE}" dt="2025-10-04T20:10:51.899" v="51"/>
          <ac:spMkLst>
            <pc:docMk/>
            <pc:sldMk cId="3793066629" sldId="277"/>
            <ac:spMk id="10" creationId="{17E4A51B-BAF6-3729-A2C0-89331F2FB716}"/>
          </ac:spMkLst>
        </pc:spChg>
        <pc:spChg chg="add del">
          <ac:chgData name="Rabia Rashid (2504610)" userId="S::2504610@student.uwtsd.ac.uk::636935a1-5ac8-458c-b9dd-7489d65ec2f3" providerId="AD" clId="Web-{5A96D0F6-CFAC-911A-95DD-4D87530DECBE}" dt="2025-10-04T20:10:50.243" v="48"/>
          <ac:spMkLst>
            <pc:docMk/>
            <pc:sldMk cId="3793066629" sldId="277"/>
            <ac:spMk id="15" creationId="{354C0A69-DF40-05F2-32F5-0D4A878DB93D}"/>
          </ac:spMkLst>
        </pc:spChg>
        <pc:spChg chg="add del">
          <ac:chgData name="Rabia Rashid (2504610)" userId="S::2504610@student.uwtsd.ac.uk::636935a1-5ac8-458c-b9dd-7489d65ec2f3" providerId="AD" clId="Web-{5A96D0F6-CFAC-911A-95DD-4D87530DECBE}" dt="2025-10-04T20:10:50.243" v="48"/>
          <ac:spMkLst>
            <pc:docMk/>
            <pc:sldMk cId="3793066629" sldId="277"/>
            <ac:spMk id="17" creationId="{0A84B599-31B1-493A-22F8-6DFB5B0897D3}"/>
          </ac:spMkLst>
        </pc:spChg>
        <pc:spChg chg="add del">
          <ac:chgData name="Rabia Rashid (2504610)" userId="S::2504610@student.uwtsd.ac.uk::636935a1-5ac8-458c-b9dd-7489d65ec2f3" providerId="AD" clId="Web-{5A96D0F6-CFAC-911A-95DD-4D87530DECBE}" dt="2025-10-04T20:10:51.884" v="50"/>
          <ac:spMkLst>
            <pc:docMk/>
            <pc:sldMk cId="3793066629" sldId="277"/>
            <ac:spMk id="19" creationId="{B063577F-2949-C31E-B4B0-5E250230FD0F}"/>
          </ac:spMkLst>
        </pc:spChg>
        <pc:spChg chg="add del">
          <ac:chgData name="Rabia Rashid (2504610)" userId="S::2504610@student.uwtsd.ac.uk::636935a1-5ac8-458c-b9dd-7489d65ec2f3" providerId="AD" clId="Web-{5A96D0F6-CFAC-911A-95DD-4D87530DECBE}" dt="2025-10-04T20:10:51.884" v="50"/>
          <ac:spMkLst>
            <pc:docMk/>
            <pc:sldMk cId="3793066629" sldId="277"/>
            <ac:spMk id="20" creationId="{17E4A51B-BAF6-3729-A2C0-89331F2FB716}"/>
          </ac:spMkLst>
        </pc:spChg>
        <pc:spChg chg="add del">
          <ac:chgData name="Rabia Rashid (2504610)" userId="S::2504610@student.uwtsd.ac.uk::636935a1-5ac8-458c-b9dd-7489d65ec2f3" providerId="AD" clId="Web-{5A96D0F6-CFAC-911A-95DD-4D87530DECBE}" dt="2025-10-04T20:13:23.946" v="68"/>
          <ac:spMkLst>
            <pc:docMk/>
            <pc:sldMk cId="3793066629" sldId="277"/>
            <ac:spMk id="22" creationId="{A110BA01-8798-D640-C7DD-78DBE72D9692}"/>
          </ac:spMkLst>
        </pc:spChg>
        <pc:spChg chg="add del">
          <ac:chgData name="Rabia Rashid (2504610)" userId="S::2504610@student.uwtsd.ac.uk::636935a1-5ac8-458c-b9dd-7489d65ec2f3" providerId="AD" clId="Web-{5A96D0F6-CFAC-911A-95DD-4D87530DECBE}" dt="2025-10-04T20:13:23.946" v="68"/>
          <ac:spMkLst>
            <pc:docMk/>
            <pc:sldMk cId="3793066629" sldId="277"/>
            <ac:spMk id="23" creationId="{8598B132-658A-928F-C688-90609E4EA0E6}"/>
          </ac:spMkLst>
        </pc:spChg>
        <pc:spChg chg="add del">
          <ac:chgData name="Rabia Rashid (2504610)" userId="S::2504610@student.uwtsd.ac.uk::636935a1-5ac8-458c-b9dd-7489d65ec2f3" providerId="AD" clId="Web-{5A96D0F6-CFAC-911A-95DD-4D87530DECBE}" dt="2025-10-04T20:13:23.946" v="68"/>
          <ac:spMkLst>
            <pc:docMk/>
            <pc:sldMk cId="3793066629" sldId="277"/>
            <ac:spMk id="24" creationId="{14AD37D4-765C-FCFF-FC09-2E36C2A25508}"/>
          </ac:spMkLst>
        </pc:spChg>
        <pc:spChg chg="add">
          <ac:chgData name="Rabia Rashid (2504610)" userId="S::2504610@student.uwtsd.ac.uk::636935a1-5ac8-458c-b9dd-7489d65ec2f3" providerId="AD" clId="Web-{5A96D0F6-CFAC-911A-95DD-4D87530DECBE}" dt="2025-10-04T20:13:23.946" v="68"/>
          <ac:spMkLst>
            <pc:docMk/>
            <pc:sldMk cId="3793066629" sldId="277"/>
            <ac:spMk id="29" creationId="{B063577F-2949-C31E-B4B0-5E250230FD0F}"/>
          </ac:spMkLst>
        </pc:spChg>
        <pc:spChg chg="add">
          <ac:chgData name="Rabia Rashid (2504610)" userId="S::2504610@student.uwtsd.ac.uk::636935a1-5ac8-458c-b9dd-7489d65ec2f3" providerId="AD" clId="Web-{5A96D0F6-CFAC-911A-95DD-4D87530DECBE}" dt="2025-10-04T20:13:23.946" v="68"/>
          <ac:spMkLst>
            <pc:docMk/>
            <pc:sldMk cId="3793066629" sldId="277"/>
            <ac:spMk id="31" creationId="{17E4A51B-BAF6-3729-A2C0-89331F2FB716}"/>
          </ac:spMkLst>
        </pc:spChg>
      </pc:sldChg>
    </pc:docChg>
  </pc:docChgLst>
  <pc:docChgLst>
    <pc:chgData name="Rabia Rashid (2504610)" userId="S::2504610@student.uwtsd.ac.uk::636935a1-5ac8-458c-b9dd-7489d65ec2f3" providerId="AD" clId="Web-{7FC43CD8-8063-9E37-06AE-8BED23D5212C}"/>
    <pc:docChg chg="modSld">
      <pc:chgData name="Rabia Rashid (2504610)" userId="S::2504610@student.uwtsd.ac.uk::636935a1-5ac8-458c-b9dd-7489d65ec2f3" providerId="AD" clId="Web-{7FC43CD8-8063-9E37-06AE-8BED23D5212C}" dt="2025-10-03T23:08:02.493" v="14" actId="14100"/>
      <pc:docMkLst>
        <pc:docMk/>
      </pc:docMkLst>
      <pc:sldChg chg="addSp delSp modSp mod setBg">
        <pc:chgData name="Rabia Rashid (2504610)" userId="S::2504610@student.uwtsd.ac.uk::636935a1-5ac8-458c-b9dd-7489d65ec2f3" providerId="AD" clId="Web-{7FC43CD8-8063-9E37-06AE-8BED23D5212C}" dt="2025-10-03T23:08:02.493" v="14" actId="14100"/>
        <pc:sldMkLst>
          <pc:docMk/>
          <pc:sldMk cId="2855838799" sldId="272"/>
        </pc:sldMkLst>
        <pc:spChg chg="mod">
          <ac:chgData name="Rabia Rashid (2504610)" userId="S::2504610@student.uwtsd.ac.uk::636935a1-5ac8-458c-b9dd-7489d65ec2f3" providerId="AD" clId="Web-{7FC43CD8-8063-9E37-06AE-8BED23D5212C}" dt="2025-10-03T23:07:38.585" v="10" actId="14100"/>
          <ac:spMkLst>
            <pc:docMk/>
            <pc:sldMk cId="2855838799" sldId="272"/>
            <ac:spMk id="2" creationId="{2B6B30E5-2B79-E2FA-82A3-BB3B4A96EB49}"/>
          </ac:spMkLst>
        </pc:spChg>
        <pc:spChg chg="mod">
          <ac:chgData name="Rabia Rashid (2504610)" userId="S::2504610@student.uwtsd.ac.uk::636935a1-5ac8-458c-b9dd-7489d65ec2f3" providerId="AD" clId="Web-{7FC43CD8-8063-9E37-06AE-8BED23D5212C}" dt="2025-10-03T23:08:02.493" v="14" actId="14100"/>
          <ac:spMkLst>
            <pc:docMk/>
            <pc:sldMk cId="2855838799" sldId="272"/>
            <ac:spMk id="3" creationId="{068AB7E1-ED0B-990D-2BD8-F8C7C0E300E6}"/>
          </ac:spMkLst>
        </pc:spChg>
        <pc:spChg chg="add del">
          <ac:chgData name="Rabia Rashid (2504610)" userId="S::2504610@student.uwtsd.ac.uk::636935a1-5ac8-458c-b9dd-7489d65ec2f3" providerId="AD" clId="Web-{7FC43CD8-8063-9E37-06AE-8BED23D5212C}" dt="2025-10-03T23:07:02.458" v="1"/>
          <ac:spMkLst>
            <pc:docMk/>
            <pc:sldMk cId="2855838799" sldId="272"/>
            <ac:spMk id="8" creationId="{A110BA01-8798-D640-C7DD-78DBE72D9692}"/>
          </ac:spMkLst>
        </pc:spChg>
        <pc:spChg chg="add del">
          <ac:chgData name="Rabia Rashid (2504610)" userId="S::2504610@student.uwtsd.ac.uk::636935a1-5ac8-458c-b9dd-7489d65ec2f3" providerId="AD" clId="Web-{7FC43CD8-8063-9E37-06AE-8BED23D5212C}" dt="2025-10-03T23:07:02.458" v="1"/>
          <ac:spMkLst>
            <pc:docMk/>
            <pc:sldMk cId="2855838799" sldId="272"/>
            <ac:spMk id="10" creationId="{8598B132-658A-928F-C688-90609E4EA0E6}"/>
          </ac:spMkLst>
        </pc:spChg>
        <pc:spChg chg="add del">
          <ac:chgData name="Rabia Rashid (2504610)" userId="S::2504610@student.uwtsd.ac.uk::636935a1-5ac8-458c-b9dd-7489d65ec2f3" providerId="AD" clId="Web-{7FC43CD8-8063-9E37-06AE-8BED23D5212C}" dt="2025-10-03T23:07:02.458" v="1"/>
          <ac:spMkLst>
            <pc:docMk/>
            <pc:sldMk cId="2855838799" sldId="272"/>
            <ac:spMk id="12" creationId="{14AD37D4-765C-FCFF-FC09-2E36C2A25508}"/>
          </ac:spMkLst>
        </pc:spChg>
        <pc:spChg chg="add">
          <ac:chgData name="Rabia Rashid (2504610)" userId="S::2504610@student.uwtsd.ac.uk::636935a1-5ac8-458c-b9dd-7489d65ec2f3" providerId="AD" clId="Web-{7FC43CD8-8063-9E37-06AE-8BED23D5212C}" dt="2025-10-03T23:07:02.458" v="2"/>
          <ac:spMkLst>
            <pc:docMk/>
            <pc:sldMk cId="2855838799" sldId="272"/>
            <ac:spMk id="14" creationId="{B063577F-2949-C31E-B4B0-5E250230FD0F}"/>
          </ac:spMkLst>
        </pc:spChg>
        <pc:spChg chg="add">
          <ac:chgData name="Rabia Rashid (2504610)" userId="S::2504610@student.uwtsd.ac.uk::636935a1-5ac8-458c-b9dd-7489d65ec2f3" providerId="AD" clId="Web-{7FC43CD8-8063-9E37-06AE-8BED23D5212C}" dt="2025-10-03T23:07:02.458" v="2"/>
          <ac:spMkLst>
            <pc:docMk/>
            <pc:sldMk cId="2855838799" sldId="272"/>
            <ac:spMk id="15" creationId="{17E4A51B-BAF6-3729-A2C0-89331F2FB716}"/>
          </ac:spMkLst>
        </pc:spChg>
      </pc:sldChg>
    </pc:docChg>
  </pc:docChgLst>
  <pc:docChgLst>
    <pc:chgData name="Rabia Rashid (2504610)" userId="S::2504610@student.uwtsd.ac.uk::636935a1-5ac8-458c-b9dd-7489d65ec2f3" providerId="AD" clId="Web-{386277D7-4A24-5A61-56A4-1E7962EC11AE}"/>
    <pc:docChg chg="modSld sldOrd">
      <pc:chgData name="Rabia Rashid (2504610)" userId="S::2504610@student.uwtsd.ac.uk::636935a1-5ac8-458c-b9dd-7489d65ec2f3" providerId="AD" clId="Web-{386277D7-4A24-5A61-56A4-1E7962EC11AE}" dt="2025-10-03T23:33:41.591" v="155" actId="14100"/>
      <pc:docMkLst>
        <pc:docMk/>
      </pc:docMkLst>
      <pc:sldChg chg="modSp">
        <pc:chgData name="Rabia Rashid (2504610)" userId="S::2504610@student.uwtsd.ac.uk::636935a1-5ac8-458c-b9dd-7489d65ec2f3" providerId="AD" clId="Web-{386277D7-4A24-5A61-56A4-1E7962EC11AE}" dt="2025-10-03T23:33:41.591" v="155" actId="14100"/>
        <pc:sldMkLst>
          <pc:docMk/>
          <pc:sldMk cId="2855838799" sldId="272"/>
        </pc:sldMkLst>
        <pc:spChg chg="mod">
          <ac:chgData name="Rabia Rashid (2504610)" userId="S::2504610@student.uwtsd.ac.uk::636935a1-5ac8-458c-b9dd-7489d65ec2f3" providerId="AD" clId="Web-{386277D7-4A24-5A61-56A4-1E7962EC11AE}" dt="2025-10-03T23:33:28.402" v="151" actId="20577"/>
          <ac:spMkLst>
            <pc:docMk/>
            <pc:sldMk cId="2855838799" sldId="272"/>
            <ac:spMk id="2" creationId="{2B6B30E5-2B79-E2FA-82A3-BB3B4A96EB49}"/>
          </ac:spMkLst>
        </pc:spChg>
        <pc:spChg chg="mod">
          <ac:chgData name="Rabia Rashid (2504610)" userId="S::2504610@student.uwtsd.ac.uk::636935a1-5ac8-458c-b9dd-7489d65ec2f3" providerId="AD" clId="Web-{386277D7-4A24-5A61-56A4-1E7962EC11AE}" dt="2025-10-03T23:33:41.591" v="155" actId="14100"/>
          <ac:spMkLst>
            <pc:docMk/>
            <pc:sldMk cId="2855838799" sldId="272"/>
            <ac:spMk id="3" creationId="{068AB7E1-ED0B-990D-2BD8-F8C7C0E300E6}"/>
          </ac:spMkLst>
        </pc:spChg>
      </pc:sldChg>
      <pc:sldChg chg="addSp modSp mod ord setBg">
        <pc:chgData name="Rabia Rashid (2504610)" userId="S::2504610@student.uwtsd.ac.uk::636935a1-5ac8-458c-b9dd-7489d65ec2f3" providerId="AD" clId="Web-{386277D7-4A24-5A61-56A4-1E7962EC11AE}" dt="2025-10-03T23:26:36.448" v="139" actId="14100"/>
        <pc:sldMkLst>
          <pc:docMk/>
          <pc:sldMk cId="1234010541" sldId="273"/>
        </pc:sldMkLst>
        <pc:spChg chg="mod">
          <ac:chgData name="Rabia Rashid (2504610)" userId="S::2504610@student.uwtsd.ac.uk::636935a1-5ac8-458c-b9dd-7489d65ec2f3" providerId="AD" clId="Web-{386277D7-4A24-5A61-56A4-1E7962EC11AE}" dt="2025-10-03T23:26:36.448" v="139" actId="14100"/>
          <ac:spMkLst>
            <pc:docMk/>
            <pc:sldMk cId="1234010541" sldId="273"/>
            <ac:spMk id="2" creationId="{764FF68B-CD8A-FD7A-314F-000FC17E7E61}"/>
          </ac:spMkLst>
        </pc:spChg>
        <pc:spChg chg="mod">
          <ac:chgData name="Rabia Rashid (2504610)" userId="S::2504610@student.uwtsd.ac.uk::636935a1-5ac8-458c-b9dd-7489d65ec2f3" providerId="AD" clId="Web-{386277D7-4A24-5A61-56A4-1E7962EC11AE}" dt="2025-10-03T23:25:54.072" v="135" actId="20577"/>
          <ac:spMkLst>
            <pc:docMk/>
            <pc:sldMk cId="1234010541" sldId="273"/>
            <ac:spMk id="3" creationId="{40F524F3-4D97-77F6-66B6-73A2F7850113}"/>
          </ac:spMkLst>
        </pc:spChg>
        <pc:spChg chg="add">
          <ac:chgData name="Rabia Rashid (2504610)" userId="S::2504610@student.uwtsd.ac.uk::636935a1-5ac8-458c-b9dd-7489d65ec2f3" providerId="AD" clId="Web-{386277D7-4A24-5A61-56A4-1E7962EC11AE}" dt="2025-10-03T23:24:09.102" v="128"/>
          <ac:spMkLst>
            <pc:docMk/>
            <pc:sldMk cId="1234010541" sldId="273"/>
            <ac:spMk id="8" creationId="{B063577F-2949-C31E-B4B0-5E250230FD0F}"/>
          </ac:spMkLst>
        </pc:spChg>
        <pc:spChg chg="add">
          <ac:chgData name="Rabia Rashid (2504610)" userId="S::2504610@student.uwtsd.ac.uk::636935a1-5ac8-458c-b9dd-7489d65ec2f3" providerId="AD" clId="Web-{386277D7-4A24-5A61-56A4-1E7962EC11AE}" dt="2025-10-03T23:24:09.102" v="128"/>
          <ac:spMkLst>
            <pc:docMk/>
            <pc:sldMk cId="1234010541" sldId="273"/>
            <ac:spMk id="10" creationId="{17E4A51B-BAF6-3729-A2C0-89331F2FB716}"/>
          </ac:spMkLst>
        </pc:spChg>
      </pc:sldChg>
    </pc:docChg>
  </pc:docChgLst>
  <pc:docChgLst>
    <pc:chgData name="Rabia Rashid (2504610)" userId="S::2504610@student.uwtsd.ac.uk::636935a1-5ac8-458c-b9dd-7489d65ec2f3" providerId="AD" clId="Web-{ED89E58C-381C-0992-ACD2-CC218DE9B1D1}"/>
    <pc:docChg chg="modSld">
      <pc:chgData name="Rabia Rashid (2504610)" userId="S::2504610@student.uwtsd.ac.uk::636935a1-5ac8-458c-b9dd-7489d65ec2f3" providerId="AD" clId="Web-{ED89E58C-381C-0992-ACD2-CC218DE9B1D1}" dt="2025-10-03T18:18:31.026" v="10"/>
      <pc:docMkLst>
        <pc:docMk/>
      </pc:docMkLst>
      <pc:sldChg chg="addSp modSp">
        <pc:chgData name="Rabia Rashid (2504610)" userId="S::2504610@student.uwtsd.ac.uk::636935a1-5ac8-458c-b9dd-7489d65ec2f3" providerId="AD" clId="Web-{ED89E58C-381C-0992-ACD2-CC218DE9B1D1}" dt="2025-10-03T18:18:31.026" v="10"/>
        <pc:sldMkLst>
          <pc:docMk/>
          <pc:sldMk cId="415400515" sldId="260"/>
        </pc:sldMkLst>
        <pc:spChg chg="add mod">
          <ac:chgData name="Rabia Rashid (2504610)" userId="S::2504610@student.uwtsd.ac.uk::636935a1-5ac8-458c-b9dd-7489d65ec2f3" providerId="AD" clId="Web-{ED89E58C-381C-0992-ACD2-CC218DE9B1D1}" dt="2025-10-03T18:18:20.213" v="9"/>
          <ac:spMkLst>
            <pc:docMk/>
            <pc:sldMk cId="415400515" sldId="260"/>
            <ac:spMk id="2" creationId="{D6F44A35-235F-459D-962C-B003FA36E101}"/>
          </ac:spMkLst>
        </pc:spChg>
        <pc:spChg chg="add">
          <ac:chgData name="Rabia Rashid (2504610)" userId="S::2504610@student.uwtsd.ac.uk::636935a1-5ac8-458c-b9dd-7489d65ec2f3" providerId="AD" clId="Web-{ED89E58C-381C-0992-ACD2-CC218DE9B1D1}" dt="2025-10-03T18:18:31.026" v="10"/>
          <ac:spMkLst>
            <pc:docMk/>
            <pc:sldMk cId="415400515" sldId="260"/>
            <ac:spMk id="3" creationId="{AD46D439-566F-6764-04CC-1C0535E8A5FF}"/>
          </ac:spMkLst>
        </pc:spChg>
        <pc:spChg chg="mod">
          <ac:chgData name="Rabia Rashid (2504610)" userId="S::2504610@student.uwtsd.ac.uk::636935a1-5ac8-458c-b9dd-7489d65ec2f3" providerId="AD" clId="Web-{ED89E58C-381C-0992-ACD2-CC218DE9B1D1}" dt="2025-10-03T18:17:40.836" v="7" actId="14100"/>
          <ac:spMkLst>
            <pc:docMk/>
            <pc:sldMk cId="415400515" sldId="260"/>
            <ac:spMk id="11" creationId="{4C863D0E-476B-C136-81AA-CCB69ACB6A8F}"/>
          </ac:spMkLst>
        </pc:spChg>
        <pc:spChg chg="mod">
          <ac:chgData name="Rabia Rashid (2504610)" userId="S::2504610@student.uwtsd.ac.uk::636935a1-5ac8-458c-b9dd-7489d65ec2f3" providerId="AD" clId="Web-{ED89E58C-381C-0992-ACD2-CC218DE9B1D1}" dt="2025-10-03T18:17:21.117" v="5"/>
          <ac:spMkLst>
            <pc:docMk/>
            <pc:sldMk cId="415400515" sldId="260"/>
            <ac:spMk id="20" creationId="{8630C961-0799-6F2C-F4A0-764ED342E681}"/>
          </ac:spMkLst>
        </pc:spChg>
      </pc:sldChg>
    </pc:docChg>
  </pc:docChgLst>
  <pc:docChgLst>
    <pc:chgData name="Rabia Rashid (2504610)" userId="S::2504610@student.uwtsd.ac.uk::636935a1-5ac8-458c-b9dd-7489d65ec2f3" providerId="AD" clId="Web-{E8707CFB-710E-590A-A191-7802843C60BC}"/>
    <pc:docChg chg="modSld">
      <pc:chgData name="Rabia Rashid (2504610)" userId="S::2504610@student.uwtsd.ac.uk::636935a1-5ac8-458c-b9dd-7489d65ec2f3" providerId="AD" clId="Web-{E8707CFB-710E-590A-A191-7802843C60BC}" dt="2025-10-02T10:45:40.866" v="148"/>
      <pc:docMkLst>
        <pc:docMk/>
      </pc:docMkLst>
      <pc:sldChg chg="addSp delSp modSp">
        <pc:chgData name="Rabia Rashid (2504610)" userId="S::2504610@student.uwtsd.ac.uk::636935a1-5ac8-458c-b9dd-7489d65ec2f3" providerId="AD" clId="Web-{E8707CFB-710E-590A-A191-7802843C60BC}" dt="2025-10-02T09:48:26.865" v="52" actId="14100"/>
        <pc:sldMkLst>
          <pc:docMk/>
          <pc:sldMk cId="109857222" sldId="256"/>
        </pc:sldMkLst>
      </pc:sldChg>
      <pc:sldChg chg="modSp addAnim delAnim modAnim">
        <pc:chgData name="Rabia Rashid (2504610)" userId="S::2504610@student.uwtsd.ac.uk::636935a1-5ac8-458c-b9dd-7489d65ec2f3" providerId="AD" clId="Web-{E8707CFB-710E-590A-A191-7802843C60BC}" dt="2025-10-02T10:45:40.866" v="148"/>
        <pc:sldMkLst>
          <pc:docMk/>
          <pc:sldMk cId="3120659137" sldId="258"/>
        </pc:sldMkLst>
      </pc:sldChg>
    </pc:docChg>
  </pc:docChgLst>
  <pc:docChgLst>
    <pc:chgData name="Rabia Rashid (2504610)" userId="S::2504610@student.uwtsd.ac.uk::636935a1-5ac8-458c-b9dd-7489d65ec2f3" providerId="AD" clId="Web-{D1465AE0-E336-24A7-47D6-FA8A4F1DD86A}"/>
    <pc:docChg chg="addSld modSld">
      <pc:chgData name="Rabia Rashid (2504610)" userId="S::2504610@student.uwtsd.ac.uk::636935a1-5ac8-458c-b9dd-7489d65ec2f3" providerId="AD" clId="Web-{D1465AE0-E336-24A7-47D6-FA8A4F1DD86A}" dt="2025-10-03T16:52:35.823" v="228" actId="1076"/>
      <pc:docMkLst>
        <pc:docMk/>
      </pc:docMkLst>
      <pc:sldChg chg="addSp delSp modSp">
        <pc:chgData name="Rabia Rashid (2504610)" userId="S::2504610@student.uwtsd.ac.uk::636935a1-5ac8-458c-b9dd-7489d65ec2f3" providerId="AD" clId="Web-{D1465AE0-E336-24A7-47D6-FA8A4F1DD86A}" dt="2025-10-03T16:52:35.823" v="228" actId="1076"/>
        <pc:sldMkLst>
          <pc:docMk/>
          <pc:sldMk cId="3120659137" sldId="258"/>
        </pc:sldMkLst>
        <pc:spChg chg="add del mod">
          <ac:chgData name="Rabia Rashid (2504610)" userId="S::2504610@student.uwtsd.ac.uk::636935a1-5ac8-458c-b9dd-7489d65ec2f3" providerId="AD" clId="Web-{D1465AE0-E336-24A7-47D6-FA8A4F1DD86A}" dt="2025-10-03T16:40:04.192" v="162"/>
          <ac:spMkLst>
            <pc:docMk/>
            <pc:sldMk cId="3120659137" sldId="258"/>
            <ac:spMk id="3" creationId="{EC6FC10C-A3AC-6863-5909-9A35E5B49F41}"/>
          </ac:spMkLst>
        </pc:spChg>
        <pc:spChg chg="add del">
          <ac:chgData name="Rabia Rashid (2504610)" userId="S::2504610@student.uwtsd.ac.uk::636935a1-5ac8-458c-b9dd-7489d65ec2f3" providerId="AD" clId="Web-{D1465AE0-E336-24A7-47D6-FA8A4F1DD86A}" dt="2025-10-03T16:46:51.972" v="174"/>
          <ac:spMkLst>
            <pc:docMk/>
            <pc:sldMk cId="3120659137" sldId="258"/>
            <ac:spMk id="6" creationId="{7F29D9DF-3FE8-C37C-8127-C8C4FB6C4CBC}"/>
          </ac:spMkLst>
        </pc:spChg>
        <pc:spChg chg="add del">
          <ac:chgData name="Rabia Rashid (2504610)" userId="S::2504610@student.uwtsd.ac.uk::636935a1-5ac8-458c-b9dd-7489d65ec2f3" providerId="AD" clId="Web-{D1465AE0-E336-24A7-47D6-FA8A4F1DD86A}" dt="2025-10-03T16:47:32.474" v="181"/>
          <ac:spMkLst>
            <pc:docMk/>
            <pc:sldMk cId="3120659137" sldId="258"/>
            <ac:spMk id="7" creationId="{87657F73-2A57-B91B-9AB3-51DD527E6A8D}"/>
          </ac:spMkLst>
        </pc:spChg>
        <pc:spChg chg="add del">
          <ac:chgData name="Rabia Rashid (2504610)" userId="S::2504610@student.uwtsd.ac.uk::636935a1-5ac8-458c-b9dd-7489d65ec2f3" providerId="AD" clId="Web-{D1465AE0-E336-24A7-47D6-FA8A4F1DD86A}" dt="2025-10-03T16:48:56.022" v="200"/>
          <ac:spMkLst>
            <pc:docMk/>
            <pc:sldMk cId="3120659137" sldId="258"/>
            <ac:spMk id="8" creationId="{6290F9B4-DB4F-40D5-1DD9-8C2573F9010D}"/>
          </ac:spMkLst>
        </pc:spChg>
        <pc:spChg chg="add del mod">
          <ac:chgData name="Rabia Rashid (2504610)" userId="S::2504610@student.uwtsd.ac.uk::636935a1-5ac8-458c-b9dd-7489d65ec2f3" providerId="AD" clId="Web-{D1465AE0-E336-24A7-47D6-FA8A4F1DD86A}" dt="2025-10-03T16:50:25.243" v="211"/>
          <ac:spMkLst>
            <pc:docMk/>
            <pc:sldMk cId="3120659137" sldId="258"/>
            <ac:spMk id="9" creationId="{5F6151A3-2740-9C25-8334-92EDFD346FA4}"/>
          </ac:spMkLst>
        </pc:spChg>
        <pc:spChg chg="mod">
          <ac:chgData name="Rabia Rashid (2504610)" userId="S::2504610@student.uwtsd.ac.uk::636935a1-5ac8-458c-b9dd-7489d65ec2f3" providerId="AD" clId="Web-{D1465AE0-E336-24A7-47D6-FA8A4F1DD86A}" dt="2025-10-03T16:50:38.743" v="217" actId="20577"/>
          <ac:spMkLst>
            <pc:docMk/>
            <pc:sldMk cId="3120659137" sldId="258"/>
            <ac:spMk id="10" creationId="{0D01C923-AE77-9A05-47C9-2C1E764013FA}"/>
          </ac:spMkLst>
        </pc:spChg>
        <pc:spChg chg="add del">
          <ac:chgData name="Rabia Rashid (2504610)" userId="S::2504610@student.uwtsd.ac.uk::636935a1-5ac8-458c-b9dd-7489d65ec2f3" providerId="AD" clId="Web-{D1465AE0-E336-24A7-47D6-FA8A4F1DD86A}" dt="2025-10-03T16:51:05.056" v="220"/>
          <ac:spMkLst>
            <pc:docMk/>
            <pc:sldMk cId="3120659137" sldId="258"/>
            <ac:spMk id="11" creationId="{FCB4D86E-E8A0-8018-A6C9-C6EC46F4B675}"/>
          </ac:spMkLst>
        </pc:spChg>
        <pc:spChg chg="add del mod">
          <ac:chgData name="Rabia Rashid (2504610)" userId="S::2504610@student.uwtsd.ac.uk::636935a1-5ac8-458c-b9dd-7489d65ec2f3" providerId="AD" clId="Web-{D1465AE0-E336-24A7-47D6-FA8A4F1DD86A}" dt="2025-10-03T16:51:23.447" v="224"/>
          <ac:spMkLst>
            <pc:docMk/>
            <pc:sldMk cId="3120659137" sldId="258"/>
            <ac:spMk id="12" creationId="{164BC867-203E-DF40-F757-7D7B5B336CA5}"/>
          </ac:spMkLst>
        </pc:spChg>
        <pc:spChg chg="add del mod">
          <ac:chgData name="Rabia Rashid (2504610)" userId="S::2504610@student.uwtsd.ac.uk::636935a1-5ac8-458c-b9dd-7489d65ec2f3" providerId="AD" clId="Web-{D1465AE0-E336-24A7-47D6-FA8A4F1DD86A}" dt="2025-10-03T16:51:54.682" v="227"/>
          <ac:spMkLst>
            <pc:docMk/>
            <pc:sldMk cId="3120659137" sldId="258"/>
            <ac:spMk id="13" creationId="{35E29F50-3A68-0EB6-CAFC-EC7C00868DBE}"/>
          </ac:spMkLst>
        </pc:spChg>
        <pc:picChg chg="add del mod">
          <ac:chgData name="Rabia Rashid (2504610)" userId="S::2504610@student.uwtsd.ac.uk::636935a1-5ac8-458c-b9dd-7489d65ec2f3" providerId="AD" clId="Web-{D1465AE0-E336-24A7-47D6-FA8A4F1DD86A}" dt="2025-10-03T16:40:04.192" v="163"/>
          <ac:picMkLst>
            <pc:docMk/>
            <pc:sldMk cId="3120659137" sldId="258"/>
            <ac:picMk id="2" creationId="{A3492467-2EC2-FEEE-DA4D-D530FE6CB7D4}"/>
          </ac:picMkLst>
        </pc:picChg>
        <pc:picChg chg="add mod modCrop">
          <ac:chgData name="Rabia Rashid (2504610)" userId="S::2504610@student.uwtsd.ac.uk::636935a1-5ac8-458c-b9dd-7489d65ec2f3" providerId="AD" clId="Web-{D1465AE0-E336-24A7-47D6-FA8A4F1DD86A}" dt="2025-10-03T16:52:35.823" v="228" actId="1076"/>
          <ac:picMkLst>
            <pc:docMk/>
            <pc:sldMk cId="3120659137" sldId="258"/>
            <ac:picMk id="5" creationId="{DD0ECFA4-C4D5-91BD-C9F3-0B07529D7A74}"/>
          </ac:picMkLst>
        </pc:picChg>
      </pc:sldChg>
      <pc:sldChg chg="new">
        <pc:chgData name="Rabia Rashid (2504610)" userId="S::2504610@student.uwtsd.ac.uk::636935a1-5ac8-458c-b9dd-7489d65ec2f3" providerId="AD" clId="Web-{D1465AE0-E336-24A7-47D6-FA8A4F1DD86A}" dt="2025-10-03T16:50:45.696" v="218"/>
        <pc:sldMkLst>
          <pc:docMk/>
          <pc:sldMk cId="603460471" sldId="260"/>
        </pc:sldMkLst>
      </pc:sldChg>
    </pc:docChg>
  </pc:docChgLst>
  <pc:docChgLst>
    <pc:chgData name="Rabia Rashid (2504610)" userId="S::2504610@student.uwtsd.ac.uk::636935a1-5ac8-458c-b9dd-7489d65ec2f3" providerId="AD" clId="Web-{ED42815F-A907-ED9B-2F86-4E4CA040E57D}"/>
    <pc:docChg chg="addSld delSld modSld">
      <pc:chgData name="Rabia Rashid (2504610)" userId="S::2504610@student.uwtsd.ac.uk::636935a1-5ac8-458c-b9dd-7489d65ec2f3" providerId="AD" clId="Web-{ED42815F-A907-ED9B-2F86-4E4CA040E57D}" dt="2025-10-03T23:04:47.363" v="403" actId="20577"/>
      <pc:docMkLst>
        <pc:docMk/>
      </pc:docMkLst>
      <pc:sldChg chg="del">
        <pc:chgData name="Rabia Rashid (2504610)" userId="S::2504610@student.uwtsd.ac.uk::636935a1-5ac8-458c-b9dd-7489d65ec2f3" providerId="AD" clId="Web-{ED42815F-A907-ED9B-2F86-4E4CA040E57D}" dt="2025-10-03T22:11:55.907" v="1"/>
        <pc:sldMkLst>
          <pc:docMk/>
          <pc:sldMk cId="109857222" sldId="256"/>
        </pc:sldMkLst>
      </pc:sldChg>
      <pc:sldChg chg="del">
        <pc:chgData name="Rabia Rashid (2504610)" userId="S::2504610@student.uwtsd.ac.uk::636935a1-5ac8-458c-b9dd-7489d65ec2f3" providerId="AD" clId="Web-{ED42815F-A907-ED9B-2F86-4E4CA040E57D}" dt="2025-10-03T22:11:55.907" v="0"/>
        <pc:sldMkLst>
          <pc:docMk/>
          <pc:sldMk cId="2372392362" sldId="264"/>
        </pc:sldMkLst>
      </pc:sldChg>
      <pc:sldChg chg="addSp delSp modSp del">
        <pc:chgData name="Rabia Rashid (2504610)" userId="S::2504610@student.uwtsd.ac.uk::636935a1-5ac8-458c-b9dd-7489d65ec2f3" providerId="AD" clId="Web-{ED42815F-A907-ED9B-2F86-4E4CA040E57D}" dt="2025-10-03T22:17:59.313" v="55"/>
        <pc:sldMkLst>
          <pc:docMk/>
          <pc:sldMk cId="486013119" sldId="266"/>
        </pc:sldMkLst>
        <pc:spChg chg="mod">
          <ac:chgData name="Rabia Rashid (2504610)" userId="S::2504610@student.uwtsd.ac.uk::636935a1-5ac8-458c-b9dd-7489d65ec2f3" providerId="AD" clId="Web-{ED42815F-A907-ED9B-2F86-4E4CA040E57D}" dt="2025-10-03T22:13:48.445" v="16" actId="14100"/>
          <ac:spMkLst>
            <pc:docMk/>
            <pc:sldMk cId="486013119" sldId="266"/>
            <ac:spMk id="2" creationId="{546C3E68-C71C-529B-575E-2F4B29C8F85F}"/>
          </ac:spMkLst>
        </pc:spChg>
        <pc:spChg chg="del mod">
          <ac:chgData name="Rabia Rashid (2504610)" userId="S::2504610@student.uwtsd.ac.uk::636935a1-5ac8-458c-b9dd-7489d65ec2f3" providerId="AD" clId="Web-{ED42815F-A907-ED9B-2F86-4E4CA040E57D}" dt="2025-10-03T22:17:27.375" v="49"/>
          <ac:spMkLst>
            <pc:docMk/>
            <pc:sldMk cId="486013119" sldId="266"/>
            <ac:spMk id="3" creationId="{6DCDE789-0E40-22BE-D546-AF0DCE0CC6C6}"/>
          </ac:spMkLst>
        </pc:spChg>
        <pc:spChg chg="add del mod">
          <ac:chgData name="Rabia Rashid (2504610)" userId="S::2504610@student.uwtsd.ac.uk::636935a1-5ac8-458c-b9dd-7489d65ec2f3" providerId="AD" clId="Web-{ED42815F-A907-ED9B-2F86-4E4CA040E57D}" dt="2025-10-03T22:15:52.536" v="24"/>
          <ac:spMkLst>
            <pc:docMk/>
            <pc:sldMk cId="486013119" sldId="266"/>
            <ac:spMk id="4" creationId="{1E2F7522-E716-ED36-5D2A-8A5378461211}"/>
          </ac:spMkLst>
        </pc:spChg>
        <pc:spChg chg="add mod">
          <ac:chgData name="Rabia Rashid (2504610)" userId="S::2504610@student.uwtsd.ac.uk::636935a1-5ac8-458c-b9dd-7489d65ec2f3" providerId="AD" clId="Web-{ED42815F-A907-ED9B-2F86-4E4CA040E57D}" dt="2025-10-03T22:17:27.375" v="49"/>
          <ac:spMkLst>
            <pc:docMk/>
            <pc:sldMk cId="486013119" sldId="266"/>
            <ac:spMk id="7" creationId="{DB6FF2FF-C315-C23C-16A5-80DD92FD8E25}"/>
          </ac:spMkLst>
        </pc:spChg>
        <pc:spChg chg="add mod">
          <ac:chgData name="Rabia Rashid (2504610)" userId="S::2504610@student.uwtsd.ac.uk::636935a1-5ac8-458c-b9dd-7489d65ec2f3" providerId="AD" clId="Web-{ED42815F-A907-ED9B-2F86-4E4CA040E57D}" dt="2025-10-03T22:17:46.922" v="53" actId="14100"/>
          <ac:spMkLst>
            <pc:docMk/>
            <pc:sldMk cId="486013119" sldId="266"/>
            <ac:spMk id="8" creationId="{6DCDE789-0E40-22BE-D546-AF0DCE0CC6C6}"/>
          </ac:spMkLst>
        </pc:spChg>
        <pc:spChg chg="del mod">
          <ac:chgData name="Rabia Rashid (2504610)" userId="S::2504610@student.uwtsd.ac.uk::636935a1-5ac8-458c-b9dd-7489d65ec2f3" providerId="AD" clId="Web-{ED42815F-A907-ED9B-2F86-4E4CA040E57D}" dt="2025-10-03T22:15:52.536" v="25"/>
          <ac:spMkLst>
            <pc:docMk/>
            <pc:sldMk cId="486013119" sldId="266"/>
            <ac:spMk id="9" creationId="{E5D8E37F-B926-4EDC-B832-034AD1BBD5AC}"/>
          </ac:spMkLst>
        </pc:spChg>
        <pc:picChg chg="del mod">
          <ac:chgData name="Rabia Rashid (2504610)" userId="S::2504610@student.uwtsd.ac.uk::636935a1-5ac8-458c-b9dd-7489d65ec2f3" providerId="AD" clId="Web-{ED42815F-A907-ED9B-2F86-4E4CA040E57D}" dt="2025-10-03T22:17:27.375" v="48"/>
          <ac:picMkLst>
            <pc:docMk/>
            <pc:sldMk cId="486013119" sldId="266"/>
            <ac:picMk id="5" creationId="{A92502CD-67D1-11F5-F1D9-9AA460CB027D}"/>
          </ac:picMkLst>
        </pc:picChg>
        <pc:picChg chg="add mod">
          <ac:chgData name="Rabia Rashid (2504610)" userId="S::2504610@student.uwtsd.ac.uk::636935a1-5ac8-458c-b9dd-7489d65ec2f3" providerId="AD" clId="Web-{ED42815F-A907-ED9B-2F86-4E4CA040E57D}" dt="2025-10-03T22:17:47.235" v="54" actId="14100"/>
          <ac:picMkLst>
            <pc:docMk/>
            <pc:sldMk cId="486013119" sldId="266"/>
            <ac:picMk id="10" creationId="{A92502CD-67D1-11F5-F1D9-9AA460CB027D}"/>
          </ac:picMkLst>
        </pc:picChg>
      </pc:sldChg>
      <pc:sldChg chg="addSp delSp modSp new del">
        <pc:chgData name="Rabia Rashid (2504610)" userId="S::2504610@student.uwtsd.ac.uk::636935a1-5ac8-458c-b9dd-7489d65ec2f3" providerId="AD" clId="Web-{ED42815F-A907-ED9B-2F86-4E4CA040E57D}" dt="2025-10-03T22:20:01.707" v="74"/>
        <pc:sldMkLst>
          <pc:docMk/>
          <pc:sldMk cId="631259431" sldId="266"/>
        </pc:sldMkLst>
        <pc:spChg chg="mod">
          <ac:chgData name="Rabia Rashid (2504610)" userId="S::2504610@student.uwtsd.ac.uk::636935a1-5ac8-458c-b9dd-7489d65ec2f3" providerId="AD" clId="Web-{ED42815F-A907-ED9B-2F86-4E4CA040E57D}" dt="2025-10-03T22:20:00.738" v="73" actId="20577"/>
          <ac:spMkLst>
            <pc:docMk/>
            <pc:sldMk cId="631259431" sldId="266"/>
            <ac:spMk id="3" creationId="{3C32B723-DA03-B9AF-1FEC-842F6DE528D4}"/>
          </ac:spMkLst>
        </pc:spChg>
        <pc:spChg chg="add del mod">
          <ac:chgData name="Rabia Rashid (2504610)" userId="S::2504610@student.uwtsd.ac.uk::636935a1-5ac8-458c-b9dd-7489d65ec2f3" providerId="AD" clId="Web-{ED42815F-A907-ED9B-2F86-4E4CA040E57D}" dt="2025-10-03T22:18:29.455" v="61"/>
          <ac:spMkLst>
            <pc:docMk/>
            <pc:sldMk cId="631259431" sldId="266"/>
            <ac:spMk id="4" creationId="{1E8EB5F2-5831-314C-CAAD-BCFCC635A968}"/>
          </ac:spMkLst>
        </pc:spChg>
        <pc:picChg chg="add del mod">
          <ac:chgData name="Rabia Rashid (2504610)" userId="S::2504610@student.uwtsd.ac.uk::636935a1-5ac8-458c-b9dd-7489d65ec2f3" providerId="AD" clId="Web-{ED42815F-A907-ED9B-2F86-4E4CA040E57D}" dt="2025-10-03T22:18:29.455" v="60"/>
          <ac:picMkLst>
            <pc:docMk/>
            <pc:sldMk cId="631259431" sldId="266"/>
            <ac:picMk id="5" creationId="{5111A261-32DE-E0DC-F203-1864D6FAC803}"/>
          </ac:picMkLst>
        </pc:picChg>
      </pc:sldChg>
      <pc:sldChg chg="addSp delSp modSp new mod setBg">
        <pc:chgData name="Rabia Rashid (2504610)" userId="S::2504610@student.uwtsd.ac.uk::636935a1-5ac8-458c-b9dd-7489d65ec2f3" providerId="AD" clId="Web-{ED42815F-A907-ED9B-2F86-4E4CA040E57D}" dt="2025-10-03T22:30:46.711" v="158" actId="20577"/>
        <pc:sldMkLst>
          <pc:docMk/>
          <pc:sldMk cId="2177563429" sldId="266"/>
        </pc:sldMkLst>
        <pc:spChg chg="mod">
          <ac:chgData name="Rabia Rashid (2504610)" userId="S::2504610@student.uwtsd.ac.uk::636935a1-5ac8-458c-b9dd-7489d65ec2f3" providerId="AD" clId="Web-{ED42815F-A907-ED9B-2F86-4E4CA040E57D}" dt="2025-10-03T22:30:46.711" v="158" actId="20577"/>
          <ac:spMkLst>
            <pc:docMk/>
            <pc:sldMk cId="2177563429" sldId="266"/>
            <ac:spMk id="2" creationId="{E344CA8E-7489-4928-A4BD-58D7AE4FB577}"/>
          </ac:spMkLst>
        </pc:spChg>
        <pc:spChg chg="mod ord">
          <ac:chgData name="Rabia Rashid (2504610)" userId="S::2504610@student.uwtsd.ac.uk::636935a1-5ac8-458c-b9dd-7489d65ec2f3" providerId="AD" clId="Web-{ED42815F-A907-ED9B-2F86-4E4CA040E57D}" dt="2025-10-03T22:27:38.532" v="112" actId="20577"/>
          <ac:spMkLst>
            <pc:docMk/>
            <pc:sldMk cId="2177563429" sldId="266"/>
            <ac:spMk id="3" creationId="{7FE0C5A4-A4BF-F302-4A1E-C7611925178F}"/>
          </ac:spMkLst>
        </pc:spChg>
        <pc:spChg chg="add del">
          <ac:chgData name="Rabia Rashid (2504610)" userId="S::2504610@student.uwtsd.ac.uk::636935a1-5ac8-458c-b9dd-7489d65ec2f3" providerId="AD" clId="Web-{ED42815F-A907-ED9B-2F86-4E4CA040E57D}" dt="2025-10-03T22:25:45.156" v="100"/>
          <ac:spMkLst>
            <pc:docMk/>
            <pc:sldMk cId="2177563429" sldId="266"/>
            <ac:spMk id="9" creationId="{41A06B62-8BB1-9677-4094-5FB84178B453}"/>
          </ac:spMkLst>
        </pc:spChg>
        <pc:spChg chg="add del">
          <ac:chgData name="Rabia Rashid (2504610)" userId="S::2504610@student.uwtsd.ac.uk::636935a1-5ac8-458c-b9dd-7489d65ec2f3" providerId="AD" clId="Web-{ED42815F-A907-ED9B-2F86-4E4CA040E57D}" dt="2025-10-03T22:25:15.578" v="97"/>
          <ac:spMkLst>
            <pc:docMk/>
            <pc:sldMk cId="2177563429" sldId="266"/>
            <ac:spMk id="14" creationId="{72AA3712-C5CA-A663-E80E-253CE093079F}"/>
          </ac:spMkLst>
        </pc:spChg>
        <pc:spChg chg="add del">
          <ac:chgData name="Rabia Rashid (2504610)" userId="S::2504610@student.uwtsd.ac.uk::636935a1-5ac8-458c-b9dd-7489d65ec2f3" providerId="AD" clId="Web-{ED42815F-A907-ED9B-2F86-4E4CA040E57D}" dt="2025-10-03T22:25:45.156" v="99"/>
          <ac:spMkLst>
            <pc:docMk/>
            <pc:sldMk cId="2177563429" sldId="266"/>
            <ac:spMk id="16" creationId="{E5D8E37F-B926-4EDC-B832-034AD1BBD5AC}"/>
          </ac:spMkLst>
        </pc:spChg>
        <pc:spChg chg="add del">
          <ac:chgData name="Rabia Rashid (2504610)" userId="S::2504610@student.uwtsd.ac.uk::636935a1-5ac8-458c-b9dd-7489d65ec2f3" providerId="AD" clId="Web-{ED42815F-A907-ED9B-2F86-4E4CA040E57D}" dt="2025-10-03T22:27:08.985" v="107"/>
          <ac:spMkLst>
            <pc:docMk/>
            <pc:sldMk cId="2177563429" sldId="266"/>
            <ac:spMk id="18" creationId="{79D2D73E-B42D-0B39-8136-4A25DAFD926B}"/>
          </ac:spMkLst>
        </pc:spChg>
        <pc:spChg chg="add del">
          <ac:chgData name="Rabia Rashid (2504610)" userId="S::2504610@student.uwtsd.ac.uk::636935a1-5ac8-458c-b9dd-7489d65ec2f3" providerId="AD" clId="Web-{ED42815F-A907-ED9B-2F86-4E4CA040E57D}" dt="2025-10-03T22:27:08.970" v="106"/>
          <ac:spMkLst>
            <pc:docMk/>
            <pc:sldMk cId="2177563429" sldId="266"/>
            <ac:spMk id="23" creationId="{E5D8E37F-B926-4EDC-B832-034AD1BBD5AC}"/>
          </ac:spMkLst>
        </pc:spChg>
        <pc:spChg chg="add">
          <ac:chgData name="Rabia Rashid (2504610)" userId="S::2504610@student.uwtsd.ac.uk::636935a1-5ac8-458c-b9dd-7489d65ec2f3" providerId="AD" clId="Web-{ED42815F-A907-ED9B-2F86-4E4CA040E57D}" dt="2025-10-03T22:27:08.985" v="107"/>
          <ac:spMkLst>
            <pc:docMk/>
            <pc:sldMk cId="2177563429" sldId="266"/>
            <ac:spMk id="25" creationId="{7E259EAA-3827-BEFD-3AE5-26669D20B4B8}"/>
          </ac:spMkLst>
        </pc:spChg>
        <pc:picChg chg="add mod">
          <ac:chgData name="Rabia Rashid (2504610)" userId="S::2504610@student.uwtsd.ac.uk::636935a1-5ac8-458c-b9dd-7489d65ec2f3" providerId="AD" clId="Web-{ED42815F-A907-ED9B-2F86-4E4CA040E57D}" dt="2025-10-03T22:29:56.255" v="134" actId="1076"/>
          <ac:picMkLst>
            <pc:docMk/>
            <pc:sldMk cId="2177563429" sldId="266"/>
            <ac:picMk id="5" creationId="{58B2F5FC-4406-8876-601C-CA3C7C0B65E0}"/>
          </ac:picMkLst>
        </pc:picChg>
      </pc:sldChg>
      <pc:sldChg chg="addSp modSp new mod setBg">
        <pc:chgData name="Rabia Rashid (2504610)" userId="S::2504610@student.uwtsd.ac.uk::636935a1-5ac8-458c-b9dd-7489d65ec2f3" providerId="AD" clId="Web-{ED42815F-A907-ED9B-2F86-4E4CA040E57D}" dt="2025-10-03T22:35:12.537" v="185" actId="20577"/>
        <pc:sldMkLst>
          <pc:docMk/>
          <pc:sldMk cId="2099149688" sldId="267"/>
        </pc:sldMkLst>
        <pc:spChg chg="mod">
          <ac:chgData name="Rabia Rashid (2504610)" userId="S::2504610@student.uwtsd.ac.uk::636935a1-5ac8-458c-b9dd-7489d65ec2f3" providerId="AD" clId="Web-{ED42815F-A907-ED9B-2F86-4E4CA040E57D}" dt="2025-10-03T22:34:54.739" v="182" actId="14100"/>
          <ac:spMkLst>
            <pc:docMk/>
            <pc:sldMk cId="2099149688" sldId="267"/>
            <ac:spMk id="2" creationId="{2E307AC8-7E11-0D0A-A10D-6E4A6AF38AE8}"/>
          </ac:spMkLst>
        </pc:spChg>
        <pc:spChg chg="mod">
          <ac:chgData name="Rabia Rashid (2504610)" userId="S::2504610@student.uwtsd.ac.uk::636935a1-5ac8-458c-b9dd-7489d65ec2f3" providerId="AD" clId="Web-{ED42815F-A907-ED9B-2F86-4E4CA040E57D}" dt="2025-10-03T22:35:12.537" v="185" actId="20577"/>
          <ac:spMkLst>
            <pc:docMk/>
            <pc:sldMk cId="2099149688" sldId="267"/>
            <ac:spMk id="3" creationId="{F1578E63-0AD2-46A1-B1A8-7F56B476B438}"/>
          </ac:spMkLst>
        </pc:spChg>
        <pc:spChg chg="add">
          <ac:chgData name="Rabia Rashid (2504610)" userId="S::2504610@student.uwtsd.ac.uk::636935a1-5ac8-458c-b9dd-7489d65ec2f3" providerId="AD" clId="Web-{ED42815F-A907-ED9B-2F86-4E4CA040E57D}" dt="2025-10-03T22:34:10.801" v="174"/>
          <ac:spMkLst>
            <pc:docMk/>
            <pc:sldMk cId="2099149688" sldId="267"/>
            <ac:spMk id="10" creationId="{3D00CB3E-22D8-C88A-E699-CC9736BC98D4}"/>
          </ac:spMkLst>
        </pc:spChg>
        <pc:picChg chg="add">
          <ac:chgData name="Rabia Rashid (2504610)" userId="S::2504610@student.uwtsd.ac.uk::636935a1-5ac8-458c-b9dd-7489d65ec2f3" providerId="AD" clId="Web-{ED42815F-A907-ED9B-2F86-4E4CA040E57D}" dt="2025-10-03T22:34:10.801" v="174"/>
          <ac:picMkLst>
            <pc:docMk/>
            <pc:sldMk cId="2099149688" sldId="267"/>
            <ac:picMk id="7" creationId="{9E8F3DC2-5FE1-7BD6-2722-5C4782D4298A}"/>
          </ac:picMkLst>
        </pc:picChg>
      </pc:sldChg>
      <pc:sldChg chg="addSp delSp modSp new mod setBg">
        <pc:chgData name="Rabia Rashid (2504610)" userId="S::2504610@student.uwtsd.ac.uk::636935a1-5ac8-458c-b9dd-7489d65ec2f3" providerId="AD" clId="Web-{ED42815F-A907-ED9B-2F86-4E4CA040E57D}" dt="2025-10-03T22:39:37.838" v="216" actId="14100"/>
        <pc:sldMkLst>
          <pc:docMk/>
          <pc:sldMk cId="1501834501" sldId="268"/>
        </pc:sldMkLst>
        <pc:spChg chg="mod">
          <ac:chgData name="Rabia Rashid (2504610)" userId="S::2504610@student.uwtsd.ac.uk::636935a1-5ac8-458c-b9dd-7489d65ec2f3" providerId="AD" clId="Web-{ED42815F-A907-ED9B-2F86-4E4CA040E57D}" dt="2025-10-03T22:39:26.228" v="214" actId="14100"/>
          <ac:spMkLst>
            <pc:docMk/>
            <pc:sldMk cId="1501834501" sldId="268"/>
            <ac:spMk id="2" creationId="{11FF0D84-0FF4-D028-5050-825D4FCCBFFB}"/>
          </ac:spMkLst>
        </pc:spChg>
        <pc:spChg chg="add del mod">
          <ac:chgData name="Rabia Rashid (2504610)" userId="S::2504610@student.uwtsd.ac.uk::636935a1-5ac8-458c-b9dd-7489d65ec2f3" providerId="AD" clId="Web-{ED42815F-A907-ED9B-2F86-4E4CA040E57D}" dt="2025-10-03T22:38:38.993" v="210"/>
          <ac:spMkLst>
            <pc:docMk/>
            <pc:sldMk cId="1501834501" sldId="268"/>
            <ac:spMk id="3" creationId="{8835CFD2-BD21-0B95-E349-9FD368571C49}"/>
          </ac:spMkLst>
        </pc:spChg>
        <pc:spChg chg="add del">
          <ac:chgData name="Rabia Rashid (2504610)" userId="S::2504610@student.uwtsd.ac.uk::636935a1-5ac8-458c-b9dd-7489d65ec2f3" providerId="AD" clId="Web-{ED42815F-A907-ED9B-2F86-4E4CA040E57D}" dt="2025-10-03T22:38:07.602" v="197"/>
          <ac:spMkLst>
            <pc:docMk/>
            <pc:sldMk cId="1501834501" sldId="268"/>
            <ac:spMk id="9" creationId="{80300B1B-B85E-D514-C6B4-30126EBBCDEC}"/>
          </ac:spMkLst>
        </pc:spChg>
        <pc:spChg chg="add del">
          <ac:chgData name="Rabia Rashid (2504610)" userId="S::2504610@student.uwtsd.ac.uk::636935a1-5ac8-458c-b9dd-7489d65ec2f3" providerId="AD" clId="Web-{ED42815F-A907-ED9B-2F86-4E4CA040E57D}" dt="2025-10-03T22:38:13.383" v="199"/>
          <ac:spMkLst>
            <pc:docMk/>
            <pc:sldMk cId="1501834501" sldId="268"/>
            <ac:spMk id="10" creationId="{72AA3712-C5CA-A663-E80E-253CE093079F}"/>
          </ac:spMkLst>
        </pc:spChg>
        <pc:spChg chg="add del">
          <ac:chgData name="Rabia Rashid (2504610)" userId="S::2504610@student.uwtsd.ac.uk::636935a1-5ac8-458c-b9dd-7489d65ec2f3" providerId="AD" clId="Web-{ED42815F-A907-ED9B-2F86-4E4CA040E57D}" dt="2025-10-03T22:38:07.602" v="197"/>
          <ac:spMkLst>
            <pc:docMk/>
            <pc:sldMk cId="1501834501" sldId="268"/>
            <ac:spMk id="11" creationId="{8C248155-68EB-D74C-5577-DA97D48E3563}"/>
          </ac:spMkLst>
        </pc:spChg>
        <pc:spChg chg="add del">
          <ac:chgData name="Rabia Rashid (2504610)" userId="S::2504610@student.uwtsd.ac.uk::636935a1-5ac8-458c-b9dd-7489d65ec2f3" providerId="AD" clId="Web-{ED42815F-A907-ED9B-2F86-4E4CA040E57D}" dt="2025-10-03T22:38:07.602" v="197"/>
          <ac:spMkLst>
            <pc:docMk/>
            <pc:sldMk cId="1501834501" sldId="268"/>
            <ac:spMk id="13" creationId="{D30E628A-07F0-331A-DE0B-CCD7FB90AEA6}"/>
          </ac:spMkLst>
        </pc:spChg>
        <pc:spChg chg="add del">
          <ac:chgData name="Rabia Rashid (2504610)" userId="S::2504610@student.uwtsd.ac.uk::636935a1-5ac8-458c-b9dd-7489d65ec2f3" providerId="AD" clId="Web-{ED42815F-A907-ED9B-2F86-4E4CA040E57D}" dt="2025-10-03T22:38:13.383" v="199"/>
          <ac:spMkLst>
            <pc:docMk/>
            <pc:sldMk cId="1501834501" sldId="268"/>
            <ac:spMk id="15" creationId="{8835CFD2-BD21-0B95-E349-9FD368571C49}"/>
          </ac:spMkLst>
        </pc:spChg>
        <pc:spChg chg="add del">
          <ac:chgData name="Rabia Rashid (2504610)" userId="S::2504610@student.uwtsd.ac.uk::636935a1-5ac8-458c-b9dd-7489d65ec2f3" providerId="AD" clId="Web-{ED42815F-A907-ED9B-2F86-4E4CA040E57D}" dt="2025-10-03T22:38:16.336" v="201"/>
          <ac:spMkLst>
            <pc:docMk/>
            <pc:sldMk cId="1501834501" sldId="268"/>
            <ac:spMk id="17" creationId="{72AA3712-C5CA-A663-E80E-253CE093079F}"/>
          </ac:spMkLst>
        </pc:spChg>
        <pc:spChg chg="add del">
          <ac:chgData name="Rabia Rashid (2504610)" userId="S::2504610@student.uwtsd.ac.uk::636935a1-5ac8-458c-b9dd-7489d65ec2f3" providerId="AD" clId="Web-{ED42815F-A907-ED9B-2F86-4E4CA040E57D}" dt="2025-10-03T22:38:16.336" v="201"/>
          <ac:spMkLst>
            <pc:docMk/>
            <pc:sldMk cId="1501834501" sldId="268"/>
            <ac:spMk id="18" creationId="{8835CFD2-BD21-0B95-E349-9FD368571C49}"/>
          </ac:spMkLst>
        </pc:spChg>
        <pc:spChg chg="add del">
          <ac:chgData name="Rabia Rashid (2504610)" userId="S::2504610@student.uwtsd.ac.uk::636935a1-5ac8-458c-b9dd-7489d65ec2f3" providerId="AD" clId="Web-{ED42815F-A907-ED9B-2F86-4E4CA040E57D}" dt="2025-10-03T22:38:22.055" v="203"/>
          <ac:spMkLst>
            <pc:docMk/>
            <pc:sldMk cId="1501834501" sldId="268"/>
            <ac:spMk id="21" creationId="{28B2BC11-3AA0-8791-5B1B-4172FCB3677B}"/>
          </ac:spMkLst>
        </pc:spChg>
        <pc:spChg chg="add del">
          <ac:chgData name="Rabia Rashid (2504610)" userId="S::2504610@student.uwtsd.ac.uk::636935a1-5ac8-458c-b9dd-7489d65ec2f3" providerId="AD" clId="Web-{ED42815F-A907-ED9B-2F86-4E4CA040E57D}" dt="2025-10-03T22:38:22.055" v="203"/>
          <ac:spMkLst>
            <pc:docMk/>
            <pc:sldMk cId="1501834501" sldId="268"/>
            <ac:spMk id="22" creationId="{C02DE86A-8209-3F4F-796A-17BEE794E83C}"/>
          </ac:spMkLst>
        </pc:spChg>
        <pc:spChg chg="add del">
          <ac:chgData name="Rabia Rashid (2504610)" userId="S::2504610@student.uwtsd.ac.uk::636935a1-5ac8-458c-b9dd-7489d65ec2f3" providerId="AD" clId="Web-{ED42815F-A907-ED9B-2F86-4E4CA040E57D}" dt="2025-10-03T22:38:27.071" v="205"/>
          <ac:spMkLst>
            <pc:docMk/>
            <pc:sldMk cId="1501834501" sldId="268"/>
            <ac:spMk id="25" creationId="{80300B1B-B85E-D514-C6B4-30126EBBCDEC}"/>
          </ac:spMkLst>
        </pc:spChg>
        <pc:spChg chg="add del">
          <ac:chgData name="Rabia Rashid (2504610)" userId="S::2504610@student.uwtsd.ac.uk::636935a1-5ac8-458c-b9dd-7489d65ec2f3" providerId="AD" clId="Web-{ED42815F-A907-ED9B-2F86-4E4CA040E57D}" dt="2025-10-03T22:38:27.071" v="205"/>
          <ac:spMkLst>
            <pc:docMk/>
            <pc:sldMk cId="1501834501" sldId="268"/>
            <ac:spMk id="26" creationId="{8C248155-68EB-D74C-5577-DA97D48E3563}"/>
          </ac:spMkLst>
        </pc:spChg>
        <pc:spChg chg="add del">
          <ac:chgData name="Rabia Rashid (2504610)" userId="S::2504610@student.uwtsd.ac.uk::636935a1-5ac8-458c-b9dd-7489d65ec2f3" providerId="AD" clId="Web-{ED42815F-A907-ED9B-2F86-4E4CA040E57D}" dt="2025-10-03T22:38:27.071" v="205"/>
          <ac:spMkLst>
            <pc:docMk/>
            <pc:sldMk cId="1501834501" sldId="268"/>
            <ac:spMk id="27" creationId="{D30E628A-07F0-331A-DE0B-CCD7FB90AEA6}"/>
          </ac:spMkLst>
        </pc:spChg>
        <pc:spChg chg="add del">
          <ac:chgData name="Rabia Rashid (2504610)" userId="S::2504610@student.uwtsd.ac.uk::636935a1-5ac8-458c-b9dd-7489d65ec2f3" providerId="AD" clId="Web-{ED42815F-A907-ED9B-2F86-4E4CA040E57D}" dt="2025-10-03T22:38:31.102" v="207"/>
          <ac:spMkLst>
            <pc:docMk/>
            <pc:sldMk cId="1501834501" sldId="268"/>
            <ac:spMk id="30" creationId="{3D00CB3E-22D8-C88A-E699-CC9736BC98D4}"/>
          </ac:spMkLst>
        </pc:spChg>
        <pc:spChg chg="add del">
          <ac:chgData name="Rabia Rashid (2504610)" userId="S::2504610@student.uwtsd.ac.uk::636935a1-5ac8-458c-b9dd-7489d65ec2f3" providerId="AD" clId="Web-{ED42815F-A907-ED9B-2F86-4E4CA040E57D}" dt="2025-10-03T22:38:31.102" v="207"/>
          <ac:spMkLst>
            <pc:docMk/>
            <pc:sldMk cId="1501834501" sldId="268"/>
            <ac:spMk id="31" creationId="{8835CFD2-BD21-0B95-E349-9FD368571C49}"/>
          </ac:spMkLst>
        </pc:spChg>
        <pc:spChg chg="add del">
          <ac:chgData name="Rabia Rashid (2504610)" userId="S::2504610@student.uwtsd.ac.uk::636935a1-5ac8-458c-b9dd-7489d65ec2f3" providerId="AD" clId="Web-{ED42815F-A907-ED9B-2F86-4E4CA040E57D}" dt="2025-10-03T22:38:38.993" v="209"/>
          <ac:spMkLst>
            <pc:docMk/>
            <pc:sldMk cId="1501834501" sldId="268"/>
            <ac:spMk id="34" creationId="{80300B1B-B85E-D514-C6B4-30126EBBCDEC}"/>
          </ac:spMkLst>
        </pc:spChg>
        <pc:spChg chg="add del">
          <ac:chgData name="Rabia Rashid (2504610)" userId="S::2504610@student.uwtsd.ac.uk::636935a1-5ac8-458c-b9dd-7489d65ec2f3" providerId="AD" clId="Web-{ED42815F-A907-ED9B-2F86-4E4CA040E57D}" dt="2025-10-03T22:38:38.993" v="209"/>
          <ac:spMkLst>
            <pc:docMk/>
            <pc:sldMk cId="1501834501" sldId="268"/>
            <ac:spMk id="35" creationId="{8C248155-68EB-D74C-5577-DA97D48E3563}"/>
          </ac:spMkLst>
        </pc:spChg>
        <pc:spChg chg="add del">
          <ac:chgData name="Rabia Rashid (2504610)" userId="S::2504610@student.uwtsd.ac.uk::636935a1-5ac8-458c-b9dd-7489d65ec2f3" providerId="AD" clId="Web-{ED42815F-A907-ED9B-2F86-4E4CA040E57D}" dt="2025-10-03T22:38:38.993" v="209"/>
          <ac:spMkLst>
            <pc:docMk/>
            <pc:sldMk cId="1501834501" sldId="268"/>
            <ac:spMk id="36" creationId="{D30E628A-07F0-331A-DE0B-CCD7FB90AEA6}"/>
          </ac:spMkLst>
        </pc:spChg>
        <pc:spChg chg="add">
          <ac:chgData name="Rabia Rashid (2504610)" userId="S::2504610@student.uwtsd.ac.uk::636935a1-5ac8-458c-b9dd-7489d65ec2f3" providerId="AD" clId="Web-{ED42815F-A907-ED9B-2F86-4E4CA040E57D}" dt="2025-10-03T22:38:38.993" v="210"/>
          <ac:spMkLst>
            <pc:docMk/>
            <pc:sldMk cId="1501834501" sldId="268"/>
            <ac:spMk id="39" creationId="{3D00CB3E-22D8-C88A-E699-CC9736BC98D4}"/>
          </ac:spMkLst>
        </pc:spChg>
        <pc:spChg chg="add mod">
          <ac:chgData name="Rabia Rashid (2504610)" userId="S::2504610@student.uwtsd.ac.uk::636935a1-5ac8-458c-b9dd-7489d65ec2f3" providerId="AD" clId="Web-{ED42815F-A907-ED9B-2F86-4E4CA040E57D}" dt="2025-10-03T22:39:37.838" v="216" actId="14100"/>
          <ac:spMkLst>
            <pc:docMk/>
            <pc:sldMk cId="1501834501" sldId="268"/>
            <ac:spMk id="40" creationId="{8835CFD2-BD21-0B95-E349-9FD368571C49}"/>
          </ac:spMkLst>
        </pc:spChg>
        <pc:graphicFrameChg chg="add del">
          <ac:chgData name="Rabia Rashid (2504610)" userId="S::2504610@student.uwtsd.ac.uk::636935a1-5ac8-458c-b9dd-7489d65ec2f3" providerId="AD" clId="Web-{ED42815F-A907-ED9B-2F86-4E4CA040E57D}" dt="2025-10-03T22:38:07.602" v="197"/>
          <ac:graphicFrameMkLst>
            <pc:docMk/>
            <pc:sldMk cId="1501834501" sldId="268"/>
            <ac:graphicFrameMk id="5" creationId="{2524E342-1415-4827-F145-42902158F3F1}"/>
          </ac:graphicFrameMkLst>
        </pc:graphicFrameChg>
        <pc:graphicFrameChg chg="add del">
          <ac:chgData name="Rabia Rashid (2504610)" userId="S::2504610@student.uwtsd.ac.uk::636935a1-5ac8-458c-b9dd-7489d65ec2f3" providerId="AD" clId="Web-{ED42815F-A907-ED9B-2F86-4E4CA040E57D}" dt="2025-10-03T22:38:22.055" v="203"/>
          <ac:graphicFrameMkLst>
            <pc:docMk/>
            <pc:sldMk cId="1501834501" sldId="268"/>
            <ac:graphicFrameMk id="23" creationId="{F22ED76D-C7E9-75DD-D3D0-F8A2CC276A32}"/>
          </ac:graphicFrameMkLst>
        </pc:graphicFrameChg>
        <pc:graphicFrameChg chg="add del">
          <ac:chgData name="Rabia Rashid (2504610)" userId="S::2504610@student.uwtsd.ac.uk::636935a1-5ac8-458c-b9dd-7489d65ec2f3" providerId="AD" clId="Web-{ED42815F-A907-ED9B-2F86-4E4CA040E57D}" dt="2025-10-03T22:38:27.071" v="205"/>
          <ac:graphicFrameMkLst>
            <pc:docMk/>
            <pc:sldMk cId="1501834501" sldId="268"/>
            <ac:graphicFrameMk id="28" creationId="{2524E342-1415-4827-F145-42902158F3F1}"/>
          </ac:graphicFrameMkLst>
        </pc:graphicFrameChg>
        <pc:graphicFrameChg chg="add del">
          <ac:chgData name="Rabia Rashid (2504610)" userId="S::2504610@student.uwtsd.ac.uk::636935a1-5ac8-458c-b9dd-7489d65ec2f3" providerId="AD" clId="Web-{ED42815F-A907-ED9B-2F86-4E4CA040E57D}" dt="2025-10-03T22:38:38.993" v="209"/>
          <ac:graphicFrameMkLst>
            <pc:docMk/>
            <pc:sldMk cId="1501834501" sldId="268"/>
            <ac:graphicFrameMk id="37" creationId="{2524E342-1415-4827-F145-42902158F3F1}"/>
          </ac:graphicFrameMkLst>
        </pc:graphicFrameChg>
        <pc:picChg chg="add del">
          <ac:chgData name="Rabia Rashid (2504610)" userId="S::2504610@student.uwtsd.ac.uk::636935a1-5ac8-458c-b9dd-7489d65ec2f3" providerId="AD" clId="Web-{ED42815F-A907-ED9B-2F86-4E4CA040E57D}" dt="2025-10-03T22:38:13.383" v="199"/>
          <ac:picMkLst>
            <pc:docMk/>
            <pc:sldMk cId="1501834501" sldId="268"/>
            <ac:picMk id="7" creationId="{941A12CD-0262-FABB-A7C9-2314AC5FDB81}"/>
          </ac:picMkLst>
        </pc:picChg>
        <pc:picChg chg="add del">
          <ac:chgData name="Rabia Rashid (2504610)" userId="S::2504610@student.uwtsd.ac.uk::636935a1-5ac8-458c-b9dd-7489d65ec2f3" providerId="AD" clId="Web-{ED42815F-A907-ED9B-2F86-4E4CA040E57D}" dt="2025-10-03T22:38:16.336" v="201"/>
          <ac:picMkLst>
            <pc:docMk/>
            <pc:sldMk cId="1501834501" sldId="268"/>
            <ac:picMk id="19" creationId="{182648DA-7009-FAF7-BD4D-6593A6EA21C9}"/>
          </ac:picMkLst>
        </pc:picChg>
        <pc:picChg chg="add del">
          <ac:chgData name="Rabia Rashid (2504610)" userId="S::2504610@student.uwtsd.ac.uk::636935a1-5ac8-458c-b9dd-7489d65ec2f3" providerId="AD" clId="Web-{ED42815F-A907-ED9B-2F86-4E4CA040E57D}" dt="2025-10-03T22:38:31.102" v="207"/>
          <ac:picMkLst>
            <pc:docMk/>
            <pc:sldMk cId="1501834501" sldId="268"/>
            <ac:picMk id="32" creationId="{10602BFB-8C1E-B83D-B79F-42A42C5D9DA8}"/>
          </ac:picMkLst>
        </pc:picChg>
        <pc:picChg chg="add">
          <ac:chgData name="Rabia Rashid (2504610)" userId="S::2504610@student.uwtsd.ac.uk::636935a1-5ac8-458c-b9dd-7489d65ec2f3" providerId="AD" clId="Web-{ED42815F-A907-ED9B-2F86-4E4CA040E57D}" dt="2025-10-03T22:38:38.993" v="210"/>
          <ac:picMkLst>
            <pc:docMk/>
            <pc:sldMk cId="1501834501" sldId="268"/>
            <ac:picMk id="41" creationId="{10602BFB-8C1E-B83D-B79F-42A42C5D9DA8}"/>
          </ac:picMkLst>
        </pc:picChg>
      </pc:sldChg>
      <pc:sldChg chg="addSp modSp new mod setBg">
        <pc:chgData name="Rabia Rashid (2504610)" userId="S::2504610@student.uwtsd.ac.uk::636935a1-5ac8-458c-b9dd-7489d65ec2f3" providerId="AD" clId="Web-{ED42815F-A907-ED9B-2F86-4E4CA040E57D}" dt="2025-10-03T22:46:13.435" v="275" actId="20577"/>
        <pc:sldMkLst>
          <pc:docMk/>
          <pc:sldMk cId="530402114" sldId="269"/>
        </pc:sldMkLst>
        <pc:spChg chg="mod">
          <ac:chgData name="Rabia Rashid (2504610)" userId="S::2504610@student.uwtsd.ac.uk::636935a1-5ac8-458c-b9dd-7489d65ec2f3" providerId="AD" clId="Web-{ED42815F-A907-ED9B-2F86-4E4CA040E57D}" dt="2025-10-03T22:45:21.451" v="260" actId="14100"/>
          <ac:spMkLst>
            <pc:docMk/>
            <pc:sldMk cId="530402114" sldId="269"/>
            <ac:spMk id="2" creationId="{6119125E-C8CA-C473-5484-B49171744215}"/>
          </ac:spMkLst>
        </pc:spChg>
        <pc:spChg chg="mod">
          <ac:chgData name="Rabia Rashid (2504610)" userId="S::2504610@student.uwtsd.ac.uk::636935a1-5ac8-458c-b9dd-7489d65ec2f3" providerId="AD" clId="Web-{ED42815F-A907-ED9B-2F86-4E4CA040E57D}" dt="2025-10-03T22:46:13.435" v="275" actId="20577"/>
          <ac:spMkLst>
            <pc:docMk/>
            <pc:sldMk cId="530402114" sldId="269"/>
            <ac:spMk id="3" creationId="{E1F80D5F-2E0C-4494-17EE-261BF87AA355}"/>
          </ac:spMkLst>
        </pc:spChg>
        <pc:spChg chg="add">
          <ac:chgData name="Rabia Rashid (2504610)" userId="S::2504610@student.uwtsd.ac.uk::636935a1-5ac8-458c-b9dd-7489d65ec2f3" providerId="AD" clId="Web-{ED42815F-A907-ED9B-2F86-4E4CA040E57D}" dt="2025-10-03T22:42:25.480" v="226"/>
          <ac:spMkLst>
            <pc:docMk/>
            <pc:sldMk cId="530402114" sldId="269"/>
            <ac:spMk id="8" creationId="{6A364E18-0909-04B8-85B7-1D75F7673370}"/>
          </ac:spMkLst>
        </pc:spChg>
        <pc:spChg chg="add">
          <ac:chgData name="Rabia Rashid (2504610)" userId="S::2504610@student.uwtsd.ac.uk::636935a1-5ac8-458c-b9dd-7489d65ec2f3" providerId="AD" clId="Web-{ED42815F-A907-ED9B-2F86-4E4CA040E57D}" dt="2025-10-03T22:42:25.480" v="226"/>
          <ac:spMkLst>
            <pc:docMk/>
            <pc:sldMk cId="530402114" sldId="269"/>
            <ac:spMk id="10" creationId="{5A4E4C0D-6BCA-FC17-62BD-B629662A9DF1}"/>
          </ac:spMkLst>
        </pc:spChg>
        <pc:spChg chg="add">
          <ac:chgData name="Rabia Rashid (2504610)" userId="S::2504610@student.uwtsd.ac.uk::636935a1-5ac8-458c-b9dd-7489d65ec2f3" providerId="AD" clId="Web-{ED42815F-A907-ED9B-2F86-4E4CA040E57D}" dt="2025-10-03T22:42:25.480" v="226"/>
          <ac:spMkLst>
            <pc:docMk/>
            <pc:sldMk cId="530402114" sldId="269"/>
            <ac:spMk id="12" creationId="{8B08FA76-1ED5-E432-8E59-C7ABAAB69F5E}"/>
          </ac:spMkLst>
        </pc:spChg>
      </pc:sldChg>
      <pc:sldChg chg="addSp delSp modSp new mod setBg">
        <pc:chgData name="Rabia Rashid (2504610)" userId="S::2504610@student.uwtsd.ac.uk::636935a1-5ac8-458c-b9dd-7489d65ec2f3" providerId="AD" clId="Web-{ED42815F-A907-ED9B-2F86-4E4CA040E57D}" dt="2025-10-03T22:54:00.033" v="325" actId="14100"/>
        <pc:sldMkLst>
          <pc:docMk/>
          <pc:sldMk cId="1277342754" sldId="270"/>
        </pc:sldMkLst>
        <pc:spChg chg="mod">
          <ac:chgData name="Rabia Rashid (2504610)" userId="S::2504610@student.uwtsd.ac.uk::636935a1-5ac8-458c-b9dd-7489d65ec2f3" providerId="AD" clId="Web-{ED42815F-A907-ED9B-2F86-4E4CA040E57D}" dt="2025-10-03T22:54:00.033" v="325" actId="14100"/>
          <ac:spMkLst>
            <pc:docMk/>
            <pc:sldMk cId="1277342754" sldId="270"/>
            <ac:spMk id="2" creationId="{1890D418-BA15-B64B-1C57-DACB21615AA7}"/>
          </ac:spMkLst>
        </pc:spChg>
        <pc:spChg chg="mod">
          <ac:chgData name="Rabia Rashid (2504610)" userId="S::2504610@student.uwtsd.ac.uk::636935a1-5ac8-458c-b9dd-7489d65ec2f3" providerId="AD" clId="Web-{ED42815F-A907-ED9B-2F86-4E4CA040E57D}" dt="2025-10-03T22:53:54.002" v="323" actId="14100"/>
          <ac:spMkLst>
            <pc:docMk/>
            <pc:sldMk cId="1277342754" sldId="270"/>
            <ac:spMk id="3" creationId="{4AF34406-E666-2451-734F-2911A4BA2916}"/>
          </ac:spMkLst>
        </pc:spChg>
        <pc:spChg chg="add del">
          <ac:chgData name="Rabia Rashid (2504610)" userId="S::2504610@student.uwtsd.ac.uk::636935a1-5ac8-458c-b9dd-7489d65ec2f3" providerId="AD" clId="Web-{ED42815F-A907-ED9B-2F86-4E4CA040E57D}" dt="2025-10-03T22:50:44.356" v="294"/>
          <ac:spMkLst>
            <pc:docMk/>
            <pc:sldMk cId="1277342754" sldId="270"/>
            <ac:spMk id="8" creationId="{80300B1B-B85E-D514-C6B4-30126EBBCDEC}"/>
          </ac:spMkLst>
        </pc:spChg>
        <pc:spChg chg="add del">
          <ac:chgData name="Rabia Rashid (2504610)" userId="S::2504610@student.uwtsd.ac.uk::636935a1-5ac8-458c-b9dd-7489d65ec2f3" providerId="AD" clId="Web-{ED42815F-A907-ED9B-2F86-4E4CA040E57D}" dt="2025-10-03T22:50:44.356" v="294"/>
          <ac:spMkLst>
            <pc:docMk/>
            <pc:sldMk cId="1277342754" sldId="270"/>
            <ac:spMk id="10" creationId="{C9F9C007-0D35-3681-697A-24E1673AAD01}"/>
          </ac:spMkLst>
        </pc:spChg>
        <pc:spChg chg="add">
          <ac:chgData name="Rabia Rashid (2504610)" userId="S::2504610@student.uwtsd.ac.uk::636935a1-5ac8-458c-b9dd-7489d65ec2f3" providerId="AD" clId="Web-{ED42815F-A907-ED9B-2F86-4E4CA040E57D}" dt="2025-10-03T22:50:44.372" v="295"/>
          <ac:spMkLst>
            <pc:docMk/>
            <pc:sldMk cId="1277342754" sldId="270"/>
            <ac:spMk id="12" creationId="{B063577F-2949-C31E-B4B0-5E250230FD0F}"/>
          </ac:spMkLst>
        </pc:spChg>
        <pc:spChg chg="add">
          <ac:chgData name="Rabia Rashid (2504610)" userId="S::2504610@student.uwtsd.ac.uk::636935a1-5ac8-458c-b9dd-7489d65ec2f3" providerId="AD" clId="Web-{ED42815F-A907-ED9B-2F86-4E4CA040E57D}" dt="2025-10-03T22:50:44.372" v="295"/>
          <ac:spMkLst>
            <pc:docMk/>
            <pc:sldMk cId="1277342754" sldId="270"/>
            <ac:spMk id="13" creationId="{17E4A51B-BAF6-3729-A2C0-89331F2FB716}"/>
          </ac:spMkLst>
        </pc:spChg>
      </pc:sldChg>
      <pc:sldChg chg="addSp modSp new mod setBg">
        <pc:chgData name="Rabia Rashid (2504610)" userId="S::2504610@student.uwtsd.ac.uk::636935a1-5ac8-458c-b9dd-7489d65ec2f3" providerId="AD" clId="Web-{ED42815F-A907-ED9B-2F86-4E4CA040E57D}" dt="2025-10-03T23:01:58.400" v="388" actId="14100"/>
        <pc:sldMkLst>
          <pc:docMk/>
          <pc:sldMk cId="4266937021" sldId="271"/>
        </pc:sldMkLst>
        <pc:spChg chg="mod">
          <ac:chgData name="Rabia Rashid (2504610)" userId="S::2504610@student.uwtsd.ac.uk::636935a1-5ac8-458c-b9dd-7489d65ec2f3" providerId="AD" clId="Web-{ED42815F-A907-ED9B-2F86-4E4CA040E57D}" dt="2025-10-03T22:59:53.335" v="348"/>
          <ac:spMkLst>
            <pc:docMk/>
            <pc:sldMk cId="4266937021" sldId="271"/>
            <ac:spMk id="2" creationId="{6D42FEE2-5FB1-2955-5196-435F77CCB912}"/>
          </ac:spMkLst>
        </pc:spChg>
        <pc:spChg chg="mod">
          <ac:chgData name="Rabia Rashid (2504610)" userId="S::2504610@student.uwtsd.ac.uk::636935a1-5ac8-458c-b9dd-7489d65ec2f3" providerId="AD" clId="Web-{ED42815F-A907-ED9B-2F86-4E4CA040E57D}" dt="2025-10-03T23:01:50.510" v="387" actId="14100"/>
          <ac:spMkLst>
            <pc:docMk/>
            <pc:sldMk cId="4266937021" sldId="271"/>
            <ac:spMk id="3" creationId="{1D14ACC2-8605-53EB-CBE4-5E10832A879D}"/>
          </ac:spMkLst>
        </pc:spChg>
        <pc:spChg chg="add mod">
          <ac:chgData name="Rabia Rashid (2504610)" userId="S::2504610@student.uwtsd.ac.uk::636935a1-5ac8-458c-b9dd-7489d65ec2f3" providerId="AD" clId="Web-{ED42815F-A907-ED9B-2F86-4E4CA040E57D}" dt="2025-10-03T23:01:58.400" v="388" actId="14100"/>
          <ac:spMkLst>
            <pc:docMk/>
            <pc:sldMk cId="4266937021" sldId="271"/>
            <ac:spMk id="4" creationId="{AA473C34-06B9-D91F-B1DF-A645DEF75D0A}"/>
          </ac:spMkLst>
        </pc:spChg>
        <pc:spChg chg="add">
          <ac:chgData name="Rabia Rashid (2504610)" userId="S::2504610@student.uwtsd.ac.uk::636935a1-5ac8-458c-b9dd-7489d65ec2f3" providerId="AD" clId="Web-{ED42815F-A907-ED9B-2F86-4E4CA040E57D}" dt="2025-10-03T22:59:53.335" v="348"/>
          <ac:spMkLst>
            <pc:docMk/>
            <pc:sldMk cId="4266937021" sldId="271"/>
            <ac:spMk id="9" creationId="{3D00CB3E-22D8-C88A-E699-CC9736BC98D4}"/>
          </ac:spMkLst>
        </pc:spChg>
        <pc:picChg chg="add">
          <ac:chgData name="Rabia Rashid (2504610)" userId="S::2504610@student.uwtsd.ac.uk::636935a1-5ac8-458c-b9dd-7489d65ec2f3" providerId="AD" clId="Web-{ED42815F-A907-ED9B-2F86-4E4CA040E57D}" dt="2025-10-03T22:59:53.335" v="348"/>
          <ac:picMkLst>
            <pc:docMk/>
            <pc:sldMk cId="4266937021" sldId="271"/>
            <ac:picMk id="5" creationId="{7120E292-6A0F-1AC9-D952-C35769DA84F1}"/>
          </ac:picMkLst>
        </pc:picChg>
      </pc:sldChg>
      <pc:sldChg chg="modSp new">
        <pc:chgData name="Rabia Rashid (2504610)" userId="S::2504610@student.uwtsd.ac.uk::636935a1-5ac8-458c-b9dd-7489d65ec2f3" providerId="AD" clId="Web-{ED42815F-A907-ED9B-2F86-4E4CA040E57D}" dt="2025-10-03T23:04:47.363" v="403" actId="20577"/>
        <pc:sldMkLst>
          <pc:docMk/>
          <pc:sldMk cId="2855838799" sldId="272"/>
        </pc:sldMkLst>
        <pc:spChg chg="mod">
          <ac:chgData name="Rabia Rashid (2504610)" userId="S::2504610@student.uwtsd.ac.uk::636935a1-5ac8-458c-b9dd-7489d65ec2f3" providerId="AD" clId="Web-{ED42815F-A907-ED9B-2F86-4E4CA040E57D}" dt="2025-10-03T23:03:51.453" v="395" actId="20577"/>
          <ac:spMkLst>
            <pc:docMk/>
            <pc:sldMk cId="2855838799" sldId="272"/>
            <ac:spMk id="2" creationId="{2B6B30E5-2B79-E2FA-82A3-BB3B4A96EB49}"/>
          </ac:spMkLst>
        </pc:spChg>
        <pc:spChg chg="mod">
          <ac:chgData name="Rabia Rashid (2504610)" userId="S::2504610@student.uwtsd.ac.uk::636935a1-5ac8-458c-b9dd-7489d65ec2f3" providerId="AD" clId="Web-{ED42815F-A907-ED9B-2F86-4E4CA040E57D}" dt="2025-10-03T23:04:47.363" v="403" actId="20577"/>
          <ac:spMkLst>
            <pc:docMk/>
            <pc:sldMk cId="2855838799" sldId="272"/>
            <ac:spMk id="3" creationId="{068AB7E1-ED0B-990D-2BD8-F8C7C0E300E6}"/>
          </ac:spMkLst>
        </pc:spChg>
      </pc:sldChg>
    </pc:docChg>
  </pc:docChgLst>
  <pc:docChgLst>
    <pc:chgData name="Rabia Rashid (2504610)" userId="S::2504610@student.uwtsd.ac.uk::636935a1-5ac8-458c-b9dd-7489d65ec2f3" providerId="AD" clId="Web-{86A6F18C-F076-0653-B8F5-361CA152E790}"/>
    <pc:docChg chg="addSld modSld">
      <pc:chgData name="Rabia Rashid (2504610)" userId="S::2504610@student.uwtsd.ac.uk::636935a1-5ac8-458c-b9dd-7489d65ec2f3" providerId="AD" clId="Web-{86A6F18C-F076-0653-B8F5-361CA152E790}" dt="2025-10-03T17:26:11.354" v="91"/>
      <pc:docMkLst>
        <pc:docMk/>
      </pc:docMkLst>
      <pc:sldChg chg="addSp modSp">
        <pc:chgData name="Rabia Rashid (2504610)" userId="S::2504610@student.uwtsd.ac.uk::636935a1-5ac8-458c-b9dd-7489d65ec2f3" providerId="AD" clId="Web-{86A6F18C-F076-0653-B8F5-361CA152E790}" dt="2025-10-03T17:25:40.962" v="90" actId="14100"/>
        <pc:sldMkLst>
          <pc:docMk/>
          <pc:sldMk cId="780668188" sldId="259"/>
        </pc:sldMkLst>
        <pc:spChg chg="add mod">
          <ac:chgData name="Rabia Rashid (2504610)" userId="S::2504610@student.uwtsd.ac.uk::636935a1-5ac8-458c-b9dd-7489d65ec2f3" providerId="AD" clId="Web-{86A6F18C-F076-0653-B8F5-361CA152E790}" dt="2025-10-03T17:25:40.962" v="90" actId="14100"/>
          <ac:spMkLst>
            <pc:docMk/>
            <pc:sldMk cId="780668188" sldId="259"/>
            <ac:spMk id="4" creationId="{F24226D2-C5AE-D3BA-58DF-F2297E9BDDF2}"/>
          </ac:spMkLst>
        </pc:spChg>
        <pc:picChg chg="add mod">
          <ac:chgData name="Rabia Rashid (2504610)" userId="S::2504610@student.uwtsd.ac.uk::636935a1-5ac8-458c-b9dd-7489d65ec2f3" providerId="AD" clId="Web-{86A6F18C-F076-0653-B8F5-361CA152E790}" dt="2025-10-03T17:25:30.196" v="88" actId="1076"/>
          <ac:picMkLst>
            <pc:docMk/>
            <pc:sldMk cId="780668188" sldId="259"/>
            <ac:picMk id="3" creationId="{917C568F-97AB-1CB7-AC35-2030A9D44198}"/>
          </ac:picMkLst>
        </pc:picChg>
      </pc:sldChg>
      <pc:sldChg chg="new">
        <pc:chgData name="Rabia Rashid (2504610)" userId="S::2504610@student.uwtsd.ac.uk::636935a1-5ac8-458c-b9dd-7489d65ec2f3" providerId="AD" clId="Web-{86A6F18C-F076-0653-B8F5-361CA152E790}" dt="2025-10-03T17:26:11.354" v="91"/>
        <pc:sldMkLst>
          <pc:docMk/>
          <pc:sldMk cId="415400515" sldId="260"/>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D7368D-31D9-8101-473D-CD39E706FD22}"/>
              </a:ext>
              <a:ext uri="{C183D7F6-B498-43B3-948B-1728B52AA6E4}">
                <adec:decorative xmlns:adec="http://schemas.microsoft.com/office/drawing/2017/decorative" val="1"/>
              </a:ext>
            </a:extLst>
          </p:cNvPr>
          <p:cNvSpPr/>
          <p:nvPr/>
        </p:nvSpPr>
        <p:spPr>
          <a:xfrm>
            <a:off x="5796401" y="3378954"/>
            <a:ext cx="6394567" cy="3479046"/>
          </a:xfrm>
          <a:custGeom>
            <a:avLst/>
            <a:gdLst>
              <a:gd name="connsiteX0" fmla="*/ 5171297 w 6394567"/>
              <a:gd name="connsiteY0" fmla="*/ 284 h 3479046"/>
              <a:gd name="connsiteX1" fmla="*/ 6394290 w 6394567"/>
              <a:gd name="connsiteY1" fmla="*/ 430072 h 3479046"/>
              <a:gd name="connsiteX2" fmla="*/ 6394567 w 6394567"/>
              <a:gd name="connsiteY2" fmla="*/ 430316 h 3479046"/>
              <a:gd name="connsiteX3" fmla="*/ 6394567 w 6394567"/>
              <a:gd name="connsiteY3" fmla="*/ 3479046 h 3479046"/>
              <a:gd name="connsiteX4" fmla="*/ 0 w 6394567"/>
              <a:gd name="connsiteY4" fmla="*/ 3479046 h 3479046"/>
              <a:gd name="connsiteX5" fmla="*/ 3916974 w 6394567"/>
              <a:gd name="connsiteY5" fmla="*/ 405504 h 3479046"/>
              <a:gd name="connsiteX6" fmla="*/ 3959456 w 6394567"/>
              <a:gd name="connsiteY6" fmla="*/ 373857 h 3479046"/>
              <a:gd name="connsiteX7" fmla="*/ 5052215 w 6394567"/>
              <a:gd name="connsiteY7" fmla="*/ 1756 h 3479046"/>
              <a:gd name="connsiteX8" fmla="*/ 5171297 w 6394567"/>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FF32C74-82F4-2A29-889B-EF23CEE6AA4F}"/>
              </a:ext>
            </a:extLst>
          </p:cNvPr>
          <p:cNvSpPr>
            <a:spLocks noGrp="1"/>
          </p:cNvSpPr>
          <p:nvPr>
            <p:ph type="ctrTitle"/>
          </p:nvPr>
        </p:nvSpPr>
        <p:spPr>
          <a:xfrm>
            <a:off x="1066801" y="1122363"/>
            <a:ext cx="6211185" cy="2305246"/>
          </a:xfrm>
        </p:spPr>
        <p:txBody>
          <a:bodyPr anchor="b">
            <a:normAutofit/>
          </a:bodyPr>
          <a:lstStyle>
            <a:lvl1pPr algn="l">
              <a:lnSpc>
                <a:spcPct val="100000"/>
              </a:lnSpc>
              <a:defRPr sz="3600"/>
            </a:lvl1pPr>
          </a:lstStyle>
          <a:p>
            <a:r>
              <a:rPr lang="en-US"/>
              <a:t>Click to edit Master title style</a:t>
            </a:r>
          </a:p>
        </p:txBody>
      </p:sp>
      <p:sp>
        <p:nvSpPr>
          <p:cNvPr id="3" name="Subtitle 2">
            <a:extLst>
              <a:ext uri="{FF2B5EF4-FFF2-40B4-BE49-F238E27FC236}">
                <a16:creationId xmlns:a16="http://schemas.microsoft.com/office/drawing/2014/main" id="{74ACADD6-278F-604C-8A38-BBBAFC6754E8}"/>
              </a:ext>
            </a:extLst>
          </p:cNvPr>
          <p:cNvSpPr>
            <a:spLocks noGrp="1"/>
          </p:cNvSpPr>
          <p:nvPr>
            <p:ph type="subTitle" idx="1"/>
          </p:nvPr>
        </p:nvSpPr>
        <p:spPr>
          <a:xfrm>
            <a:off x="1066802" y="3549048"/>
            <a:ext cx="5029198" cy="1956278"/>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C43946B-3F5A-C916-B62B-8D5938EA8285}"/>
              </a:ext>
            </a:extLst>
          </p:cNvPr>
          <p:cNvSpPr>
            <a:spLocks noGrp="1"/>
          </p:cNvSpPr>
          <p:nvPr>
            <p:ph type="dt" sz="half" idx="10"/>
          </p:nvPr>
        </p:nvSpPr>
        <p:spPr/>
        <p:txBody>
          <a:bodyPr/>
          <a:lstStyle/>
          <a:p>
            <a:fld id="{1E351CED-465B-40B5-ADCE-957C918F227B}" type="datetimeFigureOut">
              <a:rPr lang="en-US" smtClean="0"/>
              <a:t>10/4/2025</a:t>
            </a:fld>
            <a:endParaRPr lang="en-US"/>
          </a:p>
        </p:txBody>
      </p:sp>
      <p:sp>
        <p:nvSpPr>
          <p:cNvPr id="5" name="Footer Placeholder 4">
            <a:extLst>
              <a:ext uri="{FF2B5EF4-FFF2-40B4-BE49-F238E27FC236}">
                <a16:creationId xmlns:a16="http://schemas.microsoft.com/office/drawing/2014/main" id="{5986539F-2DB8-FCDA-C884-9C3CD29B8C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DAA7B3-5D3B-D493-8F6F-1FEBB8576D62}"/>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9916150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A4769-9A55-AF9B-4CE4-DFA07E711CF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E45D9E-DBB4-B890-88D5-B4C03599EC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E15260-1C0B-A965-3114-D7C40D18BDF4}"/>
              </a:ext>
            </a:extLst>
          </p:cNvPr>
          <p:cNvSpPr>
            <a:spLocks noGrp="1"/>
          </p:cNvSpPr>
          <p:nvPr>
            <p:ph type="dt" sz="half" idx="10"/>
          </p:nvPr>
        </p:nvSpPr>
        <p:spPr/>
        <p:txBody>
          <a:bodyPr/>
          <a:lstStyle/>
          <a:p>
            <a:fld id="{1E351CED-465B-40B5-ADCE-957C918F227B}" type="datetimeFigureOut">
              <a:rPr lang="en-US" smtClean="0"/>
              <a:t>10/4/2025</a:t>
            </a:fld>
            <a:endParaRPr lang="en-US"/>
          </a:p>
        </p:txBody>
      </p:sp>
      <p:sp>
        <p:nvSpPr>
          <p:cNvPr id="5" name="Footer Placeholder 4">
            <a:extLst>
              <a:ext uri="{FF2B5EF4-FFF2-40B4-BE49-F238E27FC236}">
                <a16:creationId xmlns:a16="http://schemas.microsoft.com/office/drawing/2014/main" id="{19AAF4D1-0334-3F24-69B4-06C7BD7426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8BA76D-3B8B-429D-9B32-54D6A6297C0A}"/>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590516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D8D9C414-4A2F-78AF-ED60-6130D4C563B3}"/>
              </a:ext>
            </a:extLst>
          </p:cNvPr>
          <p:cNvSpPr/>
          <p:nvPr/>
        </p:nvSpPr>
        <p:spPr>
          <a:xfrm>
            <a:off x="6284115" y="3378954"/>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23000">
                <a:schemeClr val="bg2"/>
              </a:gs>
              <a:gs pos="100000">
                <a:schemeClr val="accent1">
                  <a:lumMod val="60000"/>
                  <a:lumOff val="4000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13410AE4-7FC7-589E-B6D3-0DA7B5FC5CE3}"/>
              </a:ext>
            </a:extLst>
          </p:cNvPr>
          <p:cNvSpPr/>
          <p:nvPr/>
        </p:nvSpPr>
        <p:spPr>
          <a:xfrm flipH="1" flipV="1">
            <a:off x="0" y="0"/>
            <a:ext cx="2923855" cy="1479128"/>
          </a:xfrm>
          <a:custGeom>
            <a:avLst/>
            <a:gdLst>
              <a:gd name="connsiteX0" fmla="*/ 2923855 w 2923855"/>
              <a:gd name="connsiteY0" fmla="*/ 1479128 h 1479128"/>
              <a:gd name="connsiteX1" fmla="*/ 0 w 2923855"/>
              <a:gd name="connsiteY1" fmla="*/ 1479128 h 1479128"/>
              <a:gd name="connsiteX2" fmla="*/ 1368245 w 2923855"/>
              <a:gd name="connsiteY2" fmla="*/ 405504 h 1479128"/>
              <a:gd name="connsiteX3" fmla="*/ 1410727 w 2923855"/>
              <a:gd name="connsiteY3" fmla="*/ 373857 h 1479128"/>
              <a:gd name="connsiteX4" fmla="*/ 2503486 w 2923855"/>
              <a:gd name="connsiteY4" fmla="*/ 1756 h 1479128"/>
              <a:gd name="connsiteX5" fmla="*/ 2622568 w 2923855"/>
              <a:gd name="connsiteY5" fmla="*/ 284 h 1479128"/>
              <a:gd name="connsiteX6" fmla="*/ 2785835 w 2923855"/>
              <a:gd name="connsiteY6" fmla="*/ 9494 h 1479128"/>
              <a:gd name="connsiteX7" fmla="*/ 2923855 w 2923855"/>
              <a:gd name="connsiteY7" fmla="*/ 28352 h 1479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23855" h="1479128">
                <a:moveTo>
                  <a:pt x="2923855" y="1479128"/>
                </a:moveTo>
                <a:lnTo>
                  <a:pt x="0" y="1479128"/>
                </a:lnTo>
                <a:lnTo>
                  <a:pt x="1368245" y="405504"/>
                </a:lnTo>
                <a:lnTo>
                  <a:pt x="1410727" y="373857"/>
                </a:lnTo>
                <a:cubicBezTo>
                  <a:pt x="1742357" y="139664"/>
                  <a:pt x="2122368" y="17528"/>
                  <a:pt x="2503486" y="1756"/>
                </a:cubicBezTo>
                <a:cubicBezTo>
                  <a:pt x="2543187" y="114"/>
                  <a:pt x="2582898" y="-375"/>
                  <a:pt x="2622568" y="284"/>
                </a:cubicBezTo>
                <a:cubicBezTo>
                  <a:pt x="2677115" y="1190"/>
                  <a:pt x="2731584" y="4266"/>
                  <a:pt x="2785835" y="9494"/>
                </a:cubicBezTo>
                <a:lnTo>
                  <a:pt x="2923855" y="28352"/>
                </a:lnTo>
                <a:close/>
              </a:path>
            </a:pathLst>
          </a:custGeom>
          <a:gradFill>
            <a:gsLst>
              <a:gs pos="33000">
                <a:schemeClr val="bg2"/>
              </a:gs>
              <a:gs pos="100000">
                <a:schemeClr val="accent1">
                  <a:lumMod val="60000"/>
                  <a:lumOff val="4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B381CBD-08D9-3C9A-7620-24F2D6404893}"/>
              </a:ext>
            </a:extLst>
          </p:cNvPr>
          <p:cNvSpPr>
            <a:spLocks noGrp="1"/>
          </p:cNvSpPr>
          <p:nvPr>
            <p:ph type="title"/>
          </p:nvPr>
        </p:nvSpPr>
        <p:spPr>
          <a:xfrm>
            <a:off x="1066800" y="1709738"/>
            <a:ext cx="6455434" cy="2981274"/>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AED5AE2B-1716-CEEC-73F8-E81F59192562}"/>
              </a:ext>
            </a:extLst>
          </p:cNvPr>
          <p:cNvSpPr>
            <a:spLocks noGrp="1"/>
          </p:cNvSpPr>
          <p:nvPr>
            <p:ph type="body" idx="1"/>
          </p:nvPr>
        </p:nvSpPr>
        <p:spPr>
          <a:xfrm>
            <a:off x="1066800" y="4759252"/>
            <a:ext cx="5397260" cy="955748"/>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5CF3052-6EE8-979F-04FB-1B8DF81F29B9}"/>
              </a:ext>
            </a:extLst>
          </p:cNvPr>
          <p:cNvSpPr>
            <a:spLocks noGrp="1"/>
          </p:cNvSpPr>
          <p:nvPr>
            <p:ph type="dt" sz="half" idx="10"/>
          </p:nvPr>
        </p:nvSpPr>
        <p:spPr/>
        <p:txBody>
          <a:bodyPr/>
          <a:lstStyle/>
          <a:p>
            <a:fld id="{1E351CED-465B-40B5-ADCE-957C918F227B}" type="datetimeFigureOut">
              <a:rPr lang="en-US" smtClean="0"/>
              <a:t>10/4/2025</a:t>
            </a:fld>
            <a:endParaRPr lang="en-US"/>
          </a:p>
        </p:txBody>
      </p:sp>
      <p:sp>
        <p:nvSpPr>
          <p:cNvPr id="5" name="Footer Placeholder 4">
            <a:extLst>
              <a:ext uri="{FF2B5EF4-FFF2-40B4-BE49-F238E27FC236}">
                <a16:creationId xmlns:a16="http://schemas.microsoft.com/office/drawing/2014/main" id="{7D986285-161A-6869-27C2-0A159C2344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7ED64F-5DAB-238D-C34A-1DCCB12221D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1948695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484D0-7460-7B08-F1EE-96EABE40212A}"/>
              </a:ext>
            </a:extLst>
          </p:cNvPr>
          <p:cNvSpPr>
            <a:spLocks noGrp="1"/>
          </p:cNvSpPr>
          <p:nvPr>
            <p:ph type="title"/>
          </p:nvPr>
        </p:nvSpPr>
        <p:spPr>
          <a:xfrm>
            <a:off x="1066799" y="936841"/>
            <a:ext cx="10092477" cy="95366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9780B7F9-8ECB-7079-A11E-51D3903E2B1A}"/>
              </a:ext>
            </a:extLst>
          </p:cNvPr>
          <p:cNvSpPr>
            <a:spLocks noGrp="1"/>
          </p:cNvSpPr>
          <p:nvPr>
            <p:ph sz="half" idx="1"/>
          </p:nvPr>
        </p:nvSpPr>
        <p:spPr>
          <a:xfrm>
            <a:off x="1066800" y="2117341"/>
            <a:ext cx="4809482" cy="3760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4E97161-CAF5-CA48-D814-7ACD43AB99E1}"/>
              </a:ext>
            </a:extLst>
          </p:cNvPr>
          <p:cNvSpPr>
            <a:spLocks noGrp="1"/>
          </p:cNvSpPr>
          <p:nvPr>
            <p:ph sz="half" idx="2"/>
          </p:nvPr>
        </p:nvSpPr>
        <p:spPr>
          <a:xfrm>
            <a:off x="6349795" y="2117341"/>
            <a:ext cx="4809482" cy="3760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23BD680-4E7A-5155-3CAE-6BD44EE8BA83}"/>
              </a:ext>
            </a:extLst>
          </p:cNvPr>
          <p:cNvSpPr>
            <a:spLocks noGrp="1"/>
          </p:cNvSpPr>
          <p:nvPr>
            <p:ph type="dt" sz="half" idx="10"/>
          </p:nvPr>
        </p:nvSpPr>
        <p:spPr/>
        <p:txBody>
          <a:bodyPr/>
          <a:lstStyle/>
          <a:p>
            <a:fld id="{1E351CED-465B-40B5-ADCE-957C918F227B}" type="datetimeFigureOut">
              <a:rPr lang="en-US" smtClean="0"/>
              <a:t>10/4/2025</a:t>
            </a:fld>
            <a:endParaRPr lang="en-US"/>
          </a:p>
        </p:txBody>
      </p:sp>
      <p:sp>
        <p:nvSpPr>
          <p:cNvPr id="6" name="Footer Placeholder 5">
            <a:extLst>
              <a:ext uri="{FF2B5EF4-FFF2-40B4-BE49-F238E27FC236}">
                <a16:creationId xmlns:a16="http://schemas.microsoft.com/office/drawing/2014/main" id="{4F6A152D-EFF2-B3AA-3F25-14E1136734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BD6032-FD7A-BFFD-9BE5-48EDBEFBD147}"/>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1880800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47F4D-4855-340E-03F3-4860885EC671}"/>
              </a:ext>
            </a:extLst>
          </p:cNvPr>
          <p:cNvSpPr>
            <a:spLocks noGrp="1"/>
          </p:cNvSpPr>
          <p:nvPr>
            <p:ph type="title"/>
          </p:nvPr>
        </p:nvSpPr>
        <p:spPr>
          <a:xfrm>
            <a:off x="1066800" y="963283"/>
            <a:ext cx="10096500" cy="916004"/>
          </a:xfrm>
        </p:spPr>
        <p:txBody>
          <a:bodyPr/>
          <a:lstStyle/>
          <a:p>
            <a:r>
              <a:rPr lang="en-US"/>
              <a:t>Click to edit Master title style</a:t>
            </a:r>
          </a:p>
        </p:txBody>
      </p:sp>
      <p:sp>
        <p:nvSpPr>
          <p:cNvPr id="3" name="Text Placeholder 2">
            <a:extLst>
              <a:ext uri="{FF2B5EF4-FFF2-40B4-BE49-F238E27FC236}">
                <a16:creationId xmlns:a16="http://schemas.microsoft.com/office/drawing/2014/main" id="{D3CEB472-7426-C288-B5F6-0A1232DCED65}"/>
              </a:ext>
            </a:extLst>
          </p:cNvPr>
          <p:cNvSpPr>
            <a:spLocks noGrp="1"/>
          </p:cNvSpPr>
          <p:nvPr>
            <p:ph type="body" idx="1"/>
          </p:nvPr>
        </p:nvSpPr>
        <p:spPr>
          <a:xfrm>
            <a:off x="1066801" y="1879287"/>
            <a:ext cx="4739628" cy="582117"/>
          </a:xfrm>
        </p:spPr>
        <p:txBody>
          <a:bodyPr anchor="b">
            <a:noAutofit/>
          </a:bodyPr>
          <a:lstStyle>
            <a:lvl1pPr marL="0" indent="0">
              <a:buNone/>
              <a:defRPr sz="1400" b="1" cap="all" spc="2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194F9C-B6FA-97C3-F618-0CF956CB53B2}"/>
              </a:ext>
            </a:extLst>
          </p:cNvPr>
          <p:cNvSpPr>
            <a:spLocks noGrp="1"/>
          </p:cNvSpPr>
          <p:nvPr>
            <p:ph sz="half" idx="2"/>
          </p:nvPr>
        </p:nvSpPr>
        <p:spPr>
          <a:xfrm>
            <a:off x="1066801" y="2505075"/>
            <a:ext cx="4739628" cy="33896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8F5665C-7910-AFA2-350F-42C06ED5AF47}"/>
              </a:ext>
            </a:extLst>
          </p:cNvPr>
          <p:cNvSpPr>
            <a:spLocks noGrp="1"/>
          </p:cNvSpPr>
          <p:nvPr>
            <p:ph type="body" sz="quarter" idx="3"/>
          </p:nvPr>
        </p:nvSpPr>
        <p:spPr>
          <a:xfrm>
            <a:off x="6400330" y="1879287"/>
            <a:ext cx="4762970" cy="582117"/>
          </a:xfrm>
        </p:spPr>
        <p:txBody>
          <a:bodyPr anchor="b">
            <a:noAutofit/>
          </a:bodyPr>
          <a:lstStyle>
            <a:lvl1pPr marL="0" indent="0">
              <a:buNone/>
              <a:defRPr sz="1400" b="1" cap="all" spc="2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D71352E-1DE0-F0CD-6F81-1D8FF59C2B0D}"/>
              </a:ext>
            </a:extLst>
          </p:cNvPr>
          <p:cNvSpPr>
            <a:spLocks noGrp="1"/>
          </p:cNvSpPr>
          <p:nvPr>
            <p:ph sz="quarter" idx="4"/>
          </p:nvPr>
        </p:nvSpPr>
        <p:spPr>
          <a:xfrm>
            <a:off x="6400330" y="2505075"/>
            <a:ext cx="4762970" cy="33896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D38F7E4-7D9E-4736-3269-4F0C46996125}"/>
              </a:ext>
            </a:extLst>
          </p:cNvPr>
          <p:cNvSpPr>
            <a:spLocks noGrp="1"/>
          </p:cNvSpPr>
          <p:nvPr>
            <p:ph type="dt" sz="half" idx="10"/>
          </p:nvPr>
        </p:nvSpPr>
        <p:spPr/>
        <p:txBody>
          <a:bodyPr/>
          <a:lstStyle/>
          <a:p>
            <a:fld id="{1E351CED-465B-40B5-ADCE-957C918F227B}" type="datetimeFigureOut">
              <a:rPr lang="en-US" smtClean="0"/>
              <a:t>10/4/2025</a:t>
            </a:fld>
            <a:endParaRPr lang="en-US"/>
          </a:p>
        </p:txBody>
      </p:sp>
      <p:sp>
        <p:nvSpPr>
          <p:cNvPr id="8" name="Footer Placeholder 7">
            <a:extLst>
              <a:ext uri="{FF2B5EF4-FFF2-40B4-BE49-F238E27FC236}">
                <a16:creationId xmlns:a16="http://schemas.microsoft.com/office/drawing/2014/main" id="{218386CF-9A84-8D2A-BC47-C951DD99492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980844D-FE1F-49E7-3BBD-527FB72ECD1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41163789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F691C-93A5-1364-00A9-A470C289F365}"/>
              </a:ext>
            </a:extLst>
          </p:cNvPr>
          <p:cNvSpPr>
            <a:spLocks noGrp="1"/>
          </p:cNvSpPr>
          <p:nvPr>
            <p:ph type="title"/>
          </p:nvPr>
        </p:nvSpPr>
        <p:spPr>
          <a:xfrm>
            <a:off x="1066800" y="1357223"/>
            <a:ext cx="8886884" cy="1043078"/>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76E055BD-4154-B9D1-0B5B-B1E3A06B6B31}"/>
              </a:ext>
            </a:extLst>
          </p:cNvPr>
          <p:cNvSpPr>
            <a:spLocks noGrp="1"/>
          </p:cNvSpPr>
          <p:nvPr>
            <p:ph type="dt" sz="half" idx="10"/>
          </p:nvPr>
        </p:nvSpPr>
        <p:spPr/>
        <p:txBody>
          <a:bodyPr/>
          <a:lstStyle/>
          <a:p>
            <a:fld id="{1E351CED-465B-40B5-ADCE-957C918F227B}" type="datetimeFigureOut">
              <a:rPr lang="en-US" smtClean="0"/>
              <a:t>10/4/2025</a:t>
            </a:fld>
            <a:endParaRPr lang="en-US"/>
          </a:p>
        </p:txBody>
      </p:sp>
      <p:sp>
        <p:nvSpPr>
          <p:cNvPr id="4" name="Footer Placeholder 3">
            <a:extLst>
              <a:ext uri="{FF2B5EF4-FFF2-40B4-BE49-F238E27FC236}">
                <a16:creationId xmlns:a16="http://schemas.microsoft.com/office/drawing/2014/main" id="{0C2A9E4A-03D1-7A8B-233D-014A3248F0B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2CEFC4-D276-DF45-F395-F5BD2EA70114}"/>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6710371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12C0AD-76F4-FCE4-2717-0A9AA4351B6D}"/>
              </a:ext>
            </a:extLst>
          </p:cNvPr>
          <p:cNvSpPr>
            <a:spLocks noGrp="1"/>
          </p:cNvSpPr>
          <p:nvPr>
            <p:ph type="dt" sz="half" idx="10"/>
          </p:nvPr>
        </p:nvSpPr>
        <p:spPr/>
        <p:txBody>
          <a:bodyPr/>
          <a:lstStyle/>
          <a:p>
            <a:fld id="{1E351CED-465B-40B5-ADCE-957C918F227B}" type="datetimeFigureOut">
              <a:rPr lang="en-US" smtClean="0"/>
              <a:t>10/4/2025</a:t>
            </a:fld>
            <a:endParaRPr lang="en-US"/>
          </a:p>
        </p:txBody>
      </p:sp>
      <p:sp>
        <p:nvSpPr>
          <p:cNvPr id="3" name="Footer Placeholder 2">
            <a:extLst>
              <a:ext uri="{FF2B5EF4-FFF2-40B4-BE49-F238E27FC236}">
                <a16:creationId xmlns:a16="http://schemas.microsoft.com/office/drawing/2014/main" id="{BE83BB66-3F41-7F1D-5108-B3F679A88E6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FAA6DA0-07AE-4BE4-B82F-7936D0E3E37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42273530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BFB75-C953-0BD0-4E2E-717767426228}"/>
              </a:ext>
            </a:extLst>
          </p:cNvPr>
          <p:cNvSpPr>
            <a:spLocks noGrp="1"/>
          </p:cNvSpPr>
          <p:nvPr>
            <p:ph type="title"/>
          </p:nvPr>
        </p:nvSpPr>
        <p:spPr>
          <a:xfrm>
            <a:off x="1066800" y="770626"/>
            <a:ext cx="3705225" cy="1286774"/>
          </a:xfrm>
        </p:spPr>
        <p:txBody>
          <a:bodyPr anchor="b">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98E1AA52-60F3-40F2-673B-5848F4253FF0}"/>
              </a:ext>
            </a:extLst>
          </p:cNvPr>
          <p:cNvSpPr>
            <a:spLocks noGrp="1"/>
          </p:cNvSpPr>
          <p:nvPr>
            <p:ph idx="1"/>
          </p:nvPr>
        </p:nvSpPr>
        <p:spPr>
          <a:xfrm>
            <a:off x="5183188" y="1075426"/>
            <a:ext cx="5980112" cy="476837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0167E8-C561-5A72-AED3-442F66DDEE31}"/>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DBFED3-7CB3-1B8B-9504-13A121CAD015}"/>
              </a:ext>
            </a:extLst>
          </p:cNvPr>
          <p:cNvSpPr>
            <a:spLocks noGrp="1"/>
          </p:cNvSpPr>
          <p:nvPr>
            <p:ph type="dt" sz="half" idx="10"/>
          </p:nvPr>
        </p:nvSpPr>
        <p:spPr/>
        <p:txBody>
          <a:bodyPr/>
          <a:lstStyle/>
          <a:p>
            <a:fld id="{1E351CED-465B-40B5-ADCE-957C918F227B}" type="datetimeFigureOut">
              <a:rPr lang="en-US" smtClean="0"/>
              <a:t>10/4/2025</a:t>
            </a:fld>
            <a:endParaRPr lang="en-US"/>
          </a:p>
        </p:txBody>
      </p:sp>
      <p:sp>
        <p:nvSpPr>
          <p:cNvPr id="6" name="Footer Placeholder 5">
            <a:extLst>
              <a:ext uri="{FF2B5EF4-FFF2-40B4-BE49-F238E27FC236}">
                <a16:creationId xmlns:a16="http://schemas.microsoft.com/office/drawing/2014/main" id="{152456C9-19A0-4441-B1AF-B7AFBF642F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8898EA-84CC-411C-0012-D314953696B9}"/>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5389952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C1E10-1458-2553-05B4-313F7E26D210}"/>
              </a:ext>
            </a:extLst>
          </p:cNvPr>
          <p:cNvSpPr>
            <a:spLocks noGrp="1"/>
          </p:cNvSpPr>
          <p:nvPr>
            <p:ph type="title"/>
          </p:nvPr>
        </p:nvSpPr>
        <p:spPr>
          <a:xfrm>
            <a:off x="1066800" y="782128"/>
            <a:ext cx="3705225" cy="1275272"/>
          </a:xfrm>
        </p:spPr>
        <p:txBody>
          <a:bodyPr anchor="b">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43C0F677-F177-6DED-1920-685B9D9FF254}"/>
              </a:ext>
            </a:extLst>
          </p:cNvPr>
          <p:cNvSpPr>
            <a:spLocks noGrp="1"/>
          </p:cNvSpPr>
          <p:nvPr>
            <p:ph type="pic" idx="1"/>
          </p:nvPr>
        </p:nvSpPr>
        <p:spPr>
          <a:xfrm>
            <a:off x="5183188" y="1143000"/>
            <a:ext cx="5980112" cy="4572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C4D1CB1-2109-480E-8904-4077C94D6E7D}"/>
              </a:ext>
            </a:extLst>
          </p:cNvPr>
          <p:cNvSpPr>
            <a:spLocks noGrp="1"/>
          </p:cNvSpPr>
          <p:nvPr>
            <p:ph type="body" sz="half" idx="2"/>
          </p:nvPr>
        </p:nvSpPr>
        <p:spPr>
          <a:xfrm>
            <a:off x="1066800" y="2057400"/>
            <a:ext cx="3705225" cy="36576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B0DB38-7CB9-2140-BC21-6D2E7DD0B6B5}"/>
              </a:ext>
            </a:extLst>
          </p:cNvPr>
          <p:cNvSpPr>
            <a:spLocks noGrp="1"/>
          </p:cNvSpPr>
          <p:nvPr>
            <p:ph type="dt" sz="half" idx="10"/>
          </p:nvPr>
        </p:nvSpPr>
        <p:spPr/>
        <p:txBody>
          <a:bodyPr/>
          <a:lstStyle/>
          <a:p>
            <a:fld id="{1E351CED-465B-40B5-ADCE-957C918F227B}" type="datetimeFigureOut">
              <a:rPr lang="en-US" smtClean="0"/>
              <a:t>10/4/2025</a:t>
            </a:fld>
            <a:endParaRPr lang="en-US"/>
          </a:p>
        </p:txBody>
      </p:sp>
      <p:sp>
        <p:nvSpPr>
          <p:cNvPr id="6" name="Footer Placeholder 5">
            <a:extLst>
              <a:ext uri="{FF2B5EF4-FFF2-40B4-BE49-F238E27FC236}">
                <a16:creationId xmlns:a16="http://schemas.microsoft.com/office/drawing/2014/main" id="{C7B448AD-3B1D-4B5E-CAB9-BB5FD2CDEB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EEF53D-CF5A-87A2-E973-3B8CCDEBAA2B}"/>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2620160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50D2E-0561-F284-F89A-AAE3CD09AC24}"/>
              </a:ext>
            </a:extLst>
          </p:cNvPr>
          <p:cNvSpPr>
            <a:spLocks noGrp="1"/>
          </p:cNvSpPr>
          <p:nvPr>
            <p:ph type="title"/>
          </p:nvPr>
        </p:nvSpPr>
        <p:spPr>
          <a:xfrm>
            <a:off x="1066800" y="936841"/>
            <a:ext cx="10239338" cy="95366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2657C4C-16EC-2477-6332-830F53011D33}"/>
              </a:ext>
            </a:extLst>
          </p:cNvPr>
          <p:cNvSpPr>
            <a:spLocks noGrp="1"/>
          </p:cNvSpPr>
          <p:nvPr>
            <p:ph type="body" orient="vert" idx="1"/>
          </p:nvPr>
        </p:nvSpPr>
        <p:spPr>
          <a:xfrm>
            <a:off x="1069848" y="2139696"/>
            <a:ext cx="10239338" cy="367768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B0940D3-6996-1C08-F1AF-87C354657912}"/>
              </a:ext>
            </a:extLst>
          </p:cNvPr>
          <p:cNvSpPr>
            <a:spLocks noGrp="1"/>
          </p:cNvSpPr>
          <p:nvPr>
            <p:ph type="dt" sz="half" idx="10"/>
          </p:nvPr>
        </p:nvSpPr>
        <p:spPr/>
        <p:txBody>
          <a:bodyPr/>
          <a:lstStyle/>
          <a:p>
            <a:fld id="{1E351CED-465B-40B5-ADCE-957C918F227B}" type="datetimeFigureOut">
              <a:rPr lang="en-US" smtClean="0"/>
              <a:t>10/4/2025</a:t>
            </a:fld>
            <a:endParaRPr lang="en-US"/>
          </a:p>
        </p:txBody>
      </p:sp>
      <p:sp>
        <p:nvSpPr>
          <p:cNvPr id="5" name="Footer Placeholder 4">
            <a:extLst>
              <a:ext uri="{FF2B5EF4-FFF2-40B4-BE49-F238E27FC236}">
                <a16:creationId xmlns:a16="http://schemas.microsoft.com/office/drawing/2014/main" id="{4C3676C3-588F-B636-8CE0-AA2CBFBCE9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CEF8A9-EB1E-B344-A4B8-B58D0633630B}"/>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0224024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EF3A28-33E4-2796-AE7A-1234569F5CE0}"/>
              </a:ext>
            </a:extLst>
          </p:cNvPr>
          <p:cNvSpPr>
            <a:spLocks noGrp="1"/>
          </p:cNvSpPr>
          <p:nvPr>
            <p:ph type="title" orient="vert"/>
          </p:nvPr>
        </p:nvSpPr>
        <p:spPr>
          <a:xfrm>
            <a:off x="8844950" y="1081177"/>
            <a:ext cx="2508849" cy="463382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D185FC-2BBB-E997-A5CD-F2C6CF6B7C68}"/>
              </a:ext>
            </a:extLst>
          </p:cNvPr>
          <p:cNvSpPr>
            <a:spLocks noGrp="1"/>
          </p:cNvSpPr>
          <p:nvPr>
            <p:ph type="body" orient="vert" idx="1"/>
          </p:nvPr>
        </p:nvSpPr>
        <p:spPr>
          <a:xfrm>
            <a:off x="1066800" y="1081177"/>
            <a:ext cx="7505700" cy="463382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E314B3C-96CD-071C-C2AD-2C7E04F819C0}"/>
              </a:ext>
            </a:extLst>
          </p:cNvPr>
          <p:cNvSpPr>
            <a:spLocks noGrp="1"/>
          </p:cNvSpPr>
          <p:nvPr>
            <p:ph type="dt" sz="half" idx="10"/>
          </p:nvPr>
        </p:nvSpPr>
        <p:spPr/>
        <p:txBody>
          <a:bodyPr/>
          <a:lstStyle/>
          <a:p>
            <a:fld id="{1E351CED-465B-40B5-ADCE-957C918F227B}" type="datetimeFigureOut">
              <a:rPr lang="en-US" smtClean="0"/>
              <a:t>10/4/2025</a:t>
            </a:fld>
            <a:endParaRPr lang="en-US"/>
          </a:p>
        </p:txBody>
      </p:sp>
      <p:sp>
        <p:nvSpPr>
          <p:cNvPr id="5" name="Footer Placeholder 4">
            <a:extLst>
              <a:ext uri="{FF2B5EF4-FFF2-40B4-BE49-F238E27FC236}">
                <a16:creationId xmlns:a16="http://schemas.microsoft.com/office/drawing/2014/main" id="{F5AA2B04-F5E0-C5A3-C77D-6AE9A9E913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155BC2-C712-C4A4-50EC-E10D88344310}"/>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777371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1F4A25-A386-9574-775C-E5E5F9FC352A}"/>
              </a:ext>
            </a:extLst>
          </p:cNvPr>
          <p:cNvSpPr>
            <a:spLocks noGrp="1"/>
          </p:cNvSpPr>
          <p:nvPr>
            <p:ph type="title"/>
          </p:nvPr>
        </p:nvSpPr>
        <p:spPr>
          <a:xfrm>
            <a:off x="1066800" y="936841"/>
            <a:ext cx="8886884" cy="953669"/>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C4F7885F-2B7B-74DB-9996-E0ACEBC9DB25}"/>
              </a:ext>
            </a:extLst>
          </p:cNvPr>
          <p:cNvSpPr>
            <a:spLocks noGrp="1"/>
          </p:cNvSpPr>
          <p:nvPr>
            <p:ph type="body" idx="1"/>
          </p:nvPr>
        </p:nvSpPr>
        <p:spPr>
          <a:xfrm>
            <a:off x="1069848" y="2139696"/>
            <a:ext cx="8883836" cy="36776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04F519-BA47-2B81-CC1C-7E1F119EC69E}"/>
              </a:ext>
            </a:extLst>
          </p:cNvPr>
          <p:cNvSpPr>
            <a:spLocks noGrp="1"/>
          </p:cNvSpPr>
          <p:nvPr>
            <p:ph type="dt" sz="half" idx="2"/>
          </p:nvPr>
        </p:nvSpPr>
        <p:spPr>
          <a:xfrm rot="5400000">
            <a:off x="10477379" y="4629744"/>
            <a:ext cx="2653508" cy="365125"/>
          </a:xfrm>
          <a:prstGeom prst="rect">
            <a:avLst/>
          </a:prstGeom>
        </p:spPr>
        <p:txBody>
          <a:bodyPr vert="horz" lIns="91440" tIns="45720" rIns="91440" bIns="45720" rtlCol="0" anchor="ctr"/>
          <a:lstStyle>
            <a:lvl1pPr algn="r">
              <a:defRPr sz="900">
                <a:solidFill>
                  <a:schemeClr val="tx1"/>
                </a:solidFill>
              </a:defRPr>
            </a:lvl1pPr>
          </a:lstStyle>
          <a:p>
            <a:fld id="{1E351CED-465B-40B5-ADCE-957C918F227B}" type="datetimeFigureOut">
              <a:rPr lang="en-US" smtClean="0"/>
              <a:t>10/4/2025</a:t>
            </a:fld>
            <a:endParaRPr lang="en-US"/>
          </a:p>
        </p:txBody>
      </p:sp>
      <p:sp>
        <p:nvSpPr>
          <p:cNvPr id="5" name="Footer Placeholder 4">
            <a:extLst>
              <a:ext uri="{FF2B5EF4-FFF2-40B4-BE49-F238E27FC236}">
                <a16:creationId xmlns:a16="http://schemas.microsoft.com/office/drawing/2014/main" id="{BE952D7B-C352-1630-4C3D-7D5983C04D4A}"/>
              </a:ext>
            </a:extLst>
          </p:cNvPr>
          <p:cNvSpPr>
            <a:spLocks noGrp="1"/>
          </p:cNvSpPr>
          <p:nvPr>
            <p:ph type="ftr" sz="quarter" idx="3"/>
          </p:nvPr>
        </p:nvSpPr>
        <p:spPr>
          <a:xfrm>
            <a:off x="8610602" y="6318446"/>
            <a:ext cx="2743198"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F96E04F0-DF9B-480B-CC46-BAE7A81FB7E6}"/>
              </a:ext>
            </a:extLst>
          </p:cNvPr>
          <p:cNvSpPr>
            <a:spLocks noGrp="1"/>
          </p:cNvSpPr>
          <p:nvPr>
            <p:ph type="sldNum" sz="quarter" idx="4"/>
          </p:nvPr>
        </p:nvSpPr>
        <p:spPr>
          <a:xfrm>
            <a:off x="11353800" y="6318446"/>
            <a:ext cx="615696" cy="365125"/>
          </a:xfrm>
          <a:prstGeom prst="rect">
            <a:avLst/>
          </a:prstGeom>
        </p:spPr>
        <p:txBody>
          <a:bodyPr vert="horz" lIns="91440" tIns="45720" rIns="91440" bIns="45720" rtlCol="0" anchor="ctr"/>
          <a:lstStyle>
            <a:lvl1pPr algn="r">
              <a:defRPr sz="1600" b="1">
                <a:solidFill>
                  <a:schemeClr val="tx1"/>
                </a:solidFill>
              </a:defRPr>
            </a:lvl1pPr>
          </a:lstStyle>
          <a:p>
            <a:fld id="{5A33CB2A-1702-4C1D-9CC4-8D472D39F19E}" type="slidenum">
              <a:rPr lang="en-US" smtClean="0"/>
              <a:t>‹#›</a:t>
            </a:fld>
            <a:endParaRPr lang="en-US"/>
          </a:p>
        </p:txBody>
      </p:sp>
    </p:spTree>
    <p:extLst>
      <p:ext uri="{BB962C8B-B14F-4D97-AF65-F5344CB8AC3E}">
        <p14:creationId xmlns:p14="http://schemas.microsoft.com/office/powerpoint/2010/main" val="1916430438"/>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67" r:id="rId6"/>
    <p:sldLayoutId id="2147483763" r:id="rId7"/>
    <p:sldLayoutId id="2147483764" r:id="rId8"/>
    <p:sldLayoutId id="2147483765" r:id="rId9"/>
    <p:sldLayoutId id="2147483766" r:id="rId10"/>
    <p:sldLayoutId id="2147483768" r:id="rId11"/>
  </p:sldLayoutIdLst>
  <p:txStyles>
    <p:title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54864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7772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icpedia.org/post-it-note/a/assignment-writing.html"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economicsobservatory.com/raphael-wittenberg"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jldexcelsp.blogspot.com/2006/07/validacin-de-datos-en-excel-agregar.html?m=0" TargetMode="External"/><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063577F-2949-C31E-B4B0-5E250230F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7E4A51B-BAF6-3729-A2C0-89331F2FB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365" y="-318"/>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40000">
                <a:schemeClr val="bg2"/>
              </a:gs>
              <a:gs pos="100000">
                <a:schemeClr val="accent1">
                  <a:lumMod val="60000"/>
                  <a:lumOff val="40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64FF68B-CD8A-FD7A-314F-000FC17E7E61}"/>
              </a:ext>
            </a:extLst>
          </p:cNvPr>
          <p:cNvSpPr>
            <a:spLocks noGrp="1"/>
          </p:cNvSpPr>
          <p:nvPr>
            <p:ph type="title"/>
          </p:nvPr>
        </p:nvSpPr>
        <p:spPr>
          <a:xfrm>
            <a:off x="679343" y="655769"/>
            <a:ext cx="11010326" cy="1811389"/>
          </a:xfrm>
        </p:spPr>
        <p:txBody>
          <a:bodyPr anchor="ctr">
            <a:normAutofit/>
          </a:bodyPr>
          <a:lstStyle/>
          <a:p>
            <a:r>
              <a:rPr lang="en-GB" sz="4000">
                <a:latin typeface="Arial"/>
                <a:cs typeface="Arial"/>
              </a:rPr>
              <a:t>LCHS40007 Digital Skills &amp; Reseach Methods</a:t>
            </a:r>
            <a:endParaRPr lang="en-GB" sz="40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0F524F3-4D97-77F6-66B6-73A2F7850113}"/>
              </a:ext>
            </a:extLst>
          </p:cNvPr>
          <p:cNvSpPr>
            <a:spLocks noGrp="1"/>
          </p:cNvSpPr>
          <p:nvPr>
            <p:ph idx="1"/>
          </p:nvPr>
        </p:nvSpPr>
        <p:spPr>
          <a:xfrm>
            <a:off x="4210493" y="2750127"/>
            <a:ext cx="5761449" cy="2964873"/>
          </a:xfrm>
        </p:spPr>
        <p:txBody>
          <a:bodyPr vert="horz" lIns="91440" tIns="45720" rIns="91440" bIns="45720" rtlCol="0" anchor="t">
            <a:noAutofit/>
          </a:bodyPr>
          <a:lstStyle/>
          <a:p>
            <a:r>
              <a:rPr lang="en-GB" sz="2800" b="1" err="1"/>
              <a:t>Rabia</a:t>
            </a:r>
            <a:r>
              <a:rPr lang="en-GB" sz="2800" b="1"/>
              <a:t> Rashid 2504610</a:t>
            </a:r>
          </a:p>
          <a:p>
            <a:r>
              <a:rPr lang="en-GB" sz="2800" b="1"/>
              <a:t>Bilquis Ashraf 2426398</a:t>
            </a:r>
          </a:p>
          <a:p>
            <a:r>
              <a:rPr lang="en-GB" sz="2800" b="1" err="1"/>
              <a:t>Alieena</a:t>
            </a:r>
            <a:r>
              <a:rPr lang="en-GB" sz="2800" b="1"/>
              <a:t> Asad 2509442</a:t>
            </a:r>
          </a:p>
          <a:p>
            <a:r>
              <a:rPr lang="en-GB" sz="2800" b="1" err="1"/>
              <a:t>Zulaikha</a:t>
            </a:r>
            <a:r>
              <a:rPr lang="en-GB" sz="2800" b="1"/>
              <a:t> Bi 2406739</a:t>
            </a:r>
          </a:p>
          <a:p>
            <a:r>
              <a:rPr lang="en-GB" sz="2800" b="1"/>
              <a:t>Lecturer Anika Tahsin Ahmed </a:t>
            </a:r>
          </a:p>
          <a:p>
            <a:endParaRPr lang="en-GB" sz="2000"/>
          </a:p>
        </p:txBody>
      </p:sp>
      <p:pic>
        <p:nvPicPr>
          <p:cNvPr id="7" name="Picture 6" descr="A notepad and pen on a desk&#10;&#10;AI-generated content may be incorrect.">
            <a:extLst>
              <a:ext uri="{FF2B5EF4-FFF2-40B4-BE49-F238E27FC236}">
                <a16:creationId xmlns:a16="http://schemas.microsoft.com/office/drawing/2014/main" id="{8109014D-8BF3-1A8B-C257-A0C0C2040AB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4577" y="3545237"/>
            <a:ext cx="3215898" cy="2518474"/>
          </a:xfrm>
          <a:prstGeom prst="rect">
            <a:avLst/>
          </a:prstGeom>
        </p:spPr>
      </p:pic>
      <p:sp>
        <p:nvSpPr>
          <p:cNvPr id="9" name="TextBox 8">
            <a:extLst>
              <a:ext uri="{FF2B5EF4-FFF2-40B4-BE49-F238E27FC236}">
                <a16:creationId xmlns:a16="http://schemas.microsoft.com/office/drawing/2014/main" id="{62B26D2D-824B-7044-5FBE-81CDF73BCC77}"/>
              </a:ext>
            </a:extLst>
          </p:cNvPr>
          <p:cNvSpPr txBox="1"/>
          <p:nvPr/>
        </p:nvSpPr>
        <p:spPr>
          <a:xfrm rot="-10800000" flipV="1">
            <a:off x="51662" y="6058331"/>
            <a:ext cx="3228813" cy="496159"/>
          </a:xfrm>
          <a:prstGeom prst="rect">
            <a:avLst/>
          </a:prstGeom>
        </p:spPr>
        <p:txBody>
          <a:bodyPr lIns="91440" tIns="45720" rIns="91440" bIns="45720" anchor="t">
            <a:normAutofit/>
          </a:bodyPr>
          <a:lstStyle/>
          <a:p>
            <a:r>
              <a:rPr lang="en-US" sz="1050"/>
              <a:t>The Photo by Photo Author is licensed under CCYYSA.</a:t>
            </a:r>
          </a:p>
        </p:txBody>
      </p:sp>
    </p:spTree>
    <p:extLst>
      <p:ext uri="{BB962C8B-B14F-4D97-AF65-F5344CB8AC3E}">
        <p14:creationId xmlns:p14="http://schemas.microsoft.com/office/powerpoint/2010/main" val="1234010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063577F-2949-C31E-B4B0-5E250230F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17E4A51B-BAF6-3729-A2C0-89331F2FB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365" y="-318"/>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40000">
                <a:schemeClr val="bg2"/>
              </a:gs>
              <a:gs pos="100000">
                <a:schemeClr val="accent1">
                  <a:lumMod val="60000"/>
                  <a:lumOff val="40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75049BE-CEA7-407C-2173-9DA3B4C7BF6B}"/>
              </a:ext>
            </a:extLst>
          </p:cNvPr>
          <p:cNvSpPr>
            <a:spLocks noGrp="1"/>
          </p:cNvSpPr>
          <p:nvPr>
            <p:ph type="title"/>
          </p:nvPr>
        </p:nvSpPr>
        <p:spPr>
          <a:xfrm>
            <a:off x="304800" y="655770"/>
            <a:ext cx="3558226" cy="1824303"/>
          </a:xfrm>
        </p:spPr>
        <p:txBody>
          <a:bodyPr anchor="ctr">
            <a:normAutofit/>
          </a:bodyPr>
          <a:lstStyle/>
          <a:p>
            <a:r>
              <a:rPr lang="en-GB" sz="4000">
                <a:latin typeface="Arial" panose="020B0604020202020204" pitchFamily="34" charset="0"/>
                <a:cs typeface="Arial" panose="020B0604020202020204" pitchFamily="34" charset="0"/>
              </a:rPr>
              <a:t>Contents</a:t>
            </a:r>
            <a:r>
              <a:rPr lang="en-GB" sz="4800"/>
              <a:t> </a:t>
            </a:r>
          </a:p>
        </p:txBody>
      </p:sp>
      <p:pic>
        <p:nvPicPr>
          <p:cNvPr id="4" name="Picture 3" descr="A person measuring blood pressure&#10;&#10;AI-generated content may be incorrect.">
            <a:extLst>
              <a:ext uri="{FF2B5EF4-FFF2-40B4-BE49-F238E27FC236}">
                <a16:creationId xmlns:a16="http://schemas.microsoft.com/office/drawing/2014/main" id="{9E26A272-E737-0EBB-AD5B-F8EB89FC257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flipH="1">
            <a:off x="8796614" y="1155806"/>
            <a:ext cx="3193678" cy="2809475"/>
          </a:xfrm>
          <a:prstGeom prst="rect">
            <a:avLst/>
          </a:prstGeom>
        </p:spPr>
      </p:pic>
      <p:sp>
        <p:nvSpPr>
          <p:cNvPr id="8" name="TextBox 7">
            <a:extLst>
              <a:ext uri="{FF2B5EF4-FFF2-40B4-BE49-F238E27FC236}">
                <a16:creationId xmlns:a16="http://schemas.microsoft.com/office/drawing/2014/main" id="{5971BF5D-EE10-BBAB-9EFA-B1DD5E21352C}"/>
              </a:ext>
            </a:extLst>
          </p:cNvPr>
          <p:cNvSpPr txBox="1"/>
          <p:nvPr/>
        </p:nvSpPr>
        <p:spPr>
          <a:xfrm>
            <a:off x="8781224" y="4138402"/>
            <a:ext cx="3213847"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a:latin typeface="Arial"/>
                <a:cs typeface="Arial"/>
              </a:rPr>
              <a:t>Source: Bing (n. d)</a:t>
            </a:r>
          </a:p>
          <a:p>
            <a:pPr algn="ctr"/>
            <a:r>
              <a:rPr lang="en-GB" sz="2400">
                <a:latin typeface="Arial"/>
                <a:cs typeface="Arial"/>
              </a:rPr>
              <a:t>Picture of health and Social care . (Accessed 2nd October 2025)</a:t>
            </a:r>
          </a:p>
        </p:txBody>
      </p:sp>
      <p:sp>
        <p:nvSpPr>
          <p:cNvPr id="1094" name="Content Placeholder 1093">
            <a:extLst>
              <a:ext uri="{FF2B5EF4-FFF2-40B4-BE49-F238E27FC236}">
                <a16:creationId xmlns:a16="http://schemas.microsoft.com/office/drawing/2014/main" id="{6DD27656-0070-53C8-07B2-3908097042D5}"/>
              </a:ext>
            </a:extLst>
          </p:cNvPr>
          <p:cNvSpPr>
            <a:spLocks noGrp="1"/>
          </p:cNvSpPr>
          <p:nvPr>
            <p:ph idx="1"/>
          </p:nvPr>
        </p:nvSpPr>
        <p:spPr>
          <a:xfrm>
            <a:off x="304800" y="1854442"/>
            <a:ext cx="7910169" cy="4877126"/>
          </a:xfrm>
        </p:spPr>
        <p:txBody>
          <a:bodyPr vert="horz" lIns="91440" tIns="45720" rIns="91440" bIns="45720" rtlCol="0" anchor="t">
            <a:normAutofit fontScale="85000" lnSpcReduction="10000"/>
          </a:bodyPr>
          <a:lstStyle/>
          <a:p>
            <a:pPr marL="0" indent="0">
              <a:buNone/>
            </a:pPr>
            <a:r>
              <a:rPr lang="en-GB" sz="3600" b="1">
                <a:latin typeface="Arial"/>
                <a:cs typeface="Arial"/>
              </a:rPr>
              <a:t>Introduction to Sunrise Residential Care Home</a:t>
            </a:r>
          </a:p>
          <a:p>
            <a:pPr marL="0" indent="0">
              <a:buNone/>
            </a:pPr>
            <a:r>
              <a:rPr lang="en-GB" sz="2400">
                <a:latin typeface="Arial"/>
                <a:cs typeface="Arial"/>
              </a:rPr>
              <a:t>Sunrise residential care Home is a place where older adults live and receive care. It helps about 35 people who have memory problems trouble moving and ongoing health issues.</a:t>
            </a:r>
          </a:p>
          <a:p>
            <a:pPr marL="0" indent="0">
              <a:buNone/>
            </a:pPr>
            <a:r>
              <a:rPr lang="en-GB" sz="2400">
                <a:latin typeface="Arial"/>
                <a:cs typeface="Arial"/>
              </a:rPr>
              <a:t>Sunrise Residential care Home is implementing digital tools to improve the efficiency and quality of care. These tools support faster safer and personalised experiences for residents (Bail,2022).</a:t>
            </a:r>
          </a:p>
          <a:p>
            <a:pPr marL="0" indent="0">
              <a:buNone/>
            </a:pPr>
            <a:r>
              <a:rPr lang="en-GB" sz="2400">
                <a:latin typeface="Arial"/>
                <a:cs typeface="Arial"/>
              </a:rPr>
              <a:t>We will discuss the application of MS Excel for data management and MS Teams for communication, exploring how Sunrise Residential Care overcame challenges and enhanced care for its 35 residents.</a:t>
            </a:r>
          </a:p>
          <a:p>
            <a:pPr marL="0" indent="0">
              <a:buNone/>
            </a:pPr>
            <a:endParaRPr lang="en-GB" sz="2400"/>
          </a:p>
          <a:p>
            <a:pPr marL="0" indent="0">
              <a:buNone/>
            </a:pPr>
            <a:endParaRPr lang="en-GB" sz="2400"/>
          </a:p>
        </p:txBody>
      </p:sp>
    </p:spTree>
    <p:extLst>
      <p:ext uri="{BB962C8B-B14F-4D97-AF65-F5344CB8AC3E}">
        <p14:creationId xmlns:p14="http://schemas.microsoft.com/office/powerpoint/2010/main" val="28321054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48D7368D-31D9-8101-473D-CD39E706F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6401" y="3378954"/>
            <a:ext cx="6394567" cy="3479046"/>
          </a:xfrm>
          <a:custGeom>
            <a:avLst/>
            <a:gdLst/>
            <a:ahLst/>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Rectangle 12">
            <a:extLst>
              <a:ext uri="{FF2B5EF4-FFF2-40B4-BE49-F238E27FC236}">
                <a16:creationId xmlns:a16="http://schemas.microsoft.com/office/drawing/2014/main" id="{9F84B89C-BB5C-7BD7-E0CB-97CE48938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51721161-CDDD-DB78-5803-9142A04A6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000" flipH="1">
            <a:off x="4620200" y="2812310"/>
            <a:ext cx="7602366" cy="4111195"/>
          </a:xfrm>
          <a:custGeom>
            <a:avLst/>
            <a:gdLst>
              <a:gd name="connsiteX0" fmla="*/ 1266091 w 7602366"/>
              <a:gd name="connsiteY0" fmla="*/ 1707 h 4111195"/>
              <a:gd name="connsiteX1" fmla="*/ 36097 w 7602366"/>
              <a:gd name="connsiteY1" fmla="*/ 317762 h 4111195"/>
              <a:gd name="connsiteX2" fmla="*/ 0 w 7602366"/>
              <a:gd name="connsiteY2" fmla="*/ 337363 h 4111195"/>
              <a:gd name="connsiteX3" fmla="*/ 65872 w 7602366"/>
              <a:gd name="connsiteY3" fmla="*/ 4111195 h 4111195"/>
              <a:gd name="connsiteX4" fmla="*/ 7602366 w 7602366"/>
              <a:gd name="connsiteY4" fmla="*/ 3979645 h 4111195"/>
              <a:gd name="connsiteX5" fmla="*/ 3071280 w 7602366"/>
              <a:gd name="connsiteY5" fmla="*/ 550286 h 4111195"/>
              <a:gd name="connsiteX6" fmla="*/ 3009694 w 7602366"/>
              <a:gd name="connsiteY6" fmla="*/ 506058 h 4111195"/>
              <a:gd name="connsiteX7" fmla="*/ 1436547 w 7602366"/>
              <a:gd name="connsiteY7" fmla="*/ 840 h 4111195"/>
              <a:gd name="connsiteX8" fmla="*/ 1266091 w 7602366"/>
              <a:gd name="connsiteY8" fmla="*/ 1707 h 4111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366" h="4111195">
                <a:moveTo>
                  <a:pt x="1266091" y="1707"/>
                </a:moveTo>
                <a:cubicBezTo>
                  <a:pt x="840419" y="16212"/>
                  <a:pt x="419691" y="123046"/>
                  <a:pt x="36097" y="317762"/>
                </a:cubicBezTo>
                <a:lnTo>
                  <a:pt x="0" y="337363"/>
                </a:lnTo>
                <a:lnTo>
                  <a:pt x="65872" y="4111195"/>
                </a:lnTo>
                <a:lnTo>
                  <a:pt x="7602366" y="3979645"/>
                </a:lnTo>
                <a:lnTo>
                  <a:pt x="3071280" y="550286"/>
                </a:lnTo>
                <a:lnTo>
                  <a:pt x="3009694" y="506058"/>
                </a:lnTo>
                <a:cubicBezTo>
                  <a:pt x="2529246" y="179187"/>
                  <a:pt x="1982362" y="13891"/>
                  <a:pt x="1436547" y="840"/>
                </a:cubicBezTo>
                <a:cubicBezTo>
                  <a:pt x="1379692" y="-519"/>
                  <a:pt x="1322847" y="-227"/>
                  <a:pt x="1266091" y="1707"/>
                </a:cubicBezTo>
                <a:close/>
              </a:path>
            </a:pathLst>
          </a:custGeom>
          <a:gradFill>
            <a:gsLst>
              <a:gs pos="32000">
                <a:schemeClr val="bg2"/>
              </a:gs>
              <a:gs pos="100000">
                <a:schemeClr val="accent1">
                  <a:lumMod val="60000"/>
                  <a:lumOff val="40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FBC9D015-7724-5E0B-248A-3B35E7407D71}"/>
              </a:ext>
            </a:extLst>
          </p:cNvPr>
          <p:cNvSpPr txBox="1"/>
          <p:nvPr/>
        </p:nvSpPr>
        <p:spPr>
          <a:xfrm>
            <a:off x="955718" y="732899"/>
            <a:ext cx="8640414" cy="34009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4000" b="1">
                <a:latin typeface="Arial"/>
                <a:cs typeface="Arial"/>
              </a:rPr>
              <a:t>Purpose</a:t>
            </a:r>
            <a:r>
              <a:rPr lang="en-GB"/>
              <a:t> </a:t>
            </a:r>
          </a:p>
          <a:p>
            <a:endParaRPr lang="en-GB"/>
          </a:p>
          <a:p>
            <a:endParaRPr lang="en-GB"/>
          </a:p>
          <a:p>
            <a:r>
              <a:rPr lang="en-GB" sz="2800"/>
              <a:t>The purpose of this assignment is to deliver group presentations in Power Point and encourage the use of digital skills and techniques to improve workplace effectiveness and prepare for professional practice (</a:t>
            </a:r>
            <a:r>
              <a:rPr lang="en-GB" sz="2800" err="1"/>
              <a:t>Xia</a:t>
            </a:r>
            <a:r>
              <a:rPr lang="en-GB" sz="2800"/>
              <a:t> et al., 2020)</a:t>
            </a:r>
          </a:p>
        </p:txBody>
      </p:sp>
      <p:pic>
        <p:nvPicPr>
          <p:cNvPr id="3" name="Picture 2" descr="A person in a white coat&#10;&#10;AI-generated content may be incorrect.">
            <a:extLst>
              <a:ext uri="{FF2B5EF4-FFF2-40B4-BE49-F238E27FC236}">
                <a16:creationId xmlns:a16="http://schemas.microsoft.com/office/drawing/2014/main" id="{917C568F-97AB-1CB7-AC35-2030A9D44198}"/>
              </a:ext>
            </a:extLst>
          </p:cNvPr>
          <p:cNvPicPr>
            <a:picLocks noChangeAspect="1"/>
          </p:cNvPicPr>
          <p:nvPr/>
        </p:nvPicPr>
        <p:blipFill>
          <a:blip r:embed="rId2"/>
          <a:stretch>
            <a:fillRect/>
          </a:stretch>
        </p:blipFill>
        <p:spPr>
          <a:xfrm>
            <a:off x="8993038" y="3435110"/>
            <a:ext cx="3004868" cy="1957477"/>
          </a:xfrm>
          <a:prstGeom prst="rect">
            <a:avLst/>
          </a:prstGeom>
        </p:spPr>
      </p:pic>
      <p:sp>
        <p:nvSpPr>
          <p:cNvPr id="4" name="TextBox 3">
            <a:extLst>
              <a:ext uri="{FF2B5EF4-FFF2-40B4-BE49-F238E27FC236}">
                <a16:creationId xmlns:a16="http://schemas.microsoft.com/office/drawing/2014/main" id="{F24226D2-C5AE-D3BA-58DF-F2297E9BDDF2}"/>
              </a:ext>
            </a:extLst>
          </p:cNvPr>
          <p:cNvSpPr txBox="1"/>
          <p:nvPr/>
        </p:nvSpPr>
        <p:spPr>
          <a:xfrm>
            <a:off x="9134310" y="5533386"/>
            <a:ext cx="284384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Source: Bing (n.d)</a:t>
            </a:r>
          </a:p>
          <a:p>
            <a:r>
              <a:rPr lang="en-GB"/>
              <a:t>Picture of digital tools .</a:t>
            </a:r>
          </a:p>
          <a:p>
            <a:r>
              <a:rPr lang="en-GB"/>
              <a:t>Accessed on 3rd Oct 2025)</a:t>
            </a:r>
          </a:p>
        </p:txBody>
      </p:sp>
      <p:sp>
        <p:nvSpPr>
          <p:cNvPr id="5" name="TextBox 4">
            <a:extLst>
              <a:ext uri="{FF2B5EF4-FFF2-40B4-BE49-F238E27FC236}">
                <a16:creationId xmlns:a16="http://schemas.microsoft.com/office/drawing/2014/main" id="{8A973A4B-246D-524B-FB0D-C438D8314AA5}"/>
              </a:ext>
            </a:extLst>
          </p:cNvPr>
          <p:cNvSpPr txBox="1"/>
          <p:nvPr/>
        </p:nvSpPr>
        <p:spPr>
          <a:xfrm>
            <a:off x="5189793" y="2526890"/>
            <a:ext cx="1828800" cy="1828800"/>
          </a:xfrm>
          <a:prstGeom prst="rect">
            <a:avLst/>
          </a:prstGeom>
          <a:noFill/>
        </p:spPr>
        <p:txBody>
          <a:bodyPr wrap="square" rtlCol="0">
            <a:spAutoFit/>
          </a:bodyPr>
          <a:lstStyle/>
          <a:p>
            <a:pPr algn="l"/>
            <a:endParaRPr lang="en-PK"/>
          </a:p>
        </p:txBody>
      </p:sp>
    </p:spTree>
    <p:extLst>
      <p:ext uri="{BB962C8B-B14F-4D97-AF65-F5344CB8AC3E}">
        <p14:creationId xmlns:p14="http://schemas.microsoft.com/office/powerpoint/2010/main" val="7806681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Freeform: Shape 11">
            <a:extLst>
              <a:ext uri="{FF2B5EF4-FFF2-40B4-BE49-F238E27FC236}">
                <a16:creationId xmlns:a16="http://schemas.microsoft.com/office/drawing/2014/main" id="{48D7368D-31D9-8101-473D-CD39E706F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6401" y="3378954"/>
            <a:ext cx="6394567" cy="3479046"/>
          </a:xfrm>
          <a:custGeom>
            <a:avLst/>
            <a:gdLst/>
            <a:ahLst/>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0" name="Rectangle 19">
            <a:extLst>
              <a:ext uri="{FF2B5EF4-FFF2-40B4-BE49-F238E27FC236}">
                <a16:creationId xmlns:a16="http://schemas.microsoft.com/office/drawing/2014/main" id="{8630C961-0799-6F2C-F4A0-764ED342E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dk1"/>
          </a:lnRef>
          <a:fillRef idx="1">
            <a:schemeClr val="lt1"/>
          </a:fillRef>
          <a:effectRef idx="0">
            <a:schemeClr val="dk1"/>
          </a:effectRef>
          <a:fontRef idx="minor">
            <a:schemeClr val="dk1"/>
          </a:fontRef>
        </p:style>
        <p:txBody>
          <a:bodyPr rtlCol="0" anchor="ctr"/>
          <a:lstStyle/>
          <a:p>
            <a:pPr algn="ctr"/>
            <a:r>
              <a:rPr lang="en-US"/>
              <a:t>   </a:t>
            </a:r>
          </a:p>
        </p:txBody>
      </p:sp>
      <p:sp>
        <p:nvSpPr>
          <p:cNvPr id="21" name="Freeform: Shape 15">
            <a:extLst>
              <a:ext uri="{FF2B5EF4-FFF2-40B4-BE49-F238E27FC236}">
                <a16:creationId xmlns:a16="http://schemas.microsoft.com/office/drawing/2014/main" id="{77B0CBB1-5421-8AB0-8BD6-C8F8859F9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4291463" cy="1828798"/>
          </a:xfrm>
          <a:custGeom>
            <a:avLst/>
            <a:gdLst>
              <a:gd name="connsiteX0" fmla="*/ 4291463 w 4291463"/>
              <a:gd name="connsiteY0" fmla="*/ 1828798 h 1828798"/>
              <a:gd name="connsiteX1" fmla="*/ 0 w 4291463"/>
              <a:gd name="connsiteY1" fmla="*/ 1828798 h 1828798"/>
              <a:gd name="connsiteX2" fmla="*/ 1813870 w 4291463"/>
              <a:gd name="connsiteY2" fmla="*/ 405504 h 1828798"/>
              <a:gd name="connsiteX3" fmla="*/ 1856352 w 4291463"/>
              <a:gd name="connsiteY3" fmla="*/ 373857 h 1828798"/>
              <a:gd name="connsiteX4" fmla="*/ 2949111 w 4291463"/>
              <a:gd name="connsiteY4" fmla="*/ 1756 h 1828798"/>
              <a:gd name="connsiteX5" fmla="*/ 3068193 w 4291463"/>
              <a:gd name="connsiteY5" fmla="*/ 284 h 1828798"/>
              <a:gd name="connsiteX6" fmla="*/ 4291186 w 4291463"/>
              <a:gd name="connsiteY6" fmla="*/ 430072 h 1828798"/>
              <a:gd name="connsiteX7" fmla="*/ 4291463 w 4291463"/>
              <a:gd name="connsiteY7" fmla="*/ 430316 h 1828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91463" h="1828798">
                <a:moveTo>
                  <a:pt x="4291463" y="1828798"/>
                </a:moveTo>
                <a:lnTo>
                  <a:pt x="0" y="1828798"/>
                </a:lnTo>
                <a:lnTo>
                  <a:pt x="1813870" y="405504"/>
                </a:lnTo>
                <a:lnTo>
                  <a:pt x="1856352" y="373857"/>
                </a:lnTo>
                <a:cubicBezTo>
                  <a:pt x="2187982" y="139664"/>
                  <a:pt x="2567993" y="17528"/>
                  <a:pt x="2949111" y="1756"/>
                </a:cubicBezTo>
                <a:cubicBezTo>
                  <a:pt x="2988812" y="114"/>
                  <a:pt x="3028523" y="-375"/>
                  <a:pt x="3068193" y="284"/>
                </a:cubicBezTo>
                <a:cubicBezTo>
                  <a:pt x="3504570" y="7531"/>
                  <a:pt x="3935938" y="153650"/>
                  <a:pt x="4291186" y="430072"/>
                </a:cubicBezTo>
                <a:lnTo>
                  <a:pt x="4291463" y="430316"/>
                </a:lnTo>
                <a:close/>
              </a:path>
            </a:pathLst>
          </a:custGeom>
          <a:gradFill>
            <a:gsLst>
              <a:gs pos="28000">
                <a:schemeClr val="bg2"/>
              </a:gs>
              <a:gs pos="100000">
                <a:schemeClr val="accent1">
                  <a:lumMod val="60000"/>
                  <a:lumOff val="40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8CBFC43-B5A1-1ADD-90E0-C5427EC753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000" flipH="1">
            <a:off x="4620200" y="2812310"/>
            <a:ext cx="7602366" cy="4111195"/>
          </a:xfrm>
          <a:custGeom>
            <a:avLst/>
            <a:gdLst>
              <a:gd name="connsiteX0" fmla="*/ 1266091 w 7602366"/>
              <a:gd name="connsiteY0" fmla="*/ 1707 h 4111195"/>
              <a:gd name="connsiteX1" fmla="*/ 36097 w 7602366"/>
              <a:gd name="connsiteY1" fmla="*/ 317762 h 4111195"/>
              <a:gd name="connsiteX2" fmla="*/ 0 w 7602366"/>
              <a:gd name="connsiteY2" fmla="*/ 337363 h 4111195"/>
              <a:gd name="connsiteX3" fmla="*/ 65872 w 7602366"/>
              <a:gd name="connsiteY3" fmla="*/ 4111195 h 4111195"/>
              <a:gd name="connsiteX4" fmla="*/ 7602366 w 7602366"/>
              <a:gd name="connsiteY4" fmla="*/ 3979645 h 4111195"/>
              <a:gd name="connsiteX5" fmla="*/ 3071280 w 7602366"/>
              <a:gd name="connsiteY5" fmla="*/ 550286 h 4111195"/>
              <a:gd name="connsiteX6" fmla="*/ 3009694 w 7602366"/>
              <a:gd name="connsiteY6" fmla="*/ 506058 h 4111195"/>
              <a:gd name="connsiteX7" fmla="*/ 1436547 w 7602366"/>
              <a:gd name="connsiteY7" fmla="*/ 840 h 4111195"/>
              <a:gd name="connsiteX8" fmla="*/ 1266091 w 7602366"/>
              <a:gd name="connsiteY8" fmla="*/ 1707 h 4111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366" h="4111195">
                <a:moveTo>
                  <a:pt x="1266091" y="1707"/>
                </a:moveTo>
                <a:cubicBezTo>
                  <a:pt x="840419" y="16212"/>
                  <a:pt x="419691" y="123046"/>
                  <a:pt x="36097" y="317762"/>
                </a:cubicBezTo>
                <a:lnTo>
                  <a:pt x="0" y="337363"/>
                </a:lnTo>
                <a:lnTo>
                  <a:pt x="65872" y="4111195"/>
                </a:lnTo>
                <a:lnTo>
                  <a:pt x="7602366" y="3979645"/>
                </a:lnTo>
                <a:lnTo>
                  <a:pt x="3071280" y="550286"/>
                </a:lnTo>
                <a:lnTo>
                  <a:pt x="3009694" y="506058"/>
                </a:lnTo>
                <a:cubicBezTo>
                  <a:pt x="2529246" y="179187"/>
                  <a:pt x="1982362" y="13891"/>
                  <a:pt x="1436547" y="840"/>
                </a:cubicBezTo>
                <a:cubicBezTo>
                  <a:pt x="1379692" y="-519"/>
                  <a:pt x="1322847" y="-227"/>
                  <a:pt x="1266091" y="1707"/>
                </a:cubicBezTo>
                <a:close/>
              </a:path>
            </a:pathLst>
          </a:custGeom>
          <a:gradFill>
            <a:gsLst>
              <a:gs pos="32000">
                <a:schemeClr val="bg2"/>
              </a:gs>
              <a:gs pos="100000">
                <a:schemeClr val="accent1">
                  <a:lumMod val="60000"/>
                  <a:lumOff val="40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TextBox 8">
            <a:extLst>
              <a:ext uri="{FF2B5EF4-FFF2-40B4-BE49-F238E27FC236}">
                <a16:creationId xmlns:a16="http://schemas.microsoft.com/office/drawing/2014/main" id="{F4AF036A-599A-9B33-B51D-441DF74E88C2}"/>
              </a:ext>
            </a:extLst>
          </p:cNvPr>
          <p:cNvSpPr txBox="1"/>
          <p:nvPr/>
        </p:nvSpPr>
        <p:spPr>
          <a:xfrm>
            <a:off x="124894" y="-804453"/>
            <a:ext cx="11427124" cy="63898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1" name="TextBox 10">
            <a:extLst>
              <a:ext uri="{FF2B5EF4-FFF2-40B4-BE49-F238E27FC236}">
                <a16:creationId xmlns:a16="http://schemas.microsoft.com/office/drawing/2014/main" id="{4C863D0E-476B-C136-81AA-CCB69ACB6A8F}"/>
              </a:ext>
            </a:extLst>
          </p:cNvPr>
          <p:cNvSpPr txBox="1"/>
          <p:nvPr/>
        </p:nvSpPr>
        <p:spPr>
          <a:xfrm>
            <a:off x="195137" y="405075"/>
            <a:ext cx="11940690" cy="6378669"/>
          </a:xfrm>
          <a:prstGeom prst="rect">
            <a:avLst/>
          </a:prstGeom>
          <a:no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1466"/>
              </a:lnSpc>
            </a:pPr>
            <a:r>
              <a:rPr lang="en-US" sz="2800">
                <a:latin typeface="Arial"/>
                <a:cs typeface="Arial"/>
              </a:rPr>
              <a:t> </a:t>
            </a:r>
          </a:p>
          <a:p>
            <a:r>
              <a:rPr lang="en-US" sz="4000" b="1">
                <a:latin typeface="Arial" panose="020B0604020202020204" pitchFamily="34" charset="0"/>
                <a:cs typeface="Arial" panose="020B0604020202020204" pitchFamily="34" charset="0"/>
              </a:rPr>
              <a:t>MS Excel Operations – Benefits</a:t>
            </a:r>
            <a:endParaRPr lang="en-GB" sz="4000" b="1">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400">
                <a:latin typeface="Arial" panose="020B0604020202020204" pitchFamily="34" charset="0"/>
                <a:cs typeface="Arial" panose="020B0604020202020204" pitchFamily="34" charset="0"/>
              </a:rPr>
              <a:t>Tracking &amp; </a:t>
            </a:r>
            <a:r>
              <a:rPr lang="en-GB" sz="2400">
                <a:latin typeface="Arial" panose="020B0604020202020204" pitchFamily="34" charset="0"/>
                <a:cs typeface="Arial" panose="020B0604020202020204" pitchFamily="34" charset="0"/>
              </a:rPr>
              <a:t>Organisation</a:t>
            </a:r>
            <a:r>
              <a:rPr lang="en-US" sz="2400">
                <a:latin typeface="Arial" panose="020B0604020202020204" pitchFamily="34" charset="0"/>
                <a:cs typeface="Arial" panose="020B0604020202020204" pitchFamily="34" charset="0"/>
              </a:rPr>
              <a:t>:</a:t>
            </a:r>
            <a:r>
              <a:rPr lang="en-GB" sz="2400">
                <a:latin typeface="Arial" panose="020B0604020202020204" pitchFamily="34" charset="0"/>
                <a:cs typeface="Arial" panose="020B0604020202020204" pitchFamily="34" charset="0"/>
              </a:rPr>
              <a:t> </a:t>
            </a:r>
            <a:r>
              <a:rPr lang="en-US" sz="2400">
                <a:latin typeface="Arial" panose="020B0604020202020204" pitchFamily="34" charset="0"/>
                <a:cs typeface="Arial" panose="020B0604020202020204" pitchFamily="34" charset="0"/>
              </a:rPr>
              <a:t>Excel is used to track resident health records, medication schedules, and appointments (Bail, 2022)</a:t>
            </a:r>
            <a:endParaRPr lang="en-GB" sz="24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400">
                <a:latin typeface="Arial" panose="020B0604020202020204" pitchFamily="34" charset="0"/>
                <a:cs typeface="Arial" panose="020B0604020202020204" pitchFamily="34" charset="0"/>
              </a:rPr>
              <a:t>Accuracy &amp; Planning: A well-designed Excel sheet reduces medication errors by providing a clear, auditable record, improving accuracy in care planning (Bail, 2022).</a:t>
            </a:r>
          </a:p>
          <a:p>
            <a:pPr marL="342900" indent="-342900">
              <a:buFont typeface="Arial" panose="020B0604020202020204" pitchFamily="34" charset="0"/>
              <a:buChar char="•"/>
            </a:pPr>
            <a:r>
              <a:rPr lang="en-US" sz="2400">
                <a:latin typeface="Arial" panose="020B0604020202020204" pitchFamily="34" charset="0"/>
                <a:cs typeface="Arial" panose="020B0604020202020204" pitchFamily="34" charset="0"/>
              </a:rPr>
              <a:t>Inventory &amp; Staff Management: It helps manage inventory records, monitor stock levels of medical supplies and food, and assists in creating staff shift patterns and managing leave requests (</a:t>
            </a:r>
            <a:r>
              <a:rPr lang="en-US" sz="2400" err="1">
                <a:latin typeface="Arial" panose="020B0604020202020204" pitchFamily="34" charset="0"/>
                <a:cs typeface="Arial" panose="020B0604020202020204" pitchFamily="34" charset="0"/>
              </a:rPr>
              <a:t>LaPolla</a:t>
            </a:r>
            <a:r>
              <a:rPr lang="en-US" sz="2400">
                <a:latin typeface="Arial" panose="020B0604020202020204" pitchFamily="34" charset="0"/>
                <a:cs typeface="Arial" panose="020B0604020202020204" pitchFamily="34" charset="0"/>
              </a:rPr>
              <a:t>, 2020).</a:t>
            </a:r>
          </a:p>
          <a:p>
            <a:pPr marL="342900" indent="-342900">
              <a:buFont typeface="Arial" panose="020B0604020202020204" pitchFamily="34" charset="0"/>
              <a:buChar char="•"/>
            </a:pPr>
            <a:r>
              <a:rPr lang="en-US" sz="2400">
                <a:latin typeface="Arial" panose="020B0604020202020204" pitchFamily="34" charset="0"/>
                <a:cs typeface="Arial" panose="020B0604020202020204" pitchFamily="34" charset="0"/>
              </a:rPr>
              <a:t> Excel’s charts and graphs help care facilities understand their data and make better decisions (Bail, 2022).</a:t>
            </a:r>
            <a:endParaRPr lang="en-GB" sz="24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400">
                <a:latin typeface="Arial" panose="020B0604020202020204" pitchFamily="34" charset="0"/>
                <a:cs typeface="Arial" panose="020B0604020202020204" pitchFamily="34" charset="0"/>
              </a:rPr>
              <a:t>Excel also facilitates financial planning, making it easier to manage costs effectively.</a:t>
            </a:r>
          </a:p>
          <a:p>
            <a:pPr marL="342900" indent="-342900">
              <a:buFont typeface="Arial" panose="020B0604020202020204" pitchFamily="34" charset="0"/>
              <a:buChar char="•"/>
            </a:pPr>
            <a:r>
              <a:rPr lang="en-US" sz="2400">
                <a:latin typeface="Arial" panose="020B0604020202020204" pitchFamily="34" charset="0"/>
                <a:cs typeface="Arial" panose="020B0604020202020204" pitchFamily="34" charset="0"/>
              </a:rPr>
              <a:t>Customization  &amp; Flexibility: Excel can be </a:t>
            </a:r>
            <a:r>
              <a:rPr lang="en-US" sz="2400" err="1">
                <a:latin typeface="Arial" panose="020B0604020202020204" pitchFamily="34" charset="0"/>
                <a:cs typeface="Arial" panose="020B0604020202020204" pitchFamily="34" charset="0"/>
              </a:rPr>
              <a:t>customised</a:t>
            </a:r>
            <a:r>
              <a:rPr lang="en-US" sz="2400">
                <a:latin typeface="Arial" panose="020B0604020202020204" pitchFamily="34" charset="0"/>
                <a:cs typeface="Arial" panose="020B0604020202020204" pitchFamily="34" charset="0"/>
              </a:rPr>
              <a:t> with formulas and templates for specific care home tasks, allowing staff to design tools that fit their unique workflows (La </a:t>
            </a:r>
            <a:r>
              <a:rPr lang="en-US" sz="2400" err="1">
                <a:latin typeface="Arial" panose="020B0604020202020204" pitchFamily="34" charset="0"/>
                <a:cs typeface="Arial" panose="020B0604020202020204" pitchFamily="34" charset="0"/>
              </a:rPr>
              <a:t>Polla</a:t>
            </a:r>
            <a:r>
              <a:rPr lang="en-US" sz="2400">
                <a:latin typeface="Arial" panose="020B0604020202020204" pitchFamily="34" charset="0"/>
                <a:cs typeface="Arial" panose="020B0604020202020204" pitchFamily="34" charset="0"/>
              </a:rPr>
              <a:t>, 2020).</a:t>
            </a:r>
          </a:p>
          <a:p>
            <a:endParaRPr lang="en-US" sz="2400">
              <a:latin typeface="Arial" panose="020B0604020202020204" pitchFamily="34" charset="0"/>
              <a:cs typeface="Arial" panose="020B0604020202020204" pitchFamily="34" charset="0"/>
            </a:endParaRPr>
          </a:p>
          <a:p>
            <a:endParaRPr lang="en-US" sz="2400">
              <a:latin typeface="Arial"/>
              <a:cs typeface="Arial"/>
            </a:endParaRPr>
          </a:p>
        </p:txBody>
      </p:sp>
      <p:sp>
        <p:nvSpPr>
          <p:cNvPr id="2" name="TextBox 1">
            <a:extLst>
              <a:ext uri="{FF2B5EF4-FFF2-40B4-BE49-F238E27FC236}">
                <a16:creationId xmlns:a16="http://schemas.microsoft.com/office/drawing/2014/main" id="{D6F44A35-235F-459D-962C-B003FA36E101}"/>
              </a:ext>
            </a:extLst>
          </p:cNvPr>
          <p:cNvSpPr txBox="1"/>
          <p:nvPr/>
        </p:nvSpPr>
        <p:spPr>
          <a:xfrm>
            <a:off x="-207996" y="4225448"/>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AD46D439-566F-6764-04CC-1C0535E8A5FF}"/>
              </a:ext>
            </a:extLst>
          </p:cNvPr>
          <p:cNvSpPr txBox="1"/>
          <p:nvPr/>
        </p:nvSpPr>
        <p:spPr>
          <a:xfrm>
            <a:off x="1163604" y="5498029"/>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4154005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A364E18-0909-04B8-85B7-1D75F76733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A4E4C0D-6BCA-FC17-62BD-B629662A9D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2923855" cy="1479128"/>
          </a:xfrm>
          <a:custGeom>
            <a:avLst/>
            <a:gdLst>
              <a:gd name="connsiteX0" fmla="*/ 2923855 w 2923855"/>
              <a:gd name="connsiteY0" fmla="*/ 1479128 h 1479128"/>
              <a:gd name="connsiteX1" fmla="*/ 0 w 2923855"/>
              <a:gd name="connsiteY1" fmla="*/ 1479128 h 1479128"/>
              <a:gd name="connsiteX2" fmla="*/ 1368245 w 2923855"/>
              <a:gd name="connsiteY2" fmla="*/ 405504 h 1479128"/>
              <a:gd name="connsiteX3" fmla="*/ 1410727 w 2923855"/>
              <a:gd name="connsiteY3" fmla="*/ 373857 h 1479128"/>
              <a:gd name="connsiteX4" fmla="*/ 2503486 w 2923855"/>
              <a:gd name="connsiteY4" fmla="*/ 1756 h 1479128"/>
              <a:gd name="connsiteX5" fmla="*/ 2622568 w 2923855"/>
              <a:gd name="connsiteY5" fmla="*/ 284 h 1479128"/>
              <a:gd name="connsiteX6" fmla="*/ 2785835 w 2923855"/>
              <a:gd name="connsiteY6" fmla="*/ 9494 h 1479128"/>
              <a:gd name="connsiteX7" fmla="*/ 2923855 w 2923855"/>
              <a:gd name="connsiteY7" fmla="*/ 28352 h 1479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23855" h="1479128">
                <a:moveTo>
                  <a:pt x="2923855" y="1479128"/>
                </a:moveTo>
                <a:lnTo>
                  <a:pt x="0" y="1479128"/>
                </a:lnTo>
                <a:lnTo>
                  <a:pt x="1368245" y="405504"/>
                </a:lnTo>
                <a:lnTo>
                  <a:pt x="1410727" y="373857"/>
                </a:lnTo>
                <a:cubicBezTo>
                  <a:pt x="1742357" y="139664"/>
                  <a:pt x="2122368" y="17528"/>
                  <a:pt x="2503486" y="1756"/>
                </a:cubicBezTo>
                <a:cubicBezTo>
                  <a:pt x="2543187" y="114"/>
                  <a:pt x="2582898" y="-375"/>
                  <a:pt x="2622568" y="284"/>
                </a:cubicBezTo>
                <a:cubicBezTo>
                  <a:pt x="2677115" y="1190"/>
                  <a:pt x="2731584" y="4266"/>
                  <a:pt x="2785835" y="9494"/>
                </a:cubicBezTo>
                <a:lnTo>
                  <a:pt x="2923855" y="28352"/>
                </a:lnTo>
                <a:close/>
              </a:path>
            </a:pathLst>
          </a:custGeom>
          <a:gradFill>
            <a:gsLst>
              <a:gs pos="19000">
                <a:schemeClr val="bg2"/>
              </a:gs>
              <a:gs pos="99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8B08FA76-1ED5-E432-8E59-C7ABAAB69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4115" y="3378954"/>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1000">
                <a:schemeClr val="bg2"/>
              </a:gs>
              <a:gs pos="100000">
                <a:schemeClr val="accent1">
                  <a:lumMod val="60000"/>
                  <a:lumOff val="4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4A40E505-BFDE-899F-9328-D6FB7AC19C37}"/>
              </a:ext>
            </a:extLst>
          </p:cNvPr>
          <p:cNvSpPr txBox="1"/>
          <p:nvPr/>
        </p:nvSpPr>
        <p:spPr>
          <a:xfrm>
            <a:off x="1153793" y="1347595"/>
            <a:ext cx="10398227" cy="497614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10000"/>
              </a:lnSpc>
              <a:spcAft>
                <a:spcPts val="600"/>
              </a:spcAft>
            </a:pPr>
            <a:r>
              <a:rPr lang="en-US" sz="4000" b="1">
                <a:latin typeface="Arial"/>
                <a:cs typeface="Arial"/>
              </a:rPr>
              <a:t>Example</a:t>
            </a:r>
          </a:p>
          <a:p>
            <a:pPr indent="-228600">
              <a:lnSpc>
                <a:spcPct val="110000"/>
              </a:lnSpc>
              <a:spcAft>
                <a:spcPts val="600"/>
              </a:spcAft>
            </a:pPr>
            <a:r>
              <a:rPr lang="en-US" sz="2400">
                <a:latin typeface="Arial"/>
                <a:cs typeface="Arial"/>
              </a:rPr>
              <a:t>Excel can be used for daily health monitoring, such as tracking vital signs like blood pressure and glucose levels over time</a:t>
            </a:r>
          </a:p>
          <a:p>
            <a:pPr indent="-228600">
              <a:lnSpc>
                <a:spcPct val="110000"/>
              </a:lnSpc>
              <a:spcAft>
                <a:spcPts val="600"/>
              </a:spcAft>
            </a:pPr>
            <a:r>
              <a:rPr lang="en-US" sz="2400">
                <a:latin typeface="Arial"/>
                <a:cs typeface="Arial"/>
              </a:rPr>
              <a:t>.Scenario:</a:t>
            </a:r>
          </a:p>
          <a:p>
            <a:pPr indent="-228600">
              <a:lnSpc>
                <a:spcPct val="110000"/>
              </a:lnSpc>
              <a:spcAft>
                <a:spcPts val="600"/>
              </a:spcAft>
            </a:pPr>
            <a:endParaRPr lang="en-US" sz="2400">
              <a:latin typeface="Arial"/>
              <a:cs typeface="Arial"/>
            </a:endParaRPr>
          </a:p>
          <a:p>
            <a:pPr indent="-228600">
              <a:lnSpc>
                <a:spcPct val="110000"/>
              </a:lnSpc>
              <a:spcAft>
                <a:spcPts val="600"/>
              </a:spcAft>
            </a:pPr>
            <a:r>
              <a:rPr lang="en-US" sz="2400">
                <a:latin typeface="Arial"/>
                <a:cs typeface="Arial"/>
              </a:rPr>
              <a:t>Nurse A uses Excel to log all medications administered during her shift, including time, dosage, and resident name. At the end of the shift, Nurse B quickly reviews the Excel sheet to confirm which medications have already been given, ensuring no doses are missed or duplicated.</a:t>
            </a:r>
          </a:p>
          <a:p>
            <a:pPr indent="-228600">
              <a:lnSpc>
                <a:spcPct val="110000"/>
              </a:lnSpc>
              <a:spcAft>
                <a:spcPts val="600"/>
              </a:spcAft>
            </a:pPr>
            <a:endParaRPr lang="en-US" sz="2400">
              <a:latin typeface="Arial"/>
              <a:cs typeface="Arial"/>
            </a:endParaRPr>
          </a:p>
        </p:txBody>
      </p:sp>
      <p:pic>
        <p:nvPicPr>
          <p:cNvPr id="3" name="Picture 2">
            <a:extLst>
              <a:ext uri="{FF2B5EF4-FFF2-40B4-BE49-F238E27FC236}">
                <a16:creationId xmlns:a16="http://schemas.microsoft.com/office/drawing/2014/main" id="{3E5AC28B-806B-1B60-146E-6E66B6B7D48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797720" y="5319532"/>
            <a:ext cx="1740560" cy="977841"/>
          </a:xfrm>
          <a:prstGeom prst="rect">
            <a:avLst/>
          </a:prstGeom>
        </p:spPr>
      </p:pic>
      <p:sp>
        <p:nvSpPr>
          <p:cNvPr id="10" name="TextBox 9">
            <a:extLst>
              <a:ext uri="{FF2B5EF4-FFF2-40B4-BE49-F238E27FC236}">
                <a16:creationId xmlns:a16="http://schemas.microsoft.com/office/drawing/2014/main" id="{F890528D-7BEE-745D-B348-28681AEDA4CB}"/>
              </a:ext>
            </a:extLst>
          </p:cNvPr>
          <p:cNvSpPr txBox="1"/>
          <p:nvPr/>
        </p:nvSpPr>
        <p:spPr>
          <a:xfrm>
            <a:off x="9438979" y="6335154"/>
            <a:ext cx="278633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Source: (b. n) accessed 3rd October 2025</a:t>
            </a:r>
          </a:p>
        </p:txBody>
      </p:sp>
    </p:spTree>
    <p:extLst>
      <p:ext uri="{BB962C8B-B14F-4D97-AF65-F5344CB8AC3E}">
        <p14:creationId xmlns:p14="http://schemas.microsoft.com/office/powerpoint/2010/main" val="6891287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3D00CB3E-22D8-C88A-E699-CC9736BC9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948311-38C1-5F3E-6A4A-96D9444CCE73}"/>
              </a:ext>
            </a:extLst>
          </p:cNvPr>
          <p:cNvSpPr>
            <a:spLocks noGrp="1"/>
          </p:cNvSpPr>
          <p:nvPr>
            <p:ph type="title"/>
          </p:nvPr>
        </p:nvSpPr>
        <p:spPr>
          <a:xfrm>
            <a:off x="189779" y="35943"/>
            <a:ext cx="6648382" cy="1746129"/>
          </a:xfrm>
        </p:spPr>
        <p:txBody>
          <a:bodyPr anchor="ctr">
            <a:normAutofit/>
          </a:bodyPr>
          <a:lstStyle/>
          <a:p>
            <a:r>
              <a:rPr lang="en-GB" sz="4000">
                <a:latin typeface="Arial" panose="020B0604020202020204" pitchFamily="34" charset="0"/>
                <a:cs typeface="Arial" panose="020B0604020202020204" pitchFamily="34" charset="0"/>
              </a:rPr>
              <a:t>MS Excel Operations – Limitation</a:t>
            </a:r>
            <a:endParaRPr lang="en-US" sz="4000">
              <a:latin typeface="Arial" panose="020B0604020202020204" pitchFamily="34" charset="0"/>
              <a:cs typeface="Arial" panose="020B0604020202020204" pitchFamily="34" charset="0"/>
            </a:endParaRPr>
          </a:p>
        </p:txBody>
      </p:sp>
      <p:sp>
        <p:nvSpPr>
          <p:cNvPr id="24" name="Content Placeholder 2">
            <a:extLst>
              <a:ext uri="{FF2B5EF4-FFF2-40B4-BE49-F238E27FC236}">
                <a16:creationId xmlns:a16="http://schemas.microsoft.com/office/drawing/2014/main" id="{ABC49523-A7E8-0BAA-823D-573588BA1ECF}"/>
              </a:ext>
            </a:extLst>
          </p:cNvPr>
          <p:cNvSpPr>
            <a:spLocks noGrp="1"/>
          </p:cNvSpPr>
          <p:nvPr>
            <p:ph idx="1"/>
          </p:nvPr>
        </p:nvSpPr>
        <p:spPr>
          <a:xfrm>
            <a:off x="448571" y="1931719"/>
            <a:ext cx="10875325" cy="4760942"/>
          </a:xfrm>
        </p:spPr>
        <p:txBody>
          <a:bodyPr vert="horz" lIns="91440" tIns="45720" rIns="91440" bIns="45720" rtlCol="0" anchor="t">
            <a:noAutofit/>
          </a:bodyPr>
          <a:lstStyle/>
          <a:p>
            <a:pPr>
              <a:lnSpc>
                <a:spcPct val="110000"/>
              </a:lnSpc>
            </a:pPr>
            <a:r>
              <a:rPr lang="en-GB">
                <a:latin typeface="Arial"/>
                <a:cs typeface="Times New Roman"/>
              </a:rPr>
              <a:t>· Security Risks: Excel files can be easily copied, shared, or edited without proper security controls, potentially exposing sensitive resident information (Bail, 2022).</a:t>
            </a:r>
            <a:endParaRPr lang="en-GB">
              <a:latin typeface="Arial"/>
              <a:cs typeface="Arial"/>
            </a:endParaRPr>
          </a:p>
          <a:p>
            <a:pPr>
              <a:lnSpc>
                <a:spcPct val="110000"/>
              </a:lnSpc>
            </a:pPr>
            <a:r>
              <a:rPr lang="en-GB">
                <a:latin typeface="Arial"/>
                <a:cs typeface="Times New Roman"/>
              </a:rPr>
              <a:t>· Human Error: Manual data entry increases the risk of mistakes, such as incorrect medication doses or appointment times (La Polla, 2020).</a:t>
            </a:r>
            <a:endParaRPr lang="en-GB">
              <a:latin typeface="Arial"/>
              <a:cs typeface="Arial"/>
            </a:endParaRPr>
          </a:p>
          <a:p>
            <a:pPr>
              <a:lnSpc>
                <a:spcPct val="110000"/>
              </a:lnSpc>
            </a:pPr>
            <a:r>
              <a:rPr lang="en-GB">
                <a:latin typeface="Arial"/>
                <a:cs typeface="Times New Roman"/>
              </a:rPr>
              <a:t>· Version Control: It is difficult to track changes and avoid version conflicts when multiple staff members edit the same file.</a:t>
            </a:r>
            <a:endParaRPr lang="en-GB">
              <a:latin typeface="Arial"/>
              <a:cs typeface="Arial"/>
            </a:endParaRPr>
          </a:p>
          <a:p>
            <a:pPr>
              <a:lnSpc>
                <a:spcPct val="110000"/>
              </a:lnSpc>
            </a:pPr>
            <a:r>
              <a:rPr lang="en-GB">
                <a:latin typeface="Arial"/>
                <a:cs typeface="Times New Roman"/>
              </a:rPr>
              <a:t>· Lack of Automation: Excel does not provide automatic alerts or reminders for medication times or appointments.</a:t>
            </a:r>
            <a:endParaRPr lang="en-GB">
              <a:latin typeface="Arial"/>
              <a:cs typeface="Arial"/>
            </a:endParaRPr>
          </a:p>
          <a:p>
            <a:pPr>
              <a:lnSpc>
                <a:spcPct val="110000"/>
              </a:lnSpc>
            </a:pPr>
            <a:r>
              <a:rPr lang="en-GB">
                <a:latin typeface="Arial"/>
                <a:cs typeface="Times New Roman"/>
              </a:rPr>
              <a:t>· Skill &amp; Scale: It requires specific skills not all care staff may possess, and its row and column limits can constrain a growing care home.</a:t>
            </a:r>
            <a:endParaRPr lang="en-GB">
              <a:latin typeface="Arial"/>
              <a:cs typeface="Arial"/>
            </a:endParaRPr>
          </a:p>
          <a:p>
            <a:pPr>
              <a:lnSpc>
                <a:spcPct val="110000"/>
              </a:lnSpc>
            </a:pPr>
            <a:r>
              <a:rPr lang="en-GB">
                <a:latin typeface="Arial"/>
                <a:cs typeface="Times New Roman"/>
              </a:rPr>
              <a:t>· Not a Clinical System: Excel lacks advanced features and mobile integration with specialised systems like NHS electronic health records.</a:t>
            </a:r>
            <a:endParaRPr lang="en-GB">
              <a:latin typeface="Arial"/>
            </a:endParaRPr>
          </a:p>
        </p:txBody>
      </p:sp>
      <p:pic>
        <p:nvPicPr>
          <p:cNvPr id="7" name="Graphic 6" descr="Open Folder">
            <a:extLst>
              <a:ext uri="{FF2B5EF4-FFF2-40B4-BE49-F238E27FC236}">
                <a16:creationId xmlns:a16="http://schemas.microsoft.com/office/drawing/2014/main" id="{8D5B30CB-0BE8-7B8E-D4BF-B3DD27DDABD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83902" y="-745323"/>
            <a:ext cx="3144042" cy="3144042"/>
          </a:xfrm>
          <a:prstGeom prst="rect">
            <a:avLst/>
          </a:prstGeom>
        </p:spPr>
      </p:pic>
    </p:spTree>
    <p:extLst>
      <p:ext uri="{BB962C8B-B14F-4D97-AF65-F5344CB8AC3E}">
        <p14:creationId xmlns:p14="http://schemas.microsoft.com/office/powerpoint/2010/main" val="34083450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2AA3712-C5CA-A663-E80E-253CE0930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D82D3A-53AF-AAB0-65E4-EBAFD5CE4EA6}"/>
              </a:ext>
            </a:extLst>
          </p:cNvPr>
          <p:cNvSpPr>
            <a:spLocks noGrp="1"/>
          </p:cNvSpPr>
          <p:nvPr>
            <p:ph type="title"/>
          </p:nvPr>
        </p:nvSpPr>
        <p:spPr>
          <a:xfrm>
            <a:off x="419819" y="251603"/>
            <a:ext cx="2462511" cy="1415451"/>
          </a:xfrm>
        </p:spPr>
        <p:txBody>
          <a:bodyPr anchor="ctr">
            <a:normAutofit/>
          </a:bodyPr>
          <a:lstStyle/>
          <a:p>
            <a:r>
              <a:rPr lang="en-GB"/>
              <a:t>Example</a:t>
            </a:r>
          </a:p>
        </p:txBody>
      </p:sp>
      <p:sp>
        <p:nvSpPr>
          <p:cNvPr id="3" name="Content Placeholder 2">
            <a:extLst>
              <a:ext uri="{FF2B5EF4-FFF2-40B4-BE49-F238E27FC236}">
                <a16:creationId xmlns:a16="http://schemas.microsoft.com/office/drawing/2014/main" id="{DE237662-0C08-420C-B082-6D68EA69D778}"/>
              </a:ext>
            </a:extLst>
          </p:cNvPr>
          <p:cNvSpPr>
            <a:spLocks noGrp="1"/>
          </p:cNvSpPr>
          <p:nvPr>
            <p:ph idx="1"/>
          </p:nvPr>
        </p:nvSpPr>
        <p:spPr>
          <a:xfrm>
            <a:off x="362308" y="1313493"/>
            <a:ext cx="4877904" cy="5134753"/>
          </a:xfrm>
        </p:spPr>
        <p:txBody>
          <a:bodyPr vert="horz" lIns="91440" tIns="45720" rIns="91440" bIns="45720" rtlCol="0" anchor="t">
            <a:noAutofit/>
          </a:bodyPr>
          <a:lstStyle/>
          <a:p>
            <a:pPr>
              <a:lnSpc>
                <a:spcPct val="110000"/>
              </a:lnSpc>
            </a:pPr>
            <a:endParaRPr lang="en-GB" sz="2000">
              <a:latin typeface="Arial"/>
              <a:cs typeface="Times New Roman"/>
            </a:endParaRPr>
          </a:p>
          <a:p>
            <a:pPr>
              <a:lnSpc>
                <a:spcPct val="110000"/>
              </a:lnSpc>
            </a:pPr>
            <a:r>
              <a:rPr lang="en-GB" sz="2000">
                <a:latin typeface="Arial"/>
                <a:cs typeface="Times New Roman"/>
              </a:rPr>
              <a:t>During the COVID-19 pandemic, Public Health England missed nearly 16,000 test records due to Excel’s row limit (La Polla, 2020)</a:t>
            </a:r>
          </a:p>
          <a:p>
            <a:pPr>
              <a:lnSpc>
                <a:spcPct val="110000"/>
              </a:lnSpc>
            </a:pPr>
            <a:r>
              <a:rPr lang="en-GB" sz="2000">
                <a:latin typeface="Arial"/>
                <a:cs typeface="Times New Roman"/>
              </a:rPr>
              <a:t>Scenario:</a:t>
            </a:r>
          </a:p>
          <a:p>
            <a:pPr>
              <a:lnSpc>
                <a:spcPct val="110000"/>
              </a:lnSpc>
            </a:pPr>
            <a:r>
              <a:rPr lang="en-GB" sz="2000">
                <a:latin typeface="Arial"/>
                <a:cs typeface="Times New Roman"/>
              </a:rPr>
              <a:t>Two staff members at Sunrise Care Home updated the same Excel file on different computers. When they saved their changes, one person’s work overwrote the other’s, causing important information to be lost</a:t>
            </a:r>
            <a:endParaRPr lang="en-GB" sz="2000">
              <a:latin typeface="Arial"/>
              <a:cs typeface="Arial"/>
            </a:endParaRPr>
          </a:p>
          <a:p>
            <a:pPr>
              <a:lnSpc>
                <a:spcPct val="110000"/>
              </a:lnSpc>
            </a:pPr>
            <a:endParaRPr lang="en-GB" sz="1400">
              <a:latin typeface="Arial"/>
              <a:cs typeface="Times New Roman"/>
            </a:endParaRPr>
          </a:p>
          <a:p>
            <a:pPr>
              <a:lnSpc>
                <a:spcPct val="110000"/>
              </a:lnSpc>
            </a:pPr>
            <a:endParaRPr lang="en-GB" sz="1400"/>
          </a:p>
        </p:txBody>
      </p:sp>
      <p:pic>
        <p:nvPicPr>
          <p:cNvPr id="7" name="Graphic 6" descr="Test tubes">
            <a:extLst>
              <a:ext uri="{FF2B5EF4-FFF2-40B4-BE49-F238E27FC236}">
                <a16:creationId xmlns:a16="http://schemas.microsoft.com/office/drawing/2014/main" id="{CFF46848-835A-A102-14B7-440B952D268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6000" y="935440"/>
            <a:ext cx="4953000" cy="4953000"/>
          </a:xfrm>
          <a:prstGeom prst="rect">
            <a:avLst/>
          </a:prstGeom>
        </p:spPr>
      </p:pic>
      <p:sp>
        <p:nvSpPr>
          <p:cNvPr id="5" name="TextBox 4">
            <a:extLst>
              <a:ext uri="{FF2B5EF4-FFF2-40B4-BE49-F238E27FC236}">
                <a16:creationId xmlns:a16="http://schemas.microsoft.com/office/drawing/2014/main" id="{DB6910C8-D45A-B564-1354-5140EC0C437E}"/>
              </a:ext>
            </a:extLst>
          </p:cNvPr>
          <p:cNvSpPr txBox="1"/>
          <p:nvPr/>
        </p:nvSpPr>
        <p:spPr>
          <a:xfrm>
            <a:off x="6170211" y="5509273"/>
            <a:ext cx="451161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Source: by design accessed  on 3rd  October 2025</a:t>
            </a:r>
          </a:p>
        </p:txBody>
      </p:sp>
    </p:spTree>
    <p:extLst>
      <p:ext uri="{BB962C8B-B14F-4D97-AF65-F5344CB8AC3E}">
        <p14:creationId xmlns:p14="http://schemas.microsoft.com/office/powerpoint/2010/main" val="7585473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E259EAA-3827-BEFD-3AE5-26669D20B4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44CA8E-7489-4928-A4BD-58D7AE4FB577}"/>
              </a:ext>
            </a:extLst>
          </p:cNvPr>
          <p:cNvSpPr>
            <a:spLocks noGrp="1"/>
          </p:cNvSpPr>
          <p:nvPr>
            <p:ph type="title"/>
          </p:nvPr>
        </p:nvSpPr>
        <p:spPr>
          <a:xfrm>
            <a:off x="1569884" y="-457085"/>
            <a:ext cx="9052232" cy="45719"/>
          </a:xfrm>
        </p:spPr>
        <p:txBody>
          <a:bodyPr anchor="t">
            <a:normAutofit fontScale="90000"/>
          </a:bodyPr>
          <a:lstStyle/>
          <a:p>
            <a:pPr algn="just"/>
            <a:r>
              <a:rPr lang="en-GB" sz="4400">
                <a:latin typeface="Arial"/>
                <a:cs typeface="Arial"/>
              </a:rPr>
              <a:t>   </a:t>
            </a:r>
            <a:br>
              <a:rPr lang="en-GB" sz="4400">
                <a:latin typeface="Arial"/>
                <a:cs typeface="Arial"/>
              </a:rPr>
            </a:br>
            <a:r>
              <a:rPr lang="en-GB" sz="4400">
                <a:latin typeface="Arial"/>
                <a:cs typeface="Arial"/>
              </a:rPr>
              <a:t>MS Teams Operation- Benefits</a:t>
            </a:r>
          </a:p>
        </p:txBody>
      </p:sp>
      <p:pic>
        <p:nvPicPr>
          <p:cNvPr id="5" name="Picture 4" descr="Multi-coloured dialogue boxes">
            <a:extLst>
              <a:ext uri="{FF2B5EF4-FFF2-40B4-BE49-F238E27FC236}">
                <a16:creationId xmlns:a16="http://schemas.microsoft.com/office/drawing/2014/main" id="{58B2F5FC-4406-8876-601C-CA3C7C0B65E0}"/>
              </a:ext>
            </a:extLst>
          </p:cNvPr>
          <p:cNvPicPr>
            <a:picLocks noChangeAspect="1"/>
          </p:cNvPicPr>
          <p:nvPr/>
        </p:nvPicPr>
        <p:blipFill>
          <a:blip r:embed="rId2"/>
          <a:srcRect t="22218" r="-3" b="7578"/>
          <a:stretch>
            <a:fillRect/>
          </a:stretch>
        </p:blipFill>
        <p:spPr>
          <a:xfrm>
            <a:off x="8392953" y="4789829"/>
            <a:ext cx="3794238" cy="2064094"/>
          </a:xfrm>
          <a:prstGeom prst="rect">
            <a:avLst/>
          </a:prstGeom>
        </p:spPr>
      </p:pic>
      <p:sp>
        <p:nvSpPr>
          <p:cNvPr id="3" name="Content Placeholder 2">
            <a:extLst>
              <a:ext uri="{FF2B5EF4-FFF2-40B4-BE49-F238E27FC236}">
                <a16:creationId xmlns:a16="http://schemas.microsoft.com/office/drawing/2014/main" id="{7FE0C5A4-A4BF-F302-4A1E-C7611925178F}"/>
              </a:ext>
            </a:extLst>
          </p:cNvPr>
          <p:cNvSpPr>
            <a:spLocks noGrp="1"/>
          </p:cNvSpPr>
          <p:nvPr>
            <p:ph idx="1"/>
          </p:nvPr>
        </p:nvSpPr>
        <p:spPr>
          <a:xfrm>
            <a:off x="80227" y="868451"/>
            <a:ext cx="11064831" cy="3305393"/>
          </a:xfrm>
        </p:spPr>
        <p:txBody>
          <a:bodyPr vert="horz" lIns="91440" tIns="45720" rIns="91440" bIns="45720" rtlCol="0" anchor="t">
            <a:noAutofit/>
          </a:bodyPr>
          <a:lstStyle/>
          <a:p>
            <a:pPr>
              <a:lnSpc>
                <a:spcPct val="110000"/>
              </a:lnSpc>
            </a:pPr>
            <a:r>
              <a:rPr lang="en-GB" sz="2400">
                <a:latin typeface="Arial"/>
                <a:cs typeface="Arial"/>
              </a:rPr>
              <a:t>Centralised Communication: MS Teams replaces phone calls and paper notes with a unified platform for chat, video calls, and meetings (</a:t>
            </a:r>
            <a:r>
              <a:rPr lang="en-GB" sz="2400" err="1">
                <a:latin typeface="Arial"/>
                <a:cs typeface="Arial"/>
              </a:rPr>
              <a:t>Varsi</a:t>
            </a:r>
            <a:r>
              <a:rPr lang="en-GB" sz="2400">
                <a:latin typeface="Arial"/>
                <a:cs typeface="Arial"/>
              </a:rPr>
              <a:t> et al., 2021).</a:t>
            </a:r>
          </a:p>
          <a:p>
            <a:pPr>
              <a:lnSpc>
                <a:spcPct val="110000"/>
              </a:lnSpc>
            </a:pPr>
            <a:r>
              <a:rPr lang="en-GB" sz="2400">
                <a:latin typeface="Arial"/>
                <a:cs typeface="Arial"/>
              </a:rPr>
              <a:t>Improved Care Coordination: It facilitates seamless shift handovers and staff updates, ensuring all team members are informed (</a:t>
            </a:r>
            <a:r>
              <a:rPr lang="en-GB" sz="2400" err="1">
                <a:latin typeface="Arial"/>
                <a:cs typeface="Arial"/>
              </a:rPr>
              <a:t>Varsi</a:t>
            </a:r>
            <a:r>
              <a:rPr lang="en-GB" sz="2400">
                <a:latin typeface="Arial"/>
                <a:cs typeface="Arial"/>
              </a:rPr>
              <a:t> et al., 2021).</a:t>
            </a:r>
          </a:p>
          <a:p>
            <a:pPr>
              <a:lnSpc>
                <a:spcPct val="110000"/>
              </a:lnSpc>
            </a:pPr>
            <a:r>
              <a:rPr lang="en-GB" sz="2400">
                <a:latin typeface="Arial"/>
                <a:cs typeface="Arial"/>
              </a:rPr>
              <a:t>Training &amp; Collaboration: Teams can host training sessions and share learning materials. Quick questions can be asked via chat without interrupting colleagues.</a:t>
            </a:r>
          </a:p>
          <a:p>
            <a:pPr>
              <a:lnSpc>
                <a:spcPct val="110000"/>
              </a:lnSpc>
            </a:pPr>
            <a:endParaRPr lang="en-GB" sz="1100">
              <a:latin typeface="Arial"/>
              <a:cs typeface="Arial"/>
            </a:endParaRPr>
          </a:p>
        </p:txBody>
      </p:sp>
    </p:spTree>
    <p:extLst>
      <p:ext uri="{BB962C8B-B14F-4D97-AF65-F5344CB8AC3E}">
        <p14:creationId xmlns:p14="http://schemas.microsoft.com/office/powerpoint/2010/main" val="21775634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00CB3E-22D8-C88A-E699-CC9736BC9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307AC8-7E11-0D0A-A10D-6E4A6AF38AE8}"/>
              </a:ext>
            </a:extLst>
          </p:cNvPr>
          <p:cNvSpPr>
            <a:spLocks noGrp="1"/>
          </p:cNvSpPr>
          <p:nvPr>
            <p:ph type="title"/>
          </p:nvPr>
        </p:nvSpPr>
        <p:spPr>
          <a:xfrm rot="10800000" flipV="1">
            <a:off x="106628" y="3408195"/>
            <a:ext cx="4844577" cy="910938"/>
          </a:xfrm>
        </p:spPr>
        <p:txBody>
          <a:bodyPr anchor="ctr">
            <a:normAutofit/>
          </a:bodyPr>
          <a:lstStyle/>
          <a:p>
            <a:r>
              <a:rPr lang="en-GB">
                <a:latin typeface="Arial"/>
                <a:cs typeface="Arial"/>
              </a:rPr>
              <a:t>Example</a:t>
            </a:r>
          </a:p>
        </p:txBody>
      </p:sp>
      <p:sp>
        <p:nvSpPr>
          <p:cNvPr id="3" name="Content Placeholder 2">
            <a:extLst>
              <a:ext uri="{FF2B5EF4-FFF2-40B4-BE49-F238E27FC236}">
                <a16:creationId xmlns:a16="http://schemas.microsoft.com/office/drawing/2014/main" id="{F1578E63-0AD2-46A1-B1A8-7F56B476B438}"/>
              </a:ext>
            </a:extLst>
          </p:cNvPr>
          <p:cNvSpPr>
            <a:spLocks noGrp="1"/>
          </p:cNvSpPr>
          <p:nvPr>
            <p:ph idx="1"/>
          </p:nvPr>
        </p:nvSpPr>
        <p:spPr>
          <a:xfrm>
            <a:off x="-9846" y="55683"/>
            <a:ext cx="12201846" cy="3359702"/>
          </a:xfrm>
        </p:spPr>
        <p:txBody>
          <a:bodyPr vert="horz" lIns="91440" tIns="45720" rIns="91440" bIns="45720" rtlCol="0" anchor="t">
            <a:noAutofit/>
          </a:bodyPr>
          <a:lstStyle/>
          <a:p>
            <a:pPr>
              <a:lnSpc>
                <a:spcPct val="110000"/>
              </a:lnSpc>
            </a:pPr>
            <a:r>
              <a:rPr lang="en-GB" sz="2800">
                <a:latin typeface="Arial"/>
                <a:cs typeface="Arial"/>
              </a:rPr>
              <a:t>A nurse ending their shift can leave a detailed written update in the Team channel.</a:t>
            </a:r>
          </a:p>
          <a:p>
            <a:pPr>
              <a:lnSpc>
                <a:spcPct val="110000"/>
              </a:lnSpc>
            </a:pPr>
            <a:r>
              <a:rPr lang="en-GB" sz="2800">
                <a:latin typeface="Arial"/>
                <a:cs typeface="Arial"/>
              </a:rPr>
              <a:t>Scenario:</a:t>
            </a:r>
          </a:p>
          <a:p>
            <a:pPr>
              <a:lnSpc>
                <a:spcPct val="110000"/>
              </a:lnSpc>
            </a:pPr>
            <a:r>
              <a:rPr lang="en-GB" sz="2800">
                <a:latin typeface="Arial"/>
                <a:cs typeface="Arial"/>
              </a:rPr>
              <a:t>MS Teams enables the manager to swiftly share updated guidelines with all nurses, who can instantly access and review the information (</a:t>
            </a:r>
            <a:r>
              <a:rPr lang="en-GB" sz="2800" err="1">
                <a:latin typeface="Arial"/>
                <a:cs typeface="Arial"/>
              </a:rPr>
              <a:t>Varsi</a:t>
            </a:r>
            <a:r>
              <a:rPr lang="en-GB" sz="2800">
                <a:latin typeface="Arial"/>
                <a:cs typeface="Arial"/>
              </a:rPr>
              <a:t> et al., 2021).</a:t>
            </a:r>
          </a:p>
          <a:p>
            <a:pPr>
              <a:lnSpc>
                <a:spcPct val="110000"/>
              </a:lnSpc>
            </a:pPr>
            <a:endParaRPr lang="en-GB"/>
          </a:p>
        </p:txBody>
      </p:sp>
      <p:pic>
        <p:nvPicPr>
          <p:cNvPr id="7" name="Graphic 6" descr="Motorcycle">
            <a:extLst>
              <a:ext uri="{FF2B5EF4-FFF2-40B4-BE49-F238E27FC236}">
                <a16:creationId xmlns:a16="http://schemas.microsoft.com/office/drawing/2014/main" id="{9E8F3DC2-5FE1-7BD6-2722-5C4782D4298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47958" y="3692393"/>
            <a:ext cx="3144042" cy="3144042"/>
          </a:xfrm>
          <a:prstGeom prst="rect">
            <a:avLst/>
          </a:prstGeom>
        </p:spPr>
      </p:pic>
      <p:sp>
        <p:nvSpPr>
          <p:cNvPr id="5" name="TextBox 4">
            <a:extLst>
              <a:ext uri="{FF2B5EF4-FFF2-40B4-BE49-F238E27FC236}">
                <a16:creationId xmlns:a16="http://schemas.microsoft.com/office/drawing/2014/main" id="{F0C66F48-41C9-9FBA-15A1-4307EB20BDBB}"/>
              </a:ext>
            </a:extLst>
          </p:cNvPr>
          <p:cNvSpPr txBox="1"/>
          <p:nvPr/>
        </p:nvSpPr>
        <p:spPr>
          <a:xfrm>
            <a:off x="565246" y="4242451"/>
            <a:ext cx="6104192" cy="2513893"/>
          </a:xfrm>
          <a:prstGeom prst="rect">
            <a:avLst/>
          </a:prstGeom>
          <a:noFill/>
        </p:spPr>
        <p:txBody>
          <a:bodyPr wrap="square" lIns="91440" tIns="45720" rIns="91440" bIns="45720" anchor="t">
            <a:spAutoFit/>
          </a:bodyPr>
          <a:lstStyle/>
          <a:p>
            <a:pPr>
              <a:lnSpc>
                <a:spcPct val="110000"/>
              </a:lnSpc>
            </a:pPr>
            <a:r>
              <a:rPr lang="en-GB" sz="1800">
                <a:latin typeface="Arial"/>
                <a:cs typeface="Arial"/>
              </a:rPr>
              <a:t>Document Sharing &amp; Storage: Staff can securely share policies, care plans, and reports in one place, reducing the risk of lost paperwork.</a:t>
            </a:r>
          </a:p>
          <a:p>
            <a:pPr>
              <a:lnSpc>
                <a:spcPct val="110000"/>
              </a:lnSpc>
            </a:pPr>
            <a:r>
              <a:rPr lang="en-GB" sz="1800">
                <a:latin typeface="Arial"/>
                <a:cs typeface="Arial"/>
              </a:rPr>
              <a:t>Task Management: Built-in tools like Planner and To-Do help assign and track tasks.</a:t>
            </a:r>
          </a:p>
          <a:p>
            <a:pPr>
              <a:lnSpc>
                <a:spcPct val="110000"/>
              </a:lnSpc>
            </a:pPr>
            <a:r>
              <a:rPr lang="en-GB" sz="1800">
                <a:latin typeface="Arial"/>
                <a:cs typeface="Arial"/>
              </a:rPr>
              <a:t>Integration with Other Apps: MS Teams integrates with Microsoft 365 apps (Word, Excel, Outlook) and third-party tools.</a:t>
            </a:r>
          </a:p>
        </p:txBody>
      </p:sp>
    </p:spTree>
    <p:extLst>
      <p:ext uri="{BB962C8B-B14F-4D97-AF65-F5344CB8AC3E}">
        <p14:creationId xmlns:p14="http://schemas.microsoft.com/office/powerpoint/2010/main" val="20991496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3D00CB3E-22D8-C88A-E699-CC9736BC9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FF0D84-0FF4-D028-5050-825D4FCCBFFB}"/>
              </a:ext>
            </a:extLst>
          </p:cNvPr>
          <p:cNvSpPr>
            <a:spLocks noGrp="1"/>
          </p:cNvSpPr>
          <p:nvPr>
            <p:ph type="title"/>
          </p:nvPr>
        </p:nvSpPr>
        <p:spPr>
          <a:xfrm>
            <a:off x="146648" y="50321"/>
            <a:ext cx="6691513" cy="1242921"/>
          </a:xfrm>
        </p:spPr>
        <p:txBody>
          <a:bodyPr anchor="ctr">
            <a:normAutofit/>
          </a:bodyPr>
          <a:lstStyle/>
          <a:p>
            <a:r>
              <a:rPr lang="en-GB" sz="4000">
                <a:latin typeface="Arial"/>
                <a:cs typeface="Arial"/>
              </a:rPr>
              <a:t>MS Teams Operations – Limitations</a:t>
            </a:r>
            <a:endParaRPr lang="en-GB" sz="4000" b="0">
              <a:latin typeface="Arial"/>
              <a:cs typeface="Arial"/>
            </a:endParaRPr>
          </a:p>
        </p:txBody>
      </p:sp>
      <p:sp>
        <p:nvSpPr>
          <p:cNvPr id="40" name="Content Placeholder 2">
            <a:extLst>
              <a:ext uri="{FF2B5EF4-FFF2-40B4-BE49-F238E27FC236}">
                <a16:creationId xmlns:a16="http://schemas.microsoft.com/office/drawing/2014/main" id="{8835CFD2-BD21-0B95-E349-9FD368571C49}"/>
              </a:ext>
            </a:extLst>
          </p:cNvPr>
          <p:cNvSpPr>
            <a:spLocks noGrp="1"/>
          </p:cNvSpPr>
          <p:nvPr>
            <p:ph idx="1"/>
          </p:nvPr>
        </p:nvSpPr>
        <p:spPr>
          <a:xfrm>
            <a:off x="161025" y="1255982"/>
            <a:ext cx="6677137" cy="5537321"/>
          </a:xfrm>
        </p:spPr>
        <p:txBody>
          <a:bodyPr vert="horz" lIns="91440" tIns="45720" rIns="91440" bIns="45720" rtlCol="0" anchor="t">
            <a:noAutofit/>
          </a:bodyPr>
          <a:lstStyle/>
          <a:p>
            <a:pPr>
              <a:lnSpc>
                <a:spcPct val="110000"/>
              </a:lnSpc>
            </a:pPr>
            <a:r>
              <a:rPr lang="en-GB" sz="2000">
                <a:latin typeface="Arial"/>
                <a:cs typeface="Arial"/>
              </a:rPr>
              <a:t>Digital Literacy: Some staff may lack proficiency with all of MS Teams’ features, which can hinder effective use (</a:t>
            </a:r>
            <a:r>
              <a:rPr lang="en-GB" sz="2000" err="1">
                <a:latin typeface="Arial"/>
                <a:cs typeface="Arial"/>
              </a:rPr>
              <a:t>Xia</a:t>
            </a:r>
            <a:r>
              <a:rPr lang="en-GB" sz="2000">
                <a:latin typeface="Arial"/>
                <a:cs typeface="Arial"/>
              </a:rPr>
              <a:t> et al., 2020).</a:t>
            </a:r>
          </a:p>
          <a:p>
            <a:pPr>
              <a:lnSpc>
                <a:spcPct val="110000"/>
              </a:lnSpc>
            </a:pPr>
            <a:r>
              <a:rPr lang="en-GB" sz="2000">
                <a:latin typeface="Arial"/>
                <a:cs typeface="Arial"/>
              </a:rPr>
              <a:t>Internet Dependency: Uneven internet access or slow connections can disrupt real-time communication.</a:t>
            </a:r>
          </a:p>
          <a:p>
            <a:pPr>
              <a:lnSpc>
                <a:spcPct val="110000"/>
              </a:lnSpc>
            </a:pPr>
            <a:r>
              <a:rPr lang="en-GB" sz="2000">
                <a:latin typeface="Arial"/>
                <a:cs typeface="Arial"/>
              </a:rPr>
              <a:t>Ongoing Training &amp; Support: Continuous training is needed to keep up with updates and technical issues. IT support must be readily available (</a:t>
            </a:r>
            <a:r>
              <a:rPr lang="en-GB" sz="2000" err="1">
                <a:latin typeface="Arial"/>
                <a:cs typeface="Arial"/>
              </a:rPr>
              <a:t>Xia</a:t>
            </a:r>
            <a:r>
              <a:rPr lang="en-GB" sz="2000">
                <a:latin typeface="Arial"/>
                <a:cs typeface="Arial"/>
              </a:rPr>
              <a:t> et al., 2020).</a:t>
            </a:r>
          </a:p>
          <a:p>
            <a:pPr>
              <a:lnSpc>
                <a:spcPct val="110000"/>
              </a:lnSpc>
            </a:pPr>
            <a:r>
              <a:rPr lang="en-GB" sz="2000">
                <a:latin typeface="Arial"/>
                <a:cs typeface="Arial"/>
              </a:rPr>
              <a:t>Technical Limitations: MS Teams can have high CPU usage during large meetings.</a:t>
            </a:r>
          </a:p>
          <a:p>
            <a:pPr>
              <a:lnSpc>
                <a:spcPct val="110000"/>
              </a:lnSpc>
            </a:pPr>
            <a:r>
              <a:rPr lang="en-GB" sz="2000">
                <a:latin typeface="Arial"/>
                <a:cs typeface="Arial"/>
              </a:rPr>
              <a:t>Data Management: Usage can lead to a rapid accumulation of files, increasing storage costs.</a:t>
            </a:r>
          </a:p>
          <a:p>
            <a:pPr>
              <a:lnSpc>
                <a:spcPct val="110000"/>
              </a:lnSpc>
            </a:pPr>
            <a:r>
              <a:rPr lang="en-GB" sz="2000">
                <a:latin typeface="Arial"/>
                <a:cs typeface="Arial"/>
              </a:rPr>
              <a:t>User Overload: Constant notifications and chats can overwhelm staff, leading to distraction.</a:t>
            </a:r>
          </a:p>
          <a:p>
            <a:pPr>
              <a:lnSpc>
                <a:spcPct val="110000"/>
              </a:lnSpc>
            </a:pPr>
            <a:endParaRPr lang="en-GB" sz="2000"/>
          </a:p>
        </p:txBody>
      </p:sp>
      <p:pic>
        <p:nvPicPr>
          <p:cNvPr id="41" name="Graphic 40" descr="Classroom">
            <a:extLst>
              <a:ext uri="{FF2B5EF4-FFF2-40B4-BE49-F238E27FC236}">
                <a16:creationId xmlns:a16="http://schemas.microsoft.com/office/drawing/2014/main" id="{10602BFB-8C1E-B83D-B79F-42A42C5D9DA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04959" y="1856979"/>
            <a:ext cx="3144042" cy="3144042"/>
          </a:xfrm>
          <a:prstGeom prst="rect">
            <a:avLst/>
          </a:prstGeom>
        </p:spPr>
      </p:pic>
    </p:spTree>
    <p:extLst>
      <p:ext uri="{BB962C8B-B14F-4D97-AF65-F5344CB8AC3E}">
        <p14:creationId xmlns:p14="http://schemas.microsoft.com/office/powerpoint/2010/main" val="15018345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364E18-0909-04B8-85B7-1D75F76733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A4E4C0D-6BCA-FC17-62BD-B629662A9D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2923855" cy="1479128"/>
          </a:xfrm>
          <a:custGeom>
            <a:avLst/>
            <a:gdLst>
              <a:gd name="connsiteX0" fmla="*/ 2923855 w 2923855"/>
              <a:gd name="connsiteY0" fmla="*/ 1479128 h 1479128"/>
              <a:gd name="connsiteX1" fmla="*/ 0 w 2923855"/>
              <a:gd name="connsiteY1" fmla="*/ 1479128 h 1479128"/>
              <a:gd name="connsiteX2" fmla="*/ 1368245 w 2923855"/>
              <a:gd name="connsiteY2" fmla="*/ 405504 h 1479128"/>
              <a:gd name="connsiteX3" fmla="*/ 1410727 w 2923855"/>
              <a:gd name="connsiteY3" fmla="*/ 373857 h 1479128"/>
              <a:gd name="connsiteX4" fmla="*/ 2503486 w 2923855"/>
              <a:gd name="connsiteY4" fmla="*/ 1756 h 1479128"/>
              <a:gd name="connsiteX5" fmla="*/ 2622568 w 2923855"/>
              <a:gd name="connsiteY5" fmla="*/ 284 h 1479128"/>
              <a:gd name="connsiteX6" fmla="*/ 2785835 w 2923855"/>
              <a:gd name="connsiteY6" fmla="*/ 9494 h 1479128"/>
              <a:gd name="connsiteX7" fmla="*/ 2923855 w 2923855"/>
              <a:gd name="connsiteY7" fmla="*/ 28352 h 1479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23855" h="1479128">
                <a:moveTo>
                  <a:pt x="2923855" y="1479128"/>
                </a:moveTo>
                <a:lnTo>
                  <a:pt x="0" y="1479128"/>
                </a:lnTo>
                <a:lnTo>
                  <a:pt x="1368245" y="405504"/>
                </a:lnTo>
                <a:lnTo>
                  <a:pt x="1410727" y="373857"/>
                </a:lnTo>
                <a:cubicBezTo>
                  <a:pt x="1742357" y="139664"/>
                  <a:pt x="2122368" y="17528"/>
                  <a:pt x="2503486" y="1756"/>
                </a:cubicBezTo>
                <a:cubicBezTo>
                  <a:pt x="2543187" y="114"/>
                  <a:pt x="2582898" y="-375"/>
                  <a:pt x="2622568" y="284"/>
                </a:cubicBezTo>
                <a:cubicBezTo>
                  <a:pt x="2677115" y="1190"/>
                  <a:pt x="2731584" y="4266"/>
                  <a:pt x="2785835" y="9494"/>
                </a:cubicBezTo>
                <a:lnTo>
                  <a:pt x="2923855" y="28352"/>
                </a:lnTo>
                <a:close/>
              </a:path>
            </a:pathLst>
          </a:custGeom>
          <a:gradFill>
            <a:gsLst>
              <a:gs pos="19000">
                <a:schemeClr val="bg2"/>
              </a:gs>
              <a:gs pos="99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119125E-C8CA-C473-5484-B49171744215}"/>
              </a:ext>
            </a:extLst>
          </p:cNvPr>
          <p:cNvSpPr>
            <a:spLocks noGrp="1"/>
          </p:cNvSpPr>
          <p:nvPr>
            <p:ph type="title"/>
          </p:nvPr>
        </p:nvSpPr>
        <p:spPr>
          <a:xfrm>
            <a:off x="696452" y="1479128"/>
            <a:ext cx="5064410" cy="1101840"/>
          </a:xfrm>
        </p:spPr>
        <p:txBody>
          <a:bodyPr anchor="ctr">
            <a:normAutofit/>
          </a:bodyPr>
          <a:lstStyle/>
          <a:p>
            <a:r>
              <a:rPr lang="en-GB" sz="4000" b="0">
                <a:latin typeface="Arial"/>
                <a:cs typeface="Arial"/>
              </a:rPr>
              <a:t>Scenario</a:t>
            </a:r>
            <a:endParaRPr lang="en-US" sz="4000"/>
          </a:p>
        </p:txBody>
      </p:sp>
      <p:sp>
        <p:nvSpPr>
          <p:cNvPr id="12" name="Freeform: Shape 11">
            <a:extLst>
              <a:ext uri="{FF2B5EF4-FFF2-40B4-BE49-F238E27FC236}">
                <a16:creationId xmlns:a16="http://schemas.microsoft.com/office/drawing/2014/main" id="{8B08FA76-1ED5-E432-8E59-C7ABAAB69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4115" y="3378954"/>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1000">
                <a:schemeClr val="bg2"/>
              </a:gs>
              <a:gs pos="100000">
                <a:schemeClr val="accent1">
                  <a:lumMod val="60000"/>
                  <a:lumOff val="4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1F80D5F-2E0C-4494-17EE-261BF87AA355}"/>
              </a:ext>
            </a:extLst>
          </p:cNvPr>
          <p:cNvSpPr>
            <a:spLocks noGrp="1"/>
          </p:cNvSpPr>
          <p:nvPr>
            <p:ph idx="1"/>
          </p:nvPr>
        </p:nvSpPr>
        <p:spPr>
          <a:xfrm>
            <a:off x="323004" y="2036381"/>
            <a:ext cx="7045206" cy="4895194"/>
          </a:xfrm>
        </p:spPr>
        <p:txBody>
          <a:bodyPr vert="horz" lIns="91440" tIns="45720" rIns="91440" bIns="45720" rtlCol="0" anchor="t">
            <a:normAutofit/>
          </a:bodyPr>
          <a:lstStyle/>
          <a:p>
            <a:pPr marL="0" indent="0">
              <a:buNone/>
            </a:pPr>
            <a:endParaRPr lang="en-GB" sz="2400">
              <a:latin typeface="Arial"/>
              <a:cs typeface="Arial"/>
            </a:endParaRPr>
          </a:p>
          <a:p>
            <a:r>
              <a:rPr lang="en-GB" sz="2400">
                <a:latin typeface="Arial"/>
                <a:cs typeface="Arial"/>
              </a:rPr>
              <a:t>During a critical care coordination meeting, Nurse Ali tries to share a patient’s records via MS Teams, but the internet connection is slow, causing delays (Xia et al., 2020).</a:t>
            </a:r>
          </a:p>
          <a:p>
            <a:endParaRPr lang="en-GB" sz="2400">
              <a:latin typeface="Arial"/>
              <a:cs typeface="Arial"/>
            </a:endParaRPr>
          </a:p>
          <a:p>
            <a:pPr marL="0" indent="0">
              <a:buNone/>
            </a:pPr>
            <a:endParaRPr lang="en-GB">
              <a:latin typeface="Arial"/>
              <a:cs typeface="Arial"/>
            </a:endParaRPr>
          </a:p>
        </p:txBody>
      </p:sp>
    </p:spTree>
    <p:extLst>
      <p:ext uri="{BB962C8B-B14F-4D97-AF65-F5344CB8AC3E}">
        <p14:creationId xmlns:p14="http://schemas.microsoft.com/office/powerpoint/2010/main" val="5304021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063577F-2949-C31E-B4B0-5E250230F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9">
            <a:extLst>
              <a:ext uri="{FF2B5EF4-FFF2-40B4-BE49-F238E27FC236}">
                <a16:creationId xmlns:a16="http://schemas.microsoft.com/office/drawing/2014/main" id="{17E4A51B-BAF6-3729-A2C0-89331F2FB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365" y="-318"/>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40000">
                <a:schemeClr val="bg2"/>
              </a:gs>
              <a:gs pos="100000">
                <a:schemeClr val="accent1">
                  <a:lumMod val="60000"/>
                  <a:lumOff val="40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890D418-BA15-B64B-1C57-DACB21615AA7}"/>
              </a:ext>
            </a:extLst>
          </p:cNvPr>
          <p:cNvSpPr>
            <a:spLocks noGrp="1"/>
          </p:cNvSpPr>
          <p:nvPr>
            <p:ph type="title"/>
          </p:nvPr>
        </p:nvSpPr>
        <p:spPr>
          <a:xfrm>
            <a:off x="1147098" y="233141"/>
            <a:ext cx="2698678" cy="1231602"/>
          </a:xfrm>
        </p:spPr>
        <p:txBody>
          <a:bodyPr anchor="ctr">
            <a:normAutofit/>
          </a:bodyPr>
          <a:lstStyle/>
          <a:p>
            <a:r>
              <a:rPr lang="en-GB" sz="4000">
                <a:latin typeface="Arial"/>
                <a:cs typeface="Arial"/>
              </a:rPr>
              <a:t>Highlights</a:t>
            </a:r>
            <a:endParaRPr lang="en-US" sz="4000"/>
          </a:p>
        </p:txBody>
      </p:sp>
      <p:sp>
        <p:nvSpPr>
          <p:cNvPr id="3" name="Content Placeholder 2">
            <a:extLst>
              <a:ext uri="{FF2B5EF4-FFF2-40B4-BE49-F238E27FC236}">
                <a16:creationId xmlns:a16="http://schemas.microsoft.com/office/drawing/2014/main" id="{4AF34406-E666-2451-734F-2911A4BA2916}"/>
              </a:ext>
            </a:extLst>
          </p:cNvPr>
          <p:cNvSpPr>
            <a:spLocks noGrp="1"/>
          </p:cNvSpPr>
          <p:nvPr>
            <p:ph idx="1"/>
          </p:nvPr>
        </p:nvSpPr>
        <p:spPr>
          <a:xfrm>
            <a:off x="298136" y="1464743"/>
            <a:ext cx="10298277" cy="5708073"/>
          </a:xfrm>
        </p:spPr>
        <p:txBody>
          <a:bodyPr vert="horz" lIns="91440" tIns="45720" rIns="91440" bIns="45720" rtlCol="0" anchor="t">
            <a:noAutofit/>
          </a:bodyPr>
          <a:lstStyle/>
          <a:p>
            <a:pPr>
              <a:lnSpc>
                <a:spcPct val="110000"/>
              </a:lnSpc>
            </a:pPr>
            <a:r>
              <a:rPr lang="en-GB" sz="2000">
                <a:latin typeface="Arial"/>
                <a:cs typeface="Arial"/>
              </a:rPr>
              <a:t>Keep resident records safe, confidential and updated. Use MS Excel to store health, medication and appointment information (Bail, 2022).</a:t>
            </a:r>
          </a:p>
          <a:p>
            <a:pPr>
              <a:lnSpc>
                <a:spcPct val="110000"/>
              </a:lnSpc>
            </a:pPr>
            <a:r>
              <a:rPr lang="en-GB" sz="2000">
                <a:latin typeface="Arial"/>
                <a:cs typeface="Arial"/>
              </a:rPr>
              <a:t>Use Excel charts and reports to see patterns. Limit access to sensitive information based on staff roles.</a:t>
            </a:r>
          </a:p>
          <a:p>
            <a:pPr>
              <a:lnSpc>
                <a:spcPct val="110000"/>
              </a:lnSpc>
            </a:pPr>
            <a:r>
              <a:rPr lang="en-GB" sz="2000">
                <a:latin typeface="Arial"/>
                <a:cs typeface="Arial"/>
              </a:rPr>
              <a:t>Use cloud storage to avoid losing data (</a:t>
            </a:r>
            <a:r>
              <a:rPr lang="en-GB" sz="2000" err="1">
                <a:latin typeface="Arial"/>
                <a:cs typeface="Arial"/>
              </a:rPr>
              <a:t>LaPolla</a:t>
            </a:r>
            <a:r>
              <a:rPr lang="en-GB" sz="2000">
                <a:latin typeface="Arial"/>
                <a:cs typeface="Arial"/>
              </a:rPr>
              <a:t>, 2020).</a:t>
            </a:r>
          </a:p>
          <a:p>
            <a:pPr>
              <a:lnSpc>
                <a:spcPct val="110000"/>
              </a:lnSpc>
            </a:pPr>
            <a:r>
              <a:rPr lang="en-GB" sz="2000">
                <a:latin typeface="Arial"/>
                <a:cs typeface="Arial"/>
              </a:rPr>
              <a:t>Communicate with staff: Use MS Teams for shift changes, updates, and important messages (</a:t>
            </a:r>
            <a:r>
              <a:rPr lang="en-GB" sz="2000" err="1">
                <a:latin typeface="Arial"/>
                <a:cs typeface="Arial"/>
              </a:rPr>
              <a:t>Varsi</a:t>
            </a:r>
            <a:r>
              <a:rPr lang="en-GB" sz="2000">
                <a:latin typeface="Arial"/>
                <a:cs typeface="Arial"/>
              </a:rPr>
              <a:t> et al., 2021).</a:t>
            </a:r>
          </a:p>
          <a:p>
            <a:pPr>
              <a:lnSpc>
                <a:spcPct val="110000"/>
              </a:lnSpc>
            </a:pPr>
            <a:r>
              <a:rPr lang="en-GB" sz="2000">
                <a:latin typeface="Arial"/>
                <a:cs typeface="Arial"/>
              </a:rPr>
              <a:t>Train staff on digital tools: Teach staff to use digital tools; regular training sessions on cybersecurity (Xia et al., 2020).</a:t>
            </a:r>
          </a:p>
          <a:p>
            <a:pPr>
              <a:lnSpc>
                <a:spcPct val="110000"/>
              </a:lnSpc>
            </a:pPr>
            <a:r>
              <a:rPr lang="en-GB" sz="2000">
                <a:latin typeface="Arial"/>
                <a:cs typeface="Arial"/>
              </a:rPr>
              <a:t>Backup data regularly.</a:t>
            </a:r>
          </a:p>
          <a:p>
            <a:pPr>
              <a:lnSpc>
                <a:spcPct val="110000"/>
              </a:lnSpc>
            </a:pPr>
            <a:r>
              <a:rPr lang="en-GB" sz="2000">
                <a:latin typeface="Arial"/>
                <a:cs typeface="Arial"/>
              </a:rPr>
              <a:t>Device Security – Lock devices when unattended; install antivirus and security updates.</a:t>
            </a:r>
          </a:p>
          <a:p>
            <a:pPr>
              <a:lnSpc>
                <a:spcPct val="110000"/>
              </a:lnSpc>
            </a:pPr>
            <a:r>
              <a:rPr lang="en-GB" sz="2000">
                <a:latin typeface="Arial"/>
                <a:cs typeface="Arial"/>
              </a:rPr>
              <a:t>Staff must use strong passwords and two-factor authentication for all accounts.</a:t>
            </a:r>
          </a:p>
          <a:p>
            <a:pPr>
              <a:lnSpc>
                <a:spcPct val="110000"/>
              </a:lnSpc>
            </a:pPr>
            <a:endParaRPr lang="en-GB" sz="2000"/>
          </a:p>
        </p:txBody>
      </p:sp>
    </p:spTree>
    <p:extLst>
      <p:ext uri="{BB962C8B-B14F-4D97-AF65-F5344CB8AC3E}">
        <p14:creationId xmlns:p14="http://schemas.microsoft.com/office/powerpoint/2010/main" val="12773427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B063577F-2949-C31E-B4B0-5E250230F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17E4A51B-BAF6-3729-A2C0-89331F2FB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365" y="-318"/>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40000">
                <a:schemeClr val="bg2"/>
              </a:gs>
              <a:gs pos="100000">
                <a:schemeClr val="accent1">
                  <a:lumMod val="60000"/>
                  <a:lumOff val="40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D30D45-C2B1-A88B-5896-0B5EEEB086AB}"/>
              </a:ext>
            </a:extLst>
          </p:cNvPr>
          <p:cNvSpPr>
            <a:spLocks noGrp="1"/>
          </p:cNvSpPr>
          <p:nvPr>
            <p:ph type="title"/>
          </p:nvPr>
        </p:nvSpPr>
        <p:spPr>
          <a:xfrm>
            <a:off x="3249478" y="48753"/>
            <a:ext cx="8478937" cy="558609"/>
          </a:xfrm>
        </p:spPr>
        <p:txBody>
          <a:bodyPr anchor="ctr">
            <a:normAutofit fontScale="90000"/>
          </a:bodyPr>
          <a:lstStyle/>
          <a:p>
            <a:r>
              <a:rPr lang="en-GB" sz="3600"/>
              <a:t>Reference (Havard Style)</a:t>
            </a:r>
          </a:p>
        </p:txBody>
      </p:sp>
      <p:sp>
        <p:nvSpPr>
          <p:cNvPr id="3" name="Content Placeholder 2">
            <a:extLst>
              <a:ext uri="{FF2B5EF4-FFF2-40B4-BE49-F238E27FC236}">
                <a16:creationId xmlns:a16="http://schemas.microsoft.com/office/drawing/2014/main" id="{81702D12-0F90-6988-76C0-0C861CDEC82F}"/>
              </a:ext>
            </a:extLst>
          </p:cNvPr>
          <p:cNvSpPr>
            <a:spLocks noGrp="1"/>
          </p:cNvSpPr>
          <p:nvPr>
            <p:ph idx="1"/>
          </p:nvPr>
        </p:nvSpPr>
        <p:spPr>
          <a:xfrm>
            <a:off x="-51540" y="386637"/>
            <a:ext cx="12231988" cy="6464904"/>
          </a:xfrm>
        </p:spPr>
        <p:txBody>
          <a:bodyPr vert="horz" lIns="91440" tIns="45720" rIns="91440" bIns="45720" rtlCol="0" anchor="t">
            <a:noAutofit/>
          </a:bodyPr>
          <a:lstStyle/>
          <a:p>
            <a:pPr>
              <a:lnSpc>
                <a:spcPct val="110000"/>
              </a:lnSpc>
            </a:pPr>
            <a:r>
              <a:rPr lang="en-GB">
                <a:latin typeface="Arial"/>
                <a:cs typeface="Times New Roman"/>
              </a:rPr>
              <a:t>Benefits: Bail (2022)</a:t>
            </a:r>
            <a:endParaRPr lang="en-US">
              <a:latin typeface="Arial"/>
              <a:cs typeface="Arial"/>
            </a:endParaRPr>
          </a:p>
          <a:p>
            <a:pPr>
              <a:lnSpc>
                <a:spcPct val="110000"/>
              </a:lnSpc>
            </a:pPr>
            <a:r>
              <a:rPr lang="en-GB">
                <a:latin typeface="Arial"/>
                <a:cs typeface="Times New Roman"/>
              </a:rPr>
              <a:t>Bail, K. (2022). Using health information technology in residential aged care: Outcomes for residents, staff and services. International Journal of Medical Informatics, 158, 104647.</a:t>
            </a:r>
            <a:endParaRPr lang="en-GB">
              <a:latin typeface="Arial"/>
              <a:cs typeface="Arial"/>
            </a:endParaRPr>
          </a:p>
          <a:p>
            <a:pPr>
              <a:lnSpc>
                <a:spcPct val="110000"/>
              </a:lnSpc>
            </a:pPr>
            <a:r>
              <a:rPr lang="en-GB">
                <a:latin typeface="Arial"/>
                <a:cs typeface="Times New Roman"/>
              </a:rPr>
              <a:t>Limitations: La Polla (2020)</a:t>
            </a:r>
            <a:endParaRPr lang="en-GB">
              <a:latin typeface="Arial"/>
              <a:cs typeface="Arial"/>
            </a:endParaRPr>
          </a:p>
          <a:p>
            <a:pPr>
              <a:lnSpc>
                <a:spcPct val="110000"/>
              </a:lnSpc>
            </a:pPr>
            <a:r>
              <a:rPr lang="en-GB">
                <a:latin typeface="Arial"/>
                <a:cs typeface="Times New Roman"/>
              </a:rPr>
              <a:t>La Polla, F.W.Z. (2020). Excel for data visualization in academic health sciences libraries: A qualitative case study. Journal of the Medical Library Association, 108(1), pp. 100–110.</a:t>
            </a:r>
            <a:endParaRPr lang="en-GB">
              <a:latin typeface="Arial"/>
              <a:cs typeface="Arial"/>
            </a:endParaRPr>
          </a:p>
          <a:p>
            <a:pPr>
              <a:lnSpc>
                <a:spcPct val="110000"/>
              </a:lnSpc>
            </a:pPr>
            <a:r>
              <a:rPr lang="en-GB">
                <a:latin typeface="Arial"/>
                <a:cs typeface="Times New Roman"/>
              </a:rPr>
              <a:t>Benefits: </a:t>
            </a:r>
            <a:r>
              <a:rPr lang="en-GB" err="1">
                <a:latin typeface="Arial"/>
                <a:cs typeface="Times New Roman"/>
              </a:rPr>
              <a:t>Varsi</a:t>
            </a:r>
            <a:r>
              <a:rPr lang="en-GB">
                <a:latin typeface="Arial"/>
                <a:cs typeface="Times New Roman"/>
              </a:rPr>
              <a:t> et al. (2021)</a:t>
            </a:r>
            <a:endParaRPr lang="en-GB">
              <a:latin typeface="Arial"/>
              <a:cs typeface="Arial"/>
            </a:endParaRPr>
          </a:p>
          <a:p>
            <a:pPr>
              <a:lnSpc>
                <a:spcPct val="110000"/>
              </a:lnSpc>
            </a:pPr>
            <a:r>
              <a:rPr lang="en-GB" err="1">
                <a:latin typeface="Arial"/>
                <a:cs typeface="Times New Roman"/>
              </a:rPr>
              <a:t>Varsi</a:t>
            </a:r>
            <a:r>
              <a:rPr lang="en-GB">
                <a:latin typeface="Arial"/>
                <a:cs typeface="Times New Roman"/>
              </a:rPr>
              <a:t> , C., Solberg, M.,</a:t>
            </a:r>
            <a:r>
              <a:rPr lang="en-GB" err="1">
                <a:latin typeface="Arial"/>
                <a:cs typeface="Times New Roman"/>
              </a:rPr>
              <a:t>Øystese</a:t>
            </a:r>
            <a:r>
              <a:rPr lang="en-GB">
                <a:latin typeface="Arial"/>
                <a:cs typeface="Times New Roman"/>
              </a:rPr>
              <a:t> , K.A.,</a:t>
            </a:r>
            <a:r>
              <a:rPr lang="en-GB" err="1">
                <a:latin typeface="Arial"/>
                <a:cs typeface="Times New Roman"/>
              </a:rPr>
              <a:t>Børøsund</a:t>
            </a:r>
            <a:r>
              <a:rPr lang="en-GB">
                <a:latin typeface="Arial"/>
                <a:cs typeface="Times New Roman"/>
              </a:rPr>
              <a:t> , E., Eide, H. and </a:t>
            </a:r>
            <a:r>
              <a:rPr lang="en-GB" err="1">
                <a:latin typeface="Arial"/>
                <a:cs typeface="Times New Roman"/>
              </a:rPr>
              <a:t>Finset</a:t>
            </a:r>
            <a:r>
              <a:rPr lang="en-GB">
                <a:latin typeface="Arial"/>
                <a:cs typeface="Times New Roman"/>
              </a:rPr>
              <a:t>, A. (2021). Health care providers’ experiences of using a communication tool for team collaboration in the care of patients with chronic conditions: A qualitative study. International Journal of Environmental Research and Public Health, 18(18), 9671.</a:t>
            </a:r>
            <a:endParaRPr lang="en-GB">
              <a:latin typeface="Arial"/>
              <a:cs typeface="Arial"/>
            </a:endParaRPr>
          </a:p>
          <a:p>
            <a:pPr>
              <a:lnSpc>
                <a:spcPct val="110000"/>
              </a:lnSpc>
            </a:pPr>
            <a:r>
              <a:rPr lang="en-GB">
                <a:latin typeface="Arial"/>
                <a:cs typeface="Times New Roman"/>
              </a:rPr>
              <a:t>Limitations: Xia et al. (2020)</a:t>
            </a:r>
            <a:endParaRPr lang="en-GB">
              <a:latin typeface="Arial"/>
              <a:cs typeface="Arial"/>
            </a:endParaRPr>
          </a:p>
          <a:p>
            <a:pPr>
              <a:lnSpc>
                <a:spcPct val="110000"/>
              </a:lnSpc>
            </a:pPr>
            <a:r>
              <a:rPr lang="en-GB">
                <a:latin typeface="Arial"/>
                <a:cs typeface="Times New Roman"/>
              </a:rPr>
              <a:t>Xia, B., Watkins, I., Golbeck, J. and Hung, M. (2020). Understanding and improving older adults’ digital literacy: A review of the literature. ACM Transactions on Computer-Human Interaction, 27(4), pp. 1–31.</a:t>
            </a:r>
            <a:endParaRPr lang="en-GB">
              <a:latin typeface="Arial"/>
              <a:cs typeface="Arial"/>
            </a:endParaRPr>
          </a:p>
          <a:p>
            <a:pPr>
              <a:lnSpc>
                <a:spcPct val="110000"/>
              </a:lnSpc>
            </a:pPr>
            <a:r>
              <a:rPr lang="en-GB">
                <a:latin typeface="Arial"/>
                <a:cs typeface="Times New Roman"/>
              </a:rPr>
              <a:t>Slide 8: Conclusion</a:t>
            </a:r>
            <a:endParaRPr lang="en-GB">
              <a:latin typeface="Arial"/>
              <a:cs typeface="Arial"/>
            </a:endParaRPr>
          </a:p>
          <a:p>
            <a:pPr>
              <a:lnSpc>
                <a:spcPct val="110000"/>
              </a:lnSpc>
            </a:pPr>
            <a:r>
              <a:rPr lang="en-GB">
                <a:latin typeface="Arial"/>
                <a:cs typeface="Times New Roman"/>
              </a:rPr>
              <a:t>Implementing MS Excel and MS Teams at Sunrise Residential Care Home can lead to significant improvements in operational efficiency, communication, and resident care. While challenges such as staff training and technical limitations exist, the benefits for both staff and residents make digital adoption a valuable step forward (Bail, 2022; </a:t>
            </a:r>
            <a:r>
              <a:rPr lang="en-GB" err="1">
                <a:latin typeface="Arial"/>
                <a:cs typeface="Times New Roman"/>
              </a:rPr>
              <a:t>Varsi</a:t>
            </a:r>
            <a:r>
              <a:rPr lang="en-GB">
                <a:latin typeface="Arial"/>
                <a:cs typeface="Times New Roman"/>
              </a:rPr>
              <a:t> et al., 2021).</a:t>
            </a:r>
            <a:endParaRPr lang="en-GB">
              <a:latin typeface="Arial"/>
              <a:cs typeface="Arial"/>
            </a:endParaRPr>
          </a:p>
          <a:p>
            <a:pPr>
              <a:lnSpc>
                <a:spcPct val="110000"/>
              </a:lnSpc>
            </a:pPr>
            <a:endParaRPr lang="en-GB" sz="600">
              <a:latin typeface="Arial"/>
              <a:cs typeface="Arial"/>
            </a:endParaRPr>
          </a:p>
        </p:txBody>
      </p:sp>
    </p:spTree>
    <p:extLst>
      <p:ext uri="{BB962C8B-B14F-4D97-AF65-F5344CB8AC3E}">
        <p14:creationId xmlns:p14="http://schemas.microsoft.com/office/powerpoint/2010/main" val="37930666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60573AE-353B-229E-64A3-C906C72FE8E6}"/>
              </a:ext>
            </a:extLst>
          </p:cNvPr>
          <p:cNvSpPr>
            <a:spLocks noGrp="1"/>
          </p:cNvSpPr>
          <p:nvPr>
            <p:ph type="title"/>
          </p:nvPr>
        </p:nvSpPr>
        <p:spPr>
          <a:xfrm>
            <a:off x="1066799" y="1131497"/>
            <a:ext cx="8606346" cy="1257299"/>
          </a:xfrm>
        </p:spPr>
        <p:txBody>
          <a:bodyPr anchor="ctr">
            <a:normAutofit/>
          </a:bodyPr>
          <a:lstStyle/>
          <a:p>
            <a:r>
              <a:rPr lang="en-GB" sz="4000">
                <a:latin typeface="Arial" panose="020B0604020202020204" pitchFamily="34" charset="0"/>
                <a:cs typeface="Arial" panose="020B0604020202020204" pitchFamily="34" charset="0"/>
              </a:rPr>
              <a:t>Conclusion</a:t>
            </a:r>
            <a:endParaRPr lang="en-GB" sz="4000" b="0">
              <a:latin typeface="Arial" panose="020B0604020202020204" pitchFamily="34" charset="0"/>
              <a:cs typeface="Arial" panose="020B0604020202020204" pitchFamily="34" charset="0"/>
            </a:endParaRPr>
          </a:p>
          <a:p>
            <a:endParaRPr lang="en-GB" sz="4000" b="0">
              <a:latin typeface="Arial" panose="020B0604020202020204" pitchFamily="34" charset="0"/>
              <a:cs typeface="Arial" panose="020B0604020202020204" pitchFamily="34" charset="0"/>
            </a:endParaRPr>
          </a:p>
          <a:p>
            <a:endParaRPr lang="en-GB" sz="4000">
              <a:latin typeface="Arial" panose="020B0604020202020204" pitchFamily="34" charset="0"/>
              <a:cs typeface="Arial" panose="020B0604020202020204" pitchFamily="34" charset="0"/>
            </a:endParaRPr>
          </a:p>
        </p:txBody>
      </p:sp>
      <p:sp>
        <p:nvSpPr>
          <p:cNvPr id="10" name="Content Placeholder 2">
            <a:extLst>
              <a:ext uri="{FF2B5EF4-FFF2-40B4-BE49-F238E27FC236}">
                <a16:creationId xmlns:a16="http://schemas.microsoft.com/office/drawing/2014/main" id="{C898C238-97EC-1413-E3B2-4AFA5FE6FFD8}"/>
              </a:ext>
            </a:extLst>
          </p:cNvPr>
          <p:cNvSpPr txBox="1">
            <a:spLocks/>
          </p:cNvSpPr>
          <p:nvPr/>
        </p:nvSpPr>
        <p:spPr>
          <a:xfrm>
            <a:off x="736119" y="1644171"/>
            <a:ext cx="5359881" cy="4099585"/>
          </a:xfrm>
          <a:prstGeom prst="rect">
            <a:avLst/>
          </a:prstGeom>
        </p:spPr>
        <p:txBody>
          <a:bodyPr vert="horz" lIns="91440" tIns="45720" rIns="91440" bIns="45720" rtlCol="0" anchor="t">
            <a:noAutofit/>
          </a:bodyPr>
          <a:lstStyle>
            <a:lvl1pPr marL="0" indent="0" algn="l" defTabSz="914400" rtl="0" eaLnBrk="1" latinLnBrk="0" hangingPunct="1">
              <a:lnSpc>
                <a:spcPct val="12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120000"/>
              </a:lnSpc>
              <a:spcBef>
                <a:spcPts val="500"/>
              </a:spcBef>
              <a:buFont typeface="Neue Haas Grotesk Text Pro" panose="020B05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12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120000"/>
              </a:lnSpc>
              <a:spcBef>
                <a:spcPts val="500"/>
              </a:spcBef>
              <a:buFont typeface="Neue Haas Grotesk Text Pro" panose="020B05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12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nSpc>
                <a:spcPct val="110000"/>
              </a:lnSpc>
            </a:pPr>
            <a:r>
              <a:rPr lang="en-GB" sz="2000">
                <a:latin typeface="Arial"/>
                <a:cs typeface="Arial"/>
              </a:rPr>
              <a:t>Implementing MS Excel and MS Teams at Sunrise Residential Care Home can lead to significant improvements in operational efficiency, communication, and resident care. While challenges such as staff training and technical limitations exist, the benefits for both staff and residents make digital adoption a valuable step forward (Bail, 2022;  </a:t>
            </a:r>
            <a:r>
              <a:rPr lang="en-GB" sz="2000" err="1">
                <a:latin typeface="Arial"/>
                <a:cs typeface="Arial"/>
              </a:rPr>
              <a:t>Varsi</a:t>
            </a:r>
            <a:r>
              <a:rPr lang="en-GB" sz="2000">
                <a:latin typeface="Arial"/>
                <a:cs typeface="Arial"/>
              </a:rPr>
              <a:t> et al., 2021</a:t>
            </a:r>
          </a:p>
        </p:txBody>
      </p:sp>
      <p:pic>
        <p:nvPicPr>
          <p:cNvPr id="12" name="Picture 11" descr="Sunset silhouette of scaffolding in construction site">
            <a:extLst>
              <a:ext uri="{FF2B5EF4-FFF2-40B4-BE49-F238E27FC236}">
                <a16:creationId xmlns:a16="http://schemas.microsoft.com/office/drawing/2014/main" id="{638FCA36-1FFF-E284-2C80-465D9B2F7CE5}"/>
              </a:ext>
            </a:extLst>
          </p:cNvPr>
          <p:cNvPicPr>
            <a:picLocks noChangeAspect="1"/>
          </p:cNvPicPr>
          <p:nvPr/>
        </p:nvPicPr>
        <p:blipFill>
          <a:blip r:embed="rId2"/>
          <a:srcRect t="18492" r="-11" b="-11"/>
          <a:stretch>
            <a:fillRect/>
          </a:stretch>
        </p:blipFill>
        <p:spPr>
          <a:xfrm>
            <a:off x="5797434" y="3378954"/>
            <a:ext cx="6394567" cy="3479046"/>
          </a:xfrm>
          <a:custGeom>
            <a:avLst/>
            <a:gdLst/>
            <a:ahLst/>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p:spPr>
      </p:pic>
      <p:sp>
        <p:nvSpPr>
          <p:cNvPr id="14" name="TextBox 13">
            <a:extLst>
              <a:ext uri="{FF2B5EF4-FFF2-40B4-BE49-F238E27FC236}">
                <a16:creationId xmlns:a16="http://schemas.microsoft.com/office/drawing/2014/main" id="{B46A9533-C3D1-4BDD-9FA8-5D2440F301E0}"/>
              </a:ext>
            </a:extLst>
          </p:cNvPr>
          <p:cNvSpPr txBox="1"/>
          <p:nvPr/>
        </p:nvSpPr>
        <p:spPr>
          <a:xfrm>
            <a:off x="1951582" y="5877522"/>
            <a:ext cx="383587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Source :Design  accessed 4th October 2025</a:t>
            </a:r>
          </a:p>
        </p:txBody>
      </p:sp>
    </p:spTree>
    <p:extLst>
      <p:ext uri="{BB962C8B-B14F-4D97-AF65-F5344CB8AC3E}">
        <p14:creationId xmlns:p14="http://schemas.microsoft.com/office/powerpoint/2010/main" val="3410056591"/>
      </p:ext>
    </p:extLst>
  </p:cSld>
  <p:clrMapOvr>
    <a:masterClrMapping/>
  </p:clrMapOvr>
</p:sld>
</file>

<file path=ppt/theme/theme1.xml><?xml version="1.0" encoding="utf-8"?>
<a:theme xmlns:a="http://schemas.openxmlformats.org/drawingml/2006/main" name="SwellVTI">
  <a:themeElements>
    <a:clrScheme name="Swell">
      <a:dk1>
        <a:sysClr val="windowText" lastClr="000000"/>
      </a:dk1>
      <a:lt1>
        <a:sysClr val="window" lastClr="FFFFFF"/>
      </a:lt1>
      <a:dk2>
        <a:srgbClr val="233B47"/>
      </a:dk2>
      <a:lt2>
        <a:srgbClr val="FEEFD9"/>
      </a:lt2>
      <a:accent1>
        <a:srgbClr val="16AEA7"/>
      </a:accent1>
      <a:accent2>
        <a:srgbClr val="618F88"/>
      </a:accent2>
      <a:accent3>
        <a:srgbClr val="7A9973"/>
      </a:accent3>
      <a:accent4>
        <a:srgbClr val="8AAE8E"/>
      </a:accent4>
      <a:accent5>
        <a:srgbClr val="EB8F60"/>
      </a:accent5>
      <a:accent6>
        <a:srgbClr val="E57A6F"/>
      </a:accent6>
      <a:hlink>
        <a:srgbClr val="13968F"/>
      </a:hlink>
      <a:folHlink>
        <a:srgbClr val="E56152"/>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wellVTI" id="{8361A04D-931A-43DC-973B-1B0B1DD5DECC}" vid="{6DDB23E8-D18E-4BDA-98D6-324466149EB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SwellVTI</vt:lpstr>
      <vt:lpstr>LCHS40007 Digital Skills &amp; Reseach Methods</vt:lpstr>
      <vt:lpstr>Contents </vt:lpstr>
      <vt:lpstr>PowerPoint Presentation</vt:lpstr>
      <vt:lpstr>PowerPoint Presentation</vt:lpstr>
      <vt:lpstr>PowerPoint Presentation</vt:lpstr>
      <vt:lpstr>MS Excel Operations – Limitation</vt:lpstr>
      <vt:lpstr>Example</vt:lpstr>
      <vt:lpstr>    MS Teams Operation- Benefits</vt:lpstr>
      <vt:lpstr>Example</vt:lpstr>
      <vt:lpstr>MS Teams Operations – Limitations</vt:lpstr>
      <vt:lpstr>Scenario</vt:lpstr>
      <vt:lpstr>Highlights</vt:lpstr>
      <vt:lpstr>Reference (Havard Style)</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LCHS40007 Digital Skills &amp; Technology</dc:title>
  <dc:creator/>
  <cp:revision>1</cp:revision>
  <dcterms:created xsi:type="dcterms:W3CDTF">2025-10-02T08:34:12Z</dcterms:created>
  <dcterms:modified xsi:type="dcterms:W3CDTF">2025-10-04T20:38:04Z</dcterms:modified>
</cp:coreProperties>
</file>