
<file path=[Content_Types].xml><?xml version="1.0" encoding="utf-8"?>
<Types xmlns="http://schemas.openxmlformats.org/package/2006/content-types">
  <Default Extension="jpeg" ContentType="image/jpeg"/>
  <Default Extension="m4a" ContentType="audio/mp4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4"/>
  </p:sld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AB95F1B-279B-4667-923C-D6F96517BE2E}" v="79" dt="2022-05-13T08:42:12.83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2" d="100"/>
          <a:sy n="82" d="100"/>
        </p:scale>
        <p:origin x="490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microsoft.com/office/2016/11/relationships/changesInfo" Target="changesInfos/changesInfo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edi Evans (2103136)" userId="929389ec-fe76-41e7-b789-5a443d1852f9" providerId="ADAL" clId="{EAB95F1B-279B-4667-923C-D6F96517BE2E}"/>
    <pc:docChg chg="undo custSel addSld delSld modSld">
      <pc:chgData name="Medi Evans (2103136)" userId="929389ec-fe76-41e7-b789-5a443d1852f9" providerId="ADAL" clId="{EAB95F1B-279B-4667-923C-D6F96517BE2E}" dt="2022-05-13T08:42:38.539" v="1441" actId="14100"/>
      <pc:docMkLst>
        <pc:docMk/>
      </pc:docMkLst>
      <pc:sldChg chg="addSp delSp modSp mod addAnim delAnim">
        <pc:chgData name="Medi Evans (2103136)" userId="929389ec-fe76-41e7-b789-5a443d1852f9" providerId="ADAL" clId="{EAB95F1B-279B-4667-923C-D6F96517BE2E}" dt="2022-05-13T08:31:25.334" v="1431" actId="1076"/>
        <pc:sldMkLst>
          <pc:docMk/>
          <pc:sldMk cId="109857222" sldId="256"/>
        </pc:sldMkLst>
        <pc:spChg chg="mod">
          <ac:chgData name="Medi Evans (2103136)" userId="929389ec-fe76-41e7-b789-5a443d1852f9" providerId="ADAL" clId="{EAB95F1B-279B-4667-923C-D6F96517BE2E}" dt="2022-05-12T08:59:42.189" v="793" actId="14100"/>
          <ac:spMkLst>
            <pc:docMk/>
            <pc:sldMk cId="109857222" sldId="256"/>
            <ac:spMk id="2" creationId="{00000000-0000-0000-0000-000000000000}"/>
          </ac:spMkLst>
        </pc:spChg>
        <pc:picChg chg="add del">
          <ac:chgData name="Medi Evans (2103136)" userId="929389ec-fe76-41e7-b789-5a443d1852f9" providerId="ADAL" clId="{EAB95F1B-279B-4667-923C-D6F96517BE2E}" dt="2022-05-11T21:38:19.444" v="1" actId="478"/>
          <ac:picMkLst>
            <pc:docMk/>
            <pc:sldMk cId="109857222" sldId="256"/>
            <ac:picMk id="4" creationId="{50666432-A4E5-2FF3-572B-949796A1AA1E}"/>
          </ac:picMkLst>
        </pc:picChg>
        <pc:picChg chg="del mod">
          <ac:chgData name="Medi Evans (2103136)" userId="929389ec-fe76-41e7-b789-5a443d1852f9" providerId="ADAL" clId="{EAB95F1B-279B-4667-923C-D6F96517BE2E}" dt="2022-05-13T08:30:12.608" v="1429" actId="478"/>
          <ac:picMkLst>
            <pc:docMk/>
            <pc:sldMk cId="109857222" sldId="256"/>
            <ac:picMk id="5" creationId="{24510FBD-521A-BED7-6B34-9B9D339328AC}"/>
          </ac:picMkLst>
        </pc:picChg>
        <pc:picChg chg="mod">
          <ac:chgData name="Medi Evans (2103136)" userId="929389ec-fe76-41e7-b789-5a443d1852f9" providerId="ADAL" clId="{EAB95F1B-279B-4667-923C-D6F96517BE2E}" dt="2022-05-13T08:31:25.334" v="1431" actId="1076"/>
          <ac:picMkLst>
            <pc:docMk/>
            <pc:sldMk cId="109857222" sldId="256"/>
            <ac:picMk id="6" creationId="{E5135627-64DA-DD28-A4B7-6E872B752885}"/>
          </ac:picMkLst>
        </pc:picChg>
      </pc:sldChg>
      <pc:sldChg chg="addSp delSp modSp mod setBg addAnim delAnim modAnim">
        <pc:chgData name="Medi Evans (2103136)" userId="929389ec-fe76-41e7-b789-5a443d1852f9" providerId="ADAL" clId="{EAB95F1B-279B-4667-923C-D6F96517BE2E}" dt="2022-05-13T08:24:56.307" v="1418" actId="1076"/>
        <pc:sldMkLst>
          <pc:docMk/>
          <pc:sldMk cId="4063110318" sldId="257"/>
        </pc:sldMkLst>
        <pc:spChg chg="mod">
          <ac:chgData name="Medi Evans (2103136)" userId="929389ec-fe76-41e7-b789-5a443d1852f9" providerId="ADAL" clId="{EAB95F1B-279B-4667-923C-D6F96517BE2E}" dt="2022-05-11T21:43:53.023" v="24" actId="26606"/>
          <ac:spMkLst>
            <pc:docMk/>
            <pc:sldMk cId="4063110318" sldId="257"/>
            <ac:spMk id="2" creationId="{75CD54AF-F314-5410-1CB5-EE4EA401B437}"/>
          </ac:spMkLst>
        </pc:spChg>
        <pc:spChg chg="del">
          <ac:chgData name="Medi Evans (2103136)" userId="929389ec-fe76-41e7-b789-5a443d1852f9" providerId="ADAL" clId="{EAB95F1B-279B-4667-923C-D6F96517BE2E}" dt="2022-05-11T21:43:31.838" v="21" actId="26606"/>
          <ac:spMkLst>
            <pc:docMk/>
            <pc:sldMk cId="4063110318" sldId="257"/>
            <ac:spMk id="3" creationId="{16876375-BBFF-2A09-9E73-46C2F4FDB054}"/>
          </ac:spMkLst>
        </pc:spChg>
        <pc:spChg chg="add mod">
          <ac:chgData name="Medi Evans (2103136)" userId="929389ec-fe76-41e7-b789-5a443d1852f9" providerId="ADAL" clId="{EAB95F1B-279B-4667-923C-D6F96517BE2E}" dt="2022-05-12T10:14:19.161" v="1391" actId="1076"/>
          <ac:spMkLst>
            <pc:docMk/>
            <pc:sldMk cId="4063110318" sldId="257"/>
            <ac:spMk id="4" creationId="{C03CE9E2-F13C-C4C1-D830-A8B073432784}"/>
          </ac:spMkLst>
        </pc:spChg>
        <pc:spChg chg="add mod">
          <ac:chgData name="Medi Evans (2103136)" userId="929389ec-fe76-41e7-b789-5a443d1852f9" providerId="ADAL" clId="{EAB95F1B-279B-4667-923C-D6F96517BE2E}" dt="2022-05-12T10:14:14.473" v="1390" actId="1076"/>
          <ac:spMkLst>
            <pc:docMk/>
            <pc:sldMk cId="4063110318" sldId="257"/>
            <ac:spMk id="6" creationId="{BB362055-A6E2-7D23-9235-26FB8DC16327}"/>
          </ac:spMkLst>
        </pc:spChg>
        <pc:spChg chg="add mod">
          <ac:chgData name="Medi Evans (2103136)" userId="929389ec-fe76-41e7-b789-5a443d1852f9" providerId="ADAL" clId="{EAB95F1B-279B-4667-923C-D6F96517BE2E}" dt="2022-05-12T10:14:34.804" v="1393" actId="1076"/>
          <ac:spMkLst>
            <pc:docMk/>
            <pc:sldMk cId="4063110318" sldId="257"/>
            <ac:spMk id="7" creationId="{E19CFD7D-744B-84B1-2F6C-995D767FEC16}"/>
          </ac:spMkLst>
        </pc:spChg>
        <pc:spChg chg="add mod">
          <ac:chgData name="Medi Evans (2103136)" userId="929389ec-fe76-41e7-b789-5a443d1852f9" providerId="ADAL" clId="{EAB95F1B-279B-4667-923C-D6F96517BE2E}" dt="2022-05-12T10:14:28.772" v="1392" actId="1076"/>
          <ac:spMkLst>
            <pc:docMk/>
            <pc:sldMk cId="4063110318" sldId="257"/>
            <ac:spMk id="8" creationId="{E7FC76C1-03E1-8E69-2A81-D83774965CA7}"/>
          </ac:spMkLst>
        </pc:spChg>
        <pc:spChg chg="add mod">
          <ac:chgData name="Medi Evans (2103136)" userId="929389ec-fe76-41e7-b789-5a443d1852f9" providerId="ADAL" clId="{EAB95F1B-279B-4667-923C-D6F96517BE2E}" dt="2022-05-12T09:50:10.642" v="1175" actId="1076"/>
          <ac:spMkLst>
            <pc:docMk/>
            <pc:sldMk cId="4063110318" sldId="257"/>
            <ac:spMk id="10" creationId="{6A5E4DE7-EFB5-3DDD-5C70-D967FEAA9918}"/>
          </ac:spMkLst>
        </pc:spChg>
        <pc:spChg chg="add del">
          <ac:chgData name="Medi Evans (2103136)" userId="929389ec-fe76-41e7-b789-5a443d1852f9" providerId="ADAL" clId="{EAB95F1B-279B-4667-923C-D6F96517BE2E}" dt="2022-05-11T21:43:53.023" v="24" actId="26606"/>
          <ac:spMkLst>
            <pc:docMk/>
            <pc:sldMk cId="4063110318" sldId="257"/>
            <ac:spMk id="17" creationId="{B6D694DB-A3FC-4F14-A225-17BEBA4416DA}"/>
          </ac:spMkLst>
        </pc:spChg>
        <pc:spChg chg="add del">
          <ac:chgData name="Medi Evans (2103136)" userId="929389ec-fe76-41e7-b789-5a443d1852f9" providerId="ADAL" clId="{EAB95F1B-279B-4667-923C-D6F96517BE2E}" dt="2022-05-11T21:43:53.023" v="24" actId="26606"/>
          <ac:spMkLst>
            <pc:docMk/>
            <pc:sldMk cId="4063110318" sldId="257"/>
            <ac:spMk id="19" creationId="{6233B4D5-2565-4CC0-A9B1-C9EA9E9DE306}"/>
          </ac:spMkLst>
        </pc:spChg>
        <pc:spChg chg="add">
          <ac:chgData name="Medi Evans (2103136)" userId="929389ec-fe76-41e7-b789-5a443d1852f9" providerId="ADAL" clId="{EAB95F1B-279B-4667-923C-D6F96517BE2E}" dt="2022-05-11T21:43:53.023" v="24" actId="26606"/>
          <ac:spMkLst>
            <pc:docMk/>
            <pc:sldMk cId="4063110318" sldId="257"/>
            <ac:spMk id="36" creationId="{E20BB609-EF92-42DB-836C-0699A590B5CF}"/>
          </ac:spMkLst>
        </pc:spChg>
        <pc:spChg chg="add">
          <ac:chgData name="Medi Evans (2103136)" userId="929389ec-fe76-41e7-b789-5a443d1852f9" providerId="ADAL" clId="{EAB95F1B-279B-4667-923C-D6F96517BE2E}" dt="2022-05-11T21:43:53.023" v="24" actId="26606"/>
          <ac:spMkLst>
            <pc:docMk/>
            <pc:sldMk cId="4063110318" sldId="257"/>
            <ac:spMk id="38" creationId="{40FA88D0-E295-4CF3-934C-6423EACEB025}"/>
          </ac:spMkLst>
        </pc:spChg>
        <pc:picChg chg="del mod">
          <ac:chgData name="Medi Evans (2103136)" userId="929389ec-fe76-41e7-b789-5a443d1852f9" providerId="ADAL" clId="{EAB95F1B-279B-4667-923C-D6F96517BE2E}" dt="2022-05-13T08:19:32.560" v="1416" actId="478"/>
          <ac:picMkLst>
            <pc:docMk/>
            <pc:sldMk cId="4063110318" sldId="257"/>
            <ac:picMk id="3" creationId="{F3B313E7-5EBC-FC8D-9F80-68E16B3E074C}"/>
          </ac:picMkLst>
        </pc:picChg>
        <pc:picChg chg="add mod">
          <ac:chgData name="Medi Evans (2103136)" userId="929389ec-fe76-41e7-b789-5a443d1852f9" providerId="ADAL" clId="{EAB95F1B-279B-4667-923C-D6F96517BE2E}" dt="2022-05-12T10:13:39.515" v="1387" actId="1076"/>
          <ac:picMkLst>
            <pc:docMk/>
            <pc:sldMk cId="4063110318" sldId="257"/>
            <ac:picMk id="5" creationId="{879AE8AA-EA8F-C884-3BED-344B5ECBB9CC}"/>
          </ac:picMkLst>
        </pc:picChg>
        <pc:picChg chg="mod">
          <ac:chgData name="Medi Evans (2103136)" userId="929389ec-fe76-41e7-b789-5a443d1852f9" providerId="ADAL" clId="{EAB95F1B-279B-4667-923C-D6F96517BE2E}" dt="2022-05-13T08:24:56.307" v="1418" actId="1076"/>
          <ac:picMkLst>
            <pc:docMk/>
            <pc:sldMk cId="4063110318" sldId="257"/>
            <ac:picMk id="9" creationId="{1229AE99-218F-7E23-A3CA-438955CD29D0}"/>
          </ac:picMkLst>
        </pc:picChg>
        <pc:cxnChg chg="add del">
          <ac:chgData name="Medi Evans (2103136)" userId="929389ec-fe76-41e7-b789-5a443d1852f9" providerId="ADAL" clId="{EAB95F1B-279B-4667-923C-D6F96517BE2E}" dt="2022-05-11T21:43:53.023" v="24" actId="26606"/>
          <ac:cxnSpMkLst>
            <pc:docMk/>
            <pc:sldMk cId="4063110318" sldId="257"/>
            <ac:cxnSpMk id="9" creationId="{108D74AC-B125-4E11-BA53-E9E383966DF8}"/>
          </ac:cxnSpMkLst>
        </pc:cxnChg>
        <pc:cxnChg chg="add del">
          <ac:chgData name="Medi Evans (2103136)" userId="929389ec-fe76-41e7-b789-5a443d1852f9" providerId="ADAL" clId="{EAB95F1B-279B-4667-923C-D6F96517BE2E}" dt="2022-05-11T21:43:53.023" v="24" actId="26606"/>
          <ac:cxnSpMkLst>
            <pc:docMk/>
            <pc:sldMk cId="4063110318" sldId="257"/>
            <ac:cxnSpMk id="11" creationId="{9DC76EBE-FB9D-4054-B5D8-19E3EAFE40B2}"/>
          </ac:cxnSpMkLst>
        </pc:cxnChg>
        <pc:cxnChg chg="add del">
          <ac:chgData name="Medi Evans (2103136)" userId="929389ec-fe76-41e7-b789-5a443d1852f9" providerId="ADAL" clId="{EAB95F1B-279B-4667-923C-D6F96517BE2E}" dt="2022-05-11T21:43:53.023" v="24" actId="26606"/>
          <ac:cxnSpMkLst>
            <pc:docMk/>
            <pc:sldMk cId="4063110318" sldId="257"/>
            <ac:cxnSpMk id="13" creationId="{E48FA233-30DB-4D0A-BF51-78D03F79F247}"/>
          </ac:cxnSpMkLst>
        </pc:cxnChg>
        <pc:cxnChg chg="add del">
          <ac:chgData name="Medi Evans (2103136)" userId="929389ec-fe76-41e7-b789-5a443d1852f9" providerId="ADAL" clId="{EAB95F1B-279B-4667-923C-D6F96517BE2E}" dt="2022-05-11T21:43:53.023" v="24" actId="26606"/>
          <ac:cxnSpMkLst>
            <pc:docMk/>
            <pc:sldMk cId="4063110318" sldId="257"/>
            <ac:cxnSpMk id="15" creationId="{A2EFA84C-D756-4DC7-AA46-68D776F37FA4}"/>
          </ac:cxnSpMkLst>
        </pc:cxnChg>
        <pc:cxnChg chg="add del">
          <ac:chgData name="Medi Evans (2103136)" userId="929389ec-fe76-41e7-b789-5a443d1852f9" providerId="ADAL" clId="{EAB95F1B-279B-4667-923C-D6F96517BE2E}" dt="2022-05-11T21:43:53.023" v="24" actId="26606"/>
          <ac:cxnSpMkLst>
            <pc:docMk/>
            <pc:sldMk cId="4063110318" sldId="257"/>
            <ac:cxnSpMk id="21" creationId="{6D02D326-F829-4915-A540-3A4D5ADFC3D5}"/>
          </ac:cxnSpMkLst>
        </pc:cxnChg>
        <pc:cxnChg chg="add del">
          <ac:chgData name="Medi Evans (2103136)" userId="929389ec-fe76-41e7-b789-5a443d1852f9" providerId="ADAL" clId="{EAB95F1B-279B-4667-923C-D6F96517BE2E}" dt="2022-05-11T21:43:53.023" v="24" actId="26606"/>
          <ac:cxnSpMkLst>
            <pc:docMk/>
            <pc:sldMk cId="4063110318" sldId="257"/>
            <ac:cxnSpMk id="23" creationId="{D528E080-CC35-4F6C-9D3C-949904DC4D5F}"/>
          </ac:cxnSpMkLst>
        </pc:cxnChg>
        <pc:cxnChg chg="add">
          <ac:chgData name="Medi Evans (2103136)" userId="929389ec-fe76-41e7-b789-5a443d1852f9" providerId="ADAL" clId="{EAB95F1B-279B-4667-923C-D6F96517BE2E}" dt="2022-05-11T21:43:53.023" v="24" actId="26606"/>
          <ac:cxnSpMkLst>
            <pc:docMk/>
            <pc:sldMk cId="4063110318" sldId="257"/>
            <ac:cxnSpMk id="28" creationId="{108D74AC-B125-4E11-BA53-E9E383966DF8}"/>
          </ac:cxnSpMkLst>
        </pc:cxnChg>
        <pc:cxnChg chg="add">
          <ac:chgData name="Medi Evans (2103136)" userId="929389ec-fe76-41e7-b789-5a443d1852f9" providerId="ADAL" clId="{EAB95F1B-279B-4667-923C-D6F96517BE2E}" dt="2022-05-11T21:43:53.023" v="24" actId="26606"/>
          <ac:cxnSpMkLst>
            <pc:docMk/>
            <pc:sldMk cId="4063110318" sldId="257"/>
            <ac:cxnSpMk id="30" creationId="{9DC76EBE-FB9D-4054-B5D8-19E3EAFE40B2}"/>
          </ac:cxnSpMkLst>
        </pc:cxnChg>
        <pc:cxnChg chg="add">
          <ac:chgData name="Medi Evans (2103136)" userId="929389ec-fe76-41e7-b789-5a443d1852f9" providerId="ADAL" clId="{EAB95F1B-279B-4667-923C-D6F96517BE2E}" dt="2022-05-11T21:43:53.023" v="24" actId="26606"/>
          <ac:cxnSpMkLst>
            <pc:docMk/>
            <pc:sldMk cId="4063110318" sldId="257"/>
            <ac:cxnSpMk id="32" creationId="{E48FA233-30DB-4D0A-BF51-78D03F79F247}"/>
          </ac:cxnSpMkLst>
        </pc:cxnChg>
        <pc:cxnChg chg="add">
          <ac:chgData name="Medi Evans (2103136)" userId="929389ec-fe76-41e7-b789-5a443d1852f9" providerId="ADAL" clId="{EAB95F1B-279B-4667-923C-D6F96517BE2E}" dt="2022-05-11T21:43:53.023" v="24" actId="26606"/>
          <ac:cxnSpMkLst>
            <pc:docMk/>
            <pc:sldMk cId="4063110318" sldId="257"/>
            <ac:cxnSpMk id="34" creationId="{A2EFA84C-D756-4DC7-AA46-68D776F37FA4}"/>
          </ac:cxnSpMkLst>
        </pc:cxnChg>
        <pc:cxnChg chg="add">
          <ac:chgData name="Medi Evans (2103136)" userId="929389ec-fe76-41e7-b789-5a443d1852f9" providerId="ADAL" clId="{EAB95F1B-279B-4667-923C-D6F96517BE2E}" dt="2022-05-11T21:43:53.023" v="24" actId="26606"/>
          <ac:cxnSpMkLst>
            <pc:docMk/>
            <pc:sldMk cId="4063110318" sldId="257"/>
            <ac:cxnSpMk id="40" creationId="{8F4E56A8-93D5-4BE3-AE61-84677331AD07}"/>
          </ac:cxnSpMkLst>
        </pc:cxnChg>
        <pc:cxnChg chg="add">
          <ac:chgData name="Medi Evans (2103136)" userId="929389ec-fe76-41e7-b789-5a443d1852f9" providerId="ADAL" clId="{EAB95F1B-279B-4667-923C-D6F96517BE2E}" dt="2022-05-11T21:43:53.023" v="24" actId="26606"/>
          <ac:cxnSpMkLst>
            <pc:docMk/>
            <pc:sldMk cId="4063110318" sldId="257"/>
            <ac:cxnSpMk id="42" creationId="{BD492A0C-1773-477B-83B5-C707CB057709}"/>
          </ac:cxnSpMkLst>
        </pc:cxnChg>
      </pc:sldChg>
      <pc:sldChg chg="addSp delSp modSp new mod setBg addAnim delAnim">
        <pc:chgData name="Medi Evans (2103136)" userId="929389ec-fe76-41e7-b789-5a443d1852f9" providerId="ADAL" clId="{EAB95F1B-279B-4667-923C-D6F96517BE2E}" dt="2022-05-13T08:42:38.539" v="1441" actId="14100"/>
        <pc:sldMkLst>
          <pc:docMk/>
          <pc:sldMk cId="2276126316" sldId="258"/>
        </pc:sldMkLst>
        <pc:spChg chg="mod">
          <ac:chgData name="Medi Evans (2103136)" userId="929389ec-fe76-41e7-b789-5a443d1852f9" providerId="ADAL" clId="{EAB95F1B-279B-4667-923C-D6F96517BE2E}" dt="2022-05-11T22:13:51.549" v="362" actId="14100"/>
          <ac:spMkLst>
            <pc:docMk/>
            <pc:sldMk cId="2276126316" sldId="258"/>
            <ac:spMk id="2" creationId="{F5B7F249-025A-792B-8879-2C0250D90CCA}"/>
          </ac:spMkLst>
        </pc:spChg>
        <pc:spChg chg="add mod">
          <ac:chgData name="Medi Evans (2103136)" userId="929389ec-fe76-41e7-b789-5a443d1852f9" providerId="ADAL" clId="{EAB95F1B-279B-4667-923C-D6F96517BE2E}" dt="2022-05-12T09:35:01.714" v="1157" actId="1076"/>
          <ac:spMkLst>
            <pc:docMk/>
            <pc:sldMk cId="2276126316" sldId="258"/>
            <ac:spMk id="3" creationId="{61F94C33-9B3B-4D7C-93DC-8202D47ADF47}"/>
          </ac:spMkLst>
        </pc:spChg>
        <pc:spChg chg="del">
          <ac:chgData name="Medi Evans (2103136)" userId="929389ec-fe76-41e7-b789-5a443d1852f9" providerId="ADAL" clId="{EAB95F1B-279B-4667-923C-D6F96517BE2E}" dt="2022-05-11T22:08:14.601" v="347" actId="26606"/>
          <ac:spMkLst>
            <pc:docMk/>
            <pc:sldMk cId="2276126316" sldId="258"/>
            <ac:spMk id="3" creationId="{69D283BE-2388-47C3-6821-AB17EF4F03F0}"/>
          </ac:spMkLst>
        </pc:spChg>
        <pc:spChg chg="add del mod">
          <ac:chgData name="Medi Evans (2103136)" userId="929389ec-fe76-41e7-b789-5a443d1852f9" providerId="ADAL" clId="{EAB95F1B-279B-4667-923C-D6F96517BE2E}" dt="2022-05-11T22:20:16.741" v="463" actId="478"/>
          <ac:spMkLst>
            <pc:docMk/>
            <pc:sldMk cId="2276126316" sldId="258"/>
            <ac:spMk id="4" creationId="{561826EE-68E3-6EDB-F103-DBC915412317}"/>
          </ac:spMkLst>
        </pc:spChg>
        <pc:spChg chg="add mod">
          <ac:chgData name="Medi Evans (2103136)" userId="929389ec-fe76-41e7-b789-5a443d1852f9" providerId="ADAL" clId="{EAB95F1B-279B-4667-923C-D6F96517BE2E}" dt="2022-05-12T10:09:36.639" v="1320" actId="1076"/>
          <ac:spMkLst>
            <pc:docMk/>
            <pc:sldMk cId="2276126316" sldId="258"/>
            <ac:spMk id="4" creationId="{F7BFC711-8176-6E44-21EB-FC3B821B91F1}"/>
          </ac:spMkLst>
        </pc:spChg>
        <pc:spChg chg="add mod">
          <ac:chgData name="Medi Evans (2103136)" userId="929389ec-fe76-41e7-b789-5a443d1852f9" providerId="ADAL" clId="{EAB95F1B-279B-4667-923C-D6F96517BE2E}" dt="2022-05-12T10:10:03.596" v="1325" actId="1076"/>
          <ac:spMkLst>
            <pc:docMk/>
            <pc:sldMk cId="2276126316" sldId="258"/>
            <ac:spMk id="5" creationId="{B288ED8F-6DC5-DEE2-5E36-77A0B86BB3E9}"/>
          </ac:spMkLst>
        </pc:spChg>
        <pc:spChg chg="add mod">
          <ac:chgData name="Medi Evans (2103136)" userId="929389ec-fe76-41e7-b789-5a443d1852f9" providerId="ADAL" clId="{EAB95F1B-279B-4667-923C-D6F96517BE2E}" dt="2022-05-12T10:10:24.731" v="1328" actId="1076"/>
          <ac:spMkLst>
            <pc:docMk/>
            <pc:sldMk cId="2276126316" sldId="258"/>
            <ac:spMk id="6" creationId="{1782C090-E467-D461-72EF-B55CC18C7A97}"/>
          </ac:spMkLst>
        </pc:spChg>
        <pc:spChg chg="add del mod">
          <ac:chgData name="Medi Evans (2103136)" userId="929389ec-fe76-41e7-b789-5a443d1852f9" providerId="ADAL" clId="{EAB95F1B-279B-4667-923C-D6F96517BE2E}" dt="2022-05-11T22:20:04.214" v="462" actId="478"/>
          <ac:spMkLst>
            <pc:docMk/>
            <pc:sldMk cId="2276126316" sldId="258"/>
            <ac:spMk id="6" creationId="{324622C2-1AB1-BBF9-E498-8E215740BC4E}"/>
          </ac:spMkLst>
        </pc:spChg>
        <pc:spChg chg="add mod">
          <ac:chgData name="Medi Evans (2103136)" userId="929389ec-fe76-41e7-b789-5a443d1852f9" providerId="ADAL" clId="{EAB95F1B-279B-4667-923C-D6F96517BE2E}" dt="2022-05-12T10:10:10.237" v="1326" actId="1076"/>
          <ac:spMkLst>
            <pc:docMk/>
            <pc:sldMk cId="2276126316" sldId="258"/>
            <ac:spMk id="7" creationId="{8DDCABDB-D558-9551-4B83-66ACD0F15831}"/>
          </ac:spMkLst>
        </pc:spChg>
        <pc:spChg chg="add del">
          <ac:chgData name="Medi Evans (2103136)" userId="929389ec-fe76-41e7-b789-5a443d1852f9" providerId="ADAL" clId="{EAB95F1B-279B-4667-923C-D6F96517BE2E}" dt="2022-05-11T22:08:27.971" v="350" actId="26606"/>
          <ac:spMkLst>
            <pc:docMk/>
            <pc:sldMk cId="2276126316" sldId="258"/>
            <ac:spMk id="17" creationId="{E20BB609-EF92-42DB-836C-0699A590B5CF}"/>
          </ac:spMkLst>
        </pc:spChg>
        <pc:spChg chg="add del">
          <ac:chgData name="Medi Evans (2103136)" userId="929389ec-fe76-41e7-b789-5a443d1852f9" providerId="ADAL" clId="{EAB95F1B-279B-4667-923C-D6F96517BE2E}" dt="2022-05-11T22:08:27.971" v="350" actId="26606"/>
          <ac:spMkLst>
            <pc:docMk/>
            <pc:sldMk cId="2276126316" sldId="258"/>
            <ac:spMk id="19" creationId="{40FA88D0-E295-4CF3-934C-6423EACEB025}"/>
          </ac:spMkLst>
        </pc:spChg>
        <pc:spChg chg="add del">
          <ac:chgData name="Medi Evans (2103136)" userId="929389ec-fe76-41e7-b789-5a443d1852f9" providerId="ADAL" clId="{EAB95F1B-279B-4667-923C-D6F96517BE2E}" dt="2022-05-11T22:09:52.294" v="354" actId="26606"/>
          <ac:spMkLst>
            <pc:docMk/>
            <pc:sldMk cId="2276126316" sldId="258"/>
            <ac:spMk id="36" creationId="{E20BB609-EF92-42DB-836C-0699A590B5CF}"/>
          </ac:spMkLst>
        </pc:spChg>
        <pc:spChg chg="add del">
          <ac:chgData name="Medi Evans (2103136)" userId="929389ec-fe76-41e7-b789-5a443d1852f9" providerId="ADAL" clId="{EAB95F1B-279B-4667-923C-D6F96517BE2E}" dt="2022-05-11T22:09:52.294" v="354" actId="26606"/>
          <ac:spMkLst>
            <pc:docMk/>
            <pc:sldMk cId="2276126316" sldId="258"/>
            <ac:spMk id="38" creationId="{40FA88D0-E295-4CF3-934C-6423EACEB025}"/>
          </ac:spMkLst>
        </pc:spChg>
        <pc:spChg chg="add del">
          <ac:chgData name="Medi Evans (2103136)" userId="929389ec-fe76-41e7-b789-5a443d1852f9" providerId="ADAL" clId="{EAB95F1B-279B-4667-923C-D6F96517BE2E}" dt="2022-05-11T22:10:37.588" v="357" actId="26606"/>
          <ac:spMkLst>
            <pc:docMk/>
            <pc:sldMk cId="2276126316" sldId="258"/>
            <ac:spMk id="56" creationId="{E20BB609-EF92-42DB-836C-0699A590B5CF}"/>
          </ac:spMkLst>
        </pc:spChg>
        <pc:spChg chg="add del">
          <ac:chgData name="Medi Evans (2103136)" userId="929389ec-fe76-41e7-b789-5a443d1852f9" providerId="ADAL" clId="{EAB95F1B-279B-4667-923C-D6F96517BE2E}" dt="2022-05-11T22:10:37.588" v="357" actId="26606"/>
          <ac:spMkLst>
            <pc:docMk/>
            <pc:sldMk cId="2276126316" sldId="258"/>
            <ac:spMk id="58" creationId="{40FA88D0-E295-4CF3-934C-6423EACEB025}"/>
          </ac:spMkLst>
        </pc:spChg>
        <pc:spChg chg="add del">
          <ac:chgData name="Medi Evans (2103136)" userId="929389ec-fe76-41e7-b789-5a443d1852f9" providerId="ADAL" clId="{EAB95F1B-279B-4667-923C-D6F96517BE2E}" dt="2022-05-11T22:13:45.738" v="361" actId="26606"/>
          <ac:spMkLst>
            <pc:docMk/>
            <pc:sldMk cId="2276126316" sldId="258"/>
            <ac:spMk id="75" creationId="{E20BB609-EF92-42DB-836C-0699A590B5CF}"/>
          </ac:spMkLst>
        </pc:spChg>
        <pc:spChg chg="add del">
          <ac:chgData name="Medi Evans (2103136)" userId="929389ec-fe76-41e7-b789-5a443d1852f9" providerId="ADAL" clId="{EAB95F1B-279B-4667-923C-D6F96517BE2E}" dt="2022-05-11T22:13:45.738" v="361" actId="26606"/>
          <ac:spMkLst>
            <pc:docMk/>
            <pc:sldMk cId="2276126316" sldId="258"/>
            <ac:spMk id="77" creationId="{40FA88D0-E295-4CF3-934C-6423EACEB025}"/>
          </ac:spMkLst>
        </pc:spChg>
        <pc:spChg chg="add">
          <ac:chgData name="Medi Evans (2103136)" userId="929389ec-fe76-41e7-b789-5a443d1852f9" providerId="ADAL" clId="{EAB95F1B-279B-4667-923C-D6F96517BE2E}" dt="2022-05-11T22:13:45.738" v="361" actId="26606"/>
          <ac:spMkLst>
            <pc:docMk/>
            <pc:sldMk cId="2276126316" sldId="258"/>
            <ac:spMk id="94" creationId="{E20BB609-EF92-42DB-836C-0699A590B5CF}"/>
          </ac:spMkLst>
        </pc:spChg>
        <pc:spChg chg="add">
          <ac:chgData name="Medi Evans (2103136)" userId="929389ec-fe76-41e7-b789-5a443d1852f9" providerId="ADAL" clId="{EAB95F1B-279B-4667-923C-D6F96517BE2E}" dt="2022-05-11T22:13:45.738" v="361" actId="26606"/>
          <ac:spMkLst>
            <pc:docMk/>
            <pc:sldMk cId="2276126316" sldId="258"/>
            <ac:spMk id="96" creationId="{40FA88D0-E295-4CF3-934C-6423EACEB025}"/>
          </ac:spMkLst>
        </pc:spChg>
        <pc:picChg chg="add del mod">
          <ac:chgData name="Medi Evans (2103136)" userId="929389ec-fe76-41e7-b789-5a443d1852f9" providerId="ADAL" clId="{EAB95F1B-279B-4667-923C-D6F96517BE2E}" dt="2022-05-11T22:08:57.867" v="353" actId="478"/>
          <ac:picMkLst>
            <pc:docMk/>
            <pc:sldMk cId="2276126316" sldId="258"/>
            <ac:picMk id="5" creationId="{6DAFFA3C-4777-D71E-C8AC-194431FFB0E6}"/>
          </ac:picMkLst>
        </pc:picChg>
        <pc:picChg chg="del mod">
          <ac:chgData name="Medi Evans (2103136)" userId="929389ec-fe76-41e7-b789-5a443d1852f9" providerId="ADAL" clId="{EAB95F1B-279B-4667-923C-D6F96517BE2E}" dt="2022-05-13T08:39:39.823" v="1438" actId="478"/>
          <ac:picMkLst>
            <pc:docMk/>
            <pc:sldMk cId="2276126316" sldId="258"/>
            <ac:picMk id="8" creationId="{DB90C89B-DEB4-00B4-C2F0-33D9D1361FFA}"/>
          </ac:picMkLst>
        </pc:picChg>
        <pc:picChg chg="mod">
          <ac:chgData name="Medi Evans (2103136)" userId="929389ec-fe76-41e7-b789-5a443d1852f9" providerId="ADAL" clId="{EAB95F1B-279B-4667-923C-D6F96517BE2E}" dt="2022-05-13T08:42:38.539" v="1441" actId="14100"/>
          <ac:picMkLst>
            <pc:docMk/>
            <pc:sldMk cId="2276126316" sldId="258"/>
            <ac:picMk id="9" creationId="{4209D2A8-BEEB-76F7-7094-F6FA2DA2F6B5}"/>
          </ac:picMkLst>
        </pc:picChg>
        <pc:picChg chg="add mod">
          <ac:chgData name="Medi Evans (2103136)" userId="929389ec-fe76-41e7-b789-5a443d1852f9" providerId="ADAL" clId="{EAB95F1B-279B-4667-923C-D6F96517BE2E}" dt="2022-05-12T10:10:16.441" v="1327" actId="1076"/>
          <ac:picMkLst>
            <pc:docMk/>
            <pc:sldMk cId="2276126316" sldId="258"/>
            <ac:picMk id="44" creationId="{550D2BBE-2FFF-1E1D-D3F0-799DDA57C48F}"/>
          </ac:picMkLst>
        </pc:picChg>
        <pc:cxnChg chg="add del">
          <ac:chgData name="Medi Evans (2103136)" userId="929389ec-fe76-41e7-b789-5a443d1852f9" providerId="ADAL" clId="{EAB95F1B-279B-4667-923C-D6F96517BE2E}" dt="2022-05-11T22:08:27.971" v="350" actId="26606"/>
          <ac:cxnSpMkLst>
            <pc:docMk/>
            <pc:sldMk cId="2276126316" sldId="258"/>
            <ac:cxnSpMk id="9" creationId="{108D74AC-B125-4E11-BA53-E9E383966DF8}"/>
          </ac:cxnSpMkLst>
        </pc:cxnChg>
        <pc:cxnChg chg="add del">
          <ac:chgData name="Medi Evans (2103136)" userId="929389ec-fe76-41e7-b789-5a443d1852f9" providerId="ADAL" clId="{EAB95F1B-279B-4667-923C-D6F96517BE2E}" dt="2022-05-11T22:08:27.971" v="350" actId="26606"/>
          <ac:cxnSpMkLst>
            <pc:docMk/>
            <pc:sldMk cId="2276126316" sldId="258"/>
            <ac:cxnSpMk id="11" creationId="{9DC76EBE-FB9D-4054-B5D8-19E3EAFE40B2}"/>
          </ac:cxnSpMkLst>
        </pc:cxnChg>
        <pc:cxnChg chg="add del">
          <ac:chgData name="Medi Evans (2103136)" userId="929389ec-fe76-41e7-b789-5a443d1852f9" providerId="ADAL" clId="{EAB95F1B-279B-4667-923C-D6F96517BE2E}" dt="2022-05-11T22:08:27.971" v="350" actId="26606"/>
          <ac:cxnSpMkLst>
            <pc:docMk/>
            <pc:sldMk cId="2276126316" sldId="258"/>
            <ac:cxnSpMk id="13" creationId="{E48FA233-30DB-4D0A-BF51-78D03F79F247}"/>
          </ac:cxnSpMkLst>
        </pc:cxnChg>
        <pc:cxnChg chg="add del">
          <ac:chgData name="Medi Evans (2103136)" userId="929389ec-fe76-41e7-b789-5a443d1852f9" providerId="ADAL" clId="{EAB95F1B-279B-4667-923C-D6F96517BE2E}" dt="2022-05-11T22:08:27.971" v="350" actId="26606"/>
          <ac:cxnSpMkLst>
            <pc:docMk/>
            <pc:sldMk cId="2276126316" sldId="258"/>
            <ac:cxnSpMk id="15" creationId="{A2EFA84C-D756-4DC7-AA46-68D776F37FA4}"/>
          </ac:cxnSpMkLst>
        </pc:cxnChg>
        <pc:cxnChg chg="add del">
          <ac:chgData name="Medi Evans (2103136)" userId="929389ec-fe76-41e7-b789-5a443d1852f9" providerId="ADAL" clId="{EAB95F1B-279B-4667-923C-D6F96517BE2E}" dt="2022-05-11T22:08:27.971" v="350" actId="26606"/>
          <ac:cxnSpMkLst>
            <pc:docMk/>
            <pc:sldMk cId="2276126316" sldId="258"/>
            <ac:cxnSpMk id="21" creationId="{8F4E56A8-93D5-4BE3-AE61-84677331AD07}"/>
          </ac:cxnSpMkLst>
        </pc:cxnChg>
        <pc:cxnChg chg="add del">
          <ac:chgData name="Medi Evans (2103136)" userId="929389ec-fe76-41e7-b789-5a443d1852f9" providerId="ADAL" clId="{EAB95F1B-279B-4667-923C-D6F96517BE2E}" dt="2022-05-11T22:08:27.971" v="350" actId="26606"/>
          <ac:cxnSpMkLst>
            <pc:docMk/>
            <pc:sldMk cId="2276126316" sldId="258"/>
            <ac:cxnSpMk id="23" creationId="{BD492A0C-1773-477B-83B5-C707CB057709}"/>
          </ac:cxnSpMkLst>
        </pc:cxnChg>
        <pc:cxnChg chg="add del">
          <ac:chgData name="Medi Evans (2103136)" userId="929389ec-fe76-41e7-b789-5a443d1852f9" providerId="ADAL" clId="{EAB95F1B-279B-4667-923C-D6F96517BE2E}" dt="2022-05-11T22:09:52.294" v="354" actId="26606"/>
          <ac:cxnSpMkLst>
            <pc:docMk/>
            <pc:sldMk cId="2276126316" sldId="258"/>
            <ac:cxnSpMk id="28" creationId="{108D74AC-B125-4E11-BA53-E9E383966DF8}"/>
          </ac:cxnSpMkLst>
        </pc:cxnChg>
        <pc:cxnChg chg="add del">
          <ac:chgData name="Medi Evans (2103136)" userId="929389ec-fe76-41e7-b789-5a443d1852f9" providerId="ADAL" clId="{EAB95F1B-279B-4667-923C-D6F96517BE2E}" dt="2022-05-11T22:09:52.294" v="354" actId="26606"/>
          <ac:cxnSpMkLst>
            <pc:docMk/>
            <pc:sldMk cId="2276126316" sldId="258"/>
            <ac:cxnSpMk id="30" creationId="{9DC76EBE-FB9D-4054-B5D8-19E3EAFE40B2}"/>
          </ac:cxnSpMkLst>
        </pc:cxnChg>
        <pc:cxnChg chg="add del">
          <ac:chgData name="Medi Evans (2103136)" userId="929389ec-fe76-41e7-b789-5a443d1852f9" providerId="ADAL" clId="{EAB95F1B-279B-4667-923C-D6F96517BE2E}" dt="2022-05-11T22:09:52.294" v="354" actId="26606"/>
          <ac:cxnSpMkLst>
            <pc:docMk/>
            <pc:sldMk cId="2276126316" sldId="258"/>
            <ac:cxnSpMk id="32" creationId="{E48FA233-30DB-4D0A-BF51-78D03F79F247}"/>
          </ac:cxnSpMkLst>
        </pc:cxnChg>
        <pc:cxnChg chg="add del">
          <ac:chgData name="Medi Evans (2103136)" userId="929389ec-fe76-41e7-b789-5a443d1852f9" providerId="ADAL" clId="{EAB95F1B-279B-4667-923C-D6F96517BE2E}" dt="2022-05-11T22:09:52.294" v="354" actId="26606"/>
          <ac:cxnSpMkLst>
            <pc:docMk/>
            <pc:sldMk cId="2276126316" sldId="258"/>
            <ac:cxnSpMk id="34" creationId="{A2EFA84C-D756-4DC7-AA46-68D776F37FA4}"/>
          </ac:cxnSpMkLst>
        </pc:cxnChg>
        <pc:cxnChg chg="add del">
          <ac:chgData name="Medi Evans (2103136)" userId="929389ec-fe76-41e7-b789-5a443d1852f9" providerId="ADAL" clId="{EAB95F1B-279B-4667-923C-D6F96517BE2E}" dt="2022-05-11T22:09:52.294" v="354" actId="26606"/>
          <ac:cxnSpMkLst>
            <pc:docMk/>
            <pc:sldMk cId="2276126316" sldId="258"/>
            <ac:cxnSpMk id="40" creationId="{8F4E56A8-93D5-4BE3-AE61-84677331AD07}"/>
          </ac:cxnSpMkLst>
        </pc:cxnChg>
        <pc:cxnChg chg="add del">
          <ac:chgData name="Medi Evans (2103136)" userId="929389ec-fe76-41e7-b789-5a443d1852f9" providerId="ADAL" clId="{EAB95F1B-279B-4667-923C-D6F96517BE2E}" dt="2022-05-11T22:09:52.294" v="354" actId="26606"/>
          <ac:cxnSpMkLst>
            <pc:docMk/>
            <pc:sldMk cId="2276126316" sldId="258"/>
            <ac:cxnSpMk id="42" creationId="{BD492A0C-1773-477B-83B5-C707CB057709}"/>
          </ac:cxnSpMkLst>
        </pc:cxnChg>
        <pc:cxnChg chg="add del">
          <ac:chgData name="Medi Evans (2103136)" userId="929389ec-fe76-41e7-b789-5a443d1852f9" providerId="ADAL" clId="{EAB95F1B-279B-4667-923C-D6F96517BE2E}" dt="2022-05-11T22:10:37.588" v="357" actId="26606"/>
          <ac:cxnSpMkLst>
            <pc:docMk/>
            <pc:sldMk cId="2276126316" sldId="258"/>
            <ac:cxnSpMk id="48" creationId="{108D74AC-B125-4E11-BA53-E9E383966DF8}"/>
          </ac:cxnSpMkLst>
        </pc:cxnChg>
        <pc:cxnChg chg="add del">
          <ac:chgData name="Medi Evans (2103136)" userId="929389ec-fe76-41e7-b789-5a443d1852f9" providerId="ADAL" clId="{EAB95F1B-279B-4667-923C-D6F96517BE2E}" dt="2022-05-11T22:10:37.588" v="357" actId="26606"/>
          <ac:cxnSpMkLst>
            <pc:docMk/>
            <pc:sldMk cId="2276126316" sldId="258"/>
            <ac:cxnSpMk id="50" creationId="{9DC76EBE-FB9D-4054-B5D8-19E3EAFE40B2}"/>
          </ac:cxnSpMkLst>
        </pc:cxnChg>
        <pc:cxnChg chg="add del">
          <ac:chgData name="Medi Evans (2103136)" userId="929389ec-fe76-41e7-b789-5a443d1852f9" providerId="ADAL" clId="{EAB95F1B-279B-4667-923C-D6F96517BE2E}" dt="2022-05-11T22:10:37.588" v="357" actId="26606"/>
          <ac:cxnSpMkLst>
            <pc:docMk/>
            <pc:sldMk cId="2276126316" sldId="258"/>
            <ac:cxnSpMk id="52" creationId="{E48FA233-30DB-4D0A-BF51-78D03F79F247}"/>
          </ac:cxnSpMkLst>
        </pc:cxnChg>
        <pc:cxnChg chg="add del">
          <ac:chgData name="Medi Evans (2103136)" userId="929389ec-fe76-41e7-b789-5a443d1852f9" providerId="ADAL" clId="{EAB95F1B-279B-4667-923C-D6F96517BE2E}" dt="2022-05-11T22:10:37.588" v="357" actId="26606"/>
          <ac:cxnSpMkLst>
            <pc:docMk/>
            <pc:sldMk cId="2276126316" sldId="258"/>
            <ac:cxnSpMk id="54" creationId="{A2EFA84C-D756-4DC7-AA46-68D776F37FA4}"/>
          </ac:cxnSpMkLst>
        </pc:cxnChg>
        <pc:cxnChg chg="add del">
          <ac:chgData name="Medi Evans (2103136)" userId="929389ec-fe76-41e7-b789-5a443d1852f9" providerId="ADAL" clId="{EAB95F1B-279B-4667-923C-D6F96517BE2E}" dt="2022-05-11T22:10:37.588" v="357" actId="26606"/>
          <ac:cxnSpMkLst>
            <pc:docMk/>
            <pc:sldMk cId="2276126316" sldId="258"/>
            <ac:cxnSpMk id="60" creationId="{8F4E56A8-93D5-4BE3-AE61-84677331AD07}"/>
          </ac:cxnSpMkLst>
        </pc:cxnChg>
        <pc:cxnChg chg="add del">
          <ac:chgData name="Medi Evans (2103136)" userId="929389ec-fe76-41e7-b789-5a443d1852f9" providerId="ADAL" clId="{EAB95F1B-279B-4667-923C-D6F96517BE2E}" dt="2022-05-11T22:10:37.588" v="357" actId="26606"/>
          <ac:cxnSpMkLst>
            <pc:docMk/>
            <pc:sldMk cId="2276126316" sldId="258"/>
            <ac:cxnSpMk id="62" creationId="{BD492A0C-1773-477B-83B5-C707CB057709}"/>
          </ac:cxnSpMkLst>
        </pc:cxnChg>
        <pc:cxnChg chg="add del">
          <ac:chgData name="Medi Evans (2103136)" userId="929389ec-fe76-41e7-b789-5a443d1852f9" providerId="ADAL" clId="{EAB95F1B-279B-4667-923C-D6F96517BE2E}" dt="2022-05-11T22:13:45.738" v="361" actId="26606"/>
          <ac:cxnSpMkLst>
            <pc:docMk/>
            <pc:sldMk cId="2276126316" sldId="258"/>
            <ac:cxnSpMk id="67" creationId="{108D74AC-B125-4E11-BA53-E9E383966DF8}"/>
          </ac:cxnSpMkLst>
        </pc:cxnChg>
        <pc:cxnChg chg="add del">
          <ac:chgData name="Medi Evans (2103136)" userId="929389ec-fe76-41e7-b789-5a443d1852f9" providerId="ADAL" clId="{EAB95F1B-279B-4667-923C-D6F96517BE2E}" dt="2022-05-11T22:13:45.738" v="361" actId="26606"/>
          <ac:cxnSpMkLst>
            <pc:docMk/>
            <pc:sldMk cId="2276126316" sldId="258"/>
            <ac:cxnSpMk id="69" creationId="{9DC76EBE-FB9D-4054-B5D8-19E3EAFE40B2}"/>
          </ac:cxnSpMkLst>
        </pc:cxnChg>
        <pc:cxnChg chg="add del">
          <ac:chgData name="Medi Evans (2103136)" userId="929389ec-fe76-41e7-b789-5a443d1852f9" providerId="ADAL" clId="{EAB95F1B-279B-4667-923C-D6F96517BE2E}" dt="2022-05-11T22:13:45.738" v="361" actId="26606"/>
          <ac:cxnSpMkLst>
            <pc:docMk/>
            <pc:sldMk cId="2276126316" sldId="258"/>
            <ac:cxnSpMk id="71" creationId="{E48FA233-30DB-4D0A-BF51-78D03F79F247}"/>
          </ac:cxnSpMkLst>
        </pc:cxnChg>
        <pc:cxnChg chg="add del">
          <ac:chgData name="Medi Evans (2103136)" userId="929389ec-fe76-41e7-b789-5a443d1852f9" providerId="ADAL" clId="{EAB95F1B-279B-4667-923C-D6F96517BE2E}" dt="2022-05-11T22:13:45.738" v="361" actId="26606"/>
          <ac:cxnSpMkLst>
            <pc:docMk/>
            <pc:sldMk cId="2276126316" sldId="258"/>
            <ac:cxnSpMk id="73" creationId="{A2EFA84C-D756-4DC7-AA46-68D776F37FA4}"/>
          </ac:cxnSpMkLst>
        </pc:cxnChg>
        <pc:cxnChg chg="add del">
          <ac:chgData name="Medi Evans (2103136)" userId="929389ec-fe76-41e7-b789-5a443d1852f9" providerId="ADAL" clId="{EAB95F1B-279B-4667-923C-D6F96517BE2E}" dt="2022-05-11T22:13:45.738" v="361" actId="26606"/>
          <ac:cxnSpMkLst>
            <pc:docMk/>
            <pc:sldMk cId="2276126316" sldId="258"/>
            <ac:cxnSpMk id="79" creationId="{8F4E56A8-93D5-4BE3-AE61-84677331AD07}"/>
          </ac:cxnSpMkLst>
        </pc:cxnChg>
        <pc:cxnChg chg="add del">
          <ac:chgData name="Medi Evans (2103136)" userId="929389ec-fe76-41e7-b789-5a443d1852f9" providerId="ADAL" clId="{EAB95F1B-279B-4667-923C-D6F96517BE2E}" dt="2022-05-11T22:13:45.738" v="361" actId="26606"/>
          <ac:cxnSpMkLst>
            <pc:docMk/>
            <pc:sldMk cId="2276126316" sldId="258"/>
            <ac:cxnSpMk id="81" creationId="{BD492A0C-1773-477B-83B5-C707CB057709}"/>
          </ac:cxnSpMkLst>
        </pc:cxnChg>
        <pc:cxnChg chg="add">
          <ac:chgData name="Medi Evans (2103136)" userId="929389ec-fe76-41e7-b789-5a443d1852f9" providerId="ADAL" clId="{EAB95F1B-279B-4667-923C-D6F96517BE2E}" dt="2022-05-11T22:13:45.738" v="361" actId="26606"/>
          <ac:cxnSpMkLst>
            <pc:docMk/>
            <pc:sldMk cId="2276126316" sldId="258"/>
            <ac:cxnSpMk id="86" creationId="{108D74AC-B125-4E11-BA53-E9E383966DF8}"/>
          </ac:cxnSpMkLst>
        </pc:cxnChg>
        <pc:cxnChg chg="add">
          <ac:chgData name="Medi Evans (2103136)" userId="929389ec-fe76-41e7-b789-5a443d1852f9" providerId="ADAL" clId="{EAB95F1B-279B-4667-923C-D6F96517BE2E}" dt="2022-05-11T22:13:45.738" v="361" actId="26606"/>
          <ac:cxnSpMkLst>
            <pc:docMk/>
            <pc:sldMk cId="2276126316" sldId="258"/>
            <ac:cxnSpMk id="88" creationId="{9DC76EBE-FB9D-4054-B5D8-19E3EAFE40B2}"/>
          </ac:cxnSpMkLst>
        </pc:cxnChg>
        <pc:cxnChg chg="add">
          <ac:chgData name="Medi Evans (2103136)" userId="929389ec-fe76-41e7-b789-5a443d1852f9" providerId="ADAL" clId="{EAB95F1B-279B-4667-923C-D6F96517BE2E}" dt="2022-05-11T22:13:45.738" v="361" actId="26606"/>
          <ac:cxnSpMkLst>
            <pc:docMk/>
            <pc:sldMk cId="2276126316" sldId="258"/>
            <ac:cxnSpMk id="90" creationId="{E48FA233-30DB-4D0A-BF51-78D03F79F247}"/>
          </ac:cxnSpMkLst>
        </pc:cxnChg>
        <pc:cxnChg chg="add">
          <ac:chgData name="Medi Evans (2103136)" userId="929389ec-fe76-41e7-b789-5a443d1852f9" providerId="ADAL" clId="{EAB95F1B-279B-4667-923C-D6F96517BE2E}" dt="2022-05-11T22:13:45.738" v="361" actId="26606"/>
          <ac:cxnSpMkLst>
            <pc:docMk/>
            <pc:sldMk cId="2276126316" sldId="258"/>
            <ac:cxnSpMk id="92" creationId="{A2EFA84C-D756-4DC7-AA46-68D776F37FA4}"/>
          </ac:cxnSpMkLst>
        </pc:cxnChg>
        <pc:cxnChg chg="add">
          <ac:chgData name="Medi Evans (2103136)" userId="929389ec-fe76-41e7-b789-5a443d1852f9" providerId="ADAL" clId="{EAB95F1B-279B-4667-923C-D6F96517BE2E}" dt="2022-05-11T22:13:45.738" v="361" actId="26606"/>
          <ac:cxnSpMkLst>
            <pc:docMk/>
            <pc:sldMk cId="2276126316" sldId="258"/>
            <ac:cxnSpMk id="98" creationId="{8F4E56A8-93D5-4BE3-AE61-84677331AD07}"/>
          </ac:cxnSpMkLst>
        </pc:cxnChg>
        <pc:cxnChg chg="add">
          <ac:chgData name="Medi Evans (2103136)" userId="929389ec-fe76-41e7-b789-5a443d1852f9" providerId="ADAL" clId="{EAB95F1B-279B-4667-923C-D6F96517BE2E}" dt="2022-05-11T22:13:45.738" v="361" actId="26606"/>
          <ac:cxnSpMkLst>
            <pc:docMk/>
            <pc:sldMk cId="2276126316" sldId="258"/>
            <ac:cxnSpMk id="100" creationId="{BD492A0C-1773-477B-83B5-C707CB057709}"/>
          </ac:cxnSpMkLst>
        </pc:cxnChg>
      </pc:sldChg>
      <pc:sldChg chg="addSp delSp modSp new mod setBg addAnim delAnim">
        <pc:chgData name="Medi Evans (2103136)" userId="929389ec-fe76-41e7-b789-5a443d1852f9" providerId="ADAL" clId="{EAB95F1B-279B-4667-923C-D6F96517BE2E}" dt="2022-05-13T08:39:26.282" v="1437" actId="1076"/>
        <pc:sldMkLst>
          <pc:docMk/>
          <pc:sldMk cId="389478635" sldId="259"/>
        </pc:sldMkLst>
        <pc:spChg chg="mod">
          <ac:chgData name="Medi Evans (2103136)" userId="929389ec-fe76-41e7-b789-5a443d1852f9" providerId="ADAL" clId="{EAB95F1B-279B-4667-923C-D6F96517BE2E}" dt="2022-05-11T22:25:06.090" v="555" actId="14100"/>
          <ac:spMkLst>
            <pc:docMk/>
            <pc:sldMk cId="389478635" sldId="259"/>
            <ac:spMk id="2" creationId="{60D8E1A7-BD7C-050B-B70A-C87FE3CE197C}"/>
          </ac:spMkLst>
        </pc:spChg>
        <pc:spChg chg="del">
          <ac:chgData name="Medi Evans (2103136)" userId="929389ec-fe76-41e7-b789-5a443d1852f9" providerId="ADAL" clId="{EAB95F1B-279B-4667-923C-D6F96517BE2E}" dt="2022-05-11T22:24:43.730" v="551" actId="26606"/>
          <ac:spMkLst>
            <pc:docMk/>
            <pc:sldMk cId="389478635" sldId="259"/>
            <ac:spMk id="3" creationId="{394446CE-5F0E-05F7-CE59-4937CBDBC7DD}"/>
          </ac:spMkLst>
        </pc:spChg>
        <pc:spChg chg="add mod">
          <ac:chgData name="Medi Evans (2103136)" userId="929389ec-fe76-41e7-b789-5a443d1852f9" providerId="ADAL" clId="{EAB95F1B-279B-4667-923C-D6F96517BE2E}" dt="2022-05-12T09:07:31.789" v="936" actId="403"/>
          <ac:spMkLst>
            <pc:docMk/>
            <pc:sldMk cId="389478635" sldId="259"/>
            <ac:spMk id="3" creationId="{F868A401-21C1-6F9C-44E3-25E1217F345B}"/>
          </ac:spMkLst>
        </pc:spChg>
        <pc:spChg chg="add mod">
          <ac:chgData name="Medi Evans (2103136)" userId="929389ec-fe76-41e7-b789-5a443d1852f9" providerId="ADAL" clId="{EAB95F1B-279B-4667-923C-D6F96517BE2E}" dt="2022-05-12T09:07:48.122" v="940" actId="1076"/>
          <ac:spMkLst>
            <pc:docMk/>
            <pc:sldMk cId="389478635" sldId="259"/>
            <ac:spMk id="4" creationId="{1EED0081-94D6-03B1-DA3D-F6060388F3FD}"/>
          </ac:spMkLst>
        </pc:spChg>
        <pc:spChg chg="add mod">
          <ac:chgData name="Medi Evans (2103136)" userId="929389ec-fe76-41e7-b789-5a443d1852f9" providerId="ADAL" clId="{EAB95F1B-279B-4667-923C-D6F96517BE2E}" dt="2022-05-12T09:08:03.046" v="942" actId="1076"/>
          <ac:spMkLst>
            <pc:docMk/>
            <pc:sldMk cId="389478635" sldId="259"/>
            <ac:spMk id="6" creationId="{B785F1A0-E2A8-8F5D-115E-D9F5F7CA4966}"/>
          </ac:spMkLst>
        </pc:spChg>
        <pc:spChg chg="add mod">
          <ac:chgData name="Medi Evans (2103136)" userId="929389ec-fe76-41e7-b789-5a443d1852f9" providerId="ADAL" clId="{EAB95F1B-279B-4667-923C-D6F96517BE2E}" dt="2022-05-12T09:07:59.181" v="941" actId="1076"/>
          <ac:spMkLst>
            <pc:docMk/>
            <pc:sldMk cId="389478635" sldId="259"/>
            <ac:spMk id="7" creationId="{4ED106E9-8165-3CD3-EB6C-13218C62E37F}"/>
          </ac:spMkLst>
        </pc:spChg>
        <pc:spChg chg="add mod">
          <ac:chgData name="Medi Evans (2103136)" userId="929389ec-fe76-41e7-b789-5a443d1852f9" providerId="ADAL" clId="{EAB95F1B-279B-4667-923C-D6F96517BE2E}" dt="2022-05-12T09:50:23.273" v="1179" actId="20577"/>
          <ac:spMkLst>
            <pc:docMk/>
            <pc:sldMk cId="389478635" sldId="259"/>
            <ac:spMk id="8" creationId="{1C5B4A5E-3B92-47D4-E46C-8DB36CFE13DC}"/>
          </ac:spMkLst>
        </pc:spChg>
        <pc:spChg chg="add del">
          <ac:chgData name="Medi Evans (2103136)" userId="929389ec-fe76-41e7-b789-5a443d1852f9" providerId="ADAL" clId="{EAB95F1B-279B-4667-923C-D6F96517BE2E}" dt="2022-05-11T22:24:53.048" v="553" actId="26606"/>
          <ac:spMkLst>
            <pc:docMk/>
            <pc:sldMk cId="389478635" sldId="259"/>
            <ac:spMk id="17" creationId="{E20BB609-EF92-42DB-836C-0699A590B5CF}"/>
          </ac:spMkLst>
        </pc:spChg>
        <pc:spChg chg="add del">
          <ac:chgData name="Medi Evans (2103136)" userId="929389ec-fe76-41e7-b789-5a443d1852f9" providerId="ADAL" clId="{EAB95F1B-279B-4667-923C-D6F96517BE2E}" dt="2022-05-11T22:24:53.048" v="553" actId="26606"/>
          <ac:spMkLst>
            <pc:docMk/>
            <pc:sldMk cId="389478635" sldId="259"/>
            <ac:spMk id="19" creationId="{40FA88D0-E295-4CF3-934C-6423EACEB025}"/>
          </ac:spMkLst>
        </pc:spChg>
        <pc:spChg chg="add">
          <ac:chgData name="Medi Evans (2103136)" userId="929389ec-fe76-41e7-b789-5a443d1852f9" providerId="ADAL" clId="{EAB95F1B-279B-4667-923C-D6F96517BE2E}" dt="2022-05-11T22:24:53.048" v="553" actId="26606"/>
          <ac:spMkLst>
            <pc:docMk/>
            <pc:sldMk cId="389478635" sldId="259"/>
            <ac:spMk id="36" creationId="{E20BB609-EF92-42DB-836C-0699A590B5CF}"/>
          </ac:spMkLst>
        </pc:spChg>
        <pc:spChg chg="add">
          <ac:chgData name="Medi Evans (2103136)" userId="929389ec-fe76-41e7-b789-5a443d1852f9" providerId="ADAL" clId="{EAB95F1B-279B-4667-923C-D6F96517BE2E}" dt="2022-05-11T22:24:53.048" v="553" actId="26606"/>
          <ac:spMkLst>
            <pc:docMk/>
            <pc:sldMk cId="389478635" sldId="259"/>
            <ac:spMk id="38" creationId="{40FA88D0-E295-4CF3-934C-6423EACEB025}"/>
          </ac:spMkLst>
        </pc:spChg>
        <pc:picChg chg="add mod">
          <ac:chgData name="Medi Evans (2103136)" userId="929389ec-fe76-41e7-b789-5a443d1852f9" providerId="ADAL" clId="{EAB95F1B-279B-4667-923C-D6F96517BE2E}" dt="2022-05-12T09:07:37.025" v="937" actId="1076"/>
          <ac:picMkLst>
            <pc:docMk/>
            <pc:sldMk cId="389478635" sldId="259"/>
            <ac:picMk id="5" creationId="{D11669F0-9484-5238-7879-3FBB4D344101}"/>
          </ac:picMkLst>
        </pc:picChg>
        <pc:picChg chg="del mod">
          <ac:chgData name="Medi Evans (2103136)" userId="929389ec-fe76-41e7-b789-5a443d1852f9" providerId="ADAL" clId="{EAB95F1B-279B-4667-923C-D6F96517BE2E}" dt="2022-05-13T08:37:07.522" v="1435" actId="478"/>
          <ac:picMkLst>
            <pc:docMk/>
            <pc:sldMk cId="389478635" sldId="259"/>
            <ac:picMk id="9" creationId="{FDCBD2CF-330D-6CC0-2C69-711F5F3652AD}"/>
          </ac:picMkLst>
        </pc:picChg>
        <pc:picChg chg="mod">
          <ac:chgData name="Medi Evans (2103136)" userId="929389ec-fe76-41e7-b789-5a443d1852f9" providerId="ADAL" clId="{EAB95F1B-279B-4667-923C-D6F96517BE2E}" dt="2022-05-13T08:39:26.282" v="1437" actId="1076"/>
          <ac:picMkLst>
            <pc:docMk/>
            <pc:sldMk cId="389478635" sldId="259"/>
            <ac:picMk id="10" creationId="{4CEF25DF-60ED-D4C8-6EA7-38011278AB65}"/>
          </ac:picMkLst>
        </pc:picChg>
        <pc:cxnChg chg="add del">
          <ac:chgData name="Medi Evans (2103136)" userId="929389ec-fe76-41e7-b789-5a443d1852f9" providerId="ADAL" clId="{EAB95F1B-279B-4667-923C-D6F96517BE2E}" dt="2022-05-11T22:24:53.048" v="553" actId="26606"/>
          <ac:cxnSpMkLst>
            <pc:docMk/>
            <pc:sldMk cId="389478635" sldId="259"/>
            <ac:cxnSpMk id="9" creationId="{108D74AC-B125-4E11-BA53-E9E383966DF8}"/>
          </ac:cxnSpMkLst>
        </pc:cxnChg>
        <pc:cxnChg chg="add del">
          <ac:chgData name="Medi Evans (2103136)" userId="929389ec-fe76-41e7-b789-5a443d1852f9" providerId="ADAL" clId="{EAB95F1B-279B-4667-923C-D6F96517BE2E}" dt="2022-05-11T22:24:53.048" v="553" actId="26606"/>
          <ac:cxnSpMkLst>
            <pc:docMk/>
            <pc:sldMk cId="389478635" sldId="259"/>
            <ac:cxnSpMk id="11" creationId="{9DC76EBE-FB9D-4054-B5D8-19E3EAFE40B2}"/>
          </ac:cxnSpMkLst>
        </pc:cxnChg>
        <pc:cxnChg chg="add del">
          <ac:chgData name="Medi Evans (2103136)" userId="929389ec-fe76-41e7-b789-5a443d1852f9" providerId="ADAL" clId="{EAB95F1B-279B-4667-923C-D6F96517BE2E}" dt="2022-05-11T22:24:53.048" v="553" actId="26606"/>
          <ac:cxnSpMkLst>
            <pc:docMk/>
            <pc:sldMk cId="389478635" sldId="259"/>
            <ac:cxnSpMk id="13" creationId="{E48FA233-30DB-4D0A-BF51-78D03F79F247}"/>
          </ac:cxnSpMkLst>
        </pc:cxnChg>
        <pc:cxnChg chg="add del">
          <ac:chgData name="Medi Evans (2103136)" userId="929389ec-fe76-41e7-b789-5a443d1852f9" providerId="ADAL" clId="{EAB95F1B-279B-4667-923C-D6F96517BE2E}" dt="2022-05-11T22:24:53.048" v="553" actId="26606"/>
          <ac:cxnSpMkLst>
            <pc:docMk/>
            <pc:sldMk cId="389478635" sldId="259"/>
            <ac:cxnSpMk id="15" creationId="{A2EFA84C-D756-4DC7-AA46-68D776F37FA4}"/>
          </ac:cxnSpMkLst>
        </pc:cxnChg>
        <pc:cxnChg chg="add del">
          <ac:chgData name="Medi Evans (2103136)" userId="929389ec-fe76-41e7-b789-5a443d1852f9" providerId="ADAL" clId="{EAB95F1B-279B-4667-923C-D6F96517BE2E}" dt="2022-05-11T22:24:53.048" v="553" actId="26606"/>
          <ac:cxnSpMkLst>
            <pc:docMk/>
            <pc:sldMk cId="389478635" sldId="259"/>
            <ac:cxnSpMk id="21" creationId="{8F4E56A8-93D5-4BE3-AE61-84677331AD07}"/>
          </ac:cxnSpMkLst>
        </pc:cxnChg>
        <pc:cxnChg chg="add del">
          <ac:chgData name="Medi Evans (2103136)" userId="929389ec-fe76-41e7-b789-5a443d1852f9" providerId="ADAL" clId="{EAB95F1B-279B-4667-923C-D6F96517BE2E}" dt="2022-05-11T22:24:53.048" v="553" actId="26606"/>
          <ac:cxnSpMkLst>
            <pc:docMk/>
            <pc:sldMk cId="389478635" sldId="259"/>
            <ac:cxnSpMk id="23" creationId="{BD492A0C-1773-477B-83B5-C707CB057709}"/>
          </ac:cxnSpMkLst>
        </pc:cxnChg>
        <pc:cxnChg chg="add">
          <ac:chgData name="Medi Evans (2103136)" userId="929389ec-fe76-41e7-b789-5a443d1852f9" providerId="ADAL" clId="{EAB95F1B-279B-4667-923C-D6F96517BE2E}" dt="2022-05-11T22:24:53.048" v="553" actId="26606"/>
          <ac:cxnSpMkLst>
            <pc:docMk/>
            <pc:sldMk cId="389478635" sldId="259"/>
            <ac:cxnSpMk id="28" creationId="{108D74AC-B125-4E11-BA53-E9E383966DF8}"/>
          </ac:cxnSpMkLst>
        </pc:cxnChg>
        <pc:cxnChg chg="add">
          <ac:chgData name="Medi Evans (2103136)" userId="929389ec-fe76-41e7-b789-5a443d1852f9" providerId="ADAL" clId="{EAB95F1B-279B-4667-923C-D6F96517BE2E}" dt="2022-05-11T22:24:53.048" v="553" actId="26606"/>
          <ac:cxnSpMkLst>
            <pc:docMk/>
            <pc:sldMk cId="389478635" sldId="259"/>
            <ac:cxnSpMk id="30" creationId="{9DC76EBE-FB9D-4054-B5D8-19E3EAFE40B2}"/>
          </ac:cxnSpMkLst>
        </pc:cxnChg>
        <pc:cxnChg chg="add">
          <ac:chgData name="Medi Evans (2103136)" userId="929389ec-fe76-41e7-b789-5a443d1852f9" providerId="ADAL" clId="{EAB95F1B-279B-4667-923C-D6F96517BE2E}" dt="2022-05-11T22:24:53.048" v="553" actId="26606"/>
          <ac:cxnSpMkLst>
            <pc:docMk/>
            <pc:sldMk cId="389478635" sldId="259"/>
            <ac:cxnSpMk id="32" creationId="{E48FA233-30DB-4D0A-BF51-78D03F79F247}"/>
          </ac:cxnSpMkLst>
        </pc:cxnChg>
        <pc:cxnChg chg="add">
          <ac:chgData name="Medi Evans (2103136)" userId="929389ec-fe76-41e7-b789-5a443d1852f9" providerId="ADAL" clId="{EAB95F1B-279B-4667-923C-D6F96517BE2E}" dt="2022-05-11T22:24:53.048" v="553" actId="26606"/>
          <ac:cxnSpMkLst>
            <pc:docMk/>
            <pc:sldMk cId="389478635" sldId="259"/>
            <ac:cxnSpMk id="34" creationId="{A2EFA84C-D756-4DC7-AA46-68D776F37FA4}"/>
          </ac:cxnSpMkLst>
        </pc:cxnChg>
        <pc:cxnChg chg="add">
          <ac:chgData name="Medi Evans (2103136)" userId="929389ec-fe76-41e7-b789-5a443d1852f9" providerId="ADAL" clId="{EAB95F1B-279B-4667-923C-D6F96517BE2E}" dt="2022-05-11T22:24:53.048" v="553" actId="26606"/>
          <ac:cxnSpMkLst>
            <pc:docMk/>
            <pc:sldMk cId="389478635" sldId="259"/>
            <ac:cxnSpMk id="40" creationId="{8F4E56A8-93D5-4BE3-AE61-84677331AD07}"/>
          </ac:cxnSpMkLst>
        </pc:cxnChg>
        <pc:cxnChg chg="add">
          <ac:chgData name="Medi Evans (2103136)" userId="929389ec-fe76-41e7-b789-5a443d1852f9" providerId="ADAL" clId="{EAB95F1B-279B-4667-923C-D6F96517BE2E}" dt="2022-05-11T22:24:53.048" v="553" actId="26606"/>
          <ac:cxnSpMkLst>
            <pc:docMk/>
            <pc:sldMk cId="389478635" sldId="259"/>
            <ac:cxnSpMk id="42" creationId="{BD492A0C-1773-477B-83B5-C707CB057709}"/>
          </ac:cxnSpMkLst>
        </pc:cxnChg>
      </pc:sldChg>
      <pc:sldChg chg="addSp delSp modSp new mod setBg addAnim delAnim">
        <pc:chgData name="Medi Evans (2103136)" userId="929389ec-fe76-41e7-b789-5a443d1852f9" providerId="ADAL" clId="{EAB95F1B-279B-4667-923C-D6F96517BE2E}" dt="2022-05-13T08:29:54.970" v="1428" actId="1076"/>
        <pc:sldMkLst>
          <pc:docMk/>
          <pc:sldMk cId="1646361218" sldId="260"/>
        </pc:sldMkLst>
        <pc:spChg chg="mod">
          <ac:chgData name="Medi Evans (2103136)" userId="929389ec-fe76-41e7-b789-5a443d1852f9" providerId="ADAL" clId="{EAB95F1B-279B-4667-923C-D6F96517BE2E}" dt="2022-05-12T09:19:49.699" v="1121" actId="27636"/>
          <ac:spMkLst>
            <pc:docMk/>
            <pc:sldMk cId="1646361218" sldId="260"/>
            <ac:spMk id="2" creationId="{D29792E5-96CF-7906-C523-1A4D7AB0835B}"/>
          </ac:spMkLst>
        </pc:spChg>
        <pc:spChg chg="del">
          <ac:chgData name="Medi Evans (2103136)" userId="929389ec-fe76-41e7-b789-5a443d1852f9" providerId="ADAL" clId="{EAB95F1B-279B-4667-923C-D6F96517BE2E}" dt="2022-05-11T22:27:08.578" v="620" actId="26606"/>
          <ac:spMkLst>
            <pc:docMk/>
            <pc:sldMk cId="1646361218" sldId="260"/>
            <ac:spMk id="3" creationId="{EC3413AE-D6F5-BBFA-54F1-B3FCFD7AED1F}"/>
          </ac:spMkLst>
        </pc:spChg>
        <pc:spChg chg="add mod">
          <ac:chgData name="Medi Evans (2103136)" userId="929389ec-fe76-41e7-b789-5a443d1852f9" providerId="ADAL" clId="{EAB95F1B-279B-4667-923C-D6F96517BE2E}" dt="2022-05-12T09:20:53.392" v="1136" actId="1076"/>
          <ac:spMkLst>
            <pc:docMk/>
            <pc:sldMk cId="1646361218" sldId="260"/>
            <ac:spMk id="4" creationId="{68E49DAC-A99F-516F-5698-323376AB15D7}"/>
          </ac:spMkLst>
        </pc:spChg>
        <pc:spChg chg="add del">
          <ac:chgData name="Medi Evans (2103136)" userId="929389ec-fe76-41e7-b789-5a443d1852f9" providerId="ADAL" clId="{EAB95F1B-279B-4667-923C-D6F96517BE2E}" dt="2022-05-11T22:28:14.451" v="622" actId="26606"/>
          <ac:spMkLst>
            <pc:docMk/>
            <pc:sldMk cId="1646361218" sldId="260"/>
            <ac:spMk id="17" creationId="{E20BB609-EF92-42DB-836C-0699A590B5CF}"/>
          </ac:spMkLst>
        </pc:spChg>
        <pc:spChg chg="add del">
          <ac:chgData name="Medi Evans (2103136)" userId="929389ec-fe76-41e7-b789-5a443d1852f9" providerId="ADAL" clId="{EAB95F1B-279B-4667-923C-D6F96517BE2E}" dt="2022-05-11T22:28:14.451" v="622" actId="26606"/>
          <ac:spMkLst>
            <pc:docMk/>
            <pc:sldMk cId="1646361218" sldId="260"/>
            <ac:spMk id="19" creationId="{40FA88D0-E295-4CF3-934C-6423EACEB025}"/>
          </ac:spMkLst>
        </pc:spChg>
        <pc:spChg chg="add del">
          <ac:chgData name="Medi Evans (2103136)" userId="929389ec-fe76-41e7-b789-5a443d1852f9" providerId="ADAL" clId="{EAB95F1B-279B-4667-923C-D6F96517BE2E}" dt="2022-05-12T09:19:42.094" v="1118" actId="26606"/>
          <ac:spMkLst>
            <pc:docMk/>
            <pc:sldMk cId="1646361218" sldId="260"/>
            <ac:spMk id="36" creationId="{E20BB609-EF92-42DB-836C-0699A590B5CF}"/>
          </ac:spMkLst>
        </pc:spChg>
        <pc:spChg chg="add del">
          <ac:chgData name="Medi Evans (2103136)" userId="929389ec-fe76-41e7-b789-5a443d1852f9" providerId="ADAL" clId="{EAB95F1B-279B-4667-923C-D6F96517BE2E}" dt="2022-05-12T09:19:42.094" v="1118" actId="26606"/>
          <ac:spMkLst>
            <pc:docMk/>
            <pc:sldMk cId="1646361218" sldId="260"/>
            <ac:spMk id="38" creationId="{40FA88D0-E295-4CF3-934C-6423EACEB025}"/>
          </ac:spMkLst>
        </pc:spChg>
        <pc:spChg chg="add del">
          <ac:chgData name="Medi Evans (2103136)" userId="929389ec-fe76-41e7-b789-5a443d1852f9" providerId="ADAL" clId="{EAB95F1B-279B-4667-923C-D6F96517BE2E}" dt="2022-05-12T09:19:42.094" v="1118" actId="26606"/>
          <ac:spMkLst>
            <pc:docMk/>
            <pc:sldMk cId="1646361218" sldId="260"/>
            <ac:spMk id="53" creationId="{C7FE5201-BB98-480C-BADB-207C8F893897}"/>
          </ac:spMkLst>
        </pc:spChg>
        <pc:picChg chg="add mod">
          <ac:chgData name="Medi Evans (2103136)" userId="929389ec-fe76-41e7-b789-5a443d1852f9" providerId="ADAL" clId="{EAB95F1B-279B-4667-923C-D6F96517BE2E}" dt="2022-05-12T09:20:07.446" v="1126" actId="1076"/>
          <ac:picMkLst>
            <pc:docMk/>
            <pc:sldMk cId="1646361218" sldId="260"/>
            <ac:picMk id="3" creationId="{1CE2DE47-3672-21A3-88C5-FBF62FAD9B08}"/>
          </ac:picMkLst>
        </pc:picChg>
        <pc:picChg chg="add mod ord">
          <ac:chgData name="Medi Evans (2103136)" userId="929389ec-fe76-41e7-b789-5a443d1852f9" providerId="ADAL" clId="{EAB95F1B-279B-4667-923C-D6F96517BE2E}" dt="2022-05-12T09:20:54.355" v="1137" actId="1076"/>
          <ac:picMkLst>
            <pc:docMk/>
            <pc:sldMk cId="1646361218" sldId="260"/>
            <ac:picMk id="5" creationId="{BF2E9458-85EE-FEB0-6116-B29EC61DB208}"/>
          </ac:picMkLst>
        </pc:picChg>
        <pc:picChg chg="del mod">
          <ac:chgData name="Medi Evans (2103136)" userId="929389ec-fe76-41e7-b789-5a443d1852f9" providerId="ADAL" clId="{EAB95F1B-279B-4667-923C-D6F96517BE2E}" dt="2022-05-13T08:28:37.683" v="1426" actId="478"/>
          <ac:picMkLst>
            <pc:docMk/>
            <pc:sldMk cId="1646361218" sldId="260"/>
            <ac:picMk id="6" creationId="{96F40C5B-A8B1-8F1E-4410-773C8082DAA1}"/>
          </ac:picMkLst>
        </pc:picChg>
        <pc:picChg chg="mod">
          <ac:chgData name="Medi Evans (2103136)" userId="929389ec-fe76-41e7-b789-5a443d1852f9" providerId="ADAL" clId="{EAB95F1B-279B-4667-923C-D6F96517BE2E}" dt="2022-05-13T08:29:54.970" v="1428" actId="1076"/>
          <ac:picMkLst>
            <pc:docMk/>
            <pc:sldMk cId="1646361218" sldId="260"/>
            <ac:picMk id="7" creationId="{18BBF197-7D09-7E11-03C2-D110DB37AB23}"/>
          </ac:picMkLst>
        </pc:picChg>
        <pc:cxnChg chg="add del">
          <ac:chgData name="Medi Evans (2103136)" userId="929389ec-fe76-41e7-b789-5a443d1852f9" providerId="ADAL" clId="{EAB95F1B-279B-4667-923C-D6F96517BE2E}" dt="2022-05-11T22:28:14.451" v="622" actId="26606"/>
          <ac:cxnSpMkLst>
            <pc:docMk/>
            <pc:sldMk cId="1646361218" sldId="260"/>
            <ac:cxnSpMk id="9" creationId="{108D74AC-B125-4E11-BA53-E9E383966DF8}"/>
          </ac:cxnSpMkLst>
        </pc:cxnChg>
        <pc:cxnChg chg="add del">
          <ac:chgData name="Medi Evans (2103136)" userId="929389ec-fe76-41e7-b789-5a443d1852f9" providerId="ADAL" clId="{EAB95F1B-279B-4667-923C-D6F96517BE2E}" dt="2022-05-11T22:28:14.451" v="622" actId="26606"/>
          <ac:cxnSpMkLst>
            <pc:docMk/>
            <pc:sldMk cId="1646361218" sldId="260"/>
            <ac:cxnSpMk id="11" creationId="{9DC76EBE-FB9D-4054-B5D8-19E3EAFE40B2}"/>
          </ac:cxnSpMkLst>
        </pc:cxnChg>
        <pc:cxnChg chg="add del">
          <ac:chgData name="Medi Evans (2103136)" userId="929389ec-fe76-41e7-b789-5a443d1852f9" providerId="ADAL" clId="{EAB95F1B-279B-4667-923C-D6F96517BE2E}" dt="2022-05-11T22:28:14.451" v="622" actId="26606"/>
          <ac:cxnSpMkLst>
            <pc:docMk/>
            <pc:sldMk cId="1646361218" sldId="260"/>
            <ac:cxnSpMk id="13" creationId="{E48FA233-30DB-4D0A-BF51-78D03F79F247}"/>
          </ac:cxnSpMkLst>
        </pc:cxnChg>
        <pc:cxnChg chg="add del">
          <ac:chgData name="Medi Evans (2103136)" userId="929389ec-fe76-41e7-b789-5a443d1852f9" providerId="ADAL" clId="{EAB95F1B-279B-4667-923C-D6F96517BE2E}" dt="2022-05-11T22:28:14.451" v="622" actId="26606"/>
          <ac:cxnSpMkLst>
            <pc:docMk/>
            <pc:sldMk cId="1646361218" sldId="260"/>
            <ac:cxnSpMk id="15" creationId="{A2EFA84C-D756-4DC7-AA46-68D776F37FA4}"/>
          </ac:cxnSpMkLst>
        </pc:cxnChg>
        <pc:cxnChg chg="add del">
          <ac:chgData name="Medi Evans (2103136)" userId="929389ec-fe76-41e7-b789-5a443d1852f9" providerId="ADAL" clId="{EAB95F1B-279B-4667-923C-D6F96517BE2E}" dt="2022-05-11T22:28:14.451" v="622" actId="26606"/>
          <ac:cxnSpMkLst>
            <pc:docMk/>
            <pc:sldMk cId="1646361218" sldId="260"/>
            <ac:cxnSpMk id="21" creationId="{8F4E56A8-93D5-4BE3-AE61-84677331AD07}"/>
          </ac:cxnSpMkLst>
        </pc:cxnChg>
        <pc:cxnChg chg="add del">
          <ac:chgData name="Medi Evans (2103136)" userId="929389ec-fe76-41e7-b789-5a443d1852f9" providerId="ADAL" clId="{EAB95F1B-279B-4667-923C-D6F96517BE2E}" dt="2022-05-11T22:28:14.451" v="622" actId="26606"/>
          <ac:cxnSpMkLst>
            <pc:docMk/>
            <pc:sldMk cId="1646361218" sldId="260"/>
            <ac:cxnSpMk id="23" creationId="{BD492A0C-1773-477B-83B5-C707CB057709}"/>
          </ac:cxnSpMkLst>
        </pc:cxnChg>
        <pc:cxnChg chg="add del">
          <ac:chgData name="Medi Evans (2103136)" userId="929389ec-fe76-41e7-b789-5a443d1852f9" providerId="ADAL" clId="{EAB95F1B-279B-4667-923C-D6F96517BE2E}" dt="2022-05-12T09:19:42.094" v="1118" actId="26606"/>
          <ac:cxnSpMkLst>
            <pc:docMk/>
            <pc:sldMk cId="1646361218" sldId="260"/>
            <ac:cxnSpMk id="28" creationId="{108D74AC-B125-4E11-BA53-E9E383966DF8}"/>
          </ac:cxnSpMkLst>
        </pc:cxnChg>
        <pc:cxnChg chg="add del">
          <ac:chgData name="Medi Evans (2103136)" userId="929389ec-fe76-41e7-b789-5a443d1852f9" providerId="ADAL" clId="{EAB95F1B-279B-4667-923C-D6F96517BE2E}" dt="2022-05-12T09:19:42.094" v="1118" actId="26606"/>
          <ac:cxnSpMkLst>
            <pc:docMk/>
            <pc:sldMk cId="1646361218" sldId="260"/>
            <ac:cxnSpMk id="30" creationId="{9DC76EBE-FB9D-4054-B5D8-19E3EAFE40B2}"/>
          </ac:cxnSpMkLst>
        </pc:cxnChg>
        <pc:cxnChg chg="add del">
          <ac:chgData name="Medi Evans (2103136)" userId="929389ec-fe76-41e7-b789-5a443d1852f9" providerId="ADAL" clId="{EAB95F1B-279B-4667-923C-D6F96517BE2E}" dt="2022-05-12T09:19:42.094" v="1118" actId="26606"/>
          <ac:cxnSpMkLst>
            <pc:docMk/>
            <pc:sldMk cId="1646361218" sldId="260"/>
            <ac:cxnSpMk id="32" creationId="{E48FA233-30DB-4D0A-BF51-78D03F79F247}"/>
          </ac:cxnSpMkLst>
        </pc:cxnChg>
        <pc:cxnChg chg="add del">
          <ac:chgData name="Medi Evans (2103136)" userId="929389ec-fe76-41e7-b789-5a443d1852f9" providerId="ADAL" clId="{EAB95F1B-279B-4667-923C-D6F96517BE2E}" dt="2022-05-12T09:19:42.094" v="1118" actId="26606"/>
          <ac:cxnSpMkLst>
            <pc:docMk/>
            <pc:sldMk cId="1646361218" sldId="260"/>
            <ac:cxnSpMk id="34" creationId="{A2EFA84C-D756-4DC7-AA46-68D776F37FA4}"/>
          </ac:cxnSpMkLst>
        </pc:cxnChg>
        <pc:cxnChg chg="add del">
          <ac:chgData name="Medi Evans (2103136)" userId="929389ec-fe76-41e7-b789-5a443d1852f9" providerId="ADAL" clId="{EAB95F1B-279B-4667-923C-D6F96517BE2E}" dt="2022-05-12T09:19:42.094" v="1118" actId="26606"/>
          <ac:cxnSpMkLst>
            <pc:docMk/>
            <pc:sldMk cId="1646361218" sldId="260"/>
            <ac:cxnSpMk id="40" creationId="{8F4E56A8-93D5-4BE3-AE61-84677331AD07}"/>
          </ac:cxnSpMkLst>
        </pc:cxnChg>
        <pc:cxnChg chg="add del">
          <ac:chgData name="Medi Evans (2103136)" userId="929389ec-fe76-41e7-b789-5a443d1852f9" providerId="ADAL" clId="{EAB95F1B-279B-4667-923C-D6F96517BE2E}" dt="2022-05-12T09:19:42.094" v="1118" actId="26606"/>
          <ac:cxnSpMkLst>
            <pc:docMk/>
            <pc:sldMk cId="1646361218" sldId="260"/>
            <ac:cxnSpMk id="42" creationId="{BD492A0C-1773-477B-83B5-C707CB057709}"/>
          </ac:cxnSpMkLst>
        </pc:cxnChg>
        <pc:cxnChg chg="add del">
          <ac:chgData name="Medi Evans (2103136)" userId="929389ec-fe76-41e7-b789-5a443d1852f9" providerId="ADAL" clId="{EAB95F1B-279B-4667-923C-D6F96517BE2E}" dt="2022-05-12T09:19:42.094" v="1118" actId="26606"/>
          <ac:cxnSpMkLst>
            <pc:docMk/>
            <pc:sldMk cId="1646361218" sldId="260"/>
            <ac:cxnSpMk id="47" creationId="{108D74AC-B125-4E11-BA53-E9E383966DF8}"/>
          </ac:cxnSpMkLst>
        </pc:cxnChg>
        <pc:cxnChg chg="add del">
          <ac:chgData name="Medi Evans (2103136)" userId="929389ec-fe76-41e7-b789-5a443d1852f9" providerId="ADAL" clId="{EAB95F1B-279B-4667-923C-D6F96517BE2E}" dt="2022-05-12T09:19:42.094" v="1118" actId="26606"/>
          <ac:cxnSpMkLst>
            <pc:docMk/>
            <pc:sldMk cId="1646361218" sldId="260"/>
            <ac:cxnSpMk id="49" creationId="{9DC76EBE-FB9D-4054-B5D8-19E3EAFE40B2}"/>
          </ac:cxnSpMkLst>
        </pc:cxnChg>
        <pc:cxnChg chg="add del">
          <ac:chgData name="Medi Evans (2103136)" userId="929389ec-fe76-41e7-b789-5a443d1852f9" providerId="ADAL" clId="{EAB95F1B-279B-4667-923C-D6F96517BE2E}" dt="2022-05-12T09:19:42.094" v="1118" actId="26606"/>
          <ac:cxnSpMkLst>
            <pc:docMk/>
            <pc:sldMk cId="1646361218" sldId="260"/>
            <ac:cxnSpMk id="51" creationId="{A2EFA84C-D756-4DC7-AA46-68D776F37FA4}"/>
          </ac:cxnSpMkLst>
        </pc:cxnChg>
        <pc:cxnChg chg="add del">
          <ac:chgData name="Medi Evans (2103136)" userId="929389ec-fe76-41e7-b789-5a443d1852f9" providerId="ADAL" clId="{EAB95F1B-279B-4667-923C-D6F96517BE2E}" dt="2022-05-12T09:19:42.094" v="1118" actId="26606"/>
          <ac:cxnSpMkLst>
            <pc:docMk/>
            <pc:sldMk cId="1646361218" sldId="260"/>
            <ac:cxnSpMk id="55" creationId="{CF9BEF50-E58D-41F3-849F-FCBE6749A624}"/>
          </ac:cxnSpMkLst>
        </pc:cxnChg>
        <pc:cxnChg chg="add del">
          <ac:chgData name="Medi Evans (2103136)" userId="929389ec-fe76-41e7-b789-5a443d1852f9" providerId="ADAL" clId="{EAB95F1B-279B-4667-923C-D6F96517BE2E}" dt="2022-05-12T09:19:42.094" v="1118" actId="26606"/>
          <ac:cxnSpMkLst>
            <pc:docMk/>
            <pc:sldMk cId="1646361218" sldId="260"/>
            <ac:cxnSpMk id="57" creationId="{A7A030CB-D662-4E87-B668-9DE9163E9007}"/>
          </ac:cxnSpMkLst>
        </pc:cxnChg>
        <pc:cxnChg chg="add del">
          <ac:chgData name="Medi Evans (2103136)" userId="929389ec-fe76-41e7-b789-5a443d1852f9" providerId="ADAL" clId="{EAB95F1B-279B-4667-923C-D6F96517BE2E}" dt="2022-05-12T09:19:42.094" v="1118" actId="26606"/>
          <ac:cxnSpMkLst>
            <pc:docMk/>
            <pc:sldMk cId="1646361218" sldId="260"/>
            <ac:cxnSpMk id="59" creationId="{5FC25ED8-9AD0-4E69-88B9-B40420AA5B1E}"/>
          </ac:cxnSpMkLst>
        </pc:cxnChg>
      </pc:sldChg>
      <pc:sldChg chg="addSp delSp modSp new mod setBg addAnim delAnim">
        <pc:chgData name="Medi Evans (2103136)" userId="929389ec-fe76-41e7-b789-5a443d1852f9" providerId="ADAL" clId="{EAB95F1B-279B-4667-923C-D6F96517BE2E}" dt="2022-05-13T08:27:21.509" v="1421" actId="1076"/>
        <pc:sldMkLst>
          <pc:docMk/>
          <pc:sldMk cId="746630988" sldId="261"/>
        </pc:sldMkLst>
        <pc:spChg chg="mod">
          <ac:chgData name="Medi Evans (2103136)" userId="929389ec-fe76-41e7-b789-5a443d1852f9" providerId="ADAL" clId="{EAB95F1B-279B-4667-923C-D6F96517BE2E}" dt="2022-05-11T22:31:30.651" v="651" actId="26606"/>
          <ac:spMkLst>
            <pc:docMk/>
            <pc:sldMk cId="746630988" sldId="261"/>
            <ac:spMk id="2" creationId="{C1F1619B-ECC1-4C82-DC41-C0BD1FF04ACF}"/>
          </ac:spMkLst>
        </pc:spChg>
        <pc:spChg chg="add mod">
          <ac:chgData name="Medi Evans (2103136)" userId="929389ec-fe76-41e7-b789-5a443d1852f9" providerId="ADAL" clId="{EAB95F1B-279B-4667-923C-D6F96517BE2E}" dt="2022-05-12T10:11:35.869" v="1347" actId="403"/>
          <ac:spMkLst>
            <pc:docMk/>
            <pc:sldMk cId="746630988" sldId="261"/>
            <ac:spMk id="3" creationId="{66EEE63C-5037-3B82-9336-285402650CFD}"/>
          </ac:spMkLst>
        </pc:spChg>
        <pc:spChg chg="del">
          <ac:chgData name="Medi Evans (2103136)" userId="929389ec-fe76-41e7-b789-5a443d1852f9" providerId="ADAL" clId="{EAB95F1B-279B-4667-923C-D6F96517BE2E}" dt="2022-05-11T22:31:30.651" v="651" actId="26606"/>
          <ac:spMkLst>
            <pc:docMk/>
            <pc:sldMk cId="746630988" sldId="261"/>
            <ac:spMk id="3" creationId="{E19C2A27-BB13-BF8F-F200-2D8EF162B26D}"/>
          </ac:spMkLst>
        </pc:spChg>
        <pc:spChg chg="add mod">
          <ac:chgData name="Medi Evans (2103136)" userId="929389ec-fe76-41e7-b789-5a443d1852f9" providerId="ADAL" clId="{EAB95F1B-279B-4667-923C-D6F96517BE2E}" dt="2022-05-12T10:12:11.063" v="1383" actId="1076"/>
          <ac:spMkLst>
            <pc:docMk/>
            <pc:sldMk cId="746630988" sldId="261"/>
            <ac:spMk id="4" creationId="{8A9EA393-1453-8FD3-96ED-277CC640A77B}"/>
          </ac:spMkLst>
        </pc:spChg>
        <pc:spChg chg="add mod">
          <ac:chgData name="Medi Evans (2103136)" userId="929389ec-fe76-41e7-b789-5a443d1852f9" providerId="ADAL" clId="{EAB95F1B-279B-4667-923C-D6F96517BE2E}" dt="2022-05-12T10:11:28.072" v="1345" actId="403"/>
          <ac:spMkLst>
            <pc:docMk/>
            <pc:sldMk cId="746630988" sldId="261"/>
            <ac:spMk id="6" creationId="{4D5B8422-FCDC-A804-B80D-3C1AAD282648}"/>
          </ac:spMkLst>
        </pc:spChg>
        <pc:spChg chg="add mod">
          <ac:chgData name="Medi Evans (2103136)" userId="929389ec-fe76-41e7-b789-5a443d1852f9" providerId="ADAL" clId="{EAB95F1B-279B-4667-923C-D6F96517BE2E}" dt="2022-05-12T10:12:45.785" v="1386" actId="1076"/>
          <ac:spMkLst>
            <pc:docMk/>
            <pc:sldMk cId="746630988" sldId="261"/>
            <ac:spMk id="7" creationId="{A8F3B17D-4120-5B52-AD66-938A0EC69770}"/>
          </ac:spMkLst>
        </pc:spChg>
        <pc:spChg chg="add del">
          <ac:chgData name="Medi Evans (2103136)" userId="929389ec-fe76-41e7-b789-5a443d1852f9" providerId="ADAL" clId="{EAB95F1B-279B-4667-923C-D6F96517BE2E}" dt="2022-05-11T22:33:38.905" v="654" actId="26606"/>
          <ac:spMkLst>
            <pc:docMk/>
            <pc:sldMk cId="746630988" sldId="261"/>
            <ac:spMk id="17" creationId="{E20BB609-EF92-42DB-836C-0699A590B5CF}"/>
          </ac:spMkLst>
        </pc:spChg>
        <pc:spChg chg="add del">
          <ac:chgData name="Medi Evans (2103136)" userId="929389ec-fe76-41e7-b789-5a443d1852f9" providerId="ADAL" clId="{EAB95F1B-279B-4667-923C-D6F96517BE2E}" dt="2022-05-11T22:33:38.905" v="654" actId="26606"/>
          <ac:spMkLst>
            <pc:docMk/>
            <pc:sldMk cId="746630988" sldId="261"/>
            <ac:spMk id="19" creationId="{40FA88D0-E295-4CF3-934C-6423EACEB025}"/>
          </ac:spMkLst>
        </pc:spChg>
        <pc:spChg chg="add">
          <ac:chgData name="Medi Evans (2103136)" userId="929389ec-fe76-41e7-b789-5a443d1852f9" providerId="ADAL" clId="{EAB95F1B-279B-4667-923C-D6F96517BE2E}" dt="2022-05-11T22:33:38.905" v="654" actId="26606"/>
          <ac:spMkLst>
            <pc:docMk/>
            <pc:sldMk cId="746630988" sldId="261"/>
            <ac:spMk id="36" creationId="{E20BB609-EF92-42DB-836C-0699A590B5CF}"/>
          </ac:spMkLst>
        </pc:spChg>
        <pc:spChg chg="add">
          <ac:chgData name="Medi Evans (2103136)" userId="929389ec-fe76-41e7-b789-5a443d1852f9" providerId="ADAL" clId="{EAB95F1B-279B-4667-923C-D6F96517BE2E}" dt="2022-05-11T22:33:38.905" v="654" actId="26606"/>
          <ac:spMkLst>
            <pc:docMk/>
            <pc:sldMk cId="746630988" sldId="261"/>
            <ac:spMk id="38" creationId="{40FA88D0-E295-4CF3-934C-6423EACEB025}"/>
          </ac:spMkLst>
        </pc:spChg>
        <pc:picChg chg="add mod">
          <ac:chgData name="Medi Evans (2103136)" userId="929389ec-fe76-41e7-b789-5a443d1852f9" providerId="ADAL" clId="{EAB95F1B-279B-4667-923C-D6F96517BE2E}" dt="2022-05-12T10:12:33.951" v="1385" actId="1076"/>
          <ac:picMkLst>
            <pc:docMk/>
            <pc:sldMk cId="746630988" sldId="261"/>
            <ac:picMk id="5" creationId="{D345BCE8-4B96-85A8-3AE3-78C9A02E35D0}"/>
          </ac:picMkLst>
        </pc:picChg>
        <pc:picChg chg="del mod">
          <ac:chgData name="Medi Evans (2103136)" userId="929389ec-fe76-41e7-b789-5a443d1852f9" providerId="ADAL" clId="{EAB95F1B-279B-4667-923C-D6F96517BE2E}" dt="2022-05-13T08:27:07.228" v="1419" actId="478"/>
          <ac:picMkLst>
            <pc:docMk/>
            <pc:sldMk cId="746630988" sldId="261"/>
            <ac:picMk id="8" creationId="{62C6E839-5131-40C6-EB1B-5B3898FE445D}"/>
          </ac:picMkLst>
        </pc:picChg>
        <pc:picChg chg="mod">
          <ac:chgData name="Medi Evans (2103136)" userId="929389ec-fe76-41e7-b789-5a443d1852f9" providerId="ADAL" clId="{EAB95F1B-279B-4667-923C-D6F96517BE2E}" dt="2022-05-13T08:27:21.509" v="1421" actId="1076"/>
          <ac:picMkLst>
            <pc:docMk/>
            <pc:sldMk cId="746630988" sldId="261"/>
            <ac:picMk id="9" creationId="{CD47E06B-A174-E9C6-1CA2-B6B7D0595F61}"/>
          </ac:picMkLst>
        </pc:picChg>
        <pc:cxnChg chg="add del">
          <ac:chgData name="Medi Evans (2103136)" userId="929389ec-fe76-41e7-b789-5a443d1852f9" providerId="ADAL" clId="{EAB95F1B-279B-4667-923C-D6F96517BE2E}" dt="2022-05-11T22:33:38.905" v="654" actId="26606"/>
          <ac:cxnSpMkLst>
            <pc:docMk/>
            <pc:sldMk cId="746630988" sldId="261"/>
            <ac:cxnSpMk id="9" creationId="{108D74AC-B125-4E11-BA53-E9E383966DF8}"/>
          </ac:cxnSpMkLst>
        </pc:cxnChg>
        <pc:cxnChg chg="add del">
          <ac:chgData name="Medi Evans (2103136)" userId="929389ec-fe76-41e7-b789-5a443d1852f9" providerId="ADAL" clId="{EAB95F1B-279B-4667-923C-D6F96517BE2E}" dt="2022-05-11T22:33:38.905" v="654" actId="26606"/>
          <ac:cxnSpMkLst>
            <pc:docMk/>
            <pc:sldMk cId="746630988" sldId="261"/>
            <ac:cxnSpMk id="11" creationId="{9DC76EBE-FB9D-4054-B5D8-19E3EAFE40B2}"/>
          </ac:cxnSpMkLst>
        </pc:cxnChg>
        <pc:cxnChg chg="add del">
          <ac:chgData name="Medi Evans (2103136)" userId="929389ec-fe76-41e7-b789-5a443d1852f9" providerId="ADAL" clId="{EAB95F1B-279B-4667-923C-D6F96517BE2E}" dt="2022-05-11T22:33:38.905" v="654" actId="26606"/>
          <ac:cxnSpMkLst>
            <pc:docMk/>
            <pc:sldMk cId="746630988" sldId="261"/>
            <ac:cxnSpMk id="13" creationId="{E48FA233-30DB-4D0A-BF51-78D03F79F247}"/>
          </ac:cxnSpMkLst>
        </pc:cxnChg>
        <pc:cxnChg chg="add del">
          <ac:chgData name="Medi Evans (2103136)" userId="929389ec-fe76-41e7-b789-5a443d1852f9" providerId="ADAL" clId="{EAB95F1B-279B-4667-923C-D6F96517BE2E}" dt="2022-05-11T22:33:38.905" v="654" actId="26606"/>
          <ac:cxnSpMkLst>
            <pc:docMk/>
            <pc:sldMk cId="746630988" sldId="261"/>
            <ac:cxnSpMk id="15" creationId="{A2EFA84C-D756-4DC7-AA46-68D776F37FA4}"/>
          </ac:cxnSpMkLst>
        </pc:cxnChg>
        <pc:cxnChg chg="add del">
          <ac:chgData name="Medi Evans (2103136)" userId="929389ec-fe76-41e7-b789-5a443d1852f9" providerId="ADAL" clId="{EAB95F1B-279B-4667-923C-D6F96517BE2E}" dt="2022-05-11T22:33:38.905" v="654" actId="26606"/>
          <ac:cxnSpMkLst>
            <pc:docMk/>
            <pc:sldMk cId="746630988" sldId="261"/>
            <ac:cxnSpMk id="21" creationId="{8F4E56A8-93D5-4BE3-AE61-84677331AD07}"/>
          </ac:cxnSpMkLst>
        </pc:cxnChg>
        <pc:cxnChg chg="add del">
          <ac:chgData name="Medi Evans (2103136)" userId="929389ec-fe76-41e7-b789-5a443d1852f9" providerId="ADAL" clId="{EAB95F1B-279B-4667-923C-D6F96517BE2E}" dt="2022-05-11T22:33:38.905" v="654" actId="26606"/>
          <ac:cxnSpMkLst>
            <pc:docMk/>
            <pc:sldMk cId="746630988" sldId="261"/>
            <ac:cxnSpMk id="23" creationId="{BD492A0C-1773-477B-83B5-C707CB057709}"/>
          </ac:cxnSpMkLst>
        </pc:cxnChg>
        <pc:cxnChg chg="add">
          <ac:chgData name="Medi Evans (2103136)" userId="929389ec-fe76-41e7-b789-5a443d1852f9" providerId="ADAL" clId="{EAB95F1B-279B-4667-923C-D6F96517BE2E}" dt="2022-05-11T22:33:38.905" v="654" actId="26606"/>
          <ac:cxnSpMkLst>
            <pc:docMk/>
            <pc:sldMk cId="746630988" sldId="261"/>
            <ac:cxnSpMk id="28" creationId="{108D74AC-B125-4E11-BA53-E9E383966DF8}"/>
          </ac:cxnSpMkLst>
        </pc:cxnChg>
        <pc:cxnChg chg="add">
          <ac:chgData name="Medi Evans (2103136)" userId="929389ec-fe76-41e7-b789-5a443d1852f9" providerId="ADAL" clId="{EAB95F1B-279B-4667-923C-D6F96517BE2E}" dt="2022-05-11T22:33:38.905" v="654" actId="26606"/>
          <ac:cxnSpMkLst>
            <pc:docMk/>
            <pc:sldMk cId="746630988" sldId="261"/>
            <ac:cxnSpMk id="30" creationId="{9DC76EBE-FB9D-4054-B5D8-19E3EAFE40B2}"/>
          </ac:cxnSpMkLst>
        </pc:cxnChg>
        <pc:cxnChg chg="add">
          <ac:chgData name="Medi Evans (2103136)" userId="929389ec-fe76-41e7-b789-5a443d1852f9" providerId="ADAL" clId="{EAB95F1B-279B-4667-923C-D6F96517BE2E}" dt="2022-05-11T22:33:38.905" v="654" actId="26606"/>
          <ac:cxnSpMkLst>
            <pc:docMk/>
            <pc:sldMk cId="746630988" sldId="261"/>
            <ac:cxnSpMk id="32" creationId="{E48FA233-30DB-4D0A-BF51-78D03F79F247}"/>
          </ac:cxnSpMkLst>
        </pc:cxnChg>
        <pc:cxnChg chg="add">
          <ac:chgData name="Medi Evans (2103136)" userId="929389ec-fe76-41e7-b789-5a443d1852f9" providerId="ADAL" clId="{EAB95F1B-279B-4667-923C-D6F96517BE2E}" dt="2022-05-11T22:33:38.905" v="654" actId="26606"/>
          <ac:cxnSpMkLst>
            <pc:docMk/>
            <pc:sldMk cId="746630988" sldId="261"/>
            <ac:cxnSpMk id="34" creationId="{A2EFA84C-D756-4DC7-AA46-68D776F37FA4}"/>
          </ac:cxnSpMkLst>
        </pc:cxnChg>
        <pc:cxnChg chg="add">
          <ac:chgData name="Medi Evans (2103136)" userId="929389ec-fe76-41e7-b789-5a443d1852f9" providerId="ADAL" clId="{EAB95F1B-279B-4667-923C-D6F96517BE2E}" dt="2022-05-11T22:33:38.905" v="654" actId="26606"/>
          <ac:cxnSpMkLst>
            <pc:docMk/>
            <pc:sldMk cId="746630988" sldId="261"/>
            <ac:cxnSpMk id="40" creationId="{8F4E56A8-93D5-4BE3-AE61-84677331AD07}"/>
          </ac:cxnSpMkLst>
        </pc:cxnChg>
        <pc:cxnChg chg="add">
          <ac:chgData name="Medi Evans (2103136)" userId="929389ec-fe76-41e7-b789-5a443d1852f9" providerId="ADAL" clId="{EAB95F1B-279B-4667-923C-D6F96517BE2E}" dt="2022-05-11T22:33:38.905" v="654" actId="26606"/>
          <ac:cxnSpMkLst>
            <pc:docMk/>
            <pc:sldMk cId="746630988" sldId="261"/>
            <ac:cxnSpMk id="42" creationId="{BD492A0C-1773-477B-83B5-C707CB057709}"/>
          </ac:cxnSpMkLst>
        </pc:cxnChg>
      </pc:sldChg>
      <pc:sldChg chg="addSp delSp modSp new mod setBg addAnim delAnim">
        <pc:chgData name="Medi Evans (2103136)" userId="929389ec-fe76-41e7-b789-5a443d1852f9" providerId="ADAL" clId="{EAB95F1B-279B-4667-923C-D6F96517BE2E}" dt="2022-05-13T08:36:46.701" v="1434" actId="1076"/>
        <pc:sldMkLst>
          <pc:docMk/>
          <pc:sldMk cId="3219032032" sldId="262"/>
        </pc:sldMkLst>
        <pc:spChg chg="mod">
          <ac:chgData name="Medi Evans (2103136)" userId="929389ec-fe76-41e7-b789-5a443d1852f9" providerId="ADAL" clId="{EAB95F1B-279B-4667-923C-D6F96517BE2E}" dt="2022-05-11T22:35:55.369" v="673" actId="26606"/>
          <ac:spMkLst>
            <pc:docMk/>
            <pc:sldMk cId="3219032032" sldId="262"/>
            <ac:spMk id="2" creationId="{8BC82671-9FC3-45F2-2C6A-6150658DDE9B}"/>
          </ac:spMkLst>
        </pc:spChg>
        <pc:spChg chg="del">
          <ac:chgData name="Medi Evans (2103136)" userId="929389ec-fe76-41e7-b789-5a443d1852f9" providerId="ADAL" clId="{EAB95F1B-279B-4667-923C-D6F96517BE2E}" dt="2022-05-11T22:35:45.109" v="671" actId="26606"/>
          <ac:spMkLst>
            <pc:docMk/>
            <pc:sldMk cId="3219032032" sldId="262"/>
            <ac:spMk id="3" creationId="{ABA23573-E944-5DBA-682C-2279736320DE}"/>
          </ac:spMkLst>
        </pc:spChg>
        <pc:spChg chg="add del">
          <ac:chgData name="Medi Evans (2103136)" userId="929389ec-fe76-41e7-b789-5a443d1852f9" providerId="ADAL" clId="{EAB95F1B-279B-4667-923C-D6F96517BE2E}" dt="2022-05-11T22:35:55.369" v="673" actId="26606"/>
          <ac:spMkLst>
            <pc:docMk/>
            <pc:sldMk cId="3219032032" sldId="262"/>
            <ac:spMk id="17" creationId="{B6D694DB-A3FC-4F14-A225-17BEBA4416DA}"/>
          </ac:spMkLst>
        </pc:spChg>
        <pc:spChg chg="add del">
          <ac:chgData name="Medi Evans (2103136)" userId="929389ec-fe76-41e7-b789-5a443d1852f9" providerId="ADAL" clId="{EAB95F1B-279B-4667-923C-D6F96517BE2E}" dt="2022-05-11T22:35:55.369" v="673" actId="26606"/>
          <ac:spMkLst>
            <pc:docMk/>
            <pc:sldMk cId="3219032032" sldId="262"/>
            <ac:spMk id="19" creationId="{6233B4D5-2565-4CC0-A9B1-C9EA9E9DE306}"/>
          </ac:spMkLst>
        </pc:spChg>
        <pc:spChg chg="add">
          <ac:chgData name="Medi Evans (2103136)" userId="929389ec-fe76-41e7-b789-5a443d1852f9" providerId="ADAL" clId="{EAB95F1B-279B-4667-923C-D6F96517BE2E}" dt="2022-05-11T22:35:55.369" v="673" actId="26606"/>
          <ac:spMkLst>
            <pc:docMk/>
            <pc:sldMk cId="3219032032" sldId="262"/>
            <ac:spMk id="36" creationId="{B6D694DB-A3FC-4F14-A225-17BEBA4416DA}"/>
          </ac:spMkLst>
        </pc:spChg>
        <pc:spChg chg="add">
          <ac:chgData name="Medi Evans (2103136)" userId="929389ec-fe76-41e7-b789-5a443d1852f9" providerId="ADAL" clId="{EAB95F1B-279B-4667-923C-D6F96517BE2E}" dt="2022-05-11T22:35:55.369" v="673" actId="26606"/>
          <ac:spMkLst>
            <pc:docMk/>
            <pc:sldMk cId="3219032032" sldId="262"/>
            <ac:spMk id="38" creationId="{6233B4D5-2565-4CC0-A9B1-C9EA9E9DE306}"/>
          </ac:spMkLst>
        </pc:spChg>
        <pc:picChg chg="del mod">
          <ac:chgData name="Medi Evans (2103136)" userId="929389ec-fe76-41e7-b789-5a443d1852f9" providerId="ADAL" clId="{EAB95F1B-279B-4667-923C-D6F96517BE2E}" dt="2022-05-13T08:32:59.941" v="1432" actId="478"/>
          <ac:picMkLst>
            <pc:docMk/>
            <pc:sldMk cId="3219032032" sldId="262"/>
            <ac:picMk id="3" creationId="{646E7119-0EEB-4EF2-2B6F-1B8BD69BF20C}"/>
          </ac:picMkLst>
        </pc:picChg>
        <pc:picChg chg="mod">
          <ac:chgData name="Medi Evans (2103136)" userId="929389ec-fe76-41e7-b789-5a443d1852f9" providerId="ADAL" clId="{EAB95F1B-279B-4667-923C-D6F96517BE2E}" dt="2022-05-13T08:36:46.701" v="1434" actId="1076"/>
          <ac:picMkLst>
            <pc:docMk/>
            <pc:sldMk cId="3219032032" sldId="262"/>
            <ac:picMk id="4" creationId="{7D2BDE5C-FDCD-B97B-A805-06FDE80AF729}"/>
          </ac:picMkLst>
        </pc:picChg>
        <pc:picChg chg="add">
          <ac:chgData name="Medi Evans (2103136)" userId="929389ec-fe76-41e7-b789-5a443d1852f9" providerId="ADAL" clId="{EAB95F1B-279B-4667-923C-D6F96517BE2E}" dt="2022-05-11T22:35:45.109" v="671" actId="26606"/>
          <ac:picMkLst>
            <pc:docMk/>
            <pc:sldMk cId="3219032032" sldId="262"/>
            <ac:picMk id="5" creationId="{0C316C8A-2F23-FB16-26E3-1ECDA702DA12}"/>
          </ac:picMkLst>
        </pc:picChg>
        <pc:cxnChg chg="add del">
          <ac:chgData name="Medi Evans (2103136)" userId="929389ec-fe76-41e7-b789-5a443d1852f9" providerId="ADAL" clId="{EAB95F1B-279B-4667-923C-D6F96517BE2E}" dt="2022-05-11T22:35:55.369" v="673" actId="26606"/>
          <ac:cxnSpMkLst>
            <pc:docMk/>
            <pc:sldMk cId="3219032032" sldId="262"/>
            <ac:cxnSpMk id="9" creationId="{108D74AC-B125-4E11-BA53-E9E383966DF8}"/>
          </ac:cxnSpMkLst>
        </pc:cxnChg>
        <pc:cxnChg chg="add del">
          <ac:chgData name="Medi Evans (2103136)" userId="929389ec-fe76-41e7-b789-5a443d1852f9" providerId="ADAL" clId="{EAB95F1B-279B-4667-923C-D6F96517BE2E}" dt="2022-05-11T22:35:55.369" v="673" actId="26606"/>
          <ac:cxnSpMkLst>
            <pc:docMk/>
            <pc:sldMk cId="3219032032" sldId="262"/>
            <ac:cxnSpMk id="11" creationId="{9DC76EBE-FB9D-4054-B5D8-19E3EAFE40B2}"/>
          </ac:cxnSpMkLst>
        </pc:cxnChg>
        <pc:cxnChg chg="add del">
          <ac:chgData name="Medi Evans (2103136)" userId="929389ec-fe76-41e7-b789-5a443d1852f9" providerId="ADAL" clId="{EAB95F1B-279B-4667-923C-D6F96517BE2E}" dt="2022-05-11T22:35:55.369" v="673" actId="26606"/>
          <ac:cxnSpMkLst>
            <pc:docMk/>
            <pc:sldMk cId="3219032032" sldId="262"/>
            <ac:cxnSpMk id="13" creationId="{E48FA233-30DB-4D0A-BF51-78D03F79F247}"/>
          </ac:cxnSpMkLst>
        </pc:cxnChg>
        <pc:cxnChg chg="add del">
          <ac:chgData name="Medi Evans (2103136)" userId="929389ec-fe76-41e7-b789-5a443d1852f9" providerId="ADAL" clId="{EAB95F1B-279B-4667-923C-D6F96517BE2E}" dt="2022-05-11T22:35:55.369" v="673" actId="26606"/>
          <ac:cxnSpMkLst>
            <pc:docMk/>
            <pc:sldMk cId="3219032032" sldId="262"/>
            <ac:cxnSpMk id="15" creationId="{A2EFA84C-D756-4DC7-AA46-68D776F37FA4}"/>
          </ac:cxnSpMkLst>
        </pc:cxnChg>
        <pc:cxnChg chg="add del">
          <ac:chgData name="Medi Evans (2103136)" userId="929389ec-fe76-41e7-b789-5a443d1852f9" providerId="ADAL" clId="{EAB95F1B-279B-4667-923C-D6F96517BE2E}" dt="2022-05-11T22:35:55.369" v="673" actId="26606"/>
          <ac:cxnSpMkLst>
            <pc:docMk/>
            <pc:sldMk cId="3219032032" sldId="262"/>
            <ac:cxnSpMk id="21" creationId="{6D02D326-F829-4915-A540-3A4D5ADFC3D5}"/>
          </ac:cxnSpMkLst>
        </pc:cxnChg>
        <pc:cxnChg chg="add del">
          <ac:chgData name="Medi Evans (2103136)" userId="929389ec-fe76-41e7-b789-5a443d1852f9" providerId="ADAL" clId="{EAB95F1B-279B-4667-923C-D6F96517BE2E}" dt="2022-05-11T22:35:55.369" v="673" actId="26606"/>
          <ac:cxnSpMkLst>
            <pc:docMk/>
            <pc:sldMk cId="3219032032" sldId="262"/>
            <ac:cxnSpMk id="23" creationId="{D528E080-CC35-4F6C-9D3C-949904DC4D5F}"/>
          </ac:cxnSpMkLst>
        </pc:cxnChg>
        <pc:cxnChg chg="add">
          <ac:chgData name="Medi Evans (2103136)" userId="929389ec-fe76-41e7-b789-5a443d1852f9" providerId="ADAL" clId="{EAB95F1B-279B-4667-923C-D6F96517BE2E}" dt="2022-05-11T22:35:55.369" v="673" actId="26606"/>
          <ac:cxnSpMkLst>
            <pc:docMk/>
            <pc:sldMk cId="3219032032" sldId="262"/>
            <ac:cxnSpMk id="28" creationId="{108D74AC-B125-4E11-BA53-E9E383966DF8}"/>
          </ac:cxnSpMkLst>
        </pc:cxnChg>
        <pc:cxnChg chg="add">
          <ac:chgData name="Medi Evans (2103136)" userId="929389ec-fe76-41e7-b789-5a443d1852f9" providerId="ADAL" clId="{EAB95F1B-279B-4667-923C-D6F96517BE2E}" dt="2022-05-11T22:35:55.369" v="673" actId="26606"/>
          <ac:cxnSpMkLst>
            <pc:docMk/>
            <pc:sldMk cId="3219032032" sldId="262"/>
            <ac:cxnSpMk id="30" creationId="{9DC76EBE-FB9D-4054-B5D8-19E3EAFE40B2}"/>
          </ac:cxnSpMkLst>
        </pc:cxnChg>
        <pc:cxnChg chg="add">
          <ac:chgData name="Medi Evans (2103136)" userId="929389ec-fe76-41e7-b789-5a443d1852f9" providerId="ADAL" clId="{EAB95F1B-279B-4667-923C-D6F96517BE2E}" dt="2022-05-11T22:35:55.369" v="673" actId="26606"/>
          <ac:cxnSpMkLst>
            <pc:docMk/>
            <pc:sldMk cId="3219032032" sldId="262"/>
            <ac:cxnSpMk id="32" creationId="{E48FA233-30DB-4D0A-BF51-78D03F79F247}"/>
          </ac:cxnSpMkLst>
        </pc:cxnChg>
        <pc:cxnChg chg="add">
          <ac:chgData name="Medi Evans (2103136)" userId="929389ec-fe76-41e7-b789-5a443d1852f9" providerId="ADAL" clId="{EAB95F1B-279B-4667-923C-D6F96517BE2E}" dt="2022-05-11T22:35:55.369" v="673" actId="26606"/>
          <ac:cxnSpMkLst>
            <pc:docMk/>
            <pc:sldMk cId="3219032032" sldId="262"/>
            <ac:cxnSpMk id="34" creationId="{A2EFA84C-D756-4DC7-AA46-68D776F37FA4}"/>
          </ac:cxnSpMkLst>
        </pc:cxnChg>
        <pc:cxnChg chg="add">
          <ac:chgData name="Medi Evans (2103136)" userId="929389ec-fe76-41e7-b789-5a443d1852f9" providerId="ADAL" clId="{EAB95F1B-279B-4667-923C-D6F96517BE2E}" dt="2022-05-11T22:35:55.369" v="673" actId="26606"/>
          <ac:cxnSpMkLst>
            <pc:docMk/>
            <pc:sldMk cId="3219032032" sldId="262"/>
            <ac:cxnSpMk id="40" creationId="{6D02D326-F829-4915-A540-3A4D5ADFC3D5}"/>
          </ac:cxnSpMkLst>
        </pc:cxnChg>
        <pc:cxnChg chg="add">
          <ac:chgData name="Medi Evans (2103136)" userId="929389ec-fe76-41e7-b789-5a443d1852f9" providerId="ADAL" clId="{EAB95F1B-279B-4667-923C-D6F96517BE2E}" dt="2022-05-11T22:35:55.369" v="673" actId="26606"/>
          <ac:cxnSpMkLst>
            <pc:docMk/>
            <pc:sldMk cId="3219032032" sldId="262"/>
            <ac:cxnSpMk id="42" creationId="{D528E080-CC35-4F6C-9D3C-949904DC4D5F}"/>
          </ac:cxnSpMkLst>
        </pc:cxnChg>
      </pc:sldChg>
      <pc:sldChg chg="new del">
        <pc:chgData name="Medi Evans (2103136)" userId="929389ec-fe76-41e7-b789-5a443d1852f9" providerId="ADAL" clId="{EAB95F1B-279B-4667-923C-D6F96517BE2E}" dt="2022-05-11T22:36:05.662" v="676" actId="47"/>
        <pc:sldMkLst>
          <pc:docMk/>
          <pc:sldMk cId="1055052708" sldId="263"/>
        </pc:sldMkLst>
      </pc:sldChg>
      <pc:sldChg chg="addSp delSp modSp new mod modMedia setBg delAnim modAnim">
        <pc:chgData name="Medi Evans (2103136)" userId="929389ec-fe76-41e7-b789-5a443d1852f9" providerId="ADAL" clId="{EAB95F1B-279B-4667-923C-D6F96517BE2E}" dt="2022-05-13T08:28:16.072" v="1425" actId="1076"/>
        <pc:sldMkLst>
          <pc:docMk/>
          <pc:sldMk cId="1762768858" sldId="263"/>
        </pc:sldMkLst>
        <pc:spChg chg="mod">
          <ac:chgData name="Medi Evans (2103136)" userId="929389ec-fe76-41e7-b789-5a443d1852f9" providerId="ADAL" clId="{EAB95F1B-279B-4667-923C-D6F96517BE2E}" dt="2022-05-11T22:37:52.643" v="765" actId="1076"/>
          <ac:spMkLst>
            <pc:docMk/>
            <pc:sldMk cId="1762768858" sldId="263"/>
            <ac:spMk id="2" creationId="{4979E838-E816-A256-E279-49C3ADF3C442}"/>
          </ac:spMkLst>
        </pc:spChg>
        <pc:spChg chg="add">
          <ac:chgData name="Medi Evans (2103136)" userId="929389ec-fe76-41e7-b789-5a443d1852f9" providerId="ADAL" clId="{EAB95F1B-279B-4667-923C-D6F96517BE2E}" dt="2022-05-11T22:36:54.585" v="732" actId="26606"/>
          <ac:spMkLst>
            <pc:docMk/>
            <pc:sldMk cId="1762768858" sldId="263"/>
            <ac:spMk id="16" creationId="{B6D694DB-A3FC-4F14-A225-17BEBA4416DA}"/>
          </ac:spMkLst>
        </pc:spChg>
        <pc:spChg chg="add">
          <ac:chgData name="Medi Evans (2103136)" userId="929389ec-fe76-41e7-b789-5a443d1852f9" providerId="ADAL" clId="{EAB95F1B-279B-4667-923C-D6F96517BE2E}" dt="2022-05-11T22:36:54.585" v="732" actId="26606"/>
          <ac:spMkLst>
            <pc:docMk/>
            <pc:sldMk cId="1762768858" sldId="263"/>
            <ac:spMk id="18" creationId="{6233B4D5-2565-4CC0-A9B1-C9EA9E9DE306}"/>
          </ac:spMkLst>
        </pc:spChg>
        <pc:picChg chg="del mod">
          <ac:chgData name="Medi Evans (2103136)" userId="929389ec-fe76-41e7-b789-5a443d1852f9" providerId="ADAL" clId="{EAB95F1B-279B-4667-923C-D6F96517BE2E}" dt="2022-05-13T08:27:42.228" v="1423" actId="478"/>
          <ac:picMkLst>
            <pc:docMk/>
            <pc:sldMk cId="1762768858" sldId="263"/>
            <ac:picMk id="3" creationId="{82ECBE87-21B1-AC4E-5BBE-576C34561730}"/>
          </ac:picMkLst>
        </pc:picChg>
        <pc:picChg chg="add mod">
          <ac:chgData name="Medi Evans (2103136)" userId="929389ec-fe76-41e7-b789-5a443d1852f9" providerId="ADAL" clId="{EAB95F1B-279B-4667-923C-D6F96517BE2E}" dt="2022-05-11T22:36:58.593" v="734"/>
          <ac:picMkLst>
            <pc:docMk/>
            <pc:sldMk cId="1762768858" sldId="263"/>
            <ac:picMk id="4" creationId="{FFE9915B-4341-A966-86E9-81758514E1B3}"/>
          </ac:picMkLst>
        </pc:picChg>
        <pc:picChg chg="mod">
          <ac:chgData name="Medi Evans (2103136)" userId="929389ec-fe76-41e7-b789-5a443d1852f9" providerId="ADAL" clId="{EAB95F1B-279B-4667-923C-D6F96517BE2E}" dt="2022-05-13T08:28:16.072" v="1425" actId="1076"/>
          <ac:picMkLst>
            <pc:docMk/>
            <pc:sldMk cId="1762768858" sldId="263"/>
            <ac:picMk id="5" creationId="{762D0390-5F09-72B7-5725-4CD243356BB8}"/>
          </ac:picMkLst>
        </pc:picChg>
        <pc:picChg chg="add del mod">
          <ac:chgData name="Medi Evans (2103136)" userId="929389ec-fe76-41e7-b789-5a443d1852f9" providerId="ADAL" clId="{EAB95F1B-279B-4667-923C-D6F96517BE2E}" dt="2022-05-13T08:17:31.922" v="1413" actId="478"/>
          <ac:picMkLst>
            <pc:docMk/>
            <pc:sldMk cId="1762768858" sldId="263"/>
            <ac:picMk id="13" creationId="{31AABE91-1335-0D0D-4669-2B2D156AB471}"/>
          </ac:picMkLst>
        </pc:picChg>
        <pc:cxnChg chg="add">
          <ac:chgData name="Medi Evans (2103136)" userId="929389ec-fe76-41e7-b789-5a443d1852f9" providerId="ADAL" clId="{EAB95F1B-279B-4667-923C-D6F96517BE2E}" dt="2022-05-11T22:36:54.585" v="732" actId="26606"/>
          <ac:cxnSpMkLst>
            <pc:docMk/>
            <pc:sldMk cId="1762768858" sldId="263"/>
            <ac:cxnSpMk id="8" creationId="{108D74AC-B125-4E11-BA53-E9E383966DF8}"/>
          </ac:cxnSpMkLst>
        </pc:cxnChg>
        <pc:cxnChg chg="add">
          <ac:chgData name="Medi Evans (2103136)" userId="929389ec-fe76-41e7-b789-5a443d1852f9" providerId="ADAL" clId="{EAB95F1B-279B-4667-923C-D6F96517BE2E}" dt="2022-05-11T22:36:54.585" v="732" actId="26606"/>
          <ac:cxnSpMkLst>
            <pc:docMk/>
            <pc:sldMk cId="1762768858" sldId="263"/>
            <ac:cxnSpMk id="10" creationId="{9DC76EBE-FB9D-4054-B5D8-19E3EAFE40B2}"/>
          </ac:cxnSpMkLst>
        </pc:cxnChg>
        <pc:cxnChg chg="add">
          <ac:chgData name="Medi Evans (2103136)" userId="929389ec-fe76-41e7-b789-5a443d1852f9" providerId="ADAL" clId="{EAB95F1B-279B-4667-923C-D6F96517BE2E}" dt="2022-05-11T22:36:54.585" v="732" actId="26606"/>
          <ac:cxnSpMkLst>
            <pc:docMk/>
            <pc:sldMk cId="1762768858" sldId="263"/>
            <ac:cxnSpMk id="12" creationId="{E48FA233-30DB-4D0A-BF51-78D03F79F247}"/>
          </ac:cxnSpMkLst>
        </pc:cxnChg>
        <pc:cxnChg chg="add">
          <ac:chgData name="Medi Evans (2103136)" userId="929389ec-fe76-41e7-b789-5a443d1852f9" providerId="ADAL" clId="{EAB95F1B-279B-4667-923C-D6F96517BE2E}" dt="2022-05-11T22:36:54.585" v="732" actId="26606"/>
          <ac:cxnSpMkLst>
            <pc:docMk/>
            <pc:sldMk cId="1762768858" sldId="263"/>
            <ac:cxnSpMk id="14" creationId="{A2EFA84C-D756-4DC7-AA46-68D776F37FA4}"/>
          </ac:cxnSpMkLst>
        </pc:cxnChg>
        <pc:cxnChg chg="add">
          <ac:chgData name="Medi Evans (2103136)" userId="929389ec-fe76-41e7-b789-5a443d1852f9" providerId="ADAL" clId="{EAB95F1B-279B-4667-923C-D6F96517BE2E}" dt="2022-05-11T22:36:54.585" v="732" actId="26606"/>
          <ac:cxnSpMkLst>
            <pc:docMk/>
            <pc:sldMk cId="1762768858" sldId="263"/>
            <ac:cxnSpMk id="20" creationId="{6D02D326-F829-4915-A540-3A4D5ADFC3D5}"/>
          </ac:cxnSpMkLst>
        </pc:cxnChg>
        <pc:cxnChg chg="add">
          <ac:chgData name="Medi Evans (2103136)" userId="929389ec-fe76-41e7-b789-5a443d1852f9" providerId="ADAL" clId="{EAB95F1B-279B-4667-923C-D6F96517BE2E}" dt="2022-05-11T22:36:54.585" v="732" actId="26606"/>
          <ac:cxnSpMkLst>
            <pc:docMk/>
            <pc:sldMk cId="1762768858" sldId="263"/>
            <ac:cxnSpMk id="22" creationId="{D528E080-CC35-4F6C-9D3C-949904DC4D5F}"/>
          </ac:cxnSpMkLst>
        </pc:cxnChg>
      </pc:sldChg>
      <pc:sldChg chg="new del">
        <pc:chgData name="Medi Evans (2103136)" userId="929389ec-fe76-41e7-b789-5a443d1852f9" providerId="ADAL" clId="{EAB95F1B-279B-4667-923C-D6F96517BE2E}" dt="2022-05-11T22:38:14.506" v="769" actId="47"/>
        <pc:sldMkLst>
          <pc:docMk/>
          <pc:sldMk cId="69638681" sldId="264"/>
        </pc:sldMkLst>
      </pc:sldChg>
      <pc:sldChg chg="new del">
        <pc:chgData name="Medi Evans (2103136)" userId="929389ec-fe76-41e7-b789-5a443d1852f9" providerId="ADAL" clId="{EAB95F1B-279B-4667-923C-D6F96517BE2E}" dt="2022-05-11T22:38:08.620" v="767" actId="47"/>
        <pc:sldMkLst>
          <pc:docMk/>
          <pc:sldMk cId="623877755" sldId="264"/>
        </pc:sldMkLst>
      </pc:sldChg>
      <pc:sldChg chg="addSp delSp modSp new mod">
        <pc:chgData name="Medi Evans (2103136)" userId="929389ec-fe76-41e7-b789-5a443d1852f9" providerId="ADAL" clId="{EAB95F1B-279B-4667-923C-D6F96517BE2E}" dt="2022-05-12T09:52:07.425" v="1191" actId="33524"/>
        <pc:sldMkLst>
          <pc:docMk/>
          <pc:sldMk cId="1322177486" sldId="264"/>
        </pc:sldMkLst>
        <pc:spChg chg="add del mod">
          <ac:chgData name="Medi Evans (2103136)" userId="929389ec-fe76-41e7-b789-5a443d1852f9" providerId="ADAL" clId="{EAB95F1B-279B-4667-923C-D6F96517BE2E}" dt="2022-05-12T09:51:18.685" v="1183" actId="478"/>
          <ac:spMkLst>
            <pc:docMk/>
            <pc:sldMk cId="1322177486" sldId="264"/>
            <ac:spMk id="2" creationId="{25156390-8D53-E332-93FB-0A1399B34BB8}"/>
          </ac:spMkLst>
        </pc:spChg>
        <pc:spChg chg="del">
          <ac:chgData name="Medi Evans (2103136)" userId="929389ec-fe76-41e7-b789-5a443d1852f9" providerId="ADAL" clId="{EAB95F1B-279B-4667-923C-D6F96517BE2E}" dt="2022-05-11T22:38:35.766" v="771" actId="478"/>
          <ac:spMkLst>
            <pc:docMk/>
            <pc:sldMk cId="1322177486" sldId="264"/>
            <ac:spMk id="2" creationId="{8A08D57A-8FA1-BD86-71B9-B70EAAE9A4DF}"/>
          </ac:spMkLst>
        </pc:spChg>
        <pc:spChg chg="mod">
          <ac:chgData name="Medi Evans (2103136)" userId="929389ec-fe76-41e7-b789-5a443d1852f9" providerId="ADAL" clId="{EAB95F1B-279B-4667-923C-D6F96517BE2E}" dt="2022-05-12T09:52:07.425" v="1191" actId="33524"/>
          <ac:spMkLst>
            <pc:docMk/>
            <pc:sldMk cId="1322177486" sldId="264"/>
            <ac:spMk id="3" creationId="{9237739F-EE86-73B3-9E70-9848E1B8495E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3342FE-E00B-4FAF-8F73-F722060EBA1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82600" y="978408"/>
            <a:ext cx="10506991" cy="2531555"/>
          </a:xfrm>
          <a:prstGeom prst="rect">
            <a:avLst/>
          </a:prstGeom>
        </p:spPr>
        <p:txBody>
          <a:bodyPr anchor="b"/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7C1CCE2-4461-473E-B23C-34C8CCF04B3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82600" y="3602038"/>
            <a:ext cx="10506991" cy="2277554"/>
          </a:xfrm>
        </p:spPr>
        <p:txBody>
          <a:bodyPr/>
          <a:lstStyle>
            <a:lvl1pPr marL="0" indent="0" algn="l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AA551A-CE2F-4E35-A714-B1F04D4B4E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5/13/2022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B5C907-6594-4DFF-A32B-449C3BA968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376D75-E9DA-4660-AC52-51BA63FCB9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A2EFA84C-D756-4DC7-AA46-68D776F37F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189908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943735-A77F-440D-9448-6AE7C204D3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0" y="978408"/>
            <a:ext cx="10634472" cy="2157984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76C6EE-D55E-454B-B28C-EC73D1DB4A2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2A2905-6D2E-4319-9521-61452AB8F9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5/13/2022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AC7550-84E8-49D3-B419-6F5F327DAD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AD2C6B-EA5D-4D97-BC84-6C860D5363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34029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61B299E6-11CC-4181-86C3-528A13F1F5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481007" y="3922232"/>
            <a:ext cx="11147071" cy="2434825"/>
          </a:xfrm>
          <a:prstGeom prst="rect">
            <a:avLst/>
          </a:prstGeom>
          <a:solidFill>
            <a:schemeClr val="accent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E803473-0A64-4F9F-833B-8D64E39019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0" y="978409"/>
            <a:ext cx="10515600" cy="2716769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6873736-B424-40F2-B562-6DC10E5EDE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82600" y="4171445"/>
            <a:ext cx="10515600" cy="1918205"/>
          </a:xfrm>
        </p:spPr>
        <p:txBody>
          <a:bodyPr>
            <a:normAutofit/>
          </a:bodyPr>
          <a:lstStyle>
            <a:lvl1pPr marL="0" indent="0">
              <a:buNone/>
              <a:defRPr lang="en-US" sz="2400" i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lvl="0" indent="0" algn="l" defTabSz="914400" rtl="0" eaLnBrk="1" latinLnBrk="0" hangingPunct="1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4348851-37C0-478D-B722-D76C817DC4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5/13/2022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3E063E-66CE-4C18-91FA-D14AE052D7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A66D3D-FD62-470C-BC3C-A03771A32F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DDFF0049-0231-4557-A707-569556F0CA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1007" y="3922232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457A0DB1-87C8-4BF4-B2A2-F9CA6ED05A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F6C29209-8A8F-48A7-8BA2-AFADA37CBD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1007" y="6368138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219299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6166BE9C-AE7C-4C39-9694-C32D6939B9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481007" y="483577"/>
            <a:ext cx="11147071" cy="2434824"/>
          </a:xfrm>
          <a:prstGeom prst="rect">
            <a:avLst/>
          </a:prstGeom>
          <a:solidFill>
            <a:schemeClr val="accent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8ACC42C-303A-4BDF-990A-2B07967BC9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599" y="978408"/>
            <a:ext cx="11147071" cy="17552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C55CEF-353E-4E14-83AD-ACADDC08D94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82600" y="3103131"/>
            <a:ext cx="5418551" cy="307383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E55ECEF-9654-4AC1-BF77-7BC602BBD43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11120" y="3103131"/>
            <a:ext cx="5418551" cy="307383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4922FC8-BC06-407B-A82B-DA62B33A1C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5/13/2022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915B701-4E1F-48AA-8A3C-ED5DD9151E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06BCA31-8AC7-46F5-BCAB-41D54DF83D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21BA86D8-2A29-4A0E-AEA0-39B41C4187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2600" y="2918401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F085E13E-918A-4D04-9E84-94148D7C87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25327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35E892-D975-4DD6-8583-A14DDBE85F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4631" y="978407"/>
            <a:ext cx="11145039" cy="1339584"/>
          </a:xfrm>
          <a:prstGeom prst="rect">
            <a:avLst/>
          </a:prstGeom>
        </p:spPr>
        <p:txBody>
          <a:bodyPr anchor="b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F1F7700-CECC-4881-BE5C-A13CD825B73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84632" y="2500921"/>
            <a:ext cx="5346222" cy="823912"/>
          </a:xfrm>
        </p:spPr>
        <p:txBody>
          <a:bodyPr anchor="b">
            <a:normAutofit/>
          </a:bodyPr>
          <a:lstStyle>
            <a:lvl1pPr marL="0" indent="0">
              <a:buNone/>
              <a:defRPr lang="en-US" sz="2400" b="0" i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CA50766-520A-44C5-943E-569222B7410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84632" y="3428999"/>
            <a:ext cx="5346222" cy="27606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72F7E42-976A-4239-8006-D68538D4B71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57120" y="2500921"/>
            <a:ext cx="5372551" cy="823912"/>
          </a:xfrm>
        </p:spPr>
        <p:txBody>
          <a:bodyPr anchor="b"/>
          <a:lstStyle>
            <a:lvl1pPr marL="0" indent="0">
              <a:buNone/>
              <a:defRPr lang="en-US" sz="2400" b="0" i="1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F8CA329-951F-4391-ADC5-7EA320B7782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57120" y="3428999"/>
            <a:ext cx="5372551" cy="27606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FBEC22A-DA46-460C-B865-D928C20AE7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5/13/2022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EB2D647-42C5-4AB7-BB71-3A44065716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84632" y="6419088"/>
            <a:ext cx="41148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90B2B67-714C-46DA-85E5-598B4244D3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89591" y="-7190"/>
            <a:ext cx="640080" cy="365125"/>
          </a:xfrm>
        </p:spPr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48880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3D4B6724-AB30-4E7C-BE2B-ECD94FF1B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481007" y="3933311"/>
            <a:ext cx="11147071" cy="2434825"/>
          </a:xfrm>
          <a:prstGeom prst="rect">
            <a:avLst/>
          </a:prstGeom>
          <a:solidFill>
            <a:schemeClr val="accent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01D4BAB-2678-4A19-A575-C47CAF1446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0" y="978408"/>
            <a:ext cx="10634472" cy="2591509"/>
          </a:xfrm>
          <a:prstGeom prst="rect">
            <a:avLst/>
          </a:prstGeom>
        </p:spPr>
        <p:txBody>
          <a:bodyPr anchor="b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047C89E-0ABD-4FD2-924C-894345ADFE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5/13/2022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53026CE-9CC8-403B-88B1-184D16532A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3B3D616-3C18-401B-A792-E75149FDFC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04EC6F70-D800-4067-A36A-5BBFC8018E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2600" y="3933311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42B66CB6-8988-4FBA-8524-726765A5F2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1007" y="6368138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7299973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5C73F84-0C6B-4EF4-9405-C389824999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5/13/2022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CCEC807-744E-4C5C-8B15-09AED3E570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DFBCB19-9F4B-474C-85C1-4A645A9718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73654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6A88B0-DD6B-449B-AE32-D3192081E7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4632" y="978408"/>
            <a:ext cx="4287393" cy="2450592"/>
          </a:xfrm>
          <a:prstGeom prst="rect">
            <a:avLst/>
          </a:prstGeom>
        </p:spPr>
        <p:txBody>
          <a:bodyPr anchor="b"/>
          <a:lstStyle>
            <a:lvl1pPr>
              <a:defRPr lang="en-US" sz="5400" kern="120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F22ED6-5B69-4B3B-BF96-3A75F2107F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7" y="987425"/>
            <a:ext cx="6446484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7704043-D45F-440A-A15D-2718A913E05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84632" y="3645074"/>
            <a:ext cx="4287393" cy="2223914"/>
          </a:xfrm>
        </p:spPr>
        <p:txBody>
          <a:bodyPr/>
          <a:lstStyle>
            <a:lvl1pPr marL="0" indent="0">
              <a:buNone/>
              <a:defRPr lang="en-US" sz="2400" i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B0072DC-7326-43E7-806C-B690C439E8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5/13/2022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3F89A0F-B8C6-4AA6-A9C4-4A454F4224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E57A616-A4F2-4FC5-88DE-B4E6BA5428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73505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6B773D-D007-4687-BA9C-9F229829B5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4632" y="978407"/>
            <a:ext cx="4287393" cy="2450593"/>
          </a:xfrm>
          <a:prstGeom prst="rect">
            <a:avLst/>
          </a:prstGeom>
        </p:spPr>
        <p:txBody>
          <a:bodyPr anchor="b"/>
          <a:lstStyle>
            <a:lvl1pPr>
              <a:defRPr lang="en-US" sz="5400" kern="120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A3A75FC-78D2-4EF5-884F-11B7BACF799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7" y="987425"/>
            <a:ext cx="6446483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D7CE0BB-D335-4391-A23F-194C575CAF8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84632" y="3645074"/>
            <a:ext cx="4287393" cy="2223914"/>
          </a:xfrm>
        </p:spPr>
        <p:txBody>
          <a:bodyPr/>
          <a:lstStyle>
            <a:lvl1pPr marL="0" indent="0">
              <a:buNone/>
              <a:defRPr lang="en-US" sz="2400" i="1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C7701E1-B97B-4DA5-B9AD-07B7C12476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5/13/2022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76D9CF8-F42F-4618-9F26-8BFE56487A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9CA2023-1ECA-4A96-BDC7-F7FA4368BE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6692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D1999A10-4355-4A13-B008-196B21ABEE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482600" y="483576"/>
            <a:ext cx="11147071" cy="2434825"/>
          </a:xfrm>
          <a:prstGeom prst="rect">
            <a:avLst/>
          </a:prstGeom>
          <a:solidFill>
            <a:schemeClr val="accent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F36D448-AFEA-4483-B0E4-002840525C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0" y="978408"/>
            <a:ext cx="10506991" cy="17552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F216234-4516-4303-8F60-A8127D89A5E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484192" y="3103131"/>
            <a:ext cx="10506991" cy="309294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46B5D50-A474-462B-A807-DF186B1C2F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5/13/2022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BF1DAF-2E2D-46ED-AA3E-3D2FE40399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2FC771-EB13-4EB5-A0A2-3968C6ABBD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B3B596B8-8230-4695-8D76-F06AFA8156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2600" y="2918401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C53EBF93-5FD9-4F4E-8485-7B937145C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64452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66B4D06-C7C6-4949-8EB2-F03ED999A2B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041710" y="978408"/>
            <a:ext cx="2947881" cy="5124777"/>
          </a:xfrm>
          <a:prstGeom prst="rect">
            <a:avLst/>
          </a:prstGeo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C921B9D-8C11-4176-AF22-89F972E2128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484632" y="978408"/>
            <a:ext cx="7256453" cy="512477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AFA9E1C-8E18-4A35-9BD8-427B1D14BB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5/13/2022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116CDB-7BB6-4DD2-A626-6DA8E569F2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D0403B-439E-449F-83B1-799EEC239A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97147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C87A535-3CAC-46BC-B2B2-3AE83EC3A5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0" y="978408"/>
            <a:ext cx="10506991" cy="215309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D8EBDBD-59EC-46ED-BE79-6D37B531D69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82600" y="3306870"/>
            <a:ext cx="10506991" cy="257272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921F5C-FD3D-42C7-90F4-5ECE6FFCFE7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84632" y="100584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81B8F32D-D8B6-4B9E-9CBF-DCAC30B7B93D}" type="datetimeFigureOut">
              <a:rPr lang="en-US" smtClean="0"/>
              <a:pPr/>
              <a:t>5/13/2022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E63D50-6D0B-4963-97B9-A32AE63235B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84632" y="6419088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6B5E08-CAC3-4C87-B143-5F8956AE905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989591" y="100584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60553ECD-7F6D-420D-93CA-D8D15EB427AC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108D74AC-B125-4E11-BA53-E9E383966D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9DC76EBE-FB9D-4054-B5D8-19E3EAFE40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847122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682" r:id="rId2"/>
    <p:sldLayoutId id="2147483681" r:id="rId3"/>
    <p:sldLayoutId id="2147483680" r:id="rId4"/>
    <p:sldLayoutId id="2147483679" r:id="rId5"/>
    <p:sldLayoutId id="2147483678" r:id="rId6"/>
    <p:sldLayoutId id="2147483677" r:id="rId7"/>
    <p:sldLayoutId id="2147483676" r:id="rId8"/>
    <p:sldLayoutId id="2147483675" r:id="rId9"/>
    <p:sldLayoutId id="2147483674" r:id="rId10"/>
    <p:sldLayoutId id="2147483673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6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00000"/>
        </a:lnSpc>
        <a:spcBef>
          <a:spcPts val="1000"/>
        </a:spcBef>
        <a:buFont typeface="Arial" panose="020B0604020202020204" pitchFamily="34" charset="0"/>
        <a:buNone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None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microsoft.com/office/2007/relationships/media" Target="../media/media2.m4a"/><Relationship Id="rId7" Type="http://schemas.openxmlformats.org/officeDocument/2006/relationships/image" Target="../media/image2.png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1.png"/><Relationship Id="rId5" Type="http://schemas.openxmlformats.org/officeDocument/2006/relationships/slideLayout" Target="../slideLayouts/slideLayout1.xml"/><Relationship Id="rId4" Type="http://schemas.openxmlformats.org/officeDocument/2006/relationships/audio" Target="../media/media2.m4a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2.png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2.png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2.png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image" Target="../media/image2.png"/><Relationship Id="rId5" Type="http://schemas.openxmlformats.org/officeDocument/2006/relationships/image" Target="../media/image7.png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5" Type="http://schemas.openxmlformats.org/officeDocument/2006/relationships/image" Target="../media/image2.png"/><Relationship Id="rId4" Type="http://schemas.openxmlformats.org/officeDocument/2006/relationships/image" Target="../media/image8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5" Type="http://schemas.openxmlformats.org/officeDocument/2006/relationships/image" Target="../media/image2.png"/><Relationship Id="rId4" Type="http://schemas.openxmlformats.org/officeDocument/2006/relationships/image" Target="../media/image9.jpeg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media" Target="../media/media10.m4a"/><Relationship Id="rId7" Type="http://schemas.openxmlformats.org/officeDocument/2006/relationships/image" Target="../media/image2.png"/><Relationship Id="rId2" Type="http://schemas.openxmlformats.org/officeDocument/2006/relationships/video" Target="../media/media9.mp4"/><Relationship Id="rId1" Type="http://schemas.microsoft.com/office/2007/relationships/media" Target="../media/media9.mp4"/><Relationship Id="rId6" Type="http://schemas.openxmlformats.org/officeDocument/2006/relationships/image" Target="../media/image10.png"/><Relationship Id="rId5" Type="http://schemas.openxmlformats.org/officeDocument/2006/relationships/slideLayout" Target="../slideLayouts/slideLayout6.xml"/><Relationship Id="rId4" Type="http://schemas.openxmlformats.org/officeDocument/2006/relationships/audio" Target="../media/media10.m4a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1111/j.1600-0609.2007.01000.x" TargetMode="External"/><Relationship Id="rId3" Type="http://schemas.openxmlformats.org/officeDocument/2006/relationships/hyperlink" Target="file:///C:\Users\Medie\Downloads\336_Management_of_Suspected_Immune_Thrombocytopenic_Purpura.pdf" TargetMode="External"/><Relationship Id="rId7" Type="http://schemas.openxmlformats.org/officeDocument/2006/relationships/hyperlink" Target="https://www.pdsa.org/treatments/complementary/food-as-a-cure.html" TargetMode="External"/><Relationship Id="rId2" Type="http://schemas.openxmlformats.org/officeDocument/2006/relationships/hyperlink" Target="https://doi.org/10.1053/j.seminhematol.2007.11.003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pdsa.org/treatments/complementary/herbal-remedies.html?msclkid=a6e13f5aafab11ec9beb9abab4f035b1" TargetMode="External"/><Relationship Id="rId5" Type="http://schemas.openxmlformats.org/officeDocument/2006/relationships/hyperlink" Target="https://www.pdsa.org/what-is-itp.html?msclkid=946ad35dafa911ecbd6120b1b4499175" TargetMode="External"/><Relationship Id="rId4" Type="http://schemas.openxmlformats.org/officeDocument/2006/relationships/hyperlink" Target="https://www.nnuh.nhs.uk/departments/haematology-department/non-malignant-haematology/immune-thrombocytopenia/?msclkid=554fbaddaee011ec832c5a89af51627d" TargetMode="External"/><Relationship Id="rId9" Type="http://schemas.openxmlformats.org/officeDocument/2006/relationships/hyperlink" Target="https://www.itpsupport.org.uk/index.php/en/information/itp-in-children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Background Fill">
            <a:extLst>
              <a:ext uri="{FF2B5EF4-FFF2-40B4-BE49-F238E27FC236}">
                <a16:creationId xmlns:a16="http://schemas.microsoft.com/office/drawing/2014/main" id="{B6D694DB-A3FC-4F14-A225-17BEBA4416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pic>
        <p:nvPicPr>
          <p:cNvPr id="4" name="Video 3">
            <a:extLst>
              <a:ext uri="{FF2B5EF4-FFF2-40B4-BE49-F238E27FC236}">
                <a16:creationId xmlns:a16="http://schemas.microsoft.com/office/drawing/2014/main" id="{50666432-A4E5-2FF3-572B-949796A1AA1E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6">
            <a:alphaModFix/>
          </a:blip>
          <a:srcRect r="-1" b="258"/>
          <a:stretch/>
        </p:blipFill>
        <p:spPr>
          <a:xfrm>
            <a:off x="1530" y="-193030"/>
            <a:ext cx="12188941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6233B4D5-2565-4CC0-A9B1-C9EA9E9DE3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389239" y="-389238"/>
            <a:ext cx="6858000" cy="7636476"/>
          </a:xfrm>
          <a:prstGeom prst="rect">
            <a:avLst/>
          </a:prstGeom>
          <a:gradFill>
            <a:gsLst>
              <a:gs pos="100000">
                <a:srgbClr val="000000">
                  <a:alpha val="0"/>
                </a:srgbClr>
              </a:gs>
              <a:gs pos="0">
                <a:schemeClr val="tx1"/>
              </a:gs>
              <a:gs pos="0">
                <a:srgbClr val="000000">
                  <a:alpha val="70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198" y="1106390"/>
            <a:ext cx="10730205" cy="2198775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5100" dirty="0">
                <a:solidFill>
                  <a:srgbClr val="FFFFFF"/>
                </a:solidFill>
              </a:rPr>
              <a:t>The Effects on ITP in young children: how is it treated?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199" y="3602038"/>
            <a:ext cx="5638801" cy="1655762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>
                <a:solidFill>
                  <a:srgbClr val="FFFFFF"/>
                </a:solidFill>
                <a:cs typeface="Calibri"/>
              </a:rPr>
              <a:t>Medi Catrin Evans  (2103136)</a:t>
            </a:r>
          </a:p>
          <a:p>
            <a:r>
              <a:rPr lang="en-US">
                <a:solidFill>
                  <a:srgbClr val="FFFFFF"/>
                </a:solidFill>
                <a:cs typeface="Calibri"/>
              </a:rPr>
              <a:t>BMNS4005  - Introduction to  Health Research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6D02D326-F829-4915-A540-3A4D5ADFC3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rgbClr val="FFFFFF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D528E080-CC35-4F6C-9D3C-949904DC4D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rgbClr val="FFFFFF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6" name="slide 1">
            <a:hlinkClick r:id="" action="ppaction://media"/>
            <a:extLst>
              <a:ext uri="{FF2B5EF4-FFF2-40B4-BE49-F238E27FC236}">
                <a16:creationId xmlns:a16="http://schemas.microsoft.com/office/drawing/2014/main" id="{E5135627-64DA-DD28-A4B7-6E872B752885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0619468" y="5304356"/>
            <a:ext cx="894508" cy="8945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00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15753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5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>
                <p:cTn id="16" repeatCount="indefinite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audio>
              <p:cMediaNode vol="80000">
                <p:cTn id="1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108D74AC-B125-4E11-BA53-E9E383966D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9DC76EBE-FB9D-4054-B5D8-19E3EAFE40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E48FA233-30DB-4D0A-BF51-78D03F79F2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A2EFA84C-D756-4DC7-AA46-68D776F37F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 useBgFill="1">
        <p:nvSpPr>
          <p:cNvPr id="36" name="Rectangle 35">
            <a:extLst>
              <a:ext uri="{FF2B5EF4-FFF2-40B4-BE49-F238E27FC236}">
                <a16:creationId xmlns:a16="http://schemas.microsoft.com/office/drawing/2014/main" id="{E20BB609-EF92-42DB-836C-0699A590B5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40FA88D0-E295-4CF3-934C-6423EACEB0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8001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Sticky notes with question marks">
            <a:extLst>
              <a:ext uri="{FF2B5EF4-FFF2-40B4-BE49-F238E27FC236}">
                <a16:creationId xmlns:a16="http://schemas.microsoft.com/office/drawing/2014/main" id="{879AE8AA-EA8F-C884-3BED-344B5ECBB9CC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alphaModFix amt="40000"/>
          </a:blip>
          <a:srcRect t="10152" r="-1" b="5557"/>
          <a:stretch/>
        </p:blipFill>
        <p:spPr>
          <a:xfrm>
            <a:off x="3059" y="-1"/>
            <a:ext cx="12188941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5CD54AF-F314-5410-1CB5-EE4EA401B4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0" y="732032"/>
            <a:ext cx="6900839" cy="273639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8000">
                <a:solidFill>
                  <a:srgbClr val="FFFFFF"/>
                </a:solidFill>
              </a:rPr>
              <a:t>What is ITP?</a:t>
            </a:r>
          </a:p>
        </p:txBody>
      </p:sp>
      <p:cxnSp>
        <p:nvCxnSpPr>
          <p:cNvPr id="40" name="Straight Connector 39">
            <a:extLst>
              <a:ext uri="{FF2B5EF4-FFF2-40B4-BE49-F238E27FC236}">
                <a16:creationId xmlns:a16="http://schemas.microsoft.com/office/drawing/2014/main" id="{8F4E56A8-93D5-4BE3-AE61-84677331AD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rgbClr val="FFFFFF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2" name="Straight Connector 41">
            <a:extLst>
              <a:ext uri="{FF2B5EF4-FFF2-40B4-BE49-F238E27FC236}">
                <a16:creationId xmlns:a16="http://schemas.microsoft.com/office/drawing/2014/main" id="{BD492A0C-1773-477B-83B5-C707CB0577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rgbClr val="FFFFFF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4" name="TextBox 3">
            <a:extLst>
              <a:ext uri="{FF2B5EF4-FFF2-40B4-BE49-F238E27FC236}">
                <a16:creationId xmlns:a16="http://schemas.microsoft.com/office/drawing/2014/main" id="{C03CE9E2-F13C-C4C1-D830-A8B073432784}"/>
              </a:ext>
            </a:extLst>
          </p:cNvPr>
          <p:cNvSpPr txBox="1"/>
          <p:nvPr/>
        </p:nvSpPr>
        <p:spPr>
          <a:xfrm>
            <a:off x="482600" y="2868258"/>
            <a:ext cx="75590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bg1"/>
                </a:solidFill>
              </a:rPr>
              <a:t>Immune  Thrombocytopenic </a:t>
            </a:r>
            <a:r>
              <a:rPr lang="en-GB" sz="2000" dirty="0" err="1">
                <a:solidFill>
                  <a:schemeClr val="bg1"/>
                </a:solidFill>
              </a:rPr>
              <a:t>papura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B362055-A6E2-7D23-9235-26FB8DC16327}"/>
              </a:ext>
            </a:extLst>
          </p:cNvPr>
          <p:cNvSpPr txBox="1"/>
          <p:nvPr/>
        </p:nvSpPr>
        <p:spPr>
          <a:xfrm>
            <a:off x="482600" y="3745421"/>
            <a:ext cx="504786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bg1"/>
                </a:solidFill>
              </a:rPr>
              <a:t>Caused by a weak immune system or allergic reaction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19CFD7D-744B-84B1-2F6C-995D767FEC16}"/>
              </a:ext>
            </a:extLst>
          </p:cNvPr>
          <p:cNvSpPr txBox="1"/>
          <p:nvPr/>
        </p:nvSpPr>
        <p:spPr>
          <a:xfrm>
            <a:off x="5950339" y="2763133"/>
            <a:ext cx="5339702" cy="70528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bg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4 out of every 100,000 children and adults develop ITP</a:t>
            </a:r>
            <a:endParaRPr lang="en-GB" sz="2000" dirty="0">
              <a:solidFill>
                <a:schemeClr val="bg1"/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7FC76C1-03E1-8E69-2A81-D83774965CA7}"/>
              </a:ext>
            </a:extLst>
          </p:cNvPr>
          <p:cNvSpPr txBox="1"/>
          <p:nvPr/>
        </p:nvSpPr>
        <p:spPr>
          <a:xfrm>
            <a:off x="5950339" y="3899309"/>
            <a:ext cx="426408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bg1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A</a:t>
            </a:r>
            <a:r>
              <a:rPr lang="en-GB" sz="2000" dirty="0">
                <a:solidFill>
                  <a:schemeClr val="bg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ffects more females than males</a:t>
            </a:r>
            <a:endParaRPr lang="en-GB" sz="2000" dirty="0">
              <a:solidFill>
                <a:schemeClr val="bg1"/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A5E4DE7-EFB5-3DDD-5C70-D967FEAA9918}"/>
              </a:ext>
            </a:extLst>
          </p:cNvPr>
          <p:cNvSpPr txBox="1"/>
          <p:nvPr/>
        </p:nvSpPr>
        <p:spPr>
          <a:xfrm>
            <a:off x="5328349" y="6091139"/>
            <a:ext cx="734319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(ITP Support Association 2022) (</a:t>
            </a:r>
            <a:r>
              <a:rPr lang="en-US" sz="12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Norfolk and Norwich University Hospitals 2022) &amp; (</a:t>
            </a:r>
            <a:r>
              <a:rPr lang="en-GB" sz="12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The PDSA 2022a)</a:t>
            </a:r>
            <a:r>
              <a:rPr lang="en-US" sz="12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endParaRPr lang="en-GB" sz="1200" dirty="0">
              <a:solidFill>
                <a:schemeClr val="bg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9" name="slide 2 ">
            <a:hlinkClick r:id="" action="ppaction://media"/>
            <a:extLst>
              <a:ext uri="{FF2B5EF4-FFF2-40B4-BE49-F238E27FC236}">
                <a16:creationId xmlns:a16="http://schemas.microsoft.com/office/drawing/2014/main" id="{1229AE99-218F-7E23-A3CA-438955CD29D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82600" y="5469134"/>
            <a:ext cx="818308" cy="8183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31103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" dur="52022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6" name="Straight Connector 85">
            <a:extLst>
              <a:ext uri="{FF2B5EF4-FFF2-40B4-BE49-F238E27FC236}">
                <a16:creationId xmlns:a16="http://schemas.microsoft.com/office/drawing/2014/main" id="{108D74AC-B125-4E11-BA53-E9E383966D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8" name="Straight Connector 87">
            <a:extLst>
              <a:ext uri="{FF2B5EF4-FFF2-40B4-BE49-F238E27FC236}">
                <a16:creationId xmlns:a16="http://schemas.microsoft.com/office/drawing/2014/main" id="{9DC76EBE-FB9D-4054-B5D8-19E3EAFE40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0" name="Straight Connector 89">
            <a:extLst>
              <a:ext uri="{FF2B5EF4-FFF2-40B4-BE49-F238E27FC236}">
                <a16:creationId xmlns:a16="http://schemas.microsoft.com/office/drawing/2014/main" id="{E48FA233-30DB-4D0A-BF51-78D03F79F2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2" name="Straight Connector 91">
            <a:extLst>
              <a:ext uri="{FF2B5EF4-FFF2-40B4-BE49-F238E27FC236}">
                <a16:creationId xmlns:a16="http://schemas.microsoft.com/office/drawing/2014/main" id="{A2EFA84C-D756-4DC7-AA46-68D776F37F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 useBgFill="1">
        <p:nvSpPr>
          <p:cNvPr id="94" name="Rectangle 93">
            <a:extLst>
              <a:ext uri="{FF2B5EF4-FFF2-40B4-BE49-F238E27FC236}">
                <a16:creationId xmlns:a16="http://schemas.microsoft.com/office/drawing/2014/main" id="{E20BB609-EF92-42DB-836C-0699A590B5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6" name="Rectangle 95">
            <a:extLst>
              <a:ext uri="{FF2B5EF4-FFF2-40B4-BE49-F238E27FC236}">
                <a16:creationId xmlns:a16="http://schemas.microsoft.com/office/drawing/2014/main" id="{40FA88D0-E295-4CF3-934C-6423EACEB0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8001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4" name="Picture 43" descr="Test tube with blood">
            <a:extLst>
              <a:ext uri="{FF2B5EF4-FFF2-40B4-BE49-F238E27FC236}">
                <a16:creationId xmlns:a16="http://schemas.microsoft.com/office/drawing/2014/main" id="{550D2BBE-2FFF-1E1D-D3F0-799DDA57C48F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855" r="-1" b="7854"/>
          <a:stretch/>
        </p:blipFill>
        <p:spPr>
          <a:xfrm>
            <a:off x="0" y="10"/>
            <a:ext cx="12188932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5B7F249-025A-792B-8879-2C0250D90C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0" y="732032"/>
            <a:ext cx="9697720" cy="160476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8000" dirty="0">
                <a:solidFill>
                  <a:srgbClr val="FFFFFF"/>
                </a:solidFill>
              </a:rPr>
              <a:t>Effective treatments.</a:t>
            </a:r>
          </a:p>
        </p:txBody>
      </p:sp>
      <p:cxnSp>
        <p:nvCxnSpPr>
          <p:cNvPr id="98" name="Straight Connector 97">
            <a:extLst>
              <a:ext uri="{FF2B5EF4-FFF2-40B4-BE49-F238E27FC236}">
                <a16:creationId xmlns:a16="http://schemas.microsoft.com/office/drawing/2014/main" id="{8F4E56A8-93D5-4BE3-AE61-84677331AD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rgbClr val="FFFFFF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00" name="Straight Connector 99">
            <a:extLst>
              <a:ext uri="{FF2B5EF4-FFF2-40B4-BE49-F238E27FC236}">
                <a16:creationId xmlns:a16="http://schemas.microsoft.com/office/drawing/2014/main" id="{BD492A0C-1773-477B-83B5-C707CB0577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rgbClr val="FFFFFF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" name="TextBox 2">
            <a:extLst>
              <a:ext uri="{FF2B5EF4-FFF2-40B4-BE49-F238E27FC236}">
                <a16:creationId xmlns:a16="http://schemas.microsoft.com/office/drawing/2014/main" id="{61F94C33-9B3B-4D7C-93DC-8202D47ADF47}"/>
              </a:ext>
            </a:extLst>
          </p:cNvPr>
          <p:cNvSpPr txBox="1"/>
          <p:nvPr/>
        </p:nvSpPr>
        <p:spPr>
          <a:xfrm>
            <a:off x="8612156" y="6036598"/>
            <a:ext cx="327504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(Arnold and Kelton 2007) &amp; (</a:t>
            </a:r>
            <a:r>
              <a:rPr lang="en-GB" sz="1200" dirty="0" err="1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Rodeghiero</a:t>
            </a:r>
            <a:r>
              <a:rPr lang="en-GB" sz="12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2008)  </a:t>
            </a:r>
            <a:endParaRPr lang="en-GB" sz="1200" dirty="0">
              <a:solidFill>
                <a:schemeClr val="bg1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7BFC711-8176-6E44-21EB-FC3B821B91F1}"/>
              </a:ext>
            </a:extLst>
          </p:cNvPr>
          <p:cNvSpPr txBox="1"/>
          <p:nvPr/>
        </p:nvSpPr>
        <p:spPr>
          <a:xfrm>
            <a:off x="479552" y="2336795"/>
            <a:ext cx="466530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bg1"/>
                </a:solidFill>
              </a:rPr>
              <a:t>Goal of treatment = to increase the platelet count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288ED8F-6DC5-DEE2-5E36-77A0B86BB3E9}"/>
              </a:ext>
            </a:extLst>
          </p:cNvPr>
          <p:cNvSpPr txBox="1"/>
          <p:nvPr/>
        </p:nvSpPr>
        <p:spPr>
          <a:xfrm>
            <a:off x="479552" y="3398221"/>
            <a:ext cx="492407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</a:t>
            </a:r>
            <a:r>
              <a:rPr lang="en-GB" sz="20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ecommended first-line treatment for ITP is oral corticosteroids</a:t>
            </a:r>
            <a:endParaRPr lang="en-GB" sz="2000" dirty="0">
              <a:solidFill>
                <a:schemeClr val="bg1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782C090-E467-D461-72EF-B55CC18C7A97}"/>
              </a:ext>
            </a:extLst>
          </p:cNvPr>
          <p:cNvSpPr txBox="1"/>
          <p:nvPr/>
        </p:nvSpPr>
        <p:spPr>
          <a:xfrm>
            <a:off x="6256176" y="2336795"/>
            <a:ext cx="399350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Splenectomy, which causes a long-term response </a:t>
            </a:r>
            <a:endParaRPr lang="en-GB" sz="2000" dirty="0">
              <a:solidFill>
                <a:schemeClr val="bg1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DDCABDB-D558-9551-4B83-66ACD0F15831}"/>
              </a:ext>
            </a:extLst>
          </p:cNvPr>
          <p:cNvSpPr txBox="1"/>
          <p:nvPr/>
        </p:nvSpPr>
        <p:spPr>
          <a:xfrm>
            <a:off x="479552" y="4521199"/>
            <a:ext cx="4376057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</a:t>
            </a:r>
            <a:r>
              <a:rPr lang="en-GB" sz="20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examethasone, Intermittent anti-D immunoglobulin infusions, and Rituximab</a:t>
            </a:r>
            <a:endParaRPr lang="en-GB" sz="2000" dirty="0">
              <a:solidFill>
                <a:schemeClr val="bg1"/>
              </a:solidFill>
            </a:endParaRPr>
          </a:p>
        </p:txBody>
      </p:sp>
      <p:pic>
        <p:nvPicPr>
          <p:cNvPr id="9" name="slide 3">
            <a:hlinkClick r:id="" action="ppaction://media"/>
            <a:extLst>
              <a:ext uri="{FF2B5EF4-FFF2-40B4-BE49-F238E27FC236}">
                <a16:creationId xmlns:a16="http://schemas.microsoft.com/office/drawing/2014/main" id="{4209D2A8-BEEB-76F7-7094-F6FA2DA2F6B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724802" y="646599"/>
            <a:ext cx="958266" cy="9582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61263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" dur="137007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108D74AC-B125-4E11-BA53-E9E383966D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9DC76EBE-FB9D-4054-B5D8-19E3EAFE40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E48FA233-30DB-4D0A-BF51-78D03F79F2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A2EFA84C-D756-4DC7-AA46-68D776F37F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 useBgFill="1">
        <p:nvSpPr>
          <p:cNvPr id="36" name="Rectangle 35">
            <a:extLst>
              <a:ext uri="{FF2B5EF4-FFF2-40B4-BE49-F238E27FC236}">
                <a16:creationId xmlns:a16="http://schemas.microsoft.com/office/drawing/2014/main" id="{E20BB609-EF92-42DB-836C-0699A590B5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40FA88D0-E295-4CF3-934C-6423EACEB0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8001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Herbs with dropper and bottle">
            <a:extLst>
              <a:ext uri="{FF2B5EF4-FFF2-40B4-BE49-F238E27FC236}">
                <a16:creationId xmlns:a16="http://schemas.microsoft.com/office/drawing/2014/main" id="{D11669F0-9484-5238-7879-3FBB4D344101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alphaModFix amt="40000"/>
          </a:blip>
          <a:srcRect t="3951" r="-1" b="4562"/>
          <a:stretch/>
        </p:blipFill>
        <p:spPr>
          <a:xfrm>
            <a:off x="0" y="10"/>
            <a:ext cx="12188932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0D8E1A7-BD7C-050B-B70A-C87FE3CE19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0" y="732032"/>
            <a:ext cx="9870440" cy="176732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8000" dirty="0">
                <a:solidFill>
                  <a:srgbClr val="FFFFFF"/>
                </a:solidFill>
              </a:rPr>
              <a:t>Alternative remedies. </a:t>
            </a:r>
          </a:p>
        </p:txBody>
      </p:sp>
      <p:cxnSp>
        <p:nvCxnSpPr>
          <p:cNvPr id="40" name="Straight Connector 39">
            <a:extLst>
              <a:ext uri="{FF2B5EF4-FFF2-40B4-BE49-F238E27FC236}">
                <a16:creationId xmlns:a16="http://schemas.microsoft.com/office/drawing/2014/main" id="{8F4E56A8-93D5-4BE3-AE61-84677331AD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rgbClr val="FFFFFF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2" name="Straight Connector 41">
            <a:extLst>
              <a:ext uri="{FF2B5EF4-FFF2-40B4-BE49-F238E27FC236}">
                <a16:creationId xmlns:a16="http://schemas.microsoft.com/office/drawing/2014/main" id="{BD492A0C-1773-477B-83B5-C707CB0577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rgbClr val="FFFFFF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" name="TextBox 2">
            <a:extLst>
              <a:ext uri="{FF2B5EF4-FFF2-40B4-BE49-F238E27FC236}">
                <a16:creationId xmlns:a16="http://schemas.microsoft.com/office/drawing/2014/main" id="{F868A401-21C1-6F9C-44E3-25E1217F345B}"/>
              </a:ext>
            </a:extLst>
          </p:cNvPr>
          <p:cNvSpPr txBox="1"/>
          <p:nvPr/>
        </p:nvSpPr>
        <p:spPr>
          <a:xfrm>
            <a:off x="479532" y="2465736"/>
            <a:ext cx="602083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bg1"/>
                </a:solidFill>
              </a:rPr>
              <a:t>Herbal remedies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EED0081-94D6-03B1-DA3D-F6060388F3FD}"/>
              </a:ext>
            </a:extLst>
          </p:cNvPr>
          <p:cNvSpPr txBox="1"/>
          <p:nvPr/>
        </p:nvSpPr>
        <p:spPr>
          <a:xfrm>
            <a:off x="473396" y="2946137"/>
            <a:ext cx="316307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bg1"/>
                </a:solidFill>
              </a:rPr>
              <a:t>Chinese medicines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785F1A0-E2A8-8F5D-115E-D9F5F7CA4966}"/>
              </a:ext>
            </a:extLst>
          </p:cNvPr>
          <p:cNvSpPr txBox="1"/>
          <p:nvPr/>
        </p:nvSpPr>
        <p:spPr>
          <a:xfrm>
            <a:off x="473396" y="3511754"/>
            <a:ext cx="270587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bg1"/>
                </a:solidFill>
              </a:rPr>
              <a:t>Indian medicines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ED106E9-8165-3CD3-EB6C-13218C62E37F}"/>
              </a:ext>
            </a:extLst>
          </p:cNvPr>
          <p:cNvSpPr txBox="1"/>
          <p:nvPr/>
        </p:nvSpPr>
        <p:spPr>
          <a:xfrm>
            <a:off x="473396" y="4022848"/>
            <a:ext cx="384421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 err="1">
                <a:solidFill>
                  <a:schemeClr val="bg1"/>
                </a:solidFill>
              </a:rPr>
              <a:t>Leadng</a:t>
            </a:r>
            <a:r>
              <a:rPr lang="en-GB" sz="2000" dirty="0">
                <a:solidFill>
                  <a:schemeClr val="bg1"/>
                </a:solidFill>
              </a:rPr>
              <a:t> a better healthier life style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C5B4A5E-3B92-47D4-E46C-8DB36CFE13DC}"/>
              </a:ext>
            </a:extLst>
          </p:cNvPr>
          <p:cNvSpPr txBox="1"/>
          <p:nvPr/>
        </p:nvSpPr>
        <p:spPr>
          <a:xfrm>
            <a:off x="9044059" y="6010985"/>
            <a:ext cx="261796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(The PDSA 2022b) &amp; The PDSA (2022c)</a:t>
            </a:r>
            <a:endParaRPr lang="en-GB" sz="1200" dirty="0">
              <a:solidFill>
                <a:schemeClr val="bg1"/>
              </a:solidFill>
            </a:endParaRPr>
          </a:p>
        </p:txBody>
      </p:sp>
      <p:pic>
        <p:nvPicPr>
          <p:cNvPr id="10" name="slide 4">
            <a:hlinkClick r:id="" action="ppaction://media"/>
            <a:extLst>
              <a:ext uri="{FF2B5EF4-FFF2-40B4-BE49-F238E27FC236}">
                <a16:creationId xmlns:a16="http://schemas.microsoft.com/office/drawing/2014/main" id="{4CEF25DF-60ED-D4C8-6EA7-38011278AB6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762880" y="716555"/>
            <a:ext cx="899141" cy="8991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4786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" dur="114600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108D74AC-B125-4E11-BA53-E9E383966D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9DC76EBE-FB9D-4054-B5D8-19E3EAFE40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E48FA233-30DB-4D0A-BF51-78D03F79F2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A2EFA84C-D756-4DC7-AA46-68D776F37F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 useBgFill="1">
        <p:nvSpPr>
          <p:cNvPr id="36" name="Rectangle 35">
            <a:extLst>
              <a:ext uri="{FF2B5EF4-FFF2-40B4-BE49-F238E27FC236}">
                <a16:creationId xmlns:a16="http://schemas.microsoft.com/office/drawing/2014/main" id="{E20BB609-EF92-42DB-836C-0699A590B5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40FA88D0-E295-4CF3-934C-6423EACEB0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8001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Children wearing masks">
            <a:extLst>
              <a:ext uri="{FF2B5EF4-FFF2-40B4-BE49-F238E27FC236}">
                <a16:creationId xmlns:a16="http://schemas.microsoft.com/office/drawing/2014/main" id="{BF2E9458-85EE-FEB0-6116-B29EC61DB208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548" r="-1" b="12161"/>
          <a:stretch/>
        </p:blipFill>
        <p:spPr>
          <a:xfrm>
            <a:off x="0" y="-203190"/>
            <a:ext cx="12188932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29792E5-96CF-7906-C523-1A4D7AB083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0" y="732032"/>
            <a:ext cx="10165080" cy="1696207"/>
          </a:xfrm>
        </p:spPr>
        <p:txBody>
          <a:bodyPr vert="horz" lIns="91440" tIns="45720" rIns="91440" bIns="45720" rtlCol="0" anchor="t"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US" sz="6200" dirty="0">
                <a:solidFill>
                  <a:srgbClr val="FFFFFF"/>
                </a:solidFill>
              </a:rPr>
              <a:t>Safety precautions and guidelines.</a:t>
            </a:r>
          </a:p>
        </p:txBody>
      </p:sp>
      <p:cxnSp>
        <p:nvCxnSpPr>
          <p:cNvPr id="40" name="Straight Connector 39">
            <a:extLst>
              <a:ext uri="{FF2B5EF4-FFF2-40B4-BE49-F238E27FC236}">
                <a16:creationId xmlns:a16="http://schemas.microsoft.com/office/drawing/2014/main" id="{8F4E56A8-93D5-4BE3-AE61-84677331AD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rgbClr val="FFFFFF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2" name="Straight Connector 41">
            <a:extLst>
              <a:ext uri="{FF2B5EF4-FFF2-40B4-BE49-F238E27FC236}">
                <a16:creationId xmlns:a16="http://schemas.microsoft.com/office/drawing/2014/main" id="{BD492A0C-1773-477B-83B5-C707CB0577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rgbClr val="FFFFFF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3" name="Picture 2">
            <a:extLst>
              <a:ext uri="{FF2B5EF4-FFF2-40B4-BE49-F238E27FC236}">
                <a16:creationId xmlns:a16="http://schemas.microsoft.com/office/drawing/2014/main" id="{1CE2DE47-3672-21A3-88C5-FBF62FAD9B0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59680" y="1580135"/>
            <a:ext cx="5802288" cy="466674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68E49DAC-A99F-516F-5698-323376AB15D7}"/>
              </a:ext>
            </a:extLst>
          </p:cNvPr>
          <p:cNvSpPr txBox="1"/>
          <p:nvPr/>
        </p:nvSpPr>
        <p:spPr>
          <a:xfrm>
            <a:off x="390849" y="6026438"/>
            <a:ext cx="349504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(Patrick 2020) </a:t>
            </a:r>
            <a:endParaRPr lang="en-GB" sz="1200" dirty="0">
              <a:solidFill>
                <a:schemeClr val="bg1"/>
              </a:solidFill>
            </a:endParaRPr>
          </a:p>
        </p:txBody>
      </p:sp>
      <p:pic>
        <p:nvPicPr>
          <p:cNvPr id="7" name="slide 5">
            <a:hlinkClick r:id="" action="ppaction://media"/>
            <a:extLst>
              <a:ext uri="{FF2B5EF4-FFF2-40B4-BE49-F238E27FC236}">
                <a16:creationId xmlns:a16="http://schemas.microsoft.com/office/drawing/2014/main" id="{18BBF197-7D09-7E11-03C2-D110DB37AB2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0891092" y="611119"/>
            <a:ext cx="818308" cy="8183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63612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" dur="44452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108D74AC-B125-4E11-BA53-E9E383966D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9DC76EBE-FB9D-4054-B5D8-19E3EAFE40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E48FA233-30DB-4D0A-BF51-78D03F79F2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A2EFA84C-D756-4DC7-AA46-68D776F37F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 useBgFill="1">
        <p:nvSpPr>
          <p:cNvPr id="36" name="Rectangle 35">
            <a:extLst>
              <a:ext uri="{FF2B5EF4-FFF2-40B4-BE49-F238E27FC236}">
                <a16:creationId xmlns:a16="http://schemas.microsoft.com/office/drawing/2014/main" id="{E20BB609-EF92-42DB-836C-0699A590B5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40FA88D0-E295-4CF3-934C-6423EACEB0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8001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Business man pulling a block from Jenga tower">
            <a:extLst>
              <a:ext uri="{FF2B5EF4-FFF2-40B4-BE49-F238E27FC236}">
                <a16:creationId xmlns:a16="http://schemas.microsoft.com/office/drawing/2014/main" id="{D345BCE8-4B96-85A8-3AE3-78C9A02E35D0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855" r="-1" b="7854"/>
          <a:stretch/>
        </p:blipFill>
        <p:spPr>
          <a:xfrm>
            <a:off x="3068" y="10"/>
            <a:ext cx="12188932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1F1619B-ECC1-4C82-DC41-C0BD1FF04A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0" y="732032"/>
            <a:ext cx="6900839" cy="273639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8000" dirty="0">
                <a:solidFill>
                  <a:srgbClr val="FFFFFF"/>
                </a:solidFill>
              </a:rPr>
              <a:t>Apposing risks.</a:t>
            </a:r>
          </a:p>
        </p:txBody>
      </p:sp>
      <p:cxnSp>
        <p:nvCxnSpPr>
          <p:cNvPr id="40" name="Straight Connector 39">
            <a:extLst>
              <a:ext uri="{FF2B5EF4-FFF2-40B4-BE49-F238E27FC236}">
                <a16:creationId xmlns:a16="http://schemas.microsoft.com/office/drawing/2014/main" id="{8F4E56A8-93D5-4BE3-AE61-84677331AD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rgbClr val="FFFFFF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2" name="Straight Connector 41">
            <a:extLst>
              <a:ext uri="{FF2B5EF4-FFF2-40B4-BE49-F238E27FC236}">
                <a16:creationId xmlns:a16="http://schemas.microsoft.com/office/drawing/2014/main" id="{BD492A0C-1773-477B-83B5-C707CB0577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rgbClr val="FFFFFF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" name="TextBox 2">
            <a:extLst>
              <a:ext uri="{FF2B5EF4-FFF2-40B4-BE49-F238E27FC236}">
                <a16:creationId xmlns:a16="http://schemas.microsoft.com/office/drawing/2014/main" id="{66EEE63C-5037-3B82-9336-285402650CFD}"/>
              </a:ext>
            </a:extLst>
          </p:cNvPr>
          <p:cNvSpPr txBox="1"/>
          <p:nvPr/>
        </p:nvSpPr>
        <p:spPr>
          <a:xfrm>
            <a:off x="391886" y="2556588"/>
            <a:ext cx="547706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bg1"/>
                </a:solidFill>
              </a:rPr>
              <a:t>The lack of randomised control trails for treatments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A9EA393-1453-8FD3-96ED-277CC640A77B}"/>
              </a:ext>
            </a:extLst>
          </p:cNvPr>
          <p:cNvSpPr txBox="1"/>
          <p:nvPr/>
        </p:nvSpPr>
        <p:spPr>
          <a:xfrm>
            <a:off x="391886" y="3706293"/>
            <a:ext cx="491982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bg1"/>
                </a:solidFill>
              </a:rPr>
              <a:t>General lack of knowledge and understanding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D5B8422-FCDC-A804-B80D-3C1AAD282648}"/>
              </a:ext>
            </a:extLst>
          </p:cNvPr>
          <p:cNvSpPr txBox="1"/>
          <p:nvPr/>
        </p:nvSpPr>
        <p:spPr>
          <a:xfrm>
            <a:off x="475861" y="4866365"/>
            <a:ext cx="530911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bg1"/>
                </a:solidFill>
              </a:rPr>
              <a:t>No “cure”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8F3B17D-4120-5B52-AD66-938A0EC69770}"/>
              </a:ext>
            </a:extLst>
          </p:cNvPr>
          <p:cNvSpPr txBox="1"/>
          <p:nvPr/>
        </p:nvSpPr>
        <p:spPr>
          <a:xfrm>
            <a:off x="6873643" y="2556588"/>
            <a:ext cx="279918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bg1"/>
                </a:solidFill>
              </a:rPr>
              <a:t>Lack of research and studies </a:t>
            </a:r>
          </a:p>
        </p:txBody>
      </p:sp>
      <p:pic>
        <p:nvPicPr>
          <p:cNvPr id="9" name="slide 6">
            <a:hlinkClick r:id="" action="ppaction://media"/>
            <a:extLst>
              <a:ext uri="{FF2B5EF4-FFF2-40B4-BE49-F238E27FC236}">
                <a16:creationId xmlns:a16="http://schemas.microsoft.com/office/drawing/2014/main" id="{CD47E06B-A174-E9C6-1CA2-B6B7D0595F6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791147" y="5459015"/>
            <a:ext cx="838524" cy="8385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66309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" dur="5288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108D74AC-B125-4E11-BA53-E9E383966D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9DC76EBE-FB9D-4054-B5D8-19E3EAFE40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E48FA233-30DB-4D0A-BF51-78D03F79F2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A2EFA84C-D756-4DC7-AA46-68D776F37F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6" name="Background Fill">
            <a:extLst>
              <a:ext uri="{FF2B5EF4-FFF2-40B4-BE49-F238E27FC236}">
                <a16:creationId xmlns:a16="http://schemas.microsoft.com/office/drawing/2014/main" id="{B6D694DB-A3FC-4F14-A225-17BEBA4416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pic>
        <p:nvPicPr>
          <p:cNvPr id="5" name="Picture 4" descr="Pen placed on top of a signature line">
            <a:extLst>
              <a:ext uri="{FF2B5EF4-FFF2-40B4-BE49-F238E27FC236}">
                <a16:creationId xmlns:a16="http://schemas.microsoft.com/office/drawing/2014/main" id="{0C316C8A-2F23-FB16-26E3-1ECDA702DA12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alphaModFix/>
          </a:blip>
          <a:srcRect r="-1" b="15708"/>
          <a:stretch/>
        </p:blipFill>
        <p:spPr>
          <a:xfrm>
            <a:off x="1530" y="10"/>
            <a:ext cx="12188941" cy="6857990"/>
          </a:xfrm>
          <a:prstGeom prst="rect">
            <a:avLst/>
          </a:prstGeom>
        </p:spPr>
      </p:pic>
      <p:sp>
        <p:nvSpPr>
          <p:cNvPr id="38" name="Rectangle 37">
            <a:extLst>
              <a:ext uri="{FF2B5EF4-FFF2-40B4-BE49-F238E27FC236}">
                <a16:creationId xmlns:a16="http://schemas.microsoft.com/office/drawing/2014/main" id="{6233B4D5-2565-4CC0-A9B1-C9EA9E9DE3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389239" y="-389238"/>
            <a:ext cx="6858000" cy="7636476"/>
          </a:xfrm>
          <a:prstGeom prst="rect">
            <a:avLst/>
          </a:prstGeom>
          <a:gradFill>
            <a:gsLst>
              <a:gs pos="100000">
                <a:srgbClr val="000000">
                  <a:alpha val="0"/>
                </a:srgbClr>
              </a:gs>
              <a:gs pos="0">
                <a:schemeClr val="tx1"/>
              </a:gs>
              <a:gs pos="0">
                <a:srgbClr val="000000">
                  <a:alpha val="70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BC82671-9FC3-45F2-2C6A-6150658DDE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1122363"/>
            <a:ext cx="5638801" cy="238760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>
                <a:solidFill>
                  <a:srgbClr val="FFFFFF"/>
                </a:solidFill>
              </a:rPr>
              <a:t>Conclusion.</a:t>
            </a:r>
          </a:p>
        </p:txBody>
      </p:sp>
      <p:cxnSp>
        <p:nvCxnSpPr>
          <p:cNvPr id="40" name="Straight Connector 39">
            <a:extLst>
              <a:ext uri="{FF2B5EF4-FFF2-40B4-BE49-F238E27FC236}">
                <a16:creationId xmlns:a16="http://schemas.microsoft.com/office/drawing/2014/main" id="{6D02D326-F829-4915-A540-3A4D5ADFC3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rgbClr val="FFFFFF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2" name="Straight Connector 41">
            <a:extLst>
              <a:ext uri="{FF2B5EF4-FFF2-40B4-BE49-F238E27FC236}">
                <a16:creationId xmlns:a16="http://schemas.microsoft.com/office/drawing/2014/main" id="{D528E080-CC35-4F6C-9D3C-949904DC4D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rgbClr val="FFFFFF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4" name="slide 7">
            <a:hlinkClick r:id="" action="ppaction://media"/>
            <a:extLst>
              <a:ext uri="{FF2B5EF4-FFF2-40B4-BE49-F238E27FC236}">
                <a16:creationId xmlns:a16="http://schemas.microsoft.com/office/drawing/2014/main" id="{7D2BDE5C-FDCD-B97B-A805-06FDE80AF72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758522" y="5306346"/>
            <a:ext cx="871149" cy="8711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90320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" dur="19436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108D74AC-B125-4E11-BA53-E9E383966D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9DC76EBE-FB9D-4054-B5D8-19E3EAFE40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E48FA233-30DB-4D0A-BF51-78D03F79F2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A2EFA84C-D756-4DC7-AA46-68D776F37F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6" name="Background Fill">
            <a:extLst>
              <a:ext uri="{FF2B5EF4-FFF2-40B4-BE49-F238E27FC236}">
                <a16:creationId xmlns:a16="http://schemas.microsoft.com/office/drawing/2014/main" id="{B6D694DB-A3FC-4F14-A225-17BEBA4416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pic>
        <p:nvPicPr>
          <p:cNvPr id="4" name="Video 3">
            <a:extLst>
              <a:ext uri="{FF2B5EF4-FFF2-40B4-BE49-F238E27FC236}">
                <a16:creationId xmlns:a16="http://schemas.microsoft.com/office/drawing/2014/main" id="{FFE9915B-4341-A966-86E9-81758514E1B3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6">
            <a:alphaModFix/>
          </a:blip>
          <a:srcRect t="197" r="-1" b="61"/>
          <a:stretch/>
        </p:blipFill>
        <p:spPr>
          <a:xfrm>
            <a:off x="1530" y="10"/>
            <a:ext cx="12188941" cy="6857990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6233B4D5-2565-4CC0-A9B1-C9EA9E9DE3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389239" y="-389238"/>
            <a:ext cx="6858000" cy="7636476"/>
          </a:xfrm>
          <a:prstGeom prst="rect">
            <a:avLst/>
          </a:prstGeom>
          <a:gradFill>
            <a:gsLst>
              <a:gs pos="100000">
                <a:srgbClr val="000000">
                  <a:alpha val="0"/>
                </a:srgbClr>
              </a:gs>
              <a:gs pos="0">
                <a:schemeClr val="tx1"/>
              </a:gs>
              <a:gs pos="0">
                <a:srgbClr val="000000">
                  <a:alpha val="70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979E838-E816-A256-E279-49C3ADF3C4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72681" y="2086738"/>
            <a:ext cx="9246638" cy="2684524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dirty="0">
                <a:solidFill>
                  <a:srgbClr val="FFFFFF"/>
                </a:solidFill>
              </a:rPr>
              <a:t>Thank you all for listening!</a:t>
            </a:r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6D02D326-F829-4915-A540-3A4D5ADFC3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rgbClr val="FFFFFF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D528E080-CC35-4F6C-9D3C-949904DC4D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rgbClr val="FFFFFF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5" name="slide 8">
            <a:hlinkClick r:id="" action="ppaction://media"/>
            <a:extLst>
              <a:ext uri="{FF2B5EF4-FFF2-40B4-BE49-F238E27FC236}">
                <a16:creationId xmlns:a16="http://schemas.microsoft.com/office/drawing/2014/main" id="{762D0390-5F09-72B7-5725-4CD243356BB8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0774041" y="5329625"/>
            <a:ext cx="855630" cy="8556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27688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04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11782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5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mute="1">
                <p:cTn id="16" repeatCount="indefinite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audio>
              <p:cMediaNode vol="80000">
                <p:cTn id="1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37739F-EE86-73B3-9E70-9848E1B849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7241" y="793102"/>
            <a:ext cx="11495313" cy="5393094"/>
          </a:xfrm>
        </p:spPr>
        <p:txBody>
          <a:bodyPr>
            <a:normAutofit fontScale="85000" lnSpcReduction="20000"/>
          </a:bodyPr>
          <a:lstStyle/>
          <a:p>
            <a:r>
              <a:rPr lang="en-GB" sz="2000" u="sng" dirty="0"/>
              <a:t>Reference list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800" dirty="0">
                <a:solidFill>
                  <a:srgbClr val="21212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Arnold, D. M., &amp; Kelton, J. G. (2007). Current options for the treatment of idiopathic thrombocytopenic purpura. </a:t>
            </a:r>
            <a:r>
              <a:rPr lang="en-US" sz="1800" i="1" dirty="0">
                <a:solidFill>
                  <a:srgbClr val="21212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Seminars in hematology</a:t>
            </a:r>
            <a:r>
              <a:rPr lang="en-US" sz="1800" dirty="0">
                <a:solidFill>
                  <a:srgbClr val="21212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 </a:t>
            </a:r>
            <a:r>
              <a:rPr lang="en-US" sz="1800" i="1" dirty="0">
                <a:solidFill>
                  <a:srgbClr val="21212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44</a:t>
            </a:r>
            <a:r>
              <a:rPr lang="en-US" sz="1800" dirty="0">
                <a:solidFill>
                  <a:srgbClr val="21212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(4 Suppl 5), S12–S23. DOI: </a:t>
            </a:r>
            <a:r>
              <a:rPr lang="en-US" sz="1800" u="sng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2"/>
              </a:rPr>
              <a:t>https://doi.org/10.1053/j.seminhematol.2007.11.003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800" dirty="0">
                <a:solidFill>
                  <a:srgbClr val="21212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Dr. Katharine Patrick. (2020). </a:t>
            </a:r>
            <a:r>
              <a:rPr lang="en-US" sz="1800" i="1" dirty="0">
                <a:solidFill>
                  <a:srgbClr val="21212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Management of Acute Immune Thrombocytopenic Purpura (ITP)</a:t>
            </a:r>
            <a:r>
              <a:rPr lang="en-US" sz="1800" dirty="0">
                <a:solidFill>
                  <a:srgbClr val="21212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Available at: </a:t>
            </a:r>
            <a:r>
              <a:rPr lang="en-US" sz="1800" u="sng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336_Management_of_Suspected_Immune_Thrombocytopenic_Purpura.pdf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 on April 25</a:t>
            </a:r>
            <a:r>
              <a:rPr lang="en-US" sz="1800" baseline="30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2022) </a:t>
            </a:r>
            <a:r>
              <a:rPr lang="en-US" sz="1800" dirty="0">
                <a:solidFill>
                  <a:srgbClr val="21212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Norfolk and Norwich University Hospitals. (2022). </a:t>
            </a:r>
            <a:r>
              <a:rPr lang="en-US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Immune Thrombocytopenia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Available at: </a:t>
            </a:r>
            <a:r>
              <a:rPr lang="en-US" sz="1800" u="sng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4"/>
              </a:rPr>
              <a:t>Norfolk and Norwich University Hospitals NHS Foundation Trust » Immune thrombocytopenia (nnuh.nhs.uk)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 on April 21</a:t>
            </a:r>
            <a:r>
              <a:rPr lang="en-US" sz="1800" baseline="30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2022).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800" dirty="0">
                <a:solidFill>
                  <a:srgbClr val="21212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PDSA. (2022a). </a:t>
            </a:r>
            <a:r>
              <a:rPr lang="en-US" sz="1800" i="1" dirty="0">
                <a:solidFill>
                  <a:srgbClr val="21212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What is it ITP?</a:t>
            </a:r>
            <a:r>
              <a:rPr lang="en-US" sz="1800" dirty="0">
                <a:solidFill>
                  <a:srgbClr val="21212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Available at: </a:t>
            </a:r>
            <a:r>
              <a:rPr lang="en-US" sz="1800" u="sng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5"/>
              </a:rPr>
              <a:t>Platelet Disorder Support Association - for People with ITP - What is ITP? (pdsa.org)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 on April 21</a:t>
            </a:r>
            <a:r>
              <a:rPr lang="en-US" sz="1800" baseline="30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2022)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800" dirty="0">
                <a:solidFill>
                  <a:srgbClr val="21212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PDSA. (2022b) </a:t>
            </a:r>
            <a:r>
              <a:rPr lang="en-US" sz="1800" i="1" dirty="0">
                <a:solidFill>
                  <a:srgbClr val="21212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Herbal remedies</a:t>
            </a:r>
            <a:r>
              <a:rPr lang="en-US" sz="1800" dirty="0">
                <a:solidFill>
                  <a:srgbClr val="21212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Available at </a:t>
            </a:r>
            <a:r>
              <a:rPr lang="en-US" sz="1800" u="sng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6"/>
              </a:rPr>
              <a:t>Platelet Disorder Support Association - for People with ITP - Herbal Remedies (pdsa.org)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 on April 21</a:t>
            </a:r>
            <a:r>
              <a:rPr lang="en-US" sz="1800" baseline="30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2022) 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800" dirty="0">
                <a:solidFill>
                  <a:srgbClr val="21212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PDSA. (2022c) </a:t>
            </a:r>
            <a:r>
              <a:rPr lang="en-US" sz="1800" i="1" dirty="0">
                <a:solidFill>
                  <a:srgbClr val="21212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Diet&amp; lifestyle</a:t>
            </a:r>
            <a:r>
              <a:rPr lang="en-US" sz="1800" dirty="0">
                <a:solidFill>
                  <a:srgbClr val="21212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Available at: </a:t>
            </a:r>
            <a:r>
              <a:rPr lang="en-US" sz="1800" u="sng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7"/>
              </a:rPr>
              <a:t>Platelet Disorder Support Association - for People with ITP - Eating for Health (pdsa.org)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 on April 21</a:t>
            </a:r>
            <a:r>
              <a:rPr lang="en-US" sz="1800" baseline="30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2022)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800" dirty="0" err="1">
                <a:solidFill>
                  <a:srgbClr val="21212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Rodeghiero</a:t>
            </a:r>
            <a:r>
              <a:rPr lang="en-US" sz="1800" dirty="0">
                <a:solidFill>
                  <a:srgbClr val="21212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F. (2008). First-line therapies for immune thrombocytopenic purpura: re-evaluating the need to treat. </a:t>
            </a:r>
            <a:r>
              <a:rPr lang="en-US" sz="1800" i="1" dirty="0">
                <a:solidFill>
                  <a:srgbClr val="21212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European journal of </a:t>
            </a:r>
            <a:r>
              <a:rPr lang="en-US" sz="1800" i="1" dirty="0" err="1">
                <a:solidFill>
                  <a:srgbClr val="21212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haematology</a:t>
            </a:r>
            <a:r>
              <a:rPr lang="en-US" sz="1800" i="1" dirty="0">
                <a:solidFill>
                  <a:srgbClr val="21212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</a:t>
            </a:r>
            <a:r>
              <a:rPr lang="en-US" sz="1800" i="1" dirty="0" err="1">
                <a:solidFill>
                  <a:srgbClr val="21212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Supplementum</a:t>
            </a:r>
            <a:r>
              <a:rPr lang="en-US" sz="1800" dirty="0">
                <a:solidFill>
                  <a:srgbClr val="21212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(69), 19–26. DOI: </a:t>
            </a:r>
            <a:r>
              <a:rPr lang="en-US" sz="1800" u="sng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8"/>
              </a:rPr>
              <a:t>https://doi.org/10.1111/j.1600-0609.2007.01000.x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ITP Support Association. (2022). </a:t>
            </a:r>
            <a:r>
              <a:rPr lang="en-US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What is childhood ITP. 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US" sz="1800" u="sng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9"/>
              </a:rPr>
              <a:t>The ITP Support Association - ITP in Children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 on April 21</a:t>
            </a:r>
            <a:r>
              <a:rPr lang="en-US" sz="1800" baseline="30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2022).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2000" u="sng" dirty="0"/>
          </a:p>
        </p:txBody>
      </p:sp>
    </p:spTree>
    <p:extLst>
      <p:ext uri="{BB962C8B-B14F-4D97-AF65-F5344CB8AC3E}">
        <p14:creationId xmlns:p14="http://schemas.microsoft.com/office/powerpoint/2010/main" val="1322177486"/>
      </p:ext>
    </p:extLst>
  </p:cSld>
  <p:clrMapOvr>
    <a:masterClrMapping/>
  </p:clrMapOvr>
</p:sld>
</file>

<file path=ppt/theme/theme1.xml><?xml version="1.0" encoding="utf-8"?>
<a:theme xmlns:a="http://schemas.openxmlformats.org/drawingml/2006/main" name="LevelVTI">
  <a:themeElements>
    <a:clrScheme name="AnalogousFromRegularSeed_2SEEDS">
      <a:dk1>
        <a:srgbClr val="000000"/>
      </a:dk1>
      <a:lt1>
        <a:srgbClr val="FFFFFF"/>
      </a:lt1>
      <a:dk2>
        <a:srgbClr val="312E1C"/>
      </a:dk2>
      <a:lt2>
        <a:srgbClr val="F3F2F0"/>
      </a:lt2>
      <a:accent1>
        <a:srgbClr val="1761D5"/>
      </a:accent1>
      <a:accent2>
        <a:srgbClr val="25B1D3"/>
      </a:accent2>
      <a:accent3>
        <a:srgbClr val="433FE9"/>
      </a:accent3>
      <a:accent4>
        <a:srgbClr val="D54017"/>
      </a:accent4>
      <a:accent5>
        <a:srgbClr val="E49F29"/>
      </a:accent5>
      <a:accent6>
        <a:srgbClr val="ABB213"/>
      </a:accent6>
      <a:hlink>
        <a:srgbClr val="B0823A"/>
      </a:hlink>
      <a:folHlink>
        <a:srgbClr val="7F7F7F"/>
      </a:folHlink>
    </a:clrScheme>
    <a:fontScheme name="Seaford">
      <a:majorFont>
        <a:latin typeface="Seaford"/>
        <a:ea typeface=""/>
        <a:cs typeface=""/>
      </a:majorFont>
      <a:minorFont>
        <a:latin typeface="Seaford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LevelVTI" id="{64F43929-0387-4D33-907F-72B939BCAF99}" vid="{D804DF84-3298-4A39-BA0E-21F83D68BC2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F3C2EEDB3FECD489FE6CB8E237B85C0" ma:contentTypeVersion="7" ma:contentTypeDescription="Create a new document." ma:contentTypeScope="" ma:versionID="da0ae952f5382b9bb324bf811cc5ae8f">
  <xsd:schema xmlns:xsd="http://www.w3.org/2001/XMLSchema" xmlns:xs="http://www.w3.org/2001/XMLSchema" xmlns:p="http://schemas.microsoft.com/office/2006/metadata/properties" xmlns:ns3="95817cb9-f0eb-4f4d-892c-47ab9f8957c0" xmlns:ns4="9823f8e4-81f3-4a59-a026-c1a9717271fd" targetNamespace="http://schemas.microsoft.com/office/2006/metadata/properties" ma:root="true" ma:fieldsID="11a18ca6b8c01546b44ccddb89cdd6c1" ns3:_="" ns4:_="">
    <xsd:import namespace="95817cb9-f0eb-4f4d-892c-47ab9f8957c0"/>
    <xsd:import namespace="9823f8e4-81f3-4a59-a026-c1a9717271fd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5817cb9-f0eb-4f4d-892c-47ab9f8957c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823f8e4-81f3-4a59-a026-c1a9717271fd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AD0FCAD9-4F7E-4A0F-81F0-2C571FE38D5F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2A808749-A68B-4C50-BC54-7C6F26DBBBE7}">
  <ds:schemaRefs>
    <ds:schemaRef ds:uri="http://schemas.microsoft.com/office/2006/documentManagement/types"/>
    <ds:schemaRef ds:uri="http://purl.org/dc/terms/"/>
    <ds:schemaRef ds:uri="http://purl.org/dc/elements/1.1/"/>
    <ds:schemaRef ds:uri="http://purl.org/dc/dcmitype/"/>
    <ds:schemaRef ds:uri="http://schemas.microsoft.com/office/2006/metadata/properties"/>
    <ds:schemaRef ds:uri="9823f8e4-81f3-4a59-a026-c1a9717271fd"/>
    <ds:schemaRef ds:uri="http://schemas.microsoft.com/office/infopath/2007/PartnerControls"/>
    <ds:schemaRef ds:uri="http://schemas.openxmlformats.org/package/2006/metadata/core-properties"/>
    <ds:schemaRef ds:uri="95817cb9-f0eb-4f4d-892c-47ab9f8957c0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30302CBC-A097-4228-8684-AE4FB4FA38A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5817cb9-f0eb-4f4d-892c-47ab9f8957c0"/>
    <ds:schemaRef ds:uri="9823f8e4-81f3-4a59-a026-c1a9717271f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207</TotalTime>
  <Words>522</Words>
  <Application>Microsoft Office PowerPoint</Application>
  <PresentationFormat>Widescreen</PresentationFormat>
  <Paragraphs>39</Paragraphs>
  <Slides>9</Slides>
  <Notes>0</Notes>
  <HiddenSlides>0</HiddenSlides>
  <MMClips>10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Calibri</vt:lpstr>
      <vt:lpstr>Seaford</vt:lpstr>
      <vt:lpstr>LevelVTI</vt:lpstr>
      <vt:lpstr>The Effects on ITP in young children: how is it treated?</vt:lpstr>
      <vt:lpstr>What is ITP?</vt:lpstr>
      <vt:lpstr>Effective treatments.</vt:lpstr>
      <vt:lpstr>Alternative remedies. </vt:lpstr>
      <vt:lpstr>Safety precautions and guidelines.</vt:lpstr>
      <vt:lpstr>Apposing risks.</vt:lpstr>
      <vt:lpstr>Conclusion.</vt:lpstr>
      <vt:lpstr>Thank you all for listening!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Medi Evans (2103136)</cp:lastModifiedBy>
  <cp:revision>5</cp:revision>
  <dcterms:created xsi:type="dcterms:W3CDTF">2022-05-06T10:42:33Z</dcterms:created>
  <dcterms:modified xsi:type="dcterms:W3CDTF">2022-05-13T08:42:45Z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0x0101002F3C2EEDB3FECD489FE6CB8E237B85C0</vt:lpwstr>
  </property>
</Properties>
</file>