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9"/>
  </p:notesMasterIdLst>
  <p:handoutMasterIdLst>
    <p:handoutMasterId r:id="rId20"/>
  </p:handoutMasterIdLst>
  <p:sldIdLst>
    <p:sldId id="256" r:id="rId5"/>
    <p:sldId id="296" r:id="rId6"/>
    <p:sldId id="294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29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76496" autoAdjust="0"/>
  </p:normalViewPr>
  <p:slideViewPr>
    <p:cSldViewPr snapToGrid="0">
      <p:cViewPr varScale="1">
        <p:scale>
          <a:sx n="64" d="100"/>
          <a:sy n="64" d="100"/>
        </p:scale>
        <p:origin x="748" y="-148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SANNA INTERNATIONAL MISSION" userId="d27eff72c192d857" providerId="LiveId" clId="{16E704B3-9804-4BD1-ADBE-E6202B47EB6A}"/>
    <pc:docChg chg="custSel modSld">
      <pc:chgData name="HOSANNA INTERNATIONAL MISSION" userId="d27eff72c192d857" providerId="LiveId" clId="{16E704B3-9804-4BD1-ADBE-E6202B47EB6A}" dt="2025-10-30T15:02:58.336" v="172" actId="14100"/>
      <pc:docMkLst>
        <pc:docMk/>
      </pc:docMkLst>
      <pc:sldChg chg="modSp mod">
        <pc:chgData name="HOSANNA INTERNATIONAL MISSION" userId="d27eff72c192d857" providerId="LiveId" clId="{16E704B3-9804-4BD1-ADBE-E6202B47EB6A}" dt="2025-10-30T15:02:58.336" v="172" actId="14100"/>
        <pc:sldMkLst>
          <pc:docMk/>
          <pc:sldMk cId="2259308896" sldId="256"/>
        </pc:sldMkLst>
        <pc:spChg chg="mod">
          <ac:chgData name="HOSANNA INTERNATIONAL MISSION" userId="d27eff72c192d857" providerId="LiveId" clId="{16E704B3-9804-4BD1-ADBE-E6202B47EB6A}" dt="2025-10-30T15:02:58.336" v="172" actId="14100"/>
          <ac:spMkLst>
            <pc:docMk/>
            <pc:sldMk cId="2259308896" sldId="256"/>
            <ac:spMk id="3" creationId="{6AED0BED-2646-3E20-119B-B05D6863449F}"/>
          </ac:spMkLst>
        </pc:spChg>
        <pc:spChg chg="mod">
          <ac:chgData name="HOSANNA INTERNATIONAL MISSION" userId="d27eff72c192d857" providerId="LiveId" clId="{16E704B3-9804-4BD1-ADBE-E6202B47EB6A}" dt="2025-10-30T15:01:58.233" v="137" actId="14100"/>
          <ac:spMkLst>
            <pc:docMk/>
            <pc:sldMk cId="2259308896" sldId="256"/>
            <ac:spMk id="4" creationId="{88467C95-DF23-40B9-B265-2E6F3DE2903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BE51A0-48A5-4627-9A98-6DE714D9209C}" type="doc">
      <dgm:prSet loTypeId="urn:microsoft.com/office/officeart/2005/8/layout/orgChart1" loCatId="hierarchy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B673AD58-BC15-402D-AC92-30A36D28F05B}">
      <dgm:prSet custT="1"/>
      <dgm:spPr/>
      <dgm:t>
        <a:bodyPr/>
        <a:lstStyle/>
        <a:p>
          <a:r>
            <a:rPr lang="en-US" sz="2000" b="1" dirty="0"/>
            <a:t>Company Details</a:t>
          </a:r>
          <a:endParaRPr lang="en-US" sz="2000" dirty="0"/>
        </a:p>
      </dgm:t>
    </dgm:pt>
    <dgm:pt modelId="{442012B3-2E80-4C21-87AA-EB0F75EDD981}" type="parTrans" cxnId="{D606D9F7-290D-445E-8492-D37D053A0231}">
      <dgm:prSet/>
      <dgm:spPr/>
      <dgm:t>
        <a:bodyPr/>
        <a:lstStyle/>
        <a:p>
          <a:endParaRPr lang="en-US" sz="2000"/>
        </a:p>
      </dgm:t>
    </dgm:pt>
    <dgm:pt modelId="{C4719780-E21B-4F6E-8574-E0A966C475D0}" type="sibTrans" cxnId="{D606D9F7-290D-445E-8492-D37D053A0231}">
      <dgm:prSet/>
      <dgm:spPr/>
      <dgm:t>
        <a:bodyPr/>
        <a:lstStyle/>
        <a:p>
          <a:endParaRPr lang="en-US" sz="2000"/>
        </a:p>
      </dgm:t>
    </dgm:pt>
    <dgm:pt modelId="{00E65ABE-6192-4C21-8840-312201748E66}">
      <dgm:prSet custT="1"/>
      <dgm:spPr/>
      <dgm:t>
        <a:bodyPr/>
        <a:lstStyle/>
        <a:p>
          <a:r>
            <a:rPr lang="en-US" sz="1600" b="1"/>
            <a:t>Nature of business:</a:t>
          </a:r>
          <a:r>
            <a:rPr lang="en-US" sz="1600"/>
            <a:t> Medium-sized enterprise that produces and supplies ready meals to airlines.</a:t>
          </a:r>
        </a:p>
      </dgm:t>
    </dgm:pt>
    <dgm:pt modelId="{FF722631-53B0-4493-BEB5-D8F55E28185C}" type="parTrans" cxnId="{94645777-20C0-4A1E-801B-4C91AFC9FE40}">
      <dgm:prSet/>
      <dgm:spPr/>
      <dgm:t>
        <a:bodyPr/>
        <a:lstStyle/>
        <a:p>
          <a:endParaRPr lang="en-US" sz="2000"/>
        </a:p>
      </dgm:t>
    </dgm:pt>
    <dgm:pt modelId="{66D32B56-2CDD-4818-A7D9-C1DFCE82860F}" type="sibTrans" cxnId="{94645777-20C0-4A1E-801B-4C91AFC9FE40}">
      <dgm:prSet/>
      <dgm:spPr/>
      <dgm:t>
        <a:bodyPr/>
        <a:lstStyle/>
        <a:p>
          <a:endParaRPr lang="en-US" sz="2000"/>
        </a:p>
      </dgm:t>
    </dgm:pt>
    <dgm:pt modelId="{7A996E61-9A05-492C-8C3E-263B49A83A3F}">
      <dgm:prSet custT="1"/>
      <dgm:spPr/>
      <dgm:t>
        <a:bodyPr/>
        <a:lstStyle/>
        <a:p>
          <a:r>
            <a:rPr lang="en-US" sz="1600" b="1"/>
            <a:t>Goal:</a:t>
          </a:r>
          <a:r>
            <a:rPr lang="en-US" sz="1600"/>
            <a:t> To expand its market share in the airline catering industry.</a:t>
          </a:r>
        </a:p>
      </dgm:t>
    </dgm:pt>
    <dgm:pt modelId="{0FC32259-5C67-4BC6-B22C-AF30921EA893}" type="parTrans" cxnId="{DFDAAA35-CBD6-4E7E-AACC-9A702E332C32}">
      <dgm:prSet/>
      <dgm:spPr/>
      <dgm:t>
        <a:bodyPr/>
        <a:lstStyle/>
        <a:p>
          <a:endParaRPr lang="en-US" sz="2000"/>
        </a:p>
      </dgm:t>
    </dgm:pt>
    <dgm:pt modelId="{C5869697-348D-4B51-900B-9F9BE656A7C8}" type="sibTrans" cxnId="{DFDAAA35-CBD6-4E7E-AACC-9A702E332C32}">
      <dgm:prSet/>
      <dgm:spPr/>
      <dgm:t>
        <a:bodyPr/>
        <a:lstStyle/>
        <a:p>
          <a:endParaRPr lang="en-US" sz="2000"/>
        </a:p>
      </dgm:t>
    </dgm:pt>
    <dgm:pt modelId="{4E9C4412-AFBB-476F-BA70-50D33BF0F92C}">
      <dgm:prSet custT="1"/>
      <dgm:spPr/>
      <dgm:t>
        <a:bodyPr/>
        <a:lstStyle/>
        <a:p>
          <a:r>
            <a:rPr lang="en-US" sz="1600" b="1" dirty="0"/>
            <a:t>Problem:</a:t>
          </a:r>
          <a:r>
            <a:rPr lang="en-US" sz="1600" dirty="0"/>
            <a:t> Facing significant </a:t>
          </a:r>
          <a:r>
            <a:rPr lang="en-US" sz="1600" b="1" dirty="0"/>
            <a:t>customer complaints</a:t>
          </a:r>
          <a:r>
            <a:rPr lang="en-US" sz="1600" dirty="0"/>
            <a:t> about food quality—undercooked meals, poor packaging, and cross-contamination (meat in vegetarian dishes) (Bakar et al., 2014).</a:t>
          </a:r>
        </a:p>
      </dgm:t>
    </dgm:pt>
    <dgm:pt modelId="{BC33BF9E-C8F6-49F7-AC2A-8B2C95EF25E3}" type="parTrans" cxnId="{FB2831F5-4373-4E1F-949D-5D300E0F7627}">
      <dgm:prSet/>
      <dgm:spPr/>
      <dgm:t>
        <a:bodyPr/>
        <a:lstStyle/>
        <a:p>
          <a:endParaRPr lang="en-US" sz="2000"/>
        </a:p>
      </dgm:t>
    </dgm:pt>
    <dgm:pt modelId="{4AB92BDF-3444-4D2C-9191-8F9FDE8DBE89}" type="sibTrans" cxnId="{FB2831F5-4373-4E1F-949D-5D300E0F7627}">
      <dgm:prSet/>
      <dgm:spPr/>
      <dgm:t>
        <a:bodyPr/>
        <a:lstStyle/>
        <a:p>
          <a:endParaRPr lang="en-US" sz="2000"/>
        </a:p>
      </dgm:t>
    </dgm:pt>
    <dgm:pt modelId="{2327173B-0725-4480-B26D-809E8B6B96A4}">
      <dgm:prSet custT="1"/>
      <dgm:spPr/>
      <dgm:t>
        <a:bodyPr/>
        <a:lstStyle/>
        <a:p>
          <a:r>
            <a:rPr lang="en-US" sz="1600" b="1"/>
            <a:t>Workforce:</a:t>
          </a:r>
          <a:r>
            <a:rPr lang="en-US" sz="1600"/>
            <a:t> 40 employees aged 16–60, from 5 different cultural and linguistic groups.</a:t>
          </a:r>
        </a:p>
      </dgm:t>
    </dgm:pt>
    <dgm:pt modelId="{2E0CCF49-113E-4410-98D1-7E91651D9415}" type="parTrans" cxnId="{9E379809-8E09-498C-822A-0D21E0132C49}">
      <dgm:prSet/>
      <dgm:spPr/>
      <dgm:t>
        <a:bodyPr/>
        <a:lstStyle/>
        <a:p>
          <a:endParaRPr lang="en-US" sz="2000"/>
        </a:p>
      </dgm:t>
    </dgm:pt>
    <dgm:pt modelId="{795A99CD-9459-4976-8C64-FC2601D27623}" type="sibTrans" cxnId="{9E379809-8E09-498C-822A-0D21E0132C49}">
      <dgm:prSet/>
      <dgm:spPr/>
      <dgm:t>
        <a:bodyPr/>
        <a:lstStyle/>
        <a:p>
          <a:endParaRPr lang="en-US" sz="2000"/>
        </a:p>
      </dgm:t>
    </dgm:pt>
    <dgm:pt modelId="{A9E8EF2E-7595-4F4F-BF29-B3434DC17A1C}" type="pres">
      <dgm:prSet presAssocID="{6FBE51A0-48A5-4627-9A98-6DE714D9209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501E001-8D3C-4645-B922-EA3854189A3A}" type="pres">
      <dgm:prSet presAssocID="{B673AD58-BC15-402D-AC92-30A36D28F05B}" presName="hierRoot1" presStyleCnt="0">
        <dgm:presLayoutVars>
          <dgm:hierBranch val="init"/>
        </dgm:presLayoutVars>
      </dgm:prSet>
      <dgm:spPr/>
    </dgm:pt>
    <dgm:pt modelId="{56381F33-F7A6-440A-8690-656A2D9C1D92}" type="pres">
      <dgm:prSet presAssocID="{B673AD58-BC15-402D-AC92-30A36D28F05B}" presName="rootComposite1" presStyleCnt="0"/>
      <dgm:spPr/>
    </dgm:pt>
    <dgm:pt modelId="{039E1EBB-7187-4A14-80D0-1565D4C3AA2A}" type="pres">
      <dgm:prSet presAssocID="{B673AD58-BC15-402D-AC92-30A36D28F05B}" presName="rootText1" presStyleLbl="node0" presStyleIdx="0" presStyleCnt="1">
        <dgm:presLayoutVars>
          <dgm:chPref val="3"/>
        </dgm:presLayoutVars>
      </dgm:prSet>
      <dgm:spPr/>
    </dgm:pt>
    <dgm:pt modelId="{CF8E05E0-67E0-4D23-B00F-502F5656D78B}" type="pres">
      <dgm:prSet presAssocID="{B673AD58-BC15-402D-AC92-30A36D28F05B}" presName="rootConnector1" presStyleLbl="node1" presStyleIdx="0" presStyleCnt="0"/>
      <dgm:spPr/>
    </dgm:pt>
    <dgm:pt modelId="{EB2B200A-7AD2-4E5F-B393-4791ECBAC97A}" type="pres">
      <dgm:prSet presAssocID="{B673AD58-BC15-402D-AC92-30A36D28F05B}" presName="hierChild2" presStyleCnt="0"/>
      <dgm:spPr/>
    </dgm:pt>
    <dgm:pt modelId="{DEABC8CF-D75F-4B83-B9CE-C00ACD70DA96}" type="pres">
      <dgm:prSet presAssocID="{FF722631-53B0-4493-BEB5-D8F55E28185C}" presName="Name37" presStyleLbl="parChTrans1D2" presStyleIdx="0" presStyleCnt="4"/>
      <dgm:spPr/>
    </dgm:pt>
    <dgm:pt modelId="{6D1CE0C7-08F6-418B-BC14-27A7523A5B87}" type="pres">
      <dgm:prSet presAssocID="{00E65ABE-6192-4C21-8840-312201748E66}" presName="hierRoot2" presStyleCnt="0">
        <dgm:presLayoutVars>
          <dgm:hierBranch val="init"/>
        </dgm:presLayoutVars>
      </dgm:prSet>
      <dgm:spPr/>
    </dgm:pt>
    <dgm:pt modelId="{5EDC1133-67A7-4FA3-BF10-CC42A4E2D9F7}" type="pres">
      <dgm:prSet presAssocID="{00E65ABE-6192-4C21-8840-312201748E66}" presName="rootComposite" presStyleCnt="0"/>
      <dgm:spPr/>
    </dgm:pt>
    <dgm:pt modelId="{A40878B7-408A-4FB6-99ED-E6183E45766F}" type="pres">
      <dgm:prSet presAssocID="{00E65ABE-6192-4C21-8840-312201748E66}" presName="rootText" presStyleLbl="node2" presStyleIdx="0" presStyleCnt="4" custScaleY="150629">
        <dgm:presLayoutVars>
          <dgm:chPref val="3"/>
        </dgm:presLayoutVars>
      </dgm:prSet>
      <dgm:spPr/>
    </dgm:pt>
    <dgm:pt modelId="{63840013-7CB0-4780-8DA3-B331815C5401}" type="pres">
      <dgm:prSet presAssocID="{00E65ABE-6192-4C21-8840-312201748E66}" presName="rootConnector" presStyleLbl="node2" presStyleIdx="0" presStyleCnt="4"/>
      <dgm:spPr/>
    </dgm:pt>
    <dgm:pt modelId="{DA6D5FC9-ED1A-4D1E-8FE3-E34C43418856}" type="pres">
      <dgm:prSet presAssocID="{00E65ABE-6192-4C21-8840-312201748E66}" presName="hierChild4" presStyleCnt="0"/>
      <dgm:spPr/>
    </dgm:pt>
    <dgm:pt modelId="{BAE33985-F70D-4222-B9EB-041208E2E746}" type="pres">
      <dgm:prSet presAssocID="{00E65ABE-6192-4C21-8840-312201748E66}" presName="hierChild5" presStyleCnt="0"/>
      <dgm:spPr/>
    </dgm:pt>
    <dgm:pt modelId="{693F371F-00A5-41A5-ACB7-FAF08FDC79EB}" type="pres">
      <dgm:prSet presAssocID="{0FC32259-5C67-4BC6-B22C-AF30921EA893}" presName="Name37" presStyleLbl="parChTrans1D2" presStyleIdx="1" presStyleCnt="4"/>
      <dgm:spPr/>
    </dgm:pt>
    <dgm:pt modelId="{0BA00178-29F0-453A-89E7-436EB3AAB65B}" type="pres">
      <dgm:prSet presAssocID="{7A996E61-9A05-492C-8C3E-263B49A83A3F}" presName="hierRoot2" presStyleCnt="0">
        <dgm:presLayoutVars>
          <dgm:hierBranch val="init"/>
        </dgm:presLayoutVars>
      </dgm:prSet>
      <dgm:spPr/>
    </dgm:pt>
    <dgm:pt modelId="{697E3D9F-5052-4C44-86BB-8DC06FCFD84F}" type="pres">
      <dgm:prSet presAssocID="{7A996E61-9A05-492C-8C3E-263B49A83A3F}" presName="rootComposite" presStyleCnt="0"/>
      <dgm:spPr/>
    </dgm:pt>
    <dgm:pt modelId="{9387C9FC-7E0A-4A83-BFD8-06CFA9ED15B1}" type="pres">
      <dgm:prSet presAssocID="{7A996E61-9A05-492C-8C3E-263B49A83A3F}" presName="rootText" presStyleLbl="node2" presStyleIdx="1" presStyleCnt="4" custScaleY="150629">
        <dgm:presLayoutVars>
          <dgm:chPref val="3"/>
        </dgm:presLayoutVars>
      </dgm:prSet>
      <dgm:spPr/>
    </dgm:pt>
    <dgm:pt modelId="{CAD660C2-EB25-4065-AC27-BC130E4378A8}" type="pres">
      <dgm:prSet presAssocID="{7A996E61-9A05-492C-8C3E-263B49A83A3F}" presName="rootConnector" presStyleLbl="node2" presStyleIdx="1" presStyleCnt="4"/>
      <dgm:spPr/>
    </dgm:pt>
    <dgm:pt modelId="{3A580CDC-9925-44C4-B5A8-C4F7015FE880}" type="pres">
      <dgm:prSet presAssocID="{7A996E61-9A05-492C-8C3E-263B49A83A3F}" presName="hierChild4" presStyleCnt="0"/>
      <dgm:spPr/>
    </dgm:pt>
    <dgm:pt modelId="{771D1D6E-4EF6-4B8D-96A0-E0199AB73B54}" type="pres">
      <dgm:prSet presAssocID="{7A996E61-9A05-492C-8C3E-263B49A83A3F}" presName="hierChild5" presStyleCnt="0"/>
      <dgm:spPr/>
    </dgm:pt>
    <dgm:pt modelId="{3B832AAB-478B-426A-8386-C9FBB3830621}" type="pres">
      <dgm:prSet presAssocID="{BC33BF9E-C8F6-49F7-AC2A-8B2C95EF25E3}" presName="Name37" presStyleLbl="parChTrans1D2" presStyleIdx="2" presStyleCnt="4"/>
      <dgm:spPr/>
    </dgm:pt>
    <dgm:pt modelId="{6695C3F4-4431-4293-9183-2C38ACE3D8C9}" type="pres">
      <dgm:prSet presAssocID="{4E9C4412-AFBB-476F-BA70-50D33BF0F92C}" presName="hierRoot2" presStyleCnt="0">
        <dgm:presLayoutVars>
          <dgm:hierBranch val="init"/>
        </dgm:presLayoutVars>
      </dgm:prSet>
      <dgm:spPr/>
    </dgm:pt>
    <dgm:pt modelId="{4179A729-F7BC-4A76-8D9A-42C19539921C}" type="pres">
      <dgm:prSet presAssocID="{4E9C4412-AFBB-476F-BA70-50D33BF0F92C}" presName="rootComposite" presStyleCnt="0"/>
      <dgm:spPr/>
    </dgm:pt>
    <dgm:pt modelId="{18A8F00E-44CF-4B25-B2C6-7C3FF4E822D3}" type="pres">
      <dgm:prSet presAssocID="{4E9C4412-AFBB-476F-BA70-50D33BF0F92C}" presName="rootText" presStyleLbl="node2" presStyleIdx="2" presStyleCnt="4" custScaleY="150629">
        <dgm:presLayoutVars>
          <dgm:chPref val="3"/>
        </dgm:presLayoutVars>
      </dgm:prSet>
      <dgm:spPr/>
    </dgm:pt>
    <dgm:pt modelId="{DF2D46A3-F49F-44FD-BF37-7A816DB33E9E}" type="pres">
      <dgm:prSet presAssocID="{4E9C4412-AFBB-476F-BA70-50D33BF0F92C}" presName="rootConnector" presStyleLbl="node2" presStyleIdx="2" presStyleCnt="4"/>
      <dgm:spPr/>
    </dgm:pt>
    <dgm:pt modelId="{90C02880-AD61-4DF0-B589-7BE51C8DF018}" type="pres">
      <dgm:prSet presAssocID="{4E9C4412-AFBB-476F-BA70-50D33BF0F92C}" presName="hierChild4" presStyleCnt="0"/>
      <dgm:spPr/>
    </dgm:pt>
    <dgm:pt modelId="{0A34B3E8-8251-4EFB-8E80-9A3FBDAC53F8}" type="pres">
      <dgm:prSet presAssocID="{4E9C4412-AFBB-476F-BA70-50D33BF0F92C}" presName="hierChild5" presStyleCnt="0"/>
      <dgm:spPr/>
    </dgm:pt>
    <dgm:pt modelId="{82FA7D4D-BC75-4C40-A298-FFB0565C52EC}" type="pres">
      <dgm:prSet presAssocID="{2E0CCF49-113E-4410-98D1-7E91651D9415}" presName="Name37" presStyleLbl="parChTrans1D2" presStyleIdx="3" presStyleCnt="4"/>
      <dgm:spPr/>
    </dgm:pt>
    <dgm:pt modelId="{1F3088EB-F7C4-4642-8E09-B3A3504D34D7}" type="pres">
      <dgm:prSet presAssocID="{2327173B-0725-4480-B26D-809E8B6B96A4}" presName="hierRoot2" presStyleCnt="0">
        <dgm:presLayoutVars>
          <dgm:hierBranch val="init"/>
        </dgm:presLayoutVars>
      </dgm:prSet>
      <dgm:spPr/>
    </dgm:pt>
    <dgm:pt modelId="{C599FFD8-4B9D-482E-A434-507EB63480FB}" type="pres">
      <dgm:prSet presAssocID="{2327173B-0725-4480-B26D-809E8B6B96A4}" presName="rootComposite" presStyleCnt="0"/>
      <dgm:spPr/>
    </dgm:pt>
    <dgm:pt modelId="{5E2F97B2-EB0B-42EA-A728-C55DD2BF2DCD}" type="pres">
      <dgm:prSet presAssocID="{2327173B-0725-4480-B26D-809E8B6B96A4}" presName="rootText" presStyleLbl="node2" presStyleIdx="3" presStyleCnt="4" custScaleY="150629">
        <dgm:presLayoutVars>
          <dgm:chPref val="3"/>
        </dgm:presLayoutVars>
      </dgm:prSet>
      <dgm:spPr/>
    </dgm:pt>
    <dgm:pt modelId="{A91AA967-6572-4861-9A4A-347B906DB8C2}" type="pres">
      <dgm:prSet presAssocID="{2327173B-0725-4480-B26D-809E8B6B96A4}" presName="rootConnector" presStyleLbl="node2" presStyleIdx="3" presStyleCnt="4"/>
      <dgm:spPr/>
    </dgm:pt>
    <dgm:pt modelId="{EA88B141-49B0-43F4-A922-115BB8209F52}" type="pres">
      <dgm:prSet presAssocID="{2327173B-0725-4480-B26D-809E8B6B96A4}" presName="hierChild4" presStyleCnt="0"/>
      <dgm:spPr/>
    </dgm:pt>
    <dgm:pt modelId="{E2FD65B0-446D-42F1-A8AE-DF9DD6A53A38}" type="pres">
      <dgm:prSet presAssocID="{2327173B-0725-4480-B26D-809E8B6B96A4}" presName="hierChild5" presStyleCnt="0"/>
      <dgm:spPr/>
    </dgm:pt>
    <dgm:pt modelId="{B0E4E966-429E-4D3B-BFFB-28D0A3914906}" type="pres">
      <dgm:prSet presAssocID="{B673AD58-BC15-402D-AC92-30A36D28F05B}" presName="hierChild3" presStyleCnt="0"/>
      <dgm:spPr/>
    </dgm:pt>
  </dgm:ptLst>
  <dgm:cxnLst>
    <dgm:cxn modelId="{9E379809-8E09-498C-822A-0D21E0132C49}" srcId="{B673AD58-BC15-402D-AC92-30A36D28F05B}" destId="{2327173B-0725-4480-B26D-809E8B6B96A4}" srcOrd="3" destOrd="0" parTransId="{2E0CCF49-113E-4410-98D1-7E91651D9415}" sibTransId="{795A99CD-9459-4976-8C64-FC2601D27623}"/>
    <dgm:cxn modelId="{C1DCE62F-5D0A-4BF7-853E-A1AEC6808D75}" type="presOf" srcId="{0FC32259-5C67-4BC6-B22C-AF30921EA893}" destId="{693F371F-00A5-41A5-ACB7-FAF08FDC79EB}" srcOrd="0" destOrd="0" presId="urn:microsoft.com/office/officeart/2005/8/layout/orgChart1"/>
    <dgm:cxn modelId="{DFDAAA35-CBD6-4E7E-AACC-9A702E332C32}" srcId="{B673AD58-BC15-402D-AC92-30A36D28F05B}" destId="{7A996E61-9A05-492C-8C3E-263B49A83A3F}" srcOrd="1" destOrd="0" parTransId="{0FC32259-5C67-4BC6-B22C-AF30921EA893}" sibTransId="{C5869697-348D-4B51-900B-9F9BE656A7C8}"/>
    <dgm:cxn modelId="{50771347-AAA1-423A-8A1B-EA574887D15E}" type="presOf" srcId="{4E9C4412-AFBB-476F-BA70-50D33BF0F92C}" destId="{18A8F00E-44CF-4B25-B2C6-7C3FF4E822D3}" srcOrd="0" destOrd="0" presId="urn:microsoft.com/office/officeart/2005/8/layout/orgChart1"/>
    <dgm:cxn modelId="{45779652-265C-4C6C-B4EE-8F84232D5BFD}" type="presOf" srcId="{2327173B-0725-4480-B26D-809E8B6B96A4}" destId="{A91AA967-6572-4861-9A4A-347B906DB8C2}" srcOrd="1" destOrd="0" presId="urn:microsoft.com/office/officeart/2005/8/layout/orgChart1"/>
    <dgm:cxn modelId="{E0458E73-026F-4254-85AC-F4DB86E6A0D1}" type="presOf" srcId="{00E65ABE-6192-4C21-8840-312201748E66}" destId="{A40878B7-408A-4FB6-99ED-E6183E45766F}" srcOrd="0" destOrd="0" presId="urn:microsoft.com/office/officeart/2005/8/layout/orgChart1"/>
    <dgm:cxn modelId="{94645777-20C0-4A1E-801B-4C91AFC9FE40}" srcId="{B673AD58-BC15-402D-AC92-30A36D28F05B}" destId="{00E65ABE-6192-4C21-8840-312201748E66}" srcOrd="0" destOrd="0" parTransId="{FF722631-53B0-4493-BEB5-D8F55E28185C}" sibTransId="{66D32B56-2CDD-4818-A7D9-C1DFCE82860F}"/>
    <dgm:cxn modelId="{40CB1C59-86BB-4D8F-90C4-DE163AC2D7B0}" type="presOf" srcId="{7A996E61-9A05-492C-8C3E-263B49A83A3F}" destId="{9387C9FC-7E0A-4A83-BFD8-06CFA9ED15B1}" srcOrd="0" destOrd="0" presId="urn:microsoft.com/office/officeart/2005/8/layout/orgChart1"/>
    <dgm:cxn modelId="{4B098292-BC33-443E-A168-C9A4B4C87ED5}" type="presOf" srcId="{2E0CCF49-113E-4410-98D1-7E91651D9415}" destId="{82FA7D4D-BC75-4C40-A298-FFB0565C52EC}" srcOrd="0" destOrd="0" presId="urn:microsoft.com/office/officeart/2005/8/layout/orgChart1"/>
    <dgm:cxn modelId="{1ABB039C-1943-4646-B825-467B1110FC3F}" type="presOf" srcId="{00E65ABE-6192-4C21-8840-312201748E66}" destId="{63840013-7CB0-4780-8DA3-B331815C5401}" srcOrd="1" destOrd="0" presId="urn:microsoft.com/office/officeart/2005/8/layout/orgChart1"/>
    <dgm:cxn modelId="{1D2E20AC-CE7A-4C3C-AA2F-FD07730E331A}" type="presOf" srcId="{2327173B-0725-4480-B26D-809E8B6B96A4}" destId="{5E2F97B2-EB0B-42EA-A728-C55DD2BF2DCD}" srcOrd="0" destOrd="0" presId="urn:microsoft.com/office/officeart/2005/8/layout/orgChart1"/>
    <dgm:cxn modelId="{4C1C7BAC-C191-4F27-A5D7-6E1767F2DB39}" type="presOf" srcId="{B673AD58-BC15-402D-AC92-30A36D28F05B}" destId="{CF8E05E0-67E0-4D23-B00F-502F5656D78B}" srcOrd="1" destOrd="0" presId="urn:microsoft.com/office/officeart/2005/8/layout/orgChart1"/>
    <dgm:cxn modelId="{34614FB9-8958-4D17-BF84-D03EA842A889}" type="presOf" srcId="{BC33BF9E-C8F6-49F7-AC2A-8B2C95EF25E3}" destId="{3B832AAB-478B-426A-8386-C9FBB3830621}" srcOrd="0" destOrd="0" presId="urn:microsoft.com/office/officeart/2005/8/layout/orgChart1"/>
    <dgm:cxn modelId="{E0386DBB-F90F-421C-BC19-9903C82B533A}" type="presOf" srcId="{6FBE51A0-48A5-4627-9A98-6DE714D9209C}" destId="{A9E8EF2E-7595-4F4F-BF29-B3434DC17A1C}" srcOrd="0" destOrd="0" presId="urn:microsoft.com/office/officeart/2005/8/layout/orgChart1"/>
    <dgm:cxn modelId="{8CF144EC-B792-4D11-AE52-92D1CFAB3EE6}" type="presOf" srcId="{FF722631-53B0-4493-BEB5-D8F55E28185C}" destId="{DEABC8CF-D75F-4B83-B9CE-C00ACD70DA96}" srcOrd="0" destOrd="0" presId="urn:microsoft.com/office/officeart/2005/8/layout/orgChart1"/>
    <dgm:cxn modelId="{FB2831F5-4373-4E1F-949D-5D300E0F7627}" srcId="{B673AD58-BC15-402D-AC92-30A36D28F05B}" destId="{4E9C4412-AFBB-476F-BA70-50D33BF0F92C}" srcOrd="2" destOrd="0" parTransId="{BC33BF9E-C8F6-49F7-AC2A-8B2C95EF25E3}" sibTransId="{4AB92BDF-3444-4D2C-9191-8F9FDE8DBE89}"/>
    <dgm:cxn modelId="{D606D9F7-290D-445E-8492-D37D053A0231}" srcId="{6FBE51A0-48A5-4627-9A98-6DE714D9209C}" destId="{B673AD58-BC15-402D-AC92-30A36D28F05B}" srcOrd="0" destOrd="0" parTransId="{442012B3-2E80-4C21-87AA-EB0F75EDD981}" sibTransId="{C4719780-E21B-4F6E-8574-E0A966C475D0}"/>
    <dgm:cxn modelId="{C2146DF8-7433-42F6-A6D1-8C58F752868A}" type="presOf" srcId="{7A996E61-9A05-492C-8C3E-263B49A83A3F}" destId="{CAD660C2-EB25-4065-AC27-BC130E4378A8}" srcOrd="1" destOrd="0" presId="urn:microsoft.com/office/officeart/2005/8/layout/orgChart1"/>
    <dgm:cxn modelId="{C07E48FC-A35E-461E-9E5A-0F5F21166324}" type="presOf" srcId="{B673AD58-BC15-402D-AC92-30A36D28F05B}" destId="{039E1EBB-7187-4A14-80D0-1565D4C3AA2A}" srcOrd="0" destOrd="0" presId="urn:microsoft.com/office/officeart/2005/8/layout/orgChart1"/>
    <dgm:cxn modelId="{5BB0D8FF-B7CD-4F5C-AF4C-2DEA08DEF6C6}" type="presOf" srcId="{4E9C4412-AFBB-476F-BA70-50D33BF0F92C}" destId="{DF2D46A3-F49F-44FD-BF37-7A816DB33E9E}" srcOrd="1" destOrd="0" presId="urn:microsoft.com/office/officeart/2005/8/layout/orgChart1"/>
    <dgm:cxn modelId="{43192379-69CB-4435-8FAD-A9DFF3594AA0}" type="presParOf" srcId="{A9E8EF2E-7595-4F4F-BF29-B3434DC17A1C}" destId="{1501E001-8D3C-4645-B922-EA3854189A3A}" srcOrd="0" destOrd="0" presId="urn:microsoft.com/office/officeart/2005/8/layout/orgChart1"/>
    <dgm:cxn modelId="{CCCA51FB-AF1A-4D95-892A-C01D3B41B7FB}" type="presParOf" srcId="{1501E001-8D3C-4645-B922-EA3854189A3A}" destId="{56381F33-F7A6-440A-8690-656A2D9C1D92}" srcOrd="0" destOrd="0" presId="urn:microsoft.com/office/officeart/2005/8/layout/orgChart1"/>
    <dgm:cxn modelId="{AF8CB2C4-495D-47E3-AF56-DBEF6FAE9698}" type="presParOf" srcId="{56381F33-F7A6-440A-8690-656A2D9C1D92}" destId="{039E1EBB-7187-4A14-80D0-1565D4C3AA2A}" srcOrd="0" destOrd="0" presId="urn:microsoft.com/office/officeart/2005/8/layout/orgChart1"/>
    <dgm:cxn modelId="{11959802-D6DA-4377-867E-9ED6D4520D72}" type="presParOf" srcId="{56381F33-F7A6-440A-8690-656A2D9C1D92}" destId="{CF8E05E0-67E0-4D23-B00F-502F5656D78B}" srcOrd="1" destOrd="0" presId="urn:microsoft.com/office/officeart/2005/8/layout/orgChart1"/>
    <dgm:cxn modelId="{D369DFEF-5A31-4199-B1AA-171C55EF031C}" type="presParOf" srcId="{1501E001-8D3C-4645-B922-EA3854189A3A}" destId="{EB2B200A-7AD2-4E5F-B393-4791ECBAC97A}" srcOrd="1" destOrd="0" presId="urn:microsoft.com/office/officeart/2005/8/layout/orgChart1"/>
    <dgm:cxn modelId="{BD2275A0-7AF5-474B-B11D-B05F874EC1F1}" type="presParOf" srcId="{EB2B200A-7AD2-4E5F-B393-4791ECBAC97A}" destId="{DEABC8CF-D75F-4B83-B9CE-C00ACD70DA96}" srcOrd="0" destOrd="0" presId="urn:microsoft.com/office/officeart/2005/8/layout/orgChart1"/>
    <dgm:cxn modelId="{8600821A-33D0-4C4D-94BE-26727EA3A721}" type="presParOf" srcId="{EB2B200A-7AD2-4E5F-B393-4791ECBAC97A}" destId="{6D1CE0C7-08F6-418B-BC14-27A7523A5B87}" srcOrd="1" destOrd="0" presId="urn:microsoft.com/office/officeart/2005/8/layout/orgChart1"/>
    <dgm:cxn modelId="{501EC63C-19B4-410E-BA0E-899EC66B2222}" type="presParOf" srcId="{6D1CE0C7-08F6-418B-BC14-27A7523A5B87}" destId="{5EDC1133-67A7-4FA3-BF10-CC42A4E2D9F7}" srcOrd="0" destOrd="0" presId="urn:microsoft.com/office/officeart/2005/8/layout/orgChart1"/>
    <dgm:cxn modelId="{BEA6FA87-CE53-4EB5-9CE1-0FB451F68510}" type="presParOf" srcId="{5EDC1133-67A7-4FA3-BF10-CC42A4E2D9F7}" destId="{A40878B7-408A-4FB6-99ED-E6183E45766F}" srcOrd="0" destOrd="0" presId="urn:microsoft.com/office/officeart/2005/8/layout/orgChart1"/>
    <dgm:cxn modelId="{F3CFBEA2-A8A7-4B58-AC11-111102E47E12}" type="presParOf" srcId="{5EDC1133-67A7-4FA3-BF10-CC42A4E2D9F7}" destId="{63840013-7CB0-4780-8DA3-B331815C5401}" srcOrd="1" destOrd="0" presId="urn:microsoft.com/office/officeart/2005/8/layout/orgChart1"/>
    <dgm:cxn modelId="{64D25555-5994-4E83-83F1-7EE963D05D9B}" type="presParOf" srcId="{6D1CE0C7-08F6-418B-BC14-27A7523A5B87}" destId="{DA6D5FC9-ED1A-4D1E-8FE3-E34C43418856}" srcOrd="1" destOrd="0" presId="urn:microsoft.com/office/officeart/2005/8/layout/orgChart1"/>
    <dgm:cxn modelId="{6D82DA60-B281-4CCC-903A-C011B6A45826}" type="presParOf" srcId="{6D1CE0C7-08F6-418B-BC14-27A7523A5B87}" destId="{BAE33985-F70D-4222-B9EB-041208E2E746}" srcOrd="2" destOrd="0" presId="urn:microsoft.com/office/officeart/2005/8/layout/orgChart1"/>
    <dgm:cxn modelId="{24A69AA6-9999-4E07-8B52-B1503A87C709}" type="presParOf" srcId="{EB2B200A-7AD2-4E5F-B393-4791ECBAC97A}" destId="{693F371F-00A5-41A5-ACB7-FAF08FDC79EB}" srcOrd="2" destOrd="0" presId="urn:microsoft.com/office/officeart/2005/8/layout/orgChart1"/>
    <dgm:cxn modelId="{75491BC1-2381-4183-A0C7-553356AB6B63}" type="presParOf" srcId="{EB2B200A-7AD2-4E5F-B393-4791ECBAC97A}" destId="{0BA00178-29F0-453A-89E7-436EB3AAB65B}" srcOrd="3" destOrd="0" presId="urn:microsoft.com/office/officeart/2005/8/layout/orgChart1"/>
    <dgm:cxn modelId="{C1661198-5200-4D9E-9E25-23CA0D9AC6E6}" type="presParOf" srcId="{0BA00178-29F0-453A-89E7-436EB3AAB65B}" destId="{697E3D9F-5052-4C44-86BB-8DC06FCFD84F}" srcOrd="0" destOrd="0" presId="urn:microsoft.com/office/officeart/2005/8/layout/orgChart1"/>
    <dgm:cxn modelId="{4BE8F2E5-95B1-447F-9E52-9D55D0E71AEC}" type="presParOf" srcId="{697E3D9F-5052-4C44-86BB-8DC06FCFD84F}" destId="{9387C9FC-7E0A-4A83-BFD8-06CFA9ED15B1}" srcOrd="0" destOrd="0" presId="urn:microsoft.com/office/officeart/2005/8/layout/orgChart1"/>
    <dgm:cxn modelId="{FC1371C0-F9B3-4670-A61E-6473A5717D3D}" type="presParOf" srcId="{697E3D9F-5052-4C44-86BB-8DC06FCFD84F}" destId="{CAD660C2-EB25-4065-AC27-BC130E4378A8}" srcOrd="1" destOrd="0" presId="urn:microsoft.com/office/officeart/2005/8/layout/orgChart1"/>
    <dgm:cxn modelId="{B8946C44-074F-4335-85A5-C63564FC478C}" type="presParOf" srcId="{0BA00178-29F0-453A-89E7-436EB3AAB65B}" destId="{3A580CDC-9925-44C4-B5A8-C4F7015FE880}" srcOrd="1" destOrd="0" presId="urn:microsoft.com/office/officeart/2005/8/layout/orgChart1"/>
    <dgm:cxn modelId="{D9F430F7-CD8B-4D2F-93A4-A49B9528F1F2}" type="presParOf" srcId="{0BA00178-29F0-453A-89E7-436EB3AAB65B}" destId="{771D1D6E-4EF6-4B8D-96A0-E0199AB73B54}" srcOrd="2" destOrd="0" presId="urn:microsoft.com/office/officeart/2005/8/layout/orgChart1"/>
    <dgm:cxn modelId="{BC9672F0-D8C0-4666-BFEA-9B0B21D2A2A7}" type="presParOf" srcId="{EB2B200A-7AD2-4E5F-B393-4791ECBAC97A}" destId="{3B832AAB-478B-426A-8386-C9FBB3830621}" srcOrd="4" destOrd="0" presId="urn:microsoft.com/office/officeart/2005/8/layout/orgChart1"/>
    <dgm:cxn modelId="{C5FAD688-6A15-4670-91A7-44AA4F153358}" type="presParOf" srcId="{EB2B200A-7AD2-4E5F-B393-4791ECBAC97A}" destId="{6695C3F4-4431-4293-9183-2C38ACE3D8C9}" srcOrd="5" destOrd="0" presId="urn:microsoft.com/office/officeart/2005/8/layout/orgChart1"/>
    <dgm:cxn modelId="{542F28DD-67E7-4B75-81CA-21DE2074BFEF}" type="presParOf" srcId="{6695C3F4-4431-4293-9183-2C38ACE3D8C9}" destId="{4179A729-F7BC-4A76-8D9A-42C19539921C}" srcOrd="0" destOrd="0" presId="urn:microsoft.com/office/officeart/2005/8/layout/orgChart1"/>
    <dgm:cxn modelId="{5AA3D701-D5E3-4375-BDDB-875FABCA33A5}" type="presParOf" srcId="{4179A729-F7BC-4A76-8D9A-42C19539921C}" destId="{18A8F00E-44CF-4B25-B2C6-7C3FF4E822D3}" srcOrd="0" destOrd="0" presId="urn:microsoft.com/office/officeart/2005/8/layout/orgChart1"/>
    <dgm:cxn modelId="{9E9BCAE2-5599-46C5-81D2-6D6CD880038C}" type="presParOf" srcId="{4179A729-F7BC-4A76-8D9A-42C19539921C}" destId="{DF2D46A3-F49F-44FD-BF37-7A816DB33E9E}" srcOrd="1" destOrd="0" presId="urn:microsoft.com/office/officeart/2005/8/layout/orgChart1"/>
    <dgm:cxn modelId="{E9F0EC72-DFC2-4CD5-8E4C-A37F71D197AF}" type="presParOf" srcId="{6695C3F4-4431-4293-9183-2C38ACE3D8C9}" destId="{90C02880-AD61-4DF0-B589-7BE51C8DF018}" srcOrd="1" destOrd="0" presId="urn:microsoft.com/office/officeart/2005/8/layout/orgChart1"/>
    <dgm:cxn modelId="{4E710E4C-0743-4065-948C-016C0052A972}" type="presParOf" srcId="{6695C3F4-4431-4293-9183-2C38ACE3D8C9}" destId="{0A34B3E8-8251-4EFB-8E80-9A3FBDAC53F8}" srcOrd="2" destOrd="0" presId="urn:microsoft.com/office/officeart/2005/8/layout/orgChart1"/>
    <dgm:cxn modelId="{3A58ABD8-DC69-4071-A38E-47F802BD37E6}" type="presParOf" srcId="{EB2B200A-7AD2-4E5F-B393-4791ECBAC97A}" destId="{82FA7D4D-BC75-4C40-A298-FFB0565C52EC}" srcOrd="6" destOrd="0" presId="urn:microsoft.com/office/officeart/2005/8/layout/orgChart1"/>
    <dgm:cxn modelId="{98BC06E0-1CDD-44D1-969D-E9F0548BF7AA}" type="presParOf" srcId="{EB2B200A-7AD2-4E5F-B393-4791ECBAC97A}" destId="{1F3088EB-F7C4-4642-8E09-B3A3504D34D7}" srcOrd="7" destOrd="0" presId="urn:microsoft.com/office/officeart/2005/8/layout/orgChart1"/>
    <dgm:cxn modelId="{F79CB14B-EC6F-4299-B221-18D323FC32DE}" type="presParOf" srcId="{1F3088EB-F7C4-4642-8E09-B3A3504D34D7}" destId="{C599FFD8-4B9D-482E-A434-507EB63480FB}" srcOrd="0" destOrd="0" presId="urn:microsoft.com/office/officeart/2005/8/layout/orgChart1"/>
    <dgm:cxn modelId="{A37E1AEF-0339-46F1-A8A9-A6A803FB82BD}" type="presParOf" srcId="{C599FFD8-4B9D-482E-A434-507EB63480FB}" destId="{5E2F97B2-EB0B-42EA-A728-C55DD2BF2DCD}" srcOrd="0" destOrd="0" presId="urn:microsoft.com/office/officeart/2005/8/layout/orgChart1"/>
    <dgm:cxn modelId="{9A41DF2C-F1D5-430B-938A-0E23461A0950}" type="presParOf" srcId="{C599FFD8-4B9D-482E-A434-507EB63480FB}" destId="{A91AA967-6572-4861-9A4A-347B906DB8C2}" srcOrd="1" destOrd="0" presId="urn:microsoft.com/office/officeart/2005/8/layout/orgChart1"/>
    <dgm:cxn modelId="{972B6DBB-BD57-4B47-993E-23BB55F4FD89}" type="presParOf" srcId="{1F3088EB-F7C4-4642-8E09-B3A3504D34D7}" destId="{EA88B141-49B0-43F4-A922-115BB8209F52}" srcOrd="1" destOrd="0" presId="urn:microsoft.com/office/officeart/2005/8/layout/orgChart1"/>
    <dgm:cxn modelId="{F3D04CA0-4547-4650-8EB1-388787E214CC}" type="presParOf" srcId="{1F3088EB-F7C4-4642-8E09-B3A3504D34D7}" destId="{E2FD65B0-446D-42F1-A8AE-DF9DD6A53A38}" srcOrd="2" destOrd="0" presId="urn:microsoft.com/office/officeart/2005/8/layout/orgChart1"/>
    <dgm:cxn modelId="{C58AFA39-88F3-4685-93F0-64AB47A2EEF5}" type="presParOf" srcId="{1501E001-8D3C-4645-B922-EA3854189A3A}" destId="{B0E4E966-429E-4D3B-BFFB-28D0A391490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2D0077-C7F2-4ABB-B76B-37E38385AC53}" type="doc">
      <dgm:prSet loTypeId="urn:microsoft.com/office/officeart/2005/8/layout/venn1" loCatId="relationship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1A16609-356B-49B7-A041-5F1B600E2A29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Language barriers:</a:t>
          </a:r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BB437C2-78FC-4001-BA19-A7FBF137E73D}" type="parTrans" cxnId="{00B056BA-A8F0-417C-81C0-602FED7BC3C1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D3E0126-714E-4F63-BB06-9CD398C782CA}" type="sibTrans" cxnId="{00B056BA-A8F0-417C-81C0-602FED7BC3C1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4DE6FEE-E36A-4858-837C-F7F6657C6F32}">
      <dgm:prSet/>
      <dgm:spPr/>
      <dgm:t>
        <a:bodyPr/>
        <a:lstStyle/>
        <a:p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Most employees have limited English proficiency, leading to misunderstandings about instructions, hygiene rules, and safety measures.</a:t>
          </a:r>
        </a:p>
      </dgm:t>
    </dgm:pt>
    <dgm:pt modelId="{3DC808B4-2E89-4595-89AB-716A03B5ED39}" type="parTrans" cxnId="{D4BE2060-EA34-42DC-A482-CF5885F8271F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EAE817B-8C2B-4F0F-A034-44F71F2D05C3}" type="sibTrans" cxnId="{D4BE2060-EA34-42DC-A482-CF5885F8271F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AC509FD-6C22-44C2-B62A-9B290EAFD346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Cultural differences:</a:t>
          </a:r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B707A6A-57A0-4E75-A066-05C335C185C9}" type="parTrans" cxnId="{FF3EF8DC-FE8A-4676-ABAC-85A1B8412375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6178A62-BB60-40A8-BE06-4675F716E63A}" type="sibTrans" cxnId="{FF3EF8DC-FE8A-4676-ABAC-85A1B8412375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6CC1E3C-AC3B-4472-8288-DA2158636A7B}">
      <dgm:prSet/>
      <dgm:spPr/>
      <dgm:t>
        <a:bodyPr/>
        <a:lstStyle/>
        <a:p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Workers’ differing cultural backgrounds influence how they perceive authority, cleanliness, and teamwork.</a:t>
          </a:r>
        </a:p>
      </dgm:t>
    </dgm:pt>
    <dgm:pt modelId="{FA0143B5-7931-4D16-8614-243671183649}" type="parTrans" cxnId="{ACE4C6C3-92BD-4446-A709-82684C05A937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5171FA1-B564-4BF7-9025-B5AD4B591FE7}" type="sibTrans" cxnId="{ACE4C6C3-92BD-4446-A709-82684C05A937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4383647-1193-4DA1-9663-F0B42EFAA9B8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Lack of formal training: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9DD5268-C9CD-4CC5-B423-F86DAEE2A9B1}" type="parTrans" cxnId="{867FCF10-5530-43B2-8ADC-38096E69C6D8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A184A72-22B0-48B1-95B5-746D6AE42AAB}" type="sibTrans" cxnId="{867FCF10-5530-43B2-8ADC-38096E69C6D8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C4CB608-E6D4-4174-9197-7D333E552F56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Employees begin work without structured training in food safety or communication, forcing Gary to train them “on the job (Mercer, 2023).”</a:t>
          </a:r>
        </a:p>
      </dgm:t>
    </dgm:pt>
    <dgm:pt modelId="{049A9303-25AC-4DA0-AF83-3E6949E9DFDA}" type="parTrans" cxnId="{E2A7B655-38B9-43F7-9F10-44AB378A6112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BE6C804-0E40-4BF7-A8B0-9CC2E631E96E}" type="sibTrans" cxnId="{E2A7B655-38B9-43F7-9F10-44AB378A6112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0DF02B4-36C7-4476-9A34-5E7C2909E485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One-way communication:</a:t>
          </a:r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C10D977-A219-421B-A4BD-420D08B99AA0}" type="parTrans" cxnId="{B17248AC-815D-4658-8838-304318B9C5AA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7661F41-2AD2-4F5A-A5D3-4CEA8DF533EE}" type="sibTrans" cxnId="{B17248AC-815D-4658-8838-304318B9C5AA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3B853D1-23EF-44AC-BED2-DD2455B0878D}">
      <dgm:prSet/>
      <dgm:spPr/>
      <dgm:t>
        <a:bodyPr/>
        <a:lstStyle/>
        <a:p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Gary relies heavily on written signs in English that are not well understood by the workforce.</a:t>
          </a:r>
        </a:p>
      </dgm:t>
    </dgm:pt>
    <dgm:pt modelId="{2FF2851D-A694-4293-A036-159C28E2104D}" type="parTrans" cxnId="{E9BE0CEC-C018-41B5-99DB-32997CBFB054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5F70413-75A0-4524-AC91-58260820B405}" type="sibTrans" cxnId="{E9BE0CEC-C018-41B5-99DB-32997CBFB054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149497F-FC53-4DAD-9828-C3FF973B0A0B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Work environment: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10852EA-0F0F-4293-9B8E-C11011D06C23}" type="parTrans" cxnId="{E7F581C8-8E79-45EB-9552-F5313A2ED9B4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14C3125-5F40-46ED-86AE-FCE6751A93F0}" type="sibTrans" cxnId="{E7F581C8-8E79-45EB-9552-F5313A2ED9B4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5D7E249-C486-43A9-8F7F-D51AAC3FE01C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Noisy, old machines hinder verbal communication on the factory floor (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Worakittikul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et al., 2025).</a:t>
          </a:r>
        </a:p>
      </dgm:t>
    </dgm:pt>
    <dgm:pt modelId="{5C9F8BCD-6746-4A8D-A437-779E025D08E0}" type="parTrans" cxnId="{A44391EC-00B2-4329-B695-0BA812FE612F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5E86089-24B6-433F-BBFE-EF02538275B5}" type="sibTrans" cxnId="{A44391EC-00B2-4329-B695-0BA812FE612F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950B073-627D-4344-91EF-03923190662E}" type="pres">
      <dgm:prSet presAssocID="{E62D0077-C7F2-4ABB-B76B-37E38385AC53}" presName="compositeShape" presStyleCnt="0">
        <dgm:presLayoutVars>
          <dgm:chMax val="7"/>
          <dgm:dir/>
          <dgm:resizeHandles val="exact"/>
        </dgm:presLayoutVars>
      </dgm:prSet>
      <dgm:spPr/>
    </dgm:pt>
    <dgm:pt modelId="{B2CB15FD-9867-4F53-B574-080B7AA2304F}" type="pres">
      <dgm:prSet presAssocID="{C1A16609-356B-49B7-A041-5F1B600E2A29}" presName="circ1" presStyleLbl="vennNode1" presStyleIdx="0" presStyleCnt="5"/>
      <dgm:spPr/>
    </dgm:pt>
    <dgm:pt modelId="{96DD3242-0664-432B-A1AD-9EB7352AF84E}" type="pres">
      <dgm:prSet presAssocID="{C1A16609-356B-49B7-A041-5F1B600E2A29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F50D059-7DC8-4C37-8DA3-644704E2F618}" type="pres">
      <dgm:prSet presAssocID="{0AC509FD-6C22-44C2-B62A-9B290EAFD346}" presName="circ2" presStyleLbl="vennNode1" presStyleIdx="1" presStyleCnt="5"/>
      <dgm:spPr/>
    </dgm:pt>
    <dgm:pt modelId="{91797C0D-8A92-4568-A07C-58D9A7FD1E58}" type="pres">
      <dgm:prSet presAssocID="{0AC509FD-6C22-44C2-B62A-9B290EAFD34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76E52B4-EEFC-4910-BFF6-99705258AE25}" type="pres">
      <dgm:prSet presAssocID="{B4383647-1193-4DA1-9663-F0B42EFAA9B8}" presName="circ3" presStyleLbl="vennNode1" presStyleIdx="2" presStyleCnt="5"/>
      <dgm:spPr/>
    </dgm:pt>
    <dgm:pt modelId="{D1927251-C8D0-419C-ADD8-8004F2FA78FE}" type="pres">
      <dgm:prSet presAssocID="{B4383647-1193-4DA1-9663-F0B42EFAA9B8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1FC0EB0-CF6F-449C-87D2-C6516037691F}" type="pres">
      <dgm:prSet presAssocID="{20DF02B4-36C7-4476-9A34-5E7C2909E485}" presName="circ4" presStyleLbl="vennNode1" presStyleIdx="3" presStyleCnt="5"/>
      <dgm:spPr/>
    </dgm:pt>
    <dgm:pt modelId="{A4F3C08F-7878-40D3-B2F0-4CB06D3B4E24}" type="pres">
      <dgm:prSet presAssocID="{20DF02B4-36C7-4476-9A34-5E7C2909E485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79CB465-1E90-4005-8C42-EE156D704A5E}" type="pres">
      <dgm:prSet presAssocID="{7149497F-FC53-4DAD-9828-C3FF973B0A0B}" presName="circ5" presStyleLbl="vennNode1" presStyleIdx="4" presStyleCnt="5"/>
      <dgm:spPr/>
    </dgm:pt>
    <dgm:pt modelId="{C9CF8AE3-0519-484B-806B-9644A6A2DE97}" type="pres">
      <dgm:prSet presAssocID="{7149497F-FC53-4DAD-9828-C3FF973B0A0B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867FCF10-5530-43B2-8ADC-38096E69C6D8}" srcId="{E62D0077-C7F2-4ABB-B76B-37E38385AC53}" destId="{B4383647-1193-4DA1-9663-F0B42EFAA9B8}" srcOrd="2" destOrd="0" parTransId="{99DD5268-C9CD-4CC5-B423-F86DAEE2A9B1}" sibTransId="{FA184A72-22B0-48B1-95B5-746D6AE42AAB}"/>
    <dgm:cxn modelId="{2E868129-603F-429A-88C3-099C6E634FF9}" type="presOf" srcId="{26CC1E3C-AC3B-4472-8288-DA2158636A7B}" destId="{91797C0D-8A92-4568-A07C-58D9A7FD1E58}" srcOrd="0" destOrd="1" presId="urn:microsoft.com/office/officeart/2005/8/layout/venn1"/>
    <dgm:cxn modelId="{D4BE2060-EA34-42DC-A482-CF5885F8271F}" srcId="{C1A16609-356B-49B7-A041-5F1B600E2A29}" destId="{F4DE6FEE-E36A-4858-837C-F7F6657C6F32}" srcOrd="0" destOrd="0" parTransId="{3DC808B4-2E89-4595-89AB-716A03B5ED39}" sibTransId="{DEAE817B-8C2B-4F0F-A034-44F71F2D05C3}"/>
    <dgm:cxn modelId="{9B17F463-88B5-41C5-BF00-0B7B4695DE8E}" type="presOf" srcId="{0AC509FD-6C22-44C2-B62A-9B290EAFD346}" destId="{91797C0D-8A92-4568-A07C-58D9A7FD1E58}" srcOrd="0" destOrd="0" presId="urn:microsoft.com/office/officeart/2005/8/layout/venn1"/>
    <dgm:cxn modelId="{E2A7B655-38B9-43F7-9F10-44AB378A6112}" srcId="{B4383647-1193-4DA1-9663-F0B42EFAA9B8}" destId="{AC4CB608-E6D4-4174-9197-7D333E552F56}" srcOrd="0" destOrd="0" parTransId="{049A9303-25AC-4DA0-AF83-3E6949E9DFDA}" sibTransId="{3BE6C804-0E40-4BF7-A8B0-9CC2E631E96E}"/>
    <dgm:cxn modelId="{A2D5B285-237B-4244-B7B2-061BD3DACD57}" type="presOf" srcId="{C1A16609-356B-49B7-A041-5F1B600E2A29}" destId="{96DD3242-0664-432B-A1AD-9EB7352AF84E}" srcOrd="0" destOrd="0" presId="urn:microsoft.com/office/officeart/2005/8/layout/venn1"/>
    <dgm:cxn modelId="{0C912F8B-84EC-4CF1-B7E6-2EF030CCE041}" type="presOf" srcId="{B3B853D1-23EF-44AC-BED2-DD2455B0878D}" destId="{A4F3C08F-7878-40D3-B2F0-4CB06D3B4E24}" srcOrd="0" destOrd="1" presId="urn:microsoft.com/office/officeart/2005/8/layout/venn1"/>
    <dgm:cxn modelId="{B17248AC-815D-4658-8838-304318B9C5AA}" srcId="{E62D0077-C7F2-4ABB-B76B-37E38385AC53}" destId="{20DF02B4-36C7-4476-9A34-5E7C2909E485}" srcOrd="3" destOrd="0" parTransId="{DC10D977-A219-421B-A4BD-420D08B99AA0}" sibTransId="{C7661F41-2AD2-4F5A-A5D3-4CEA8DF533EE}"/>
    <dgm:cxn modelId="{00B056BA-A8F0-417C-81C0-602FED7BC3C1}" srcId="{E62D0077-C7F2-4ABB-B76B-37E38385AC53}" destId="{C1A16609-356B-49B7-A041-5F1B600E2A29}" srcOrd="0" destOrd="0" parTransId="{DBB437C2-78FC-4001-BA19-A7FBF137E73D}" sibTransId="{2D3E0126-714E-4F63-BB06-9CD398C782CA}"/>
    <dgm:cxn modelId="{ACE4C6C3-92BD-4446-A709-82684C05A937}" srcId="{0AC509FD-6C22-44C2-B62A-9B290EAFD346}" destId="{26CC1E3C-AC3B-4472-8288-DA2158636A7B}" srcOrd="0" destOrd="0" parTransId="{FA0143B5-7931-4D16-8614-243671183649}" sibTransId="{95171FA1-B564-4BF7-9025-B5AD4B591FE7}"/>
    <dgm:cxn modelId="{E7F581C8-8E79-45EB-9552-F5313A2ED9B4}" srcId="{E62D0077-C7F2-4ABB-B76B-37E38385AC53}" destId="{7149497F-FC53-4DAD-9828-C3FF973B0A0B}" srcOrd="4" destOrd="0" parTransId="{710852EA-0F0F-4293-9B8E-C11011D06C23}" sibTransId="{C14C3125-5F40-46ED-86AE-FCE6751A93F0}"/>
    <dgm:cxn modelId="{883406D3-BCC1-4F23-97A2-BEDD42CBEC3B}" type="presOf" srcId="{B5D7E249-C486-43A9-8F7F-D51AAC3FE01C}" destId="{C9CF8AE3-0519-484B-806B-9644A6A2DE97}" srcOrd="0" destOrd="1" presId="urn:microsoft.com/office/officeart/2005/8/layout/venn1"/>
    <dgm:cxn modelId="{8C1E4DD4-F7F8-496A-9A00-64246871E0D6}" type="presOf" srcId="{7149497F-FC53-4DAD-9828-C3FF973B0A0B}" destId="{C9CF8AE3-0519-484B-806B-9644A6A2DE97}" srcOrd="0" destOrd="0" presId="urn:microsoft.com/office/officeart/2005/8/layout/venn1"/>
    <dgm:cxn modelId="{9CE8A6D5-D8CC-4517-A82F-7703CAAF7FAC}" type="presOf" srcId="{F4DE6FEE-E36A-4858-837C-F7F6657C6F32}" destId="{96DD3242-0664-432B-A1AD-9EB7352AF84E}" srcOrd="0" destOrd="1" presId="urn:microsoft.com/office/officeart/2005/8/layout/venn1"/>
    <dgm:cxn modelId="{CFC99FD7-5578-4C55-93F9-87FD5EE49A79}" type="presOf" srcId="{AC4CB608-E6D4-4174-9197-7D333E552F56}" destId="{D1927251-C8D0-419C-ADD8-8004F2FA78FE}" srcOrd="0" destOrd="1" presId="urn:microsoft.com/office/officeart/2005/8/layout/venn1"/>
    <dgm:cxn modelId="{FF3EF8DC-FE8A-4676-ABAC-85A1B8412375}" srcId="{E62D0077-C7F2-4ABB-B76B-37E38385AC53}" destId="{0AC509FD-6C22-44C2-B62A-9B290EAFD346}" srcOrd="1" destOrd="0" parTransId="{1B707A6A-57A0-4E75-A066-05C335C185C9}" sibTransId="{B6178A62-BB60-40A8-BE06-4675F716E63A}"/>
    <dgm:cxn modelId="{E7B6EDE4-E2A5-42D1-B397-EC5D6D13E3B8}" type="presOf" srcId="{E62D0077-C7F2-4ABB-B76B-37E38385AC53}" destId="{6950B073-627D-4344-91EF-03923190662E}" srcOrd="0" destOrd="0" presId="urn:microsoft.com/office/officeart/2005/8/layout/venn1"/>
    <dgm:cxn modelId="{E9BE0CEC-C018-41B5-99DB-32997CBFB054}" srcId="{20DF02B4-36C7-4476-9A34-5E7C2909E485}" destId="{B3B853D1-23EF-44AC-BED2-DD2455B0878D}" srcOrd="0" destOrd="0" parTransId="{2FF2851D-A694-4293-A036-159C28E2104D}" sibTransId="{15F70413-75A0-4524-AC91-58260820B405}"/>
    <dgm:cxn modelId="{A44391EC-00B2-4329-B695-0BA812FE612F}" srcId="{7149497F-FC53-4DAD-9828-C3FF973B0A0B}" destId="{B5D7E249-C486-43A9-8F7F-D51AAC3FE01C}" srcOrd="0" destOrd="0" parTransId="{5C9F8BCD-6746-4A8D-A437-779E025D08E0}" sibTransId="{35E86089-24B6-433F-BBFE-EF02538275B5}"/>
    <dgm:cxn modelId="{D432E5F0-A5FD-4C12-BF15-18EEAE1D44AA}" type="presOf" srcId="{20DF02B4-36C7-4476-9A34-5E7C2909E485}" destId="{A4F3C08F-7878-40D3-B2F0-4CB06D3B4E24}" srcOrd="0" destOrd="0" presId="urn:microsoft.com/office/officeart/2005/8/layout/venn1"/>
    <dgm:cxn modelId="{E41488FE-CEEF-4C71-B1B7-4E0724F251C9}" type="presOf" srcId="{B4383647-1193-4DA1-9663-F0B42EFAA9B8}" destId="{D1927251-C8D0-419C-ADD8-8004F2FA78FE}" srcOrd="0" destOrd="0" presId="urn:microsoft.com/office/officeart/2005/8/layout/venn1"/>
    <dgm:cxn modelId="{1F05D403-C6D2-42E5-ABBC-3C3E593C6519}" type="presParOf" srcId="{6950B073-627D-4344-91EF-03923190662E}" destId="{B2CB15FD-9867-4F53-B574-080B7AA2304F}" srcOrd="0" destOrd="0" presId="urn:microsoft.com/office/officeart/2005/8/layout/venn1"/>
    <dgm:cxn modelId="{B0A85E43-9E48-4A50-BD18-5E122A38A2A2}" type="presParOf" srcId="{6950B073-627D-4344-91EF-03923190662E}" destId="{96DD3242-0664-432B-A1AD-9EB7352AF84E}" srcOrd="1" destOrd="0" presId="urn:microsoft.com/office/officeart/2005/8/layout/venn1"/>
    <dgm:cxn modelId="{B21FE857-89CE-442A-8CDE-CAC4B4D685A2}" type="presParOf" srcId="{6950B073-627D-4344-91EF-03923190662E}" destId="{8F50D059-7DC8-4C37-8DA3-644704E2F618}" srcOrd="2" destOrd="0" presId="urn:microsoft.com/office/officeart/2005/8/layout/venn1"/>
    <dgm:cxn modelId="{B8D70F56-BA71-4C66-932D-EBE8E888EA9A}" type="presParOf" srcId="{6950B073-627D-4344-91EF-03923190662E}" destId="{91797C0D-8A92-4568-A07C-58D9A7FD1E58}" srcOrd="3" destOrd="0" presId="urn:microsoft.com/office/officeart/2005/8/layout/venn1"/>
    <dgm:cxn modelId="{36954E8B-DBC3-4922-B345-1102AD551A7A}" type="presParOf" srcId="{6950B073-627D-4344-91EF-03923190662E}" destId="{E76E52B4-EEFC-4910-BFF6-99705258AE25}" srcOrd="4" destOrd="0" presId="urn:microsoft.com/office/officeart/2005/8/layout/venn1"/>
    <dgm:cxn modelId="{8B9C22EC-44E8-4A1F-BD55-4C9554805185}" type="presParOf" srcId="{6950B073-627D-4344-91EF-03923190662E}" destId="{D1927251-C8D0-419C-ADD8-8004F2FA78FE}" srcOrd="5" destOrd="0" presId="urn:microsoft.com/office/officeart/2005/8/layout/venn1"/>
    <dgm:cxn modelId="{6D9D0BF1-D084-4075-B803-8120EF964CF5}" type="presParOf" srcId="{6950B073-627D-4344-91EF-03923190662E}" destId="{71FC0EB0-CF6F-449C-87D2-C6516037691F}" srcOrd="6" destOrd="0" presId="urn:microsoft.com/office/officeart/2005/8/layout/venn1"/>
    <dgm:cxn modelId="{54CB55E9-C47C-4151-A0BE-9A942C1E07AB}" type="presParOf" srcId="{6950B073-627D-4344-91EF-03923190662E}" destId="{A4F3C08F-7878-40D3-B2F0-4CB06D3B4E24}" srcOrd="7" destOrd="0" presId="urn:microsoft.com/office/officeart/2005/8/layout/venn1"/>
    <dgm:cxn modelId="{9238F863-BB7A-4DBF-878F-47E463DF4E62}" type="presParOf" srcId="{6950B073-627D-4344-91EF-03923190662E}" destId="{379CB465-1E90-4005-8C42-EE156D704A5E}" srcOrd="8" destOrd="0" presId="urn:microsoft.com/office/officeart/2005/8/layout/venn1"/>
    <dgm:cxn modelId="{B33BF7E8-C5E7-4D4E-9E33-EE1C576CF05B}" type="presParOf" srcId="{6950B073-627D-4344-91EF-03923190662E}" destId="{C9CF8AE3-0519-484B-806B-9644A6A2DE97}" srcOrd="9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D7A59B-C86F-49ED-84F2-7E179CBDB626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28DECF3-A8FD-4AED-8E53-1A733CC7171F}">
      <dgm:prSet custT="1"/>
      <dgm:spPr/>
      <dgm:t>
        <a:bodyPr/>
        <a:lstStyle/>
        <a:p>
          <a:r>
            <a:rPr lang="en-US" sz="2400" b="1">
              <a:latin typeface="Calibri" panose="020F0502020204030204" pitchFamily="34" charset="0"/>
              <a:cs typeface="Calibri" panose="020F0502020204030204" pitchFamily="34" charset="0"/>
            </a:rPr>
            <a:t>Generational differences:</a:t>
          </a:r>
          <a:endParaRPr lang="en-US" sz="24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1B7A8A4-54AF-4B01-998D-2D42742936EA}" type="parTrans" cxnId="{7C41B98B-2996-4C94-A2EB-D2280E5CA225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A6543DE-AF46-4DDF-996A-9456E56D26CC}" type="sibTrans" cxnId="{7C41B98B-2996-4C94-A2EB-D2280E5CA225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5E41775-76C9-424E-88C7-DBF10E7D308C}">
      <dgm:prSet/>
      <dgm:spPr/>
      <dgm:t>
        <a:bodyPr/>
        <a:lstStyle/>
        <a:p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Older employees seem to understand and cooperate better, while younger workers often disregard instructions. This suggests differences in motivation, learning styles, and communication preferences.</a:t>
          </a:r>
        </a:p>
      </dgm:t>
    </dgm:pt>
    <dgm:pt modelId="{3CFB690A-C968-4247-8319-50C55A9C545E}" type="parTrans" cxnId="{7E571BD7-C2CC-4061-A9DF-F8DC03775910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F3A42FC-78F7-4C82-9F9E-6234CBCE89EC}" type="sibTrans" cxnId="{7E571BD7-C2CC-4061-A9DF-F8DC03775910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6A1D551-9269-4937-8EF8-4FAC77715CD8}">
      <dgm:prSet custT="1"/>
      <dgm:spPr/>
      <dgm:t>
        <a:bodyPr/>
        <a:lstStyle/>
        <a:p>
          <a:r>
            <a:rPr lang="en-US" sz="2400" b="1">
              <a:latin typeface="Calibri" panose="020F0502020204030204" pitchFamily="34" charset="0"/>
              <a:cs typeface="Calibri" panose="020F0502020204030204" pitchFamily="34" charset="0"/>
            </a:rPr>
            <a:t>Poor leadership example:</a:t>
          </a:r>
          <a:endParaRPr lang="en-US" sz="24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60FBBBF-B6F7-4151-B89A-3A95E25851F8}" type="parTrans" cxnId="{B057E799-1224-47DE-BCA1-C176B32462D1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FB4087C-6FB8-4129-B3EF-6578B0CF629E}" type="sibTrans" cxnId="{B057E799-1224-47DE-BCA1-C176B32462D1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D1ACF94-F270-4F68-8D63-8581E7655654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Gary himself demonstrates poor hygiene practices (dirty uniform, untrimmed hair, tiredness). This undermines his credibility and weakens compliance among workers (Fischer et al., 2014).</a:t>
          </a:r>
        </a:p>
      </dgm:t>
    </dgm:pt>
    <dgm:pt modelId="{39ABBD70-1FB0-4CD1-A036-21F05A7F9C8D}" type="parTrans" cxnId="{771EACE7-C5F1-4FD7-A1F0-4830CBAE292D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2F4F4B1-8DDB-4751-B216-C12B619038E9}" type="sibTrans" cxnId="{771EACE7-C5F1-4FD7-A1F0-4830CBAE292D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9F57E07-82FB-4C0F-A08D-CFC9A31A036C}">
      <dgm:prSet custT="1"/>
      <dgm:spPr/>
      <dgm:t>
        <a:bodyPr/>
        <a:lstStyle/>
        <a:p>
          <a:r>
            <a:rPr lang="en-US" sz="2400" b="1">
              <a:latin typeface="Calibri" panose="020F0502020204030204" pitchFamily="34" charset="0"/>
              <a:cs typeface="Calibri" panose="020F0502020204030204" pitchFamily="34" charset="0"/>
            </a:rPr>
            <a:t>Lack of feedback mechanisms:</a:t>
          </a:r>
          <a:endParaRPr lang="en-US" sz="24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370020A-9494-4B88-96EA-97667237DBCE}" type="parTrans" cxnId="{A080CEEB-4A82-4B5F-AA93-D9C7B6B1B7F5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312F80B-BC23-451C-B25E-329CDCE9C073}" type="sibTrans" cxnId="{A080CEEB-4A82-4B5F-AA93-D9C7B6B1B7F5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6549893-3673-405D-8186-9BCF599CA749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There is minimal feedback from employees to management, which prevents misunderstandings from being corrected early.</a:t>
          </a:r>
        </a:p>
      </dgm:t>
    </dgm:pt>
    <dgm:pt modelId="{D6BFB366-C0BE-4DC7-A7AE-EE98BEDBC9F5}" type="parTrans" cxnId="{6110CEFF-D52D-4863-9EA4-3A9090E2ED92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CA340AC-AA25-4499-AF04-9D701698ADAC}" type="sibTrans" cxnId="{6110CEFF-D52D-4863-9EA4-3A9090E2ED92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3FDAD8E-427D-4967-B8EE-7278A5868C92}">
      <dgm:prSet custT="1"/>
      <dgm:spPr/>
      <dgm:t>
        <a:bodyPr/>
        <a:lstStyle/>
        <a:p>
          <a:r>
            <a:rPr lang="en-US" sz="2400" b="1">
              <a:latin typeface="Calibri" panose="020F0502020204030204" pitchFamily="34" charset="0"/>
              <a:cs typeface="Calibri" panose="020F0502020204030204" pitchFamily="34" charset="0"/>
            </a:rPr>
            <a:t>Result:</a:t>
          </a:r>
          <a:endParaRPr lang="en-US" sz="24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EB9D785-2FC2-4873-B1D5-FA656464224E}" type="parTrans" cxnId="{11E381AA-8490-4D88-8DFE-FF08FF6D6E41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841FA71-9146-4659-8A23-BF48AE01EECE}" type="sibTrans" cxnId="{11E381AA-8490-4D88-8DFE-FF08FF6D6E41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B69D6CA-1405-4158-AEA1-B7E3408E3E7B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Miscommunication leads to operational mistakes, hygiene failures, and ultimately, customer dissatisfaction (Ghosh, 2014).</a:t>
          </a:r>
        </a:p>
      </dgm:t>
    </dgm:pt>
    <dgm:pt modelId="{6E0857AD-F7AE-48DB-AC6C-8943D5B04071}" type="parTrans" cxnId="{2BFDCB1C-A39A-4C98-930E-497D836CC41E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8CFEF38-4BEA-4BDB-83E6-18533AF0FF21}" type="sibTrans" cxnId="{2BFDCB1C-A39A-4C98-930E-497D836CC41E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F21D59F-6A95-471E-A2C6-7591B86B5452}" type="pres">
      <dgm:prSet presAssocID="{B7D7A59B-C86F-49ED-84F2-7E179CBDB626}" presName="Name0" presStyleCnt="0">
        <dgm:presLayoutVars>
          <dgm:dir/>
          <dgm:animLvl val="lvl"/>
          <dgm:resizeHandles val="exact"/>
        </dgm:presLayoutVars>
      </dgm:prSet>
      <dgm:spPr/>
    </dgm:pt>
    <dgm:pt modelId="{299397C1-49C8-4601-858A-B2C9072C1304}" type="pres">
      <dgm:prSet presAssocID="{D28DECF3-A8FD-4AED-8E53-1A733CC7171F}" presName="linNode" presStyleCnt="0"/>
      <dgm:spPr/>
    </dgm:pt>
    <dgm:pt modelId="{A152AAE0-A904-46CD-A386-30C73BEADE46}" type="pres">
      <dgm:prSet presAssocID="{D28DECF3-A8FD-4AED-8E53-1A733CC7171F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2E934BF-4370-41A4-901D-7461C78E282F}" type="pres">
      <dgm:prSet presAssocID="{D28DECF3-A8FD-4AED-8E53-1A733CC7171F}" presName="descendantText" presStyleLbl="alignAccFollowNode1" presStyleIdx="0" presStyleCnt="4">
        <dgm:presLayoutVars>
          <dgm:bulletEnabled val="1"/>
        </dgm:presLayoutVars>
      </dgm:prSet>
      <dgm:spPr/>
    </dgm:pt>
    <dgm:pt modelId="{803C7FB7-44D1-438F-9E83-3F48D6638B5A}" type="pres">
      <dgm:prSet presAssocID="{8A6543DE-AF46-4DDF-996A-9456E56D26CC}" presName="sp" presStyleCnt="0"/>
      <dgm:spPr/>
    </dgm:pt>
    <dgm:pt modelId="{833E03EF-2713-4FF5-A2C2-CC7C61E0C351}" type="pres">
      <dgm:prSet presAssocID="{56A1D551-9269-4937-8EF8-4FAC77715CD8}" presName="linNode" presStyleCnt="0"/>
      <dgm:spPr/>
    </dgm:pt>
    <dgm:pt modelId="{E676B942-7650-4C46-915E-3EF4F5DCE74F}" type="pres">
      <dgm:prSet presAssocID="{56A1D551-9269-4937-8EF8-4FAC77715CD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31149610-E853-421B-9194-97EC0915434B}" type="pres">
      <dgm:prSet presAssocID="{56A1D551-9269-4937-8EF8-4FAC77715CD8}" presName="descendantText" presStyleLbl="alignAccFollowNode1" presStyleIdx="1" presStyleCnt="4">
        <dgm:presLayoutVars>
          <dgm:bulletEnabled val="1"/>
        </dgm:presLayoutVars>
      </dgm:prSet>
      <dgm:spPr/>
    </dgm:pt>
    <dgm:pt modelId="{03D10EC5-7D41-4F0A-80DC-C247970E02E9}" type="pres">
      <dgm:prSet presAssocID="{EFB4087C-6FB8-4129-B3EF-6578B0CF629E}" presName="sp" presStyleCnt="0"/>
      <dgm:spPr/>
    </dgm:pt>
    <dgm:pt modelId="{2CDAA83E-CBE4-4A84-AEE5-40BFC5B1628E}" type="pres">
      <dgm:prSet presAssocID="{69F57E07-82FB-4C0F-A08D-CFC9A31A036C}" presName="linNode" presStyleCnt="0"/>
      <dgm:spPr/>
    </dgm:pt>
    <dgm:pt modelId="{F87B0752-CD03-4CC7-A0E3-F5AC673BEB92}" type="pres">
      <dgm:prSet presAssocID="{69F57E07-82FB-4C0F-A08D-CFC9A31A036C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C829350C-CB06-41D4-8D22-916A3A73FF64}" type="pres">
      <dgm:prSet presAssocID="{69F57E07-82FB-4C0F-A08D-CFC9A31A036C}" presName="descendantText" presStyleLbl="alignAccFollowNode1" presStyleIdx="2" presStyleCnt="4">
        <dgm:presLayoutVars>
          <dgm:bulletEnabled val="1"/>
        </dgm:presLayoutVars>
      </dgm:prSet>
      <dgm:spPr/>
    </dgm:pt>
    <dgm:pt modelId="{7B31272A-AE0E-4CA5-A51E-D6677F60D0A4}" type="pres">
      <dgm:prSet presAssocID="{C312F80B-BC23-451C-B25E-329CDCE9C073}" presName="sp" presStyleCnt="0"/>
      <dgm:spPr/>
    </dgm:pt>
    <dgm:pt modelId="{5F7F1C2C-4001-424F-BD2F-C28F6DB6ADE8}" type="pres">
      <dgm:prSet presAssocID="{53FDAD8E-427D-4967-B8EE-7278A5868C92}" presName="linNode" presStyleCnt="0"/>
      <dgm:spPr/>
    </dgm:pt>
    <dgm:pt modelId="{3CCC660F-0E26-4616-912D-D8E25449D4A2}" type="pres">
      <dgm:prSet presAssocID="{53FDAD8E-427D-4967-B8EE-7278A5868C92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3B3F40D8-71E2-42E0-A621-A6D9F92C7712}" type="pres">
      <dgm:prSet presAssocID="{53FDAD8E-427D-4967-B8EE-7278A5868C92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A0DCDE18-4EFF-44B3-9DB5-BF2AA1CE4FF5}" type="presOf" srcId="{69F57E07-82FB-4C0F-A08D-CFC9A31A036C}" destId="{F87B0752-CD03-4CC7-A0E3-F5AC673BEB92}" srcOrd="0" destOrd="0" presId="urn:microsoft.com/office/officeart/2005/8/layout/vList5"/>
    <dgm:cxn modelId="{2BFDCB1C-A39A-4C98-930E-497D836CC41E}" srcId="{53FDAD8E-427D-4967-B8EE-7278A5868C92}" destId="{7B69D6CA-1405-4158-AEA1-B7E3408E3E7B}" srcOrd="0" destOrd="0" parTransId="{6E0857AD-F7AE-48DB-AC6C-8943D5B04071}" sibTransId="{A8CFEF38-4BEA-4BDB-83E6-18533AF0FF21}"/>
    <dgm:cxn modelId="{D7925420-D0D8-4E57-84D1-E7757E9556B0}" type="presOf" srcId="{7B69D6CA-1405-4158-AEA1-B7E3408E3E7B}" destId="{3B3F40D8-71E2-42E0-A621-A6D9F92C7712}" srcOrd="0" destOrd="0" presId="urn:microsoft.com/office/officeart/2005/8/layout/vList5"/>
    <dgm:cxn modelId="{549CEF27-7E16-4EC0-AC7A-C911DA889237}" type="presOf" srcId="{B7D7A59B-C86F-49ED-84F2-7E179CBDB626}" destId="{EF21D59F-6A95-471E-A2C6-7591B86B5452}" srcOrd="0" destOrd="0" presId="urn:microsoft.com/office/officeart/2005/8/layout/vList5"/>
    <dgm:cxn modelId="{8E99C13B-838D-404C-A381-68AF7FEF97D0}" type="presOf" srcId="{56A1D551-9269-4937-8EF8-4FAC77715CD8}" destId="{E676B942-7650-4C46-915E-3EF4F5DCE74F}" srcOrd="0" destOrd="0" presId="urn:microsoft.com/office/officeart/2005/8/layout/vList5"/>
    <dgm:cxn modelId="{E4958D5B-469C-4694-96D3-E7D9E24C2163}" type="presOf" srcId="{9D1ACF94-F270-4F68-8D63-8581E7655654}" destId="{31149610-E853-421B-9194-97EC0915434B}" srcOrd="0" destOrd="0" presId="urn:microsoft.com/office/officeart/2005/8/layout/vList5"/>
    <dgm:cxn modelId="{4D158F5F-312E-410A-8886-927130099EC5}" type="presOf" srcId="{86549893-3673-405D-8186-9BCF599CA749}" destId="{C829350C-CB06-41D4-8D22-916A3A73FF64}" srcOrd="0" destOrd="0" presId="urn:microsoft.com/office/officeart/2005/8/layout/vList5"/>
    <dgm:cxn modelId="{A6B99A48-55E7-4D30-97FB-8509EBC3BEA2}" type="presOf" srcId="{45E41775-76C9-424E-88C7-DBF10E7D308C}" destId="{82E934BF-4370-41A4-901D-7461C78E282F}" srcOrd="0" destOrd="0" presId="urn:microsoft.com/office/officeart/2005/8/layout/vList5"/>
    <dgm:cxn modelId="{7C41B98B-2996-4C94-A2EB-D2280E5CA225}" srcId="{B7D7A59B-C86F-49ED-84F2-7E179CBDB626}" destId="{D28DECF3-A8FD-4AED-8E53-1A733CC7171F}" srcOrd="0" destOrd="0" parTransId="{61B7A8A4-54AF-4B01-998D-2D42742936EA}" sibTransId="{8A6543DE-AF46-4DDF-996A-9456E56D26CC}"/>
    <dgm:cxn modelId="{B057E799-1224-47DE-BCA1-C176B32462D1}" srcId="{B7D7A59B-C86F-49ED-84F2-7E179CBDB626}" destId="{56A1D551-9269-4937-8EF8-4FAC77715CD8}" srcOrd="1" destOrd="0" parTransId="{E60FBBBF-B6F7-4151-B89A-3A95E25851F8}" sibTransId="{EFB4087C-6FB8-4129-B3EF-6578B0CF629E}"/>
    <dgm:cxn modelId="{11E381AA-8490-4D88-8DFE-FF08FF6D6E41}" srcId="{B7D7A59B-C86F-49ED-84F2-7E179CBDB626}" destId="{53FDAD8E-427D-4967-B8EE-7278A5868C92}" srcOrd="3" destOrd="0" parTransId="{9EB9D785-2FC2-4873-B1D5-FA656464224E}" sibTransId="{4841FA71-9146-4659-8A23-BF48AE01EECE}"/>
    <dgm:cxn modelId="{A5688BAA-E9E4-402F-BA8B-AD6BAF41A838}" type="presOf" srcId="{53FDAD8E-427D-4967-B8EE-7278A5868C92}" destId="{3CCC660F-0E26-4616-912D-D8E25449D4A2}" srcOrd="0" destOrd="0" presId="urn:microsoft.com/office/officeart/2005/8/layout/vList5"/>
    <dgm:cxn modelId="{7E571BD7-C2CC-4061-A9DF-F8DC03775910}" srcId="{D28DECF3-A8FD-4AED-8E53-1A733CC7171F}" destId="{45E41775-76C9-424E-88C7-DBF10E7D308C}" srcOrd="0" destOrd="0" parTransId="{3CFB690A-C968-4247-8319-50C55A9C545E}" sibTransId="{BF3A42FC-78F7-4C82-9F9E-6234CBCE89EC}"/>
    <dgm:cxn modelId="{771EACE7-C5F1-4FD7-A1F0-4830CBAE292D}" srcId="{56A1D551-9269-4937-8EF8-4FAC77715CD8}" destId="{9D1ACF94-F270-4F68-8D63-8581E7655654}" srcOrd="0" destOrd="0" parTransId="{39ABBD70-1FB0-4CD1-A036-21F05A7F9C8D}" sibTransId="{22F4F4B1-8DDB-4751-B216-C12B619038E9}"/>
    <dgm:cxn modelId="{C0519FEA-E0E9-4C10-8A62-0F267C8DF320}" type="presOf" srcId="{D28DECF3-A8FD-4AED-8E53-1A733CC7171F}" destId="{A152AAE0-A904-46CD-A386-30C73BEADE46}" srcOrd="0" destOrd="0" presId="urn:microsoft.com/office/officeart/2005/8/layout/vList5"/>
    <dgm:cxn modelId="{A080CEEB-4A82-4B5F-AA93-D9C7B6B1B7F5}" srcId="{B7D7A59B-C86F-49ED-84F2-7E179CBDB626}" destId="{69F57E07-82FB-4C0F-A08D-CFC9A31A036C}" srcOrd="2" destOrd="0" parTransId="{4370020A-9494-4B88-96EA-97667237DBCE}" sibTransId="{C312F80B-BC23-451C-B25E-329CDCE9C073}"/>
    <dgm:cxn modelId="{6110CEFF-D52D-4863-9EA4-3A9090E2ED92}" srcId="{69F57E07-82FB-4C0F-A08D-CFC9A31A036C}" destId="{86549893-3673-405D-8186-9BCF599CA749}" srcOrd="0" destOrd="0" parTransId="{D6BFB366-C0BE-4DC7-A7AE-EE98BEDBC9F5}" sibTransId="{6CA340AC-AA25-4499-AF04-9D701698ADAC}"/>
    <dgm:cxn modelId="{49D8E8A6-B4F6-4A32-85ED-6B94D7D859DB}" type="presParOf" srcId="{EF21D59F-6A95-471E-A2C6-7591B86B5452}" destId="{299397C1-49C8-4601-858A-B2C9072C1304}" srcOrd="0" destOrd="0" presId="urn:microsoft.com/office/officeart/2005/8/layout/vList5"/>
    <dgm:cxn modelId="{DC4E2B4B-ECCB-4341-B0B9-9F6641D375C7}" type="presParOf" srcId="{299397C1-49C8-4601-858A-B2C9072C1304}" destId="{A152AAE0-A904-46CD-A386-30C73BEADE46}" srcOrd="0" destOrd="0" presId="urn:microsoft.com/office/officeart/2005/8/layout/vList5"/>
    <dgm:cxn modelId="{06324CEF-43D8-4F53-98CC-D2E80F14C486}" type="presParOf" srcId="{299397C1-49C8-4601-858A-B2C9072C1304}" destId="{82E934BF-4370-41A4-901D-7461C78E282F}" srcOrd="1" destOrd="0" presId="urn:microsoft.com/office/officeart/2005/8/layout/vList5"/>
    <dgm:cxn modelId="{BF7A6DF4-6A04-438C-B406-CA7A468F366A}" type="presParOf" srcId="{EF21D59F-6A95-471E-A2C6-7591B86B5452}" destId="{803C7FB7-44D1-438F-9E83-3F48D6638B5A}" srcOrd="1" destOrd="0" presId="urn:microsoft.com/office/officeart/2005/8/layout/vList5"/>
    <dgm:cxn modelId="{4F66B2FC-FB6E-4B31-A71E-79D2A11B5C35}" type="presParOf" srcId="{EF21D59F-6A95-471E-A2C6-7591B86B5452}" destId="{833E03EF-2713-4FF5-A2C2-CC7C61E0C351}" srcOrd="2" destOrd="0" presId="urn:microsoft.com/office/officeart/2005/8/layout/vList5"/>
    <dgm:cxn modelId="{DDA9F967-3057-4EEE-AB90-FAFC9AC4BE06}" type="presParOf" srcId="{833E03EF-2713-4FF5-A2C2-CC7C61E0C351}" destId="{E676B942-7650-4C46-915E-3EF4F5DCE74F}" srcOrd="0" destOrd="0" presId="urn:microsoft.com/office/officeart/2005/8/layout/vList5"/>
    <dgm:cxn modelId="{1D66C600-78FA-456E-84C7-119E8BF7151F}" type="presParOf" srcId="{833E03EF-2713-4FF5-A2C2-CC7C61E0C351}" destId="{31149610-E853-421B-9194-97EC0915434B}" srcOrd="1" destOrd="0" presId="urn:microsoft.com/office/officeart/2005/8/layout/vList5"/>
    <dgm:cxn modelId="{0AC2C06A-F6F8-49FB-B7BD-42874CAD17F2}" type="presParOf" srcId="{EF21D59F-6A95-471E-A2C6-7591B86B5452}" destId="{03D10EC5-7D41-4F0A-80DC-C247970E02E9}" srcOrd="3" destOrd="0" presId="urn:microsoft.com/office/officeart/2005/8/layout/vList5"/>
    <dgm:cxn modelId="{10F717D6-0139-48D6-ABD1-B7E9F51E5A53}" type="presParOf" srcId="{EF21D59F-6A95-471E-A2C6-7591B86B5452}" destId="{2CDAA83E-CBE4-4A84-AEE5-40BFC5B1628E}" srcOrd="4" destOrd="0" presId="urn:microsoft.com/office/officeart/2005/8/layout/vList5"/>
    <dgm:cxn modelId="{2646FD85-5906-473F-A358-B1CA798EDCD9}" type="presParOf" srcId="{2CDAA83E-CBE4-4A84-AEE5-40BFC5B1628E}" destId="{F87B0752-CD03-4CC7-A0E3-F5AC673BEB92}" srcOrd="0" destOrd="0" presId="urn:microsoft.com/office/officeart/2005/8/layout/vList5"/>
    <dgm:cxn modelId="{FBE2EAF7-17AE-4A06-8EC8-F5821F52D7B9}" type="presParOf" srcId="{2CDAA83E-CBE4-4A84-AEE5-40BFC5B1628E}" destId="{C829350C-CB06-41D4-8D22-916A3A73FF64}" srcOrd="1" destOrd="0" presId="urn:microsoft.com/office/officeart/2005/8/layout/vList5"/>
    <dgm:cxn modelId="{93F258FE-33FB-4D8B-982B-49920911A56B}" type="presParOf" srcId="{EF21D59F-6A95-471E-A2C6-7591B86B5452}" destId="{7B31272A-AE0E-4CA5-A51E-D6677F60D0A4}" srcOrd="5" destOrd="0" presId="urn:microsoft.com/office/officeart/2005/8/layout/vList5"/>
    <dgm:cxn modelId="{27A850AC-72B1-45CE-A91B-27767E2BF90B}" type="presParOf" srcId="{EF21D59F-6A95-471E-A2C6-7591B86B5452}" destId="{5F7F1C2C-4001-424F-BD2F-C28F6DB6ADE8}" srcOrd="6" destOrd="0" presId="urn:microsoft.com/office/officeart/2005/8/layout/vList5"/>
    <dgm:cxn modelId="{0DB8F921-58F6-4669-BB14-EE2741C7B74D}" type="presParOf" srcId="{5F7F1C2C-4001-424F-BD2F-C28F6DB6ADE8}" destId="{3CCC660F-0E26-4616-912D-D8E25449D4A2}" srcOrd="0" destOrd="0" presId="urn:microsoft.com/office/officeart/2005/8/layout/vList5"/>
    <dgm:cxn modelId="{265D7A51-7D4C-4362-A1FE-09A4F4757B1B}" type="presParOf" srcId="{5F7F1C2C-4001-424F-BD2F-C28F6DB6ADE8}" destId="{3B3F40D8-71E2-42E0-A621-A6D9F92C771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1D70DB-1741-4609-BAC0-0928BF396A92}" type="doc">
      <dgm:prSet loTypeId="urn:microsoft.com/office/officeart/2005/8/layout/hProcess1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D2238FE-808F-48DD-BE07-349F67AD0A30}">
      <dgm:prSet custT="1"/>
      <dgm:spPr/>
      <dgm:t>
        <a:bodyPr/>
        <a:lstStyle/>
        <a:p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Main Components: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F60F9E-E60A-45C6-99B8-674733FE435D}" type="parTrans" cxnId="{02337795-1E72-4BF4-AA9C-2F4DB2A198B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AF7F91-6098-47E7-91E3-2CF858CF1AED}" type="sibTrans" cxnId="{02337795-1E72-4BF4-AA9C-2F4DB2A198B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F99EA0-36D5-42D4-843A-E18795A2D0FD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Sender – Encoder – Channel – Decoder – Receiver – Feedback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BF65A8-2B56-4D6F-A005-C2E8B54F2318}" type="parTrans" cxnId="{F058CAC8-8899-43EB-A4FB-0EA16CA357A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ED415F-E755-41F5-9BFB-54FEED7583BB}" type="sibTrans" cxnId="{F058CAC8-8899-43EB-A4FB-0EA16CA357A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0971FE-C0B8-4049-A7D3-1C270DC708BC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Any interference that distorts the message.</a:t>
          </a:r>
        </a:p>
      </dgm:t>
    </dgm:pt>
    <dgm:pt modelId="{3F785478-6B6F-4325-BAA2-83C8CE258C88}" type="parTrans" cxnId="{B1195015-9285-42AE-AF24-3AC3064C47E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40FBC4-D1F4-4362-BCFD-CE9F31465EF0}" type="sibTrans" cxnId="{B1195015-9285-42AE-AF24-3AC3064C47E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232673-B049-433E-A574-958D72A026B3}">
      <dgm:prSet custT="1"/>
      <dgm:spPr/>
      <dgm:t>
        <a:bodyPr/>
        <a:lstStyle/>
        <a:p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Application to Flight Foods: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AAE06D-87BE-4B64-BEC2-7C358B138B27}" type="parTrans" cxnId="{6D4A5D7E-A2FA-48B7-A3CE-FA0B2066DF8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76C706-4633-4FEC-B253-7E263A262238}" type="sibTrans" cxnId="{6D4A5D7E-A2FA-48B7-A3CE-FA0B2066DF8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F90A69-331A-4D5C-8A61-3F8C7B0215F1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Sender: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Gary (Manager)</a:t>
          </a:r>
        </a:p>
      </dgm:t>
    </dgm:pt>
    <dgm:pt modelId="{91CA070C-60DE-4365-94B6-7EDD6D751A43}" type="parTrans" cxnId="{05BA7050-FFAC-4ABC-94BB-7AC3DBAB0F6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AD4BEF-FDA7-4210-84AD-3C427B7866E0}" type="sibTrans" cxnId="{05BA7050-FFAC-4ABC-94BB-7AC3DBAB0F6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54E19C-201E-4060-89B3-0106C386E5AD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Instructions on hygiene and safety.</a:t>
          </a:r>
        </a:p>
      </dgm:t>
    </dgm:pt>
    <dgm:pt modelId="{64316530-DBAC-4657-8785-E22751015694}" type="parTrans" cxnId="{C1A1810E-B03F-43DD-A0F5-81D1BAD1F16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8A619C-CB4F-48D7-B055-4F6A60856F4C}" type="sibTrans" cxnId="{C1A1810E-B03F-43DD-A0F5-81D1BAD1F16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36373F-395B-483C-B9F2-9E119F9C8ECC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Verbal instructions and English-written posters.</a:t>
          </a:r>
        </a:p>
      </dgm:t>
    </dgm:pt>
    <dgm:pt modelId="{7E2983C4-1A58-4443-94F6-73280550CE82}" type="parTrans" cxnId="{0EE816F9-63AB-4CC7-BBD7-761F3E12016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B299C5-F6DF-4F52-AF72-FFA4309DCC7A}" type="sibTrans" cxnId="{0EE816F9-63AB-4CC7-BBD7-761F3E12016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7CAE05-5D83-4720-A1E0-F5394C9E90DA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Multilingual workforce.</a:t>
          </a:r>
        </a:p>
      </dgm:t>
    </dgm:pt>
    <dgm:pt modelId="{E9F91454-55B1-408A-9909-0A6AA2EE48E5}" type="parTrans" cxnId="{ADC28036-4BB7-4403-88EF-BB57881377C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8FBFE5-02D2-4A6B-A6E5-8758683EF2AB}" type="sibTrans" cxnId="{ADC28036-4BB7-4403-88EF-BB57881377C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7EE738-6F3D-4AF8-AEA8-EC838833D4A7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Language differences, cultural interpretations, factory noise.</a:t>
          </a:r>
        </a:p>
      </dgm:t>
    </dgm:pt>
    <dgm:pt modelId="{D8DE6AE3-D537-4E60-8438-6CFC7C17E318}" type="parTrans" cxnId="{6F8FE45C-FACC-4337-985C-0211E046717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9B67C7-D9FC-48AD-9EA9-27901F7A919C}" type="sibTrans" cxnId="{6F8FE45C-FACC-4337-985C-0211E046717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73C09D-A523-424A-BA39-653106C05B2A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Feedback: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Limited or missing, as employees struggle to respond in English.</a:t>
          </a:r>
        </a:p>
      </dgm:t>
    </dgm:pt>
    <dgm:pt modelId="{79872CB3-7F9E-442D-A082-976F267B5530}" type="parTrans" cxnId="{1631650A-67E1-4087-89F4-985D78E5E6B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025415-844E-4A8A-938D-B00504B64571}" type="sibTrans" cxnId="{1631650A-67E1-4087-89F4-985D78E5E6B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A26976-2B73-4450-A2B5-0515446EE996}" type="pres">
      <dgm:prSet presAssocID="{DF1D70DB-1741-4609-BAC0-0928BF396A92}" presName="Name0" presStyleCnt="0">
        <dgm:presLayoutVars>
          <dgm:dir/>
          <dgm:resizeHandles val="exact"/>
        </dgm:presLayoutVars>
      </dgm:prSet>
      <dgm:spPr/>
    </dgm:pt>
    <dgm:pt modelId="{929B33B3-67A3-465D-8650-9A2BF3987F16}" type="pres">
      <dgm:prSet presAssocID="{DF1D70DB-1741-4609-BAC0-0928BF396A92}" presName="arrow" presStyleLbl="bgShp" presStyleIdx="0" presStyleCnt="1" custScaleY="52142"/>
      <dgm:spPr/>
    </dgm:pt>
    <dgm:pt modelId="{DAA5517D-11E5-4A2C-9E8A-A9451214621D}" type="pres">
      <dgm:prSet presAssocID="{DF1D70DB-1741-4609-BAC0-0928BF396A92}" presName="points" presStyleCnt="0"/>
      <dgm:spPr/>
    </dgm:pt>
    <dgm:pt modelId="{D57B0A33-7A7C-473D-8206-D8717F595E6D}" type="pres">
      <dgm:prSet presAssocID="{0D2238FE-808F-48DD-BE07-349F67AD0A30}" presName="compositeA" presStyleCnt="0"/>
      <dgm:spPr/>
    </dgm:pt>
    <dgm:pt modelId="{E52BCFAB-B51D-4D0A-B080-803705B0D016}" type="pres">
      <dgm:prSet presAssocID="{0D2238FE-808F-48DD-BE07-349F67AD0A30}" presName="textA" presStyleLbl="revTx" presStyleIdx="0" presStyleCnt="2">
        <dgm:presLayoutVars>
          <dgm:bulletEnabled val="1"/>
        </dgm:presLayoutVars>
      </dgm:prSet>
      <dgm:spPr/>
    </dgm:pt>
    <dgm:pt modelId="{AD89751C-06A2-4AA0-B494-DA7EADEFF6E9}" type="pres">
      <dgm:prSet presAssocID="{0D2238FE-808F-48DD-BE07-349F67AD0A30}" presName="circleA" presStyleLbl="node1" presStyleIdx="0" presStyleCnt="2" custScaleX="60347" custScaleY="60347"/>
      <dgm:spPr/>
    </dgm:pt>
    <dgm:pt modelId="{0ACC7FB7-BFC0-4DAF-86C4-C85C33E86398}" type="pres">
      <dgm:prSet presAssocID="{0D2238FE-808F-48DD-BE07-349F67AD0A30}" presName="spaceA" presStyleCnt="0"/>
      <dgm:spPr/>
    </dgm:pt>
    <dgm:pt modelId="{1F266B5D-6EDC-44C3-B7A5-306C1B5EA57A}" type="pres">
      <dgm:prSet presAssocID="{C1AF7F91-6098-47E7-91E3-2CF858CF1AED}" presName="space" presStyleCnt="0"/>
      <dgm:spPr/>
    </dgm:pt>
    <dgm:pt modelId="{B15F3A06-DAC0-4099-B812-F2F8DBD73066}" type="pres">
      <dgm:prSet presAssocID="{AB232673-B049-433E-A574-958D72A026B3}" presName="compositeB" presStyleCnt="0"/>
      <dgm:spPr/>
    </dgm:pt>
    <dgm:pt modelId="{F2E0DE81-A881-4329-A959-659143E20B28}" type="pres">
      <dgm:prSet presAssocID="{AB232673-B049-433E-A574-958D72A026B3}" presName="textB" presStyleLbl="revTx" presStyleIdx="1" presStyleCnt="2">
        <dgm:presLayoutVars>
          <dgm:bulletEnabled val="1"/>
        </dgm:presLayoutVars>
      </dgm:prSet>
      <dgm:spPr/>
    </dgm:pt>
    <dgm:pt modelId="{3CAB6CAB-BE35-4F31-AAAE-1EBB4F0049D4}" type="pres">
      <dgm:prSet presAssocID="{AB232673-B049-433E-A574-958D72A026B3}" presName="circleB" presStyleLbl="node1" presStyleIdx="1" presStyleCnt="2" custScaleX="60347" custScaleY="60347"/>
      <dgm:spPr/>
    </dgm:pt>
    <dgm:pt modelId="{99CF1719-C7E6-4531-87DB-D05940D2CCFA}" type="pres">
      <dgm:prSet presAssocID="{AB232673-B049-433E-A574-958D72A026B3}" presName="spaceB" presStyleCnt="0"/>
      <dgm:spPr/>
    </dgm:pt>
  </dgm:ptLst>
  <dgm:cxnLst>
    <dgm:cxn modelId="{1631650A-67E1-4087-89F4-985D78E5E6B7}" srcId="{AB232673-B049-433E-A574-958D72A026B3}" destId="{2873C09D-A523-424A-BA39-653106C05B2A}" srcOrd="5" destOrd="0" parTransId="{79872CB3-7F9E-442D-A082-976F267B5530}" sibTransId="{CD025415-844E-4A8A-938D-B00504B64571}"/>
    <dgm:cxn modelId="{C1A1810E-B03F-43DD-A0F5-81D1BAD1F16F}" srcId="{AB232673-B049-433E-A574-958D72A026B3}" destId="{1954E19C-201E-4060-89B3-0106C386E5AD}" srcOrd="1" destOrd="0" parTransId="{64316530-DBAC-4657-8785-E22751015694}" sibTransId="{D68A619C-CB4F-48D7-B055-4F6A60856F4C}"/>
    <dgm:cxn modelId="{B1195015-9285-42AE-AF24-3AC3064C47E9}" srcId="{0D2238FE-808F-48DD-BE07-349F67AD0A30}" destId="{120971FE-C0B8-4049-A7D3-1C270DC708BC}" srcOrd="1" destOrd="0" parTransId="{3F785478-6B6F-4325-BAA2-83C8CE258C88}" sibTransId="{9140FBC4-D1F4-4362-BCFD-CE9F31465EF0}"/>
    <dgm:cxn modelId="{ADC28036-4BB7-4403-88EF-BB57881377C6}" srcId="{AB232673-B049-433E-A574-958D72A026B3}" destId="{287CAE05-5D83-4720-A1E0-F5394C9E90DA}" srcOrd="3" destOrd="0" parTransId="{E9F91454-55B1-408A-9909-0A6AA2EE48E5}" sibTransId="{078FBFE5-02D2-4A6B-A6E5-8758683EF2AB}"/>
    <dgm:cxn modelId="{F6456D37-3435-4CCA-9998-97BAB823F338}" type="presOf" srcId="{187EE738-6F3D-4AF8-AEA8-EC838833D4A7}" destId="{F2E0DE81-A881-4329-A959-659143E20B28}" srcOrd="0" destOrd="5" presId="urn:microsoft.com/office/officeart/2005/8/layout/hProcess11"/>
    <dgm:cxn modelId="{6F8FE45C-FACC-4337-985C-0211E046717C}" srcId="{AB232673-B049-433E-A574-958D72A026B3}" destId="{187EE738-6F3D-4AF8-AEA8-EC838833D4A7}" srcOrd="4" destOrd="0" parTransId="{D8DE6AE3-D537-4E60-8438-6CFC7C17E318}" sibTransId="{E89B67C7-D9FC-48AD-9EA9-27901F7A919C}"/>
    <dgm:cxn modelId="{665A5D66-1B67-4BAC-9A66-29C9FEE29F50}" type="presOf" srcId="{2873C09D-A523-424A-BA39-653106C05B2A}" destId="{F2E0DE81-A881-4329-A959-659143E20B28}" srcOrd="0" destOrd="6" presId="urn:microsoft.com/office/officeart/2005/8/layout/hProcess11"/>
    <dgm:cxn modelId="{1A103968-24A5-4493-9D3D-BEF58F69F2F5}" type="presOf" srcId="{DF1D70DB-1741-4609-BAC0-0928BF396A92}" destId="{26A26976-2B73-4450-A2B5-0515446EE996}" srcOrd="0" destOrd="0" presId="urn:microsoft.com/office/officeart/2005/8/layout/hProcess11"/>
    <dgm:cxn modelId="{05BA7050-FFAC-4ABC-94BB-7AC3DBAB0F62}" srcId="{AB232673-B049-433E-A574-958D72A026B3}" destId="{66F90A69-331A-4D5C-8A61-3F8C7B0215F1}" srcOrd="0" destOrd="0" parTransId="{91CA070C-60DE-4365-94B6-7EDD6D751A43}" sibTransId="{75AD4BEF-FDA7-4210-84AD-3C427B7866E0}"/>
    <dgm:cxn modelId="{6D4A5D7E-A2FA-48B7-A3CE-FA0B2066DF89}" srcId="{DF1D70DB-1741-4609-BAC0-0928BF396A92}" destId="{AB232673-B049-433E-A574-958D72A026B3}" srcOrd="1" destOrd="0" parTransId="{B6AAE06D-87BE-4B64-BEC2-7C358B138B27}" sibTransId="{6076C706-4633-4FEC-B253-7E263A262238}"/>
    <dgm:cxn modelId="{3C1BD180-7FAB-469B-985B-34BB1A163F09}" type="presOf" srcId="{1954E19C-201E-4060-89B3-0106C386E5AD}" destId="{F2E0DE81-A881-4329-A959-659143E20B28}" srcOrd="0" destOrd="2" presId="urn:microsoft.com/office/officeart/2005/8/layout/hProcess11"/>
    <dgm:cxn modelId="{A8BDC783-5165-4906-8E0A-F783A924BE15}" type="presOf" srcId="{AB232673-B049-433E-A574-958D72A026B3}" destId="{F2E0DE81-A881-4329-A959-659143E20B28}" srcOrd="0" destOrd="0" presId="urn:microsoft.com/office/officeart/2005/8/layout/hProcess11"/>
    <dgm:cxn modelId="{05098384-AF7F-4783-A983-CF0794AC0E8E}" type="presOf" srcId="{120971FE-C0B8-4049-A7D3-1C270DC708BC}" destId="{E52BCFAB-B51D-4D0A-B080-803705B0D016}" srcOrd="0" destOrd="2" presId="urn:microsoft.com/office/officeart/2005/8/layout/hProcess11"/>
    <dgm:cxn modelId="{02337795-1E72-4BF4-AA9C-2F4DB2A198BB}" srcId="{DF1D70DB-1741-4609-BAC0-0928BF396A92}" destId="{0D2238FE-808F-48DD-BE07-349F67AD0A30}" srcOrd="0" destOrd="0" parTransId="{F6F60F9E-E60A-45C6-99B8-674733FE435D}" sibTransId="{C1AF7F91-6098-47E7-91E3-2CF858CF1AED}"/>
    <dgm:cxn modelId="{B36B61B3-ABC3-4A84-9B20-DD7503AB30BC}" type="presOf" srcId="{0D2238FE-808F-48DD-BE07-349F67AD0A30}" destId="{E52BCFAB-B51D-4D0A-B080-803705B0D016}" srcOrd="0" destOrd="0" presId="urn:microsoft.com/office/officeart/2005/8/layout/hProcess11"/>
    <dgm:cxn modelId="{CD2E94B8-D6AD-46FA-9DD1-E861C290A7D6}" type="presOf" srcId="{287CAE05-5D83-4720-A1E0-F5394C9E90DA}" destId="{F2E0DE81-A881-4329-A959-659143E20B28}" srcOrd="0" destOrd="4" presId="urn:microsoft.com/office/officeart/2005/8/layout/hProcess11"/>
    <dgm:cxn modelId="{F058CAC8-8899-43EB-A4FB-0EA16CA357A9}" srcId="{0D2238FE-808F-48DD-BE07-349F67AD0A30}" destId="{6BF99EA0-36D5-42D4-843A-E18795A2D0FD}" srcOrd="0" destOrd="0" parTransId="{D3BF65A8-2B56-4D6F-A005-C2E8B54F2318}" sibTransId="{FBED415F-E755-41F5-9BFB-54FEED7583BB}"/>
    <dgm:cxn modelId="{DEF9BDE9-DD2C-46FB-A896-67BF3C4617B1}" type="presOf" srcId="{6BF99EA0-36D5-42D4-843A-E18795A2D0FD}" destId="{E52BCFAB-B51D-4D0A-B080-803705B0D016}" srcOrd="0" destOrd="1" presId="urn:microsoft.com/office/officeart/2005/8/layout/hProcess11"/>
    <dgm:cxn modelId="{C5CBE3F1-ECD3-49AF-B909-896B827B14B8}" type="presOf" srcId="{6E36373F-395B-483C-B9F2-9E119F9C8ECC}" destId="{F2E0DE81-A881-4329-A959-659143E20B28}" srcOrd="0" destOrd="3" presId="urn:microsoft.com/office/officeart/2005/8/layout/hProcess11"/>
    <dgm:cxn modelId="{0EE816F9-63AB-4CC7-BBD7-761F3E12016A}" srcId="{AB232673-B049-433E-A574-958D72A026B3}" destId="{6E36373F-395B-483C-B9F2-9E119F9C8ECC}" srcOrd="2" destOrd="0" parTransId="{7E2983C4-1A58-4443-94F6-73280550CE82}" sibTransId="{5FB299C5-F6DF-4F52-AF72-FFA4309DCC7A}"/>
    <dgm:cxn modelId="{3ED9D8FD-74C7-4F0F-B3DC-40FF073F7738}" type="presOf" srcId="{66F90A69-331A-4D5C-8A61-3F8C7B0215F1}" destId="{F2E0DE81-A881-4329-A959-659143E20B28}" srcOrd="0" destOrd="1" presId="urn:microsoft.com/office/officeart/2005/8/layout/hProcess11"/>
    <dgm:cxn modelId="{1D9486BE-C7AF-48CB-9E2A-A8AE9213573B}" type="presParOf" srcId="{26A26976-2B73-4450-A2B5-0515446EE996}" destId="{929B33B3-67A3-465D-8650-9A2BF3987F16}" srcOrd="0" destOrd="0" presId="urn:microsoft.com/office/officeart/2005/8/layout/hProcess11"/>
    <dgm:cxn modelId="{60D94A92-D0A4-4F0D-9AB2-3F47B804F323}" type="presParOf" srcId="{26A26976-2B73-4450-A2B5-0515446EE996}" destId="{DAA5517D-11E5-4A2C-9E8A-A9451214621D}" srcOrd="1" destOrd="0" presId="urn:microsoft.com/office/officeart/2005/8/layout/hProcess11"/>
    <dgm:cxn modelId="{75990CA7-B556-4EEC-A6F9-C270D78428CD}" type="presParOf" srcId="{DAA5517D-11E5-4A2C-9E8A-A9451214621D}" destId="{D57B0A33-7A7C-473D-8206-D8717F595E6D}" srcOrd="0" destOrd="0" presId="urn:microsoft.com/office/officeart/2005/8/layout/hProcess11"/>
    <dgm:cxn modelId="{43B81E65-8C96-42AD-920B-0F1886ECFDA6}" type="presParOf" srcId="{D57B0A33-7A7C-473D-8206-D8717F595E6D}" destId="{E52BCFAB-B51D-4D0A-B080-803705B0D016}" srcOrd="0" destOrd="0" presId="urn:microsoft.com/office/officeart/2005/8/layout/hProcess11"/>
    <dgm:cxn modelId="{708A1CA3-2D1A-4A6D-AA94-E81C42BE1234}" type="presParOf" srcId="{D57B0A33-7A7C-473D-8206-D8717F595E6D}" destId="{AD89751C-06A2-4AA0-B494-DA7EADEFF6E9}" srcOrd="1" destOrd="0" presId="urn:microsoft.com/office/officeart/2005/8/layout/hProcess11"/>
    <dgm:cxn modelId="{45A48648-9904-4327-9632-203D9C145F02}" type="presParOf" srcId="{D57B0A33-7A7C-473D-8206-D8717F595E6D}" destId="{0ACC7FB7-BFC0-4DAF-86C4-C85C33E86398}" srcOrd="2" destOrd="0" presId="urn:microsoft.com/office/officeart/2005/8/layout/hProcess11"/>
    <dgm:cxn modelId="{23D83903-C7DB-4830-B1B9-A4125AC06BFB}" type="presParOf" srcId="{DAA5517D-11E5-4A2C-9E8A-A9451214621D}" destId="{1F266B5D-6EDC-44C3-B7A5-306C1B5EA57A}" srcOrd="1" destOrd="0" presId="urn:microsoft.com/office/officeart/2005/8/layout/hProcess11"/>
    <dgm:cxn modelId="{1992FDFD-EBC0-4C4E-838F-8D62CCEE2D1C}" type="presParOf" srcId="{DAA5517D-11E5-4A2C-9E8A-A9451214621D}" destId="{B15F3A06-DAC0-4099-B812-F2F8DBD73066}" srcOrd="2" destOrd="0" presId="urn:microsoft.com/office/officeart/2005/8/layout/hProcess11"/>
    <dgm:cxn modelId="{A0E7151F-50E4-45F5-9562-F4691B936733}" type="presParOf" srcId="{B15F3A06-DAC0-4099-B812-F2F8DBD73066}" destId="{F2E0DE81-A881-4329-A959-659143E20B28}" srcOrd="0" destOrd="0" presId="urn:microsoft.com/office/officeart/2005/8/layout/hProcess11"/>
    <dgm:cxn modelId="{AE956BE0-70EC-46F3-82CF-B3F99912C4A7}" type="presParOf" srcId="{B15F3A06-DAC0-4099-B812-F2F8DBD73066}" destId="{3CAB6CAB-BE35-4F31-AAAE-1EBB4F0049D4}" srcOrd="1" destOrd="0" presId="urn:microsoft.com/office/officeart/2005/8/layout/hProcess11"/>
    <dgm:cxn modelId="{C93E5799-CED8-486E-A6B3-6823CB0BD568}" type="presParOf" srcId="{B15F3A06-DAC0-4099-B812-F2F8DBD73066}" destId="{99CF1719-C7E6-4531-87DB-D05940D2CCFA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5A7FEB-5EA0-44C4-A152-ABC7968135F0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16E57852-95FD-43B2-9502-B1AAC79385DA}">
      <dgm:prSet/>
      <dgm:spPr/>
      <dgm:t>
        <a:bodyPr/>
        <a:lstStyle/>
        <a:p>
          <a:r>
            <a:rPr lang="en-US" b="1"/>
            <a:t>Application to Flight Foods:</a:t>
          </a:r>
          <a:endParaRPr lang="en-US"/>
        </a:p>
      </dgm:t>
    </dgm:pt>
    <dgm:pt modelId="{2E2EC1DC-17AF-4451-A878-46BA6D8F3849}" type="parTrans" cxnId="{E5E3AF8D-1427-4CF2-9994-47406BD3FFE5}">
      <dgm:prSet/>
      <dgm:spPr/>
      <dgm:t>
        <a:bodyPr/>
        <a:lstStyle/>
        <a:p>
          <a:endParaRPr lang="en-US"/>
        </a:p>
      </dgm:t>
    </dgm:pt>
    <dgm:pt modelId="{2019CCD5-CB7A-4008-AACA-3FB4CB677EA5}" type="sibTrans" cxnId="{E5E3AF8D-1427-4CF2-9994-47406BD3FFE5}">
      <dgm:prSet/>
      <dgm:spPr/>
      <dgm:t>
        <a:bodyPr/>
        <a:lstStyle/>
        <a:p>
          <a:endParaRPr lang="en-US"/>
        </a:p>
      </dgm:t>
    </dgm:pt>
    <dgm:pt modelId="{6C0B5C06-894F-44E5-ACFD-AAF6BAAE82A9}">
      <dgm:prSet/>
      <dgm:spPr/>
      <dgm:t>
        <a:bodyPr/>
        <a:lstStyle/>
        <a:p>
          <a:r>
            <a:rPr lang="en-US" dirty="0"/>
            <a:t>Gary and his staff </a:t>
          </a:r>
          <a:r>
            <a:rPr lang="en-US" b="1" dirty="0"/>
            <a:t>lack shared experiences</a:t>
          </a:r>
          <a:r>
            <a:rPr lang="en-US" dirty="0"/>
            <a:t>, languages, and cultural understanding </a:t>
          </a:r>
          <a:r>
            <a:rPr lang="nl-NL" dirty="0"/>
            <a:t>(van Vuuren et al., 2021)</a:t>
          </a:r>
          <a:r>
            <a:rPr lang="en-US" dirty="0"/>
            <a:t>.</a:t>
          </a:r>
        </a:p>
      </dgm:t>
    </dgm:pt>
    <dgm:pt modelId="{5D29F398-AEF6-441E-91B8-C33146BC8171}" type="parTrans" cxnId="{E2276DFB-2986-48F8-B4FB-8F469FB03DE6}">
      <dgm:prSet/>
      <dgm:spPr/>
      <dgm:t>
        <a:bodyPr/>
        <a:lstStyle/>
        <a:p>
          <a:endParaRPr lang="en-US"/>
        </a:p>
      </dgm:t>
    </dgm:pt>
    <dgm:pt modelId="{3990AAD2-5D3F-4905-936A-ED665BB07625}" type="sibTrans" cxnId="{E2276DFB-2986-48F8-B4FB-8F469FB03DE6}">
      <dgm:prSet/>
      <dgm:spPr/>
      <dgm:t>
        <a:bodyPr/>
        <a:lstStyle/>
        <a:p>
          <a:endParaRPr lang="en-US"/>
        </a:p>
      </dgm:t>
    </dgm:pt>
    <dgm:pt modelId="{001D1C13-8149-443D-83D3-FE8421B8A56E}">
      <dgm:prSet/>
      <dgm:spPr/>
      <dgm:t>
        <a:bodyPr/>
        <a:lstStyle/>
        <a:p>
          <a:r>
            <a:rPr lang="en-US"/>
            <a:t>Communication becomes </a:t>
          </a:r>
          <a:r>
            <a:rPr lang="en-US" b="1"/>
            <a:t>one-directional</a:t>
          </a:r>
          <a:r>
            <a:rPr lang="en-US"/>
            <a:t>, preventing learning or feedback loops.</a:t>
          </a:r>
        </a:p>
      </dgm:t>
    </dgm:pt>
    <dgm:pt modelId="{DCAECA4A-3F10-4BD4-8A3B-7F7AA0FBF40B}" type="parTrans" cxnId="{5803B799-0676-4F7D-A6F2-BC2F99FC1FC0}">
      <dgm:prSet/>
      <dgm:spPr/>
      <dgm:t>
        <a:bodyPr/>
        <a:lstStyle/>
        <a:p>
          <a:endParaRPr lang="en-US"/>
        </a:p>
      </dgm:t>
    </dgm:pt>
    <dgm:pt modelId="{63E21608-1136-4569-A58E-CACED3DD16A0}" type="sibTrans" cxnId="{5803B799-0676-4F7D-A6F2-BC2F99FC1FC0}">
      <dgm:prSet/>
      <dgm:spPr/>
      <dgm:t>
        <a:bodyPr/>
        <a:lstStyle/>
        <a:p>
          <a:endParaRPr lang="en-US"/>
        </a:p>
      </dgm:t>
    </dgm:pt>
    <dgm:pt modelId="{CFFEAC2E-0B08-47D1-80E9-69F9FAD04DB4}">
      <dgm:prSet/>
      <dgm:spPr/>
      <dgm:t>
        <a:bodyPr/>
        <a:lstStyle/>
        <a:p>
          <a:r>
            <a:rPr lang="en-US" dirty="0"/>
            <a:t>Employees are unsure of what is expected due to unclear meaning of written signs (Holmes, 2017).</a:t>
          </a:r>
        </a:p>
      </dgm:t>
    </dgm:pt>
    <dgm:pt modelId="{FCA9CA47-0C30-4D16-BC13-F6CFF6CB8BC6}" type="parTrans" cxnId="{FE440137-9D26-4F6A-A88B-3EAA8B5850A7}">
      <dgm:prSet/>
      <dgm:spPr/>
      <dgm:t>
        <a:bodyPr/>
        <a:lstStyle/>
        <a:p>
          <a:endParaRPr lang="en-US"/>
        </a:p>
      </dgm:t>
    </dgm:pt>
    <dgm:pt modelId="{FC2B9386-244E-4938-B5A5-5F37E65F92B9}" type="sibTrans" cxnId="{FE440137-9D26-4F6A-A88B-3EAA8B5850A7}">
      <dgm:prSet/>
      <dgm:spPr/>
      <dgm:t>
        <a:bodyPr/>
        <a:lstStyle/>
        <a:p>
          <a:endParaRPr lang="en-US"/>
        </a:p>
      </dgm:t>
    </dgm:pt>
    <dgm:pt modelId="{F3AD18F7-186A-4114-9286-608BFA00F266}" type="pres">
      <dgm:prSet presAssocID="{1A5A7FEB-5EA0-44C4-A152-ABC7968135F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AC6FF57-1B38-40D8-9FF6-CCCF3E15D0FF}" type="pres">
      <dgm:prSet presAssocID="{16E57852-95FD-43B2-9502-B1AAC79385DA}" presName="hierRoot1" presStyleCnt="0">
        <dgm:presLayoutVars>
          <dgm:hierBranch val="init"/>
        </dgm:presLayoutVars>
      </dgm:prSet>
      <dgm:spPr/>
    </dgm:pt>
    <dgm:pt modelId="{79DC8CBC-2072-4641-9B90-8AC79021B8D8}" type="pres">
      <dgm:prSet presAssocID="{16E57852-95FD-43B2-9502-B1AAC79385DA}" presName="rootComposite1" presStyleCnt="0"/>
      <dgm:spPr/>
    </dgm:pt>
    <dgm:pt modelId="{8F828176-08DF-49E8-BE77-9E050FCABD28}" type="pres">
      <dgm:prSet presAssocID="{16E57852-95FD-43B2-9502-B1AAC79385DA}" presName="rootText1" presStyleLbl="node0" presStyleIdx="0" presStyleCnt="1">
        <dgm:presLayoutVars>
          <dgm:chPref val="3"/>
        </dgm:presLayoutVars>
      </dgm:prSet>
      <dgm:spPr/>
    </dgm:pt>
    <dgm:pt modelId="{BBADD5DC-DC1C-4935-82FF-12B0D89163BC}" type="pres">
      <dgm:prSet presAssocID="{16E57852-95FD-43B2-9502-B1AAC79385DA}" presName="rootConnector1" presStyleLbl="node1" presStyleIdx="0" presStyleCnt="0"/>
      <dgm:spPr/>
    </dgm:pt>
    <dgm:pt modelId="{1CACEE3F-05D7-443F-ABEC-AF93BA4DABEB}" type="pres">
      <dgm:prSet presAssocID="{16E57852-95FD-43B2-9502-B1AAC79385DA}" presName="hierChild2" presStyleCnt="0"/>
      <dgm:spPr/>
    </dgm:pt>
    <dgm:pt modelId="{77D83E1A-23E5-4CF9-A1D0-022A2157CD4B}" type="pres">
      <dgm:prSet presAssocID="{5D29F398-AEF6-441E-91B8-C33146BC8171}" presName="Name64" presStyleLbl="parChTrans1D2" presStyleIdx="0" presStyleCnt="3"/>
      <dgm:spPr/>
    </dgm:pt>
    <dgm:pt modelId="{C5219AA6-2E03-4FCC-B77B-B2946E111CF8}" type="pres">
      <dgm:prSet presAssocID="{6C0B5C06-894F-44E5-ACFD-AAF6BAAE82A9}" presName="hierRoot2" presStyleCnt="0">
        <dgm:presLayoutVars>
          <dgm:hierBranch val="init"/>
        </dgm:presLayoutVars>
      </dgm:prSet>
      <dgm:spPr/>
    </dgm:pt>
    <dgm:pt modelId="{46066F79-EAA4-42F7-BEDC-C99415DE48CA}" type="pres">
      <dgm:prSet presAssocID="{6C0B5C06-894F-44E5-ACFD-AAF6BAAE82A9}" presName="rootComposite" presStyleCnt="0"/>
      <dgm:spPr/>
    </dgm:pt>
    <dgm:pt modelId="{8B31D01A-D91E-4ADF-8532-21E3D74D19B4}" type="pres">
      <dgm:prSet presAssocID="{6C0B5C06-894F-44E5-ACFD-AAF6BAAE82A9}" presName="rootText" presStyleLbl="node2" presStyleIdx="0" presStyleCnt="3">
        <dgm:presLayoutVars>
          <dgm:chPref val="3"/>
        </dgm:presLayoutVars>
      </dgm:prSet>
      <dgm:spPr/>
    </dgm:pt>
    <dgm:pt modelId="{3C80ED8F-2BE6-4D01-99E1-D5902413B319}" type="pres">
      <dgm:prSet presAssocID="{6C0B5C06-894F-44E5-ACFD-AAF6BAAE82A9}" presName="rootConnector" presStyleLbl="node2" presStyleIdx="0" presStyleCnt="3"/>
      <dgm:spPr/>
    </dgm:pt>
    <dgm:pt modelId="{3AFA8996-EEA8-4E2C-B475-7E6022A69093}" type="pres">
      <dgm:prSet presAssocID="{6C0B5C06-894F-44E5-ACFD-AAF6BAAE82A9}" presName="hierChild4" presStyleCnt="0"/>
      <dgm:spPr/>
    </dgm:pt>
    <dgm:pt modelId="{ED2D3616-F6D5-43BA-827E-718FFFDF80A7}" type="pres">
      <dgm:prSet presAssocID="{6C0B5C06-894F-44E5-ACFD-AAF6BAAE82A9}" presName="hierChild5" presStyleCnt="0"/>
      <dgm:spPr/>
    </dgm:pt>
    <dgm:pt modelId="{8E82A509-A0AB-45F2-B8DD-C16FCF29620A}" type="pres">
      <dgm:prSet presAssocID="{DCAECA4A-3F10-4BD4-8A3B-7F7AA0FBF40B}" presName="Name64" presStyleLbl="parChTrans1D2" presStyleIdx="1" presStyleCnt="3"/>
      <dgm:spPr/>
    </dgm:pt>
    <dgm:pt modelId="{1052A0AC-9812-40C0-BBDF-590CE73D9E0E}" type="pres">
      <dgm:prSet presAssocID="{001D1C13-8149-443D-83D3-FE8421B8A56E}" presName="hierRoot2" presStyleCnt="0">
        <dgm:presLayoutVars>
          <dgm:hierBranch val="init"/>
        </dgm:presLayoutVars>
      </dgm:prSet>
      <dgm:spPr/>
    </dgm:pt>
    <dgm:pt modelId="{90DAEC14-D2DD-4A06-AB45-5B1B5FA59E22}" type="pres">
      <dgm:prSet presAssocID="{001D1C13-8149-443D-83D3-FE8421B8A56E}" presName="rootComposite" presStyleCnt="0"/>
      <dgm:spPr/>
    </dgm:pt>
    <dgm:pt modelId="{1F269878-7508-4526-B972-5BDA10A52DEE}" type="pres">
      <dgm:prSet presAssocID="{001D1C13-8149-443D-83D3-FE8421B8A56E}" presName="rootText" presStyleLbl="node2" presStyleIdx="1" presStyleCnt="3">
        <dgm:presLayoutVars>
          <dgm:chPref val="3"/>
        </dgm:presLayoutVars>
      </dgm:prSet>
      <dgm:spPr/>
    </dgm:pt>
    <dgm:pt modelId="{4862B08D-FC03-430F-8C03-E38DCE3D1A0C}" type="pres">
      <dgm:prSet presAssocID="{001D1C13-8149-443D-83D3-FE8421B8A56E}" presName="rootConnector" presStyleLbl="node2" presStyleIdx="1" presStyleCnt="3"/>
      <dgm:spPr/>
    </dgm:pt>
    <dgm:pt modelId="{F6F87B98-B774-4AD5-931F-735A9A974710}" type="pres">
      <dgm:prSet presAssocID="{001D1C13-8149-443D-83D3-FE8421B8A56E}" presName="hierChild4" presStyleCnt="0"/>
      <dgm:spPr/>
    </dgm:pt>
    <dgm:pt modelId="{5D7FD049-BD83-4311-8B36-25BB4D76BF5D}" type="pres">
      <dgm:prSet presAssocID="{001D1C13-8149-443D-83D3-FE8421B8A56E}" presName="hierChild5" presStyleCnt="0"/>
      <dgm:spPr/>
    </dgm:pt>
    <dgm:pt modelId="{6F3FFC8B-0E08-401A-B679-D976A0B73B48}" type="pres">
      <dgm:prSet presAssocID="{FCA9CA47-0C30-4D16-BC13-F6CFF6CB8BC6}" presName="Name64" presStyleLbl="parChTrans1D2" presStyleIdx="2" presStyleCnt="3"/>
      <dgm:spPr/>
    </dgm:pt>
    <dgm:pt modelId="{9BAD456A-F303-45A6-8A07-A3DC69279D7F}" type="pres">
      <dgm:prSet presAssocID="{CFFEAC2E-0B08-47D1-80E9-69F9FAD04DB4}" presName="hierRoot2" presStyleCnt="0">
        <dgm:presLayoutVars>
          <dgm:hierBranch val="init"/>
        </dgm:presLayoutVars>
      </dgm:prSet>
      <dgm:spPr/>
    </dgm:pt>
    <dgm:pt modelId="{3D05EE92-7262-49BE-A317-CEECE2F2A8ED}" type="pres">
      <dgm:prSet presAssocID="{CFFEAC2E-0B08-47D1-80E9-69F9FAD04DB4}" presName="rootComposite" presStyleCnt="0"/>
      <dgm:spPr/>
    </dgm:pt>
    <dgm:pt modelId="{5FCE6C65-21BF-436B-BA90-613A471175A7}" type="pres">
      <dgm:prSet presAssocID="{CFFEAC2E-0B08-47D1-80E9-69F9FAD04DB4}" presName="rootText" presStyleLbl="node2" presStyleIdx="2" presStyleCnt="3">
        <dgm:presLayoutVars>
          <dgm:chPref val="3"/>
        </dgm:presLayoutVars>
      </dgm:prSet>
      <dgm:spPr/>
    </dgm:pt>
    <dgm:pt modelId="{FB845A50-6B4A-4F91-9AD1-6A1FFE52F182}" type="pres">
      <dgm:prSet presAssocID="{CFFEAC2E-0B08-47D1-80E9-69F9FAD04DB4}" presName="rootConnector" presStyleLbl="node2" presStyleIdx="2" presStyleCnt="3"/>
      <dgm:spPr/>
    </dgm:pt>
    <dgm:pt modelId="{2A4CE8C3-6380-49B8-8C62-C9A8F2E60720}" type="pres">
      <dgm:prSet presAssocID="{CFFEAC2E-0B08-47D1-80E9-69F9FAD04DB4}" presName="hierChild4" presStyleCnt="0"/>
      <dgm:spPr/>
    </dgm:pt>
    <dgm:pt modelId="{CC64C44A-FBE5-4154-B263-D040DA19A354}" type="pres">
      <dgm:prSet presAssocID="{CFFEAC2E-0B08-47D1-80E9-69F9FAD04DB4}" presName="hierChild5" presStyleCnt="0"/>
      <dgm:spPr/>
    </dgm:pt>
    <dgm:pt modelId="{95ABED14-13D5-4B10-9D33-B029EE2DA8F1}" type="pres">
      <dgm:prSet presAssocID="{16E57852-95FD-43B2-9502-B1AAC79385DA}" presName="hierChild3" presStyleCnt="0"/>
      <dgm:spPr/>
    </dgm:pt>
  </dgm:ptLst>
  <dgm:cxnLst>
    <dgm:cxn modelId="{242B0C06-0984-40EB-985A-BEC516294F2F}" type="presOf" srcId="{6C0B5C06-894F-44E5-ACFD-AAF6BAAE82A9}" destId="{3C80ED8F-2BE6-4D01-99E1-D5902413B319}" srcOrd="1" destOrd="0" presId="urn:microsoft.com/office/officeart/2009/3/layout/HorizontalOrganizationChart"/>
    <dgm:cxn modelId="{736D7E2B-E88F-41D7-AF98-9D7F870D6381}" type="presOf" srcId="{5D29F398-AEF6-441E-91B8-C33146BC8171}" destId="{77D83E1A-23E5-4CF9-A1D0-022A2157CD4B}" srcOrd="0" destOrd="0" presId="urn:microsoft.com/office/officeart/2009/3/layout/HorizontalOrganizationChart"/>
    <dgm:cxn modelId="{FE440137-9D26-4F6A-A88B-3EAA8B5850A7}" srcId="{16E57852-95FD-43B2-9502-B1AAC79385DA}" destId="{CFFEAC2E-0B08-47D1-80E9-69F9FAD04DB4}" srcOrd="2" destOrd="0" parTransId="{FCA9CA47-0C30-4D16-BC13-F6CFF6CB8BC6}" sibTransId="{FC2B9386-244E-4938-B5A5-5F37E65F92B9}"/>
    <dgm:cxn modelId="{BF9E3660-2340-43F5-B428-80EB6BF13E13}" type="presOf" srcId="{001D1C13-8149-443D-83D3-FE8421B8A56E}" destId="{1F269878-7508-4526-B972-5BDA10A52DEE}" srcOrd="0" destOrd="0" presId="urn:microsoft.com/office/officeart/2009/3/layout/HorizontalOrganizationChart"/>
    <dgm:cxn modelId="{1F88F950-E167-4C81-BBB2-DED5ADA08005}" type="presOf" srcId="{16E57852-95FD-43B2-9502-B1AAC79385DA}" destId="{8F828176-08DF-49E8-BE77-9E050FCABD28}" srcOrd="0" destOrd="0" presId="urn:microsoft.com/office/officeart/2009/3/layout/HorizontalOrganizationChart"/>
    <dgm:cxn modelId="{C1375A59-7191-4C26-9823-BAC6308222F3}" type="presOf" srcId="{6C0B5C06-894F-44E5-ACFD-AAF6BAAE82A9}" destId="{8B31D01A-D91E-4ADF-8532-21E3D74D19B4}" srcOrd="0" destOrd="0" presId="urn:microsoft.com/office/officeart/2009/3/layout/HorizontalOrganizationChart"/>
    <dgm:cxn modelId="{74D88D7F-B625-4C18-81DB-EDC523ADC6F1}" type="presOf" srcId="{CFFEAC2E-0B08-47D1-80E9-69F9FAD04DB4}" destId="{5FCE6C65-21BF-436B-BA90-613A471175A7}" srcOrd="0" destOrd="0" presId="urn:microsoft.com/office/officeart/2009/3/layout/HorizontalOrganizationChart"/>
    <dgm:cxn modelId="{D0F3DD80-B553-4065-A7EF-05D5018CD58A}" type="presOf" srcId="{1A5A7FEB-5EA0-44C4-A152-ABC7968135F0}" destId="{F3AD18F7-186A-4114-9286-608BFA00F266}" srcOrd="0" destOrd="0" presId="urn:microsoft.com/office/officeart/2009/3/layout/HorizontalOrganizationChart"/>
    <dgm:cxn modelId="{E5E3AF8D-1427-4CF2-9994-47406BD3FFE5}" srcId="{1A5A7FEB-5EA0-44C4-A152-ABC7968135F0}" destId="{16E57852-95FD-43B2-9502-B1AAC79385DA}" srcOrd="0" destOrd="0" parTransId="{2E2EC1DC-17AF-4451-A878-46BA6D8F3849}" sibTransId="{2019CCD5-CB7A-4008-AACA-3FB4CB677EA5}"/>
    <dgm:cxn modelId="{5803B799-0676-4F7D-A6F2-BC2F99FC1FC0}" srcId="{16E57852-95FD-43B2-9502-B1AAC79385DA}" destId="{001D1C13-8149-443D-83D3-FE8421B8A56E}" srcOrd="1" destOrd="0" parTransId="{DCAECA4A-3F10-4BD4-8A3B-7F7AA0FBF40B}" sibTransId="{63E21608-1136-4569-A58E-CACED3DD16A0}"/>
    <dgm:cxn modelId="{28E399A8-CA3F-43F4-AC43-9234065DEE86}" type="presOf" srcId="{16E57852-95FD-43B2-9502-B1AAC79385DA}" destId="{BBADD5DC-DC1C-4935-82FF-12B0D89163BC}" srcOrd="1" destOrd="0" presId="urn:microsoft.com/office/officeart/2009/3/layout/HorizontalOrganizationChart"/>
    <dgm:cxn modelId="{19BBF9BE-5F61-444A-BF5E-B2331C9591C6}" type="presOf" srcId="{001D1C13-8149-443D-83D3-FE8421B8A56E}" destId="{4862B08D-FC03-430F-8C03-E38DCE3D1A0C}" srcOrd="1" destOrd="0" presId="urn:microsoft.com/office/officeart/2009/3/layout/HorizontalOrganizationChart"/>
    <dgm:cxn modelId="{95C5ACD4-66DD-45CB-8503-73B99F4EBA44}" type="presOf" srcId="{CFFEAC2E-0B08-47D1-80E9-69F9FAD04DB4}" destId="{FB845A50-6B4A-4F91-9AD1-6A1FFE52F182}" srcOrd="1" destOrd="0" presId="urn:microsoft.com/office/officeart/2009/3/layout/HorizontalOrganizationChart"/>
    <dgm:cxn modelId="{758801E3-6FF9-4B6C-A6C3-624308D6494B}" type="presOf" srcId="{FCA9CA47-0C30-4D16-BC13-F6CFF6CB8BC6}" destId="{6F3FFC8B-0E08-401A-B679-D976A0B73B48}" srcOrd="0" destOrd="0" presId="urn:microsoft.com/office/officeart/2009/3/layout/HorizontalOrganizationChart"/>
    <dgm:cxn modelId="{AB12CDEC-7284-4CC5-8422-9045639E766A}" type="presOf" srcId="{DCAECA4A-3F10-4BD4-8A3B-7F7AA0FBF40B}" destId="{8E82A509-A0AB-45F2-B8DD-C16FCF29620A}" srcOrd="0" destOrd="0" presId="urn:microsoft.com/office/officeart/2009/3/layout/HorizontalOrganizationChart"/>
    <dgm:cxn modelId="{E2276DFB-2986-48F8-B4FB-8F469FB03DE6}" srcId="{16E57852-95FD-43B2-9502-B1AAC79385DA}" destId="{6C0B5C06-894F-44E5-ACFD-AAF6BAAE82A9}" srcOrd="0" destOrd="0" parTransId="{5D29F398-AEF6-441E-91B8-C33146BC8171}" sibTransId="{3990AAD2-5D3F-4905-936A-ED665BB07625}"/>
    <dgm:cxn modelId="{67789D44-FA8A-4ED4-A414-1959CA0338B8}" type="presParOf" srcId="{F3AD18F7-186A-4114-9286-608BFA00F266}" destId="{0AC6FF57-1B38-40D8-9FF6-CCCF3E15D0FF}" srcOrd="0" destOrd="0" presId="urn:microsoft.com/office/officeart/2009/3/layout/HorizontalOrganizationChart"/>
    <dgm:cxn modelId="{6CF6DC5A-8554-43A2-9DB0-0BC47AD2C39C}" type="presParOf" srcId="{0AC6FF57-1B38-40D8-9FF6-CCCF3E15D0FF}" destId="{79DC8CBC-2072-4641-9B90-8AC79021B8D8}" srcOrd="0" destOrd="0" presId="urn:microsoft.com/office/officeart/2009/3/layout/HorizontalOrganizationChart"/>
    <dgm:cxn modelId="{F43F7F6B-3A30-4239-A968-458716757D5C}" type="presParOf" srcId="{79DC8CBC-2072-4641-9B90-8AC79021B8D8}" destId="{8F828176-08DF-49E8-BE77-9E050FCABD28}" srcOrd="0" destOrd="0" presId="urn:microsoft.com/office/officeart/2009/3/layout/HorizontalOrganizationChart"/>
    <dgm:cxn modelId="{935F7E0B-EF8E-484D-A125-A63A970C9322}" type="presParOf" srcId="{79DC8CBC-2072-4641-9B90-8AC79021B8D8}" destId="{BBADD5DC-DC1C-4935-82FF-12B0D89163BC}" srcOrd="1" destOrd="0" presId="urn:microsoft.com/office/officeart/2009/3/layout/HorizontalOrganizationChart"/>
    <dgm:cxn modelId="{48B7F0AC-72D8-4D36-8154-85971AEE28F3}" type="presParOf" srcId="{0AC6FF57-1B38-40D8-9FF6-CCCF3E15D0FF}" destId="{1CACEE3F-05D7-443F-ABEC-AF93BA4DABEB}" srcOrd="1" destOrd="0" presId="urn:microsoft.com/office/officeart/2009/3/layout/HorizontalOrganizationChart"/>
    <dgm:cxn modelId="{97FD3601-6306-49F1-BE6E-614C8AA462BE}" type="presParOf" srcId="{1CACEE3F-05D7-443F-ABEC-AF93BA4DABEB}" destId="{77D83E1A-23E5-4CF9-A1D0-022A2157CD4B}" srcOrd="0" destOrd="0" presId="urn:microsoft.com/office/officeart/2009/3/layout/HorizontalOrganizationChart"/>
    <dgm:cxn modelId="{32B9BD3A-3FAB-4A8A-9D52-AF2C489ADE41}" type="presParOf" srcId="{1CACEE3F-05D7-443F-ABEC-AF93BA4DABEB}" destId="{C5219AA6-2E03-4FCC-B77B-B2946E111CF8}" srcOrd="1" destOrd="0" presId="urn:microsoft.com/office/officeart/2009/3/layout/HorizontalOrganizationChart"/>
    <dgm:cxn modelId="{72E63E0E-584D-473E-85AE-8D69FF876E14}" type="presParOf" srcId="{C5219AA6-2E03-4FCC-B77B-B2946E111CF8}" destId="{46066F79-EAA4-42F7-BEDC-C99415DE48CA}" srcOrd="0" destOrd="0" presId="urn:microsoft.com/office/officeart/2009/3/layout/HorizontalOrganizationChart"/>
    <dgm:cxn modelId="{EEA77949-F6D8-4A64-9DCD-6722AE700A7B}" type="presParOf" srcId="{46066F79-EAA4-42F7-BEDC-C99415DE48CA}" destId="{8B31D01A-D91E-4ADF-8532-21E3D74D19B4}" srcOrd="0" destOrd="0" presId="urn:microsoft.com/office/officeart/2009/3/layout/HorizontalOrganizationChart"/>
    <dgm:cxn modelId="{0A6A51A9-6F1A-40CF-9F83-D0EFFCDA6246}" type="presParOf" srcId="{46066F79-EAA4-42F7-BEDC-C99415DE48CA}" destId="{3C80ED8F-2BE6-4D01-99E1-D5902413B319}" srcOrd="1" destOrd="0" presId="urn:microsoft.com/office/officeart/2009/3/layout/HorizontalOrganizationChart"/>
    <dgm:cxn modelId="{51E80262-8CF6-488C-B759-CB9791F97866}" type="presParOf" srcId="{C5219AA6-2E03-4FCC-B77B-B2946E111CF8}" destId="{3AFA8996-EEA8-4E2C-B475-7E6022A69093}" srcOrd="1" destOrd="0" presId="urn:microsoft.com/office/officeart/2009/3/layout/HorizontalOrganizationChart"/>
    <dgm:cxn modelId="{45A3DD96-048F-40DA-93EE-135FC438BF38}" type="presParOf" srcId="{C5219AA6-2E03-4FCC-B77B-B2946E111CF8}" destId="{ED2D3616-F6D5-43BA-827E-718FFFDF80A7}" srcOrd="2" destOrd="0" presId="urn:microsoft.com/office/officeart/2009/3/layout/HorizontalOrganizationChart"/>
    <dgm:cxn modelId="{E06D78BA-B23B-45D1-9623-7F84183AACB1}" type="presParOf" srcId="{1CACEE3F-05D7-443F-ABEC-AF93BA4DABEB}" destId="{8E82A509-A0AB-45F2-B8DD-C16FCF29620A}" srcOrd="2" destOrd="0" presId="urn:microsoft.com/office/officeart/2009/3/layout/HorizontalOrganizationChart"/>
    <dgm:cxn modelId="{C76275C9-FD52-4E63-9B50-92B2D6A28171}" type="presParOf" srcId="{1CACEE3F-05D7-443F-ABEC-AF93BA4DABEB}" destId="{1052A0AC-9812-40C0-BBDF-590CE73D9E0E}" srcOrd="3" destOrd="0" presId="urn:microsoft.com/office/officeart/2009/3/layout/HorizontalOrganizationChart"/>
    <dgm:cxn modelId="{F641340C-B796-4C3A-B27D-F167ACAA18C3}" type="presParOf" srcId="{1052A0AC-9812-40C0-BBDF-590CE73D9E0E}" destId="{90DAEC14-D2DD-4A06-AB45-5B1B5FA59E22}" srcOrd="0" destOrd="0" presId="urn:microsoft.com/office/officeart/2009/3/layout/HorizontalOrganizationChart"/>
    <dgm:cxn modelId="{477B08B3-C216-4D6B-B1E6-4A1ED6517887}" type="presParOf" srcId="{90DAEC14-D2DD-4A06-AB45-5B1B5FA59E22}" destId="{1F269878-7508-4526-B972-5BDA10A52DEE}" srcOrd="0" destOrd="0" presId="urn:microsoft.com/office/officeart/2009/3/layout/HorizontalOrganizationChart"/>
    <dgm:cxn modelId="{B74CFC64-9EBC-4840-AF44-798761C33DF5}" type="presParOf" srcId="{90DAEC14-D2DD-4A06-AB45-5B1B5FA59E22}" destId="{4862B08D-FC03-430F-8C03-E38DCE3D1A0C}" srcOrd="1" destOrd="0" presId="urn:microsoft.com/office/officeart/2009/3/layout/HorizontalOrganizationChart"/>
    <dgm:cxn modelId="{A8198379-B280-4D56-A8EF-6CADBBB99600}" type="presParOf" srcId="{1052A0AC-9812-40C0-BBDF-590CE73D9E0E}" destId="{F6F87B98-B774-4AD5-931F-735A9A974710}" srcOrd="1" destOrd="0" presId="urn:microsoft.com/office/officeart/2009/3/layout/HorizontalOrganizationChart"/>
    <dgm:cxn modelId="{B90C7EEB-A080-4C36-9F90-84B5776E6EDC}" type="presParOf" srcId="{1052A0AC-9812-40C0-BBDF-590CE73D9E0E}" destId="{5D7FD049-BD83-4311-8B36-25BB4D76BF5D}" srcOrd="2" destOrd="0" presId="urn:microsoft.com/office/officeart/2009/3/layout/HorizontalOrganizationChart"/>
    <dgm:cxn modelId="{9AEC615D-05E3-4A81-B05A-2D58B82BB6A9}" type="presParOf" srcId="{1CACEE3F-05D7-443F-ABEC-AF93BA4DABEB}" destId="{6F3FFC8B-0E08-401A-B679-D976A0B73B48}" srcOrd="4" destOrd="0" presId="urn:microsoft.com/office/officeart/2009/3/layout/HorizontalOrganizationChart"/>
    <dgm:cxn modelId="{2F4F4081-AF81-4458-844B-808F810F82A8}" type="presParOf" srcId="{1CACEE3F-05D7-443F-ABEC-AF93BA4DABEB}" destId="{9BAD456A-F303-45A6-8A07-A3DC69279D7F}" srcOrd="5" destOrd="0" presId="urn:microsoft.com/office/officeart/2009/3/layout/HorizontalOrganizationChart"/>
    <dgm:cxn modelId="{2AF90767-9FDE-42FE-B230-431B6365544F}" type="presParOf" srcId="{9BAD456A-F303-45A6-8A07-A3DC69279D7F}" destId="{3D05EE92-7262-49BE-A317-CEECE2F2A8ED}" srcOrd="0" destOrd="0" presId="urn:microsoft.com/office/officeart/2009/3/layout/HorizontalOrganizationChart"/>
    <dgm:cxn modelId="{E1BFF474-9344-43DC-9D02-57B657E04F59}" type="presParOf" srcId="{3D05EE92-7262-49BE-A317-CEECE2F2A8ED}" destId="{5FCE6C65-21BF-436B-BA90-613A471175A7}" srcOrd="0" destOrd="0" presId="urn:microsoft.com/office/officeart/2009/3/layout/HorizontalOrganizationChart"/>
    <dgm:cxn modelId="{3B86D196-91EF-4A90-8033-67F38B05D8F5}" type="presParOf" srcId="{3D05EE92-7262-49BE-A317-CEECE2F2A8ED}" destId="{FB845A50-6B4A-4F91-9AD1-6A1FFE52F182}" srcOrd="1" destOrd="0" presId="urn:microsoft.com/office/officeart/2009/3/layout/HorizontalOrganizationChart"/>
    <dgm:cxn modelId="{B15B4D18-E757-4CF2-A2AB-C6278795F186}" type="presParOf" srcId="{9BAD456A-F303-45A6-8A07-A3DC69279D7F}" destId="{2A4CE8C3-6380-49B8-8C62-C9A8F2E60720}" srcOrd="1" destOrd="0" presId="urn:microsoft.com/office/officeart/2009/3/layout/HorizontalOrganizationChart"/>
    <dgm:cxn modelId="{A36E7713-95B1-49A4-A4A7-3F12340695AA}" type="presParOf" srcId="{9BAD456A-F303-45A6-8A07-A3DC69279D7F}" destId="{CC64C44A-FBE5-4154-B263-D040DA19A354}" srcOrd="2" destOrd="0" presId="urn:microsoft.com/office/officeart/2009/3/layout/HorizontalOrganizationChart"/>
    <dgm:cxn modelId="{691FABA0-A927-4E0F-8757-7819DE905A75}" type="presParOf" srcId="{0AC6FF57-1B38-40D8-9FF6-CCCF3E15D0FF}" destId="{95ABED14-13D5-4B10-9D33-B029EE2DA8F1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37535B-1BD0-404F-8792-6B3FF842E1D6}" type="doc">
      <dgm:prSet loTypeId="urn:microsoft.com/office/officeart/2005/8/layout/target3" loCatId="relationship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en-US"/>
        </a:p>
      </dgm:t>
    </dgm:pt>
    <dgm:pt modelId="{623D3D8B-5743-4E6B-A496-426AB2AFF10A}">
      <dgm:prSet custT="1"/>
      <dgm:spPr/>
      <dgm:t>
        <a:bodyPr/>
        <a:lstStyle/>
        <a:p>
          <a:r>
            <a:rPr lang="en-US" sz="2000" b="1" dirty="0">
              <a:latin typeface="Calibri" panose="020F0502020204030204" pitchFamily="34" charset="0"/>
              <a:cs typeface="Calibri" panose="020F0502020204030204" pitchFamily="34" charset="0"/>
            </a:rPr>
            <a:t>Model Components: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3A7F130-830A-4436-BFF9-B03314E16AB0}" type="parTrans" cxnId="{E12E5FE6-708E-415C-9201-861FD9856F1B}">
      <dgm:prSet/>
      <dgm:spPr/>
      <dgm:t>
        <a:bodyPr/>
        <a:lstStyle/>
        <a:p>
          <a:endParaRPr lang="en-US"/>
        </a:p>
      </dgm:t>
    </dgm:pt>
    <dgm:pt modelId="{8A88D0D4-01BF-47DD-84D8-1D8A35E9A211}" type="sibTrans" cxnId="{E12E5FE6-708E-415C-9201-861FD9856F1B}">
      <dgm:prSet/>
      <dgm:spPr/>
      <dgm:t>
        <a:bodyPr/>
        <a:lstStyle/>
        <a:p>
          <a:endParaRPr lang="en-US"/>
        </a:p>
      </dgm:t>
    </dgm:pt>
    <dgm:pt modelId="{1D045C64-F46D-4D21-8747-ED6008A2C346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Source – Message – Channel – Receiver</a:t>
          </a:r>
          <a:b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Each element is influenced by </a:t>
          </a:r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communication skills, attitudes, knowledge, social system, and culture.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32F0C79-F11B-4474-962D-7D4E83D9778D}" type="parTrans" cxnId="{BF60C4FB-59AE-460F-A77B-4496B4115696}">
      <dgm:prSet/>
      <dgm:spPr/>
      <dgm:t>
        <a:bodyPr/>
        <a:lstStyle/>
        <a:p>
          <a:endParaRPr lang="en-US"/>
        </a:p>
      </dgm:t>
    </dgm:pt>
    <dgm:pt modelId="{ECD724C2-343B-4FE3-9E55-4676C49B98EE}" type="sibTrans" cxnId="{BF60C4FB-59AE-460F-A77B-4496B4115696}">
      <dgm:prSet/>
      <dgm:spPr/>
      <dgm:t>
        <a:bodyPr/>
        <a:lstStyle/>
        <a:p>
          <a:endParaRPr lang="en-US"/>
        </a:p>
      </dgm:t>
    </dgm:pt>
    <dgm:pt modelId="{C582A253-FDA9-4A5E-93F5-0A1117CEB407}">
      <dgm:prSet custT="1"/>
      <dgm:spPr/>
      <dgm:t>
        <a:bodyPr/>
        <a:lstStyle/>
        <a:p>
          <a:r>
            <a:rPr lang="en-US" sz="2000" b="1" dirty="0"/>
            <a:t>Application to Flight Foods:</a:t>
          </a:r>
          <a:endParaRPr lang="en-US" sz="2000" dirty="0"/>
        </a:p>
      </dgm:t>
    </dgm:pt>
    <dgm:pt modelId="{1224C640-0A83-4FF7-861A-9725B4240BCF}" type="parTrans" cxnId="{3990C23B-5608-4F05-9CEC-F2B1D0DE1A51}">
      <dgm:prSet/>
      <dgm:spPr/>
      <dgm:t>
        <a:bodyPr/>
        <a:lstStyle/>
        <a:p>
          <a:endParaRPr lang="en-US"/>
        </a:p>
      </dgm:t>
    </dgm:pt>
    <dgm:pt modelId="{B5A3B070-26D9-4841-8C1E-AB8608D280D5}" type="sibTrans" cxnId="{3990C23B-5608-4F05-9CEC-F2B1D0DE1A51}">
      <dgm:prSet/>
      <dgm:spPr/>
      <dgm:t>
        <a:bodyPr/>
        <a:lstStyle/>
        <a:p>
          <a:endParaRPr lang="en-US"/>
        </a:p>
      </dgm:t>
    </dgm:pt>
    <dgm:pt modelId="{89D04CF7-F7F7-4394-9C63-312189E52F22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Source (Gary):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Skilled in hygiene but lacks intercultural communication ability.</a:t>
          </a:r>
        </a:p>
      </dgm:t>
    </dgm:pt>
    <dgm:pt modelId="{F6D6E939-B3CD-40D5-AD46-11BD8305FBC9}" type="parTrans" cxnId="{51B44E8E-69AC-4C29-972C-71BF77F4D453}">
      <dgm:prSet/>
      <dgm:spPr/>
      <dgm:t>
        <a:bodyPr/>
        <a:lstStyle/>
        <a:p>
          <a:endParaRPr lang="en-US"/>
        </a:p>
      </dgm:t>
    </dgm:pt>
    <dgm:pt modelId="{C5A9AA94-C700-44F2-827E-E58CF2F57291}" type="sibTrans" cxnId="{51B44E8E-69AC-4C29-972C-71BF77F4D453}">
      <dgm:prSet/>
      <dgm:spPr/>
      <dgm:t>
        <a:bodyPr/>
        <a:lstStyle/>
        <a:p>
          <a:endParaRPr lang="en-US"/>
        </a:p>
      </dgm:t>
    </dgm:pt>
    <dgm:pt modelId="{19F7387E-EF90-4B78-8950-29FB98E2A110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Message: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Hygiene instructions framed in English-only text, often misinterpreted (Jenifer and Raman, 2015).</a:t>
          </a:r>
        </a:p>
      </dgm:t>
    </dgm:pt>
    <dgm:pt modelId="{6DB3D6AC-0085-4FE7-B42C-8F3CC303B562}" type="parTrans" cxnId="{8A8B6562-C220-4677-AAC3-ABC65F5F2131}">
      <dgm:prSet/>
      <dgm:spPr/>
      <dgm:t>
        <a:bodyPr/>
        <a:lstStyle/>
        <a:p>
          <a:endParaRPr lang="en-US"/>
        </a:p>
      </dgm:t>
    </dgm:pt>
    <dgm:pt modelId="{5F5B0FB1-6DE4-4490-A833-710B54F13A33}" type="sibTrans" cxnId="{8A8B6562-C220-4677-AAC3-ABC65F5F2131}">
      <dgm:prSet/>
      <dgm:spPr/>
      <dgm:t>
        <a:bodyPr/>
        <a:lstStyle/>
        <a:p>
          <a:endParaRPr lang="en-US"/>
        </a:p>
      </dgm:t>
    </dgm:pt>
    <dgm:pt modelId="{5140DFCE-7C45-45DF-9B31-0288694AD19A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Channel: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Noisy verbal communication and complex written signs.</a:t>
          </a:r>
        </a:p>
      </dgm:t>
    </dgm:pt>
    <dgm:pt modelId="{F19FA0E1-1981-4372-B7B7-2699EED0FD3B}" type="parTrans" cxnId="{2EB7C1E2-0519-4C7B-90C0-6A56726F77CC}">
      <dgm:prSet/>
      <dgm:spPr/>
      <dgm:t>
        <a:bodyPr/>
        <a:lstStyle/>
        <a:p>
          <a:endParaRPr lang="en-US"/>
        </a:p>
      </dgm:t>
    </dgm:pt>
    <dgm:pt modelId="{1F9B7C31-F493-4A8A-8E0E-A57D03586571}" type="sibTrans" cxnId="{2EB7C1E2-0519-4C7B-90C0-6A56726F77CC}">
      <dgm:prSet/>
      <dgm:spPr/>
      <dgm:t>
        <a:bodyPr/>
        <a:lstStyle/>
        <a:p>
          <a:endParaRPr lang="en-US"/>
        </a:p>
      </dgm:t>
    </dgm:pt>
    <dgm:pt modelId="{E9095253-A3E2-4135-98D0-2C80AB840EF3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Receiver (Staff):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Culturally diverse, low English proficiency, varying education levels.</a:t>
          </a:r>
        </a:p>
      </dgm:t>
    </dgm:pt>
    <dgm:pt modelId="{EF9E4834-0C70-4DA7-BF15-05BB58E00B9B}" type="parTrans" cxnId="{5B33DC5E-DFB9-43DE-BC0A-CCCE1A378E72}">
      <dgm:prSet/>
      <dgm:spPr/>
      <dgm:t>
        <a:bodyPr/>
        <a:lstStyle/>
        <a:p>
          <a:endParaRPr lang="en-US"/>
        </a:p>
      </dgm:t>
    </dgm:pt>
    <dgm:pt modelId="{0D550F78-1FF0-4FB6-B76E-E2C8DD76078C}" type="sibTrans" cxnId="{5B33DC5E-DFB9-43DE-BC0A-CCCE1A378E72}">
      <dgm:prSet/>
      <dgm:spPr/>
      <dgm:t>
        <a:bodyPr/>
        <a:lstStyle/>
        <a:p>
          <a:endParaRPr lang="en-US"/>
        </a:p>
      </dgm:t>
    </dgm:pt>
    <dgm:pt modelId="{945BCF4E-D5D0-459F-A31B-F295964E3897}" type="pres">
      <dgm:prSet presAssocID="{A637535B-1BD0-404F-8792-6B3FF842E1D6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A2A2650-4AC7-4452-94B4-447C264C1CDC}" type="pres">
      <dgm:prSet presAssocID="{623D3D8B-5743-4E6B-A496-426AB2AFF10A}" presName="circle1" presStyleLbl="node1" presStyleIdx="0" presStyleCnt="2"/>
      <dgm:spPr/>
    </dgm:pt>
    <dgm:pt modelId="{1CBB73AB-0762-4614-A373-2CB7BA050871}" type="pres">
      <dgm:prSet presAssocID="{623D3D8B-5743-4E6B-A496-426AB2AFF10A}" presName="space" presStyleCnt="0"/>
      <dgm:spPr/>
    </dgm:pt>
    <dgm:pt modelId="{B3D707F9-671F-4987-A367-533404735E00}" type="pres">
      <dgm:prSet presAssocID="{623D3D8B-5743-4E6B-A496-426AB2AFF10A}" presName="rect1" presStyleLbl="alignAcc1" presStyleIdx="0" presStyleCnt="2"/>
      <dgm:spPr/>
    </dgm:pt>
    <dgm:pt modelId="{A980233F-E53B-425E-864A-D302CCC59BC0}" type="pres">
      <dgm:prSet presAssocID="{C582A253-FDA9-4A5E-93F5-0A1117CEB407}" presName="vertSpace2" presStyleLbl="node1" presStyleIdx="0" presStyleCnt="2"/>
      <dgm:spPr/>
    </dgm:pt>
    <dgm:pt modelId="{52A00A24-8FE3-457C-B3AF-184CD34011C9}" type="pres">
      <dgm:prSet presAssocID="{C582A253-FDA9-4A5E-93F5-0A1117CEB407}" presName="circle2" presStyleLbl="node1" presStyleIdx="1" presStyleCnt="2"/>
      <dgm:spPr/>
    </dgm:pt>
    <dgm:pt modelId="{22DE76ED-F550-443E-BC39-75A42BDEA9CD}" type="pres">
      <dgm:prSet presAssocID="{C582A253-FDA9-4A5E-93F5-0A1117CEB407}" presName="rect2" presStyleLbl="alignAcc1" presStyleIdx="1" presStyleCnt="2"/>
      <dgm:spPr/>
    </dgm:pt>
    <dgm:pt modelId="{ACA55A42-67D0-4161-ACDA-354C7FD48F5A}" type="pres">
      <dgm:prSet presAssocID="{623D3D8B-5743-4E6B-A496-426AB2AFF10A}" presName="rect1ParTx" presStyleLbl="alignAcc1" presStyleIdx="1" presStyleCnt="2">
        <dgm:presLayoutVars>
          <dgm:chMax val="1"/>
          <dgm:bulletEnabled val="1"/>
        </dgm:presLayoutVars>
      </dgm:prSet>
      <dgm:spPr/>
    </dgm:pt>
    <dgm:pt modelId="{32999CF9-2D17-4BD6-8B51-CFB4D12FE438}" type="pres">
      <dgm:prSet presAssocID="{623D3D8B-5743-4E6B-A496-426AB2AFF10A}" presName="rect1ChTx" presStyleLbl="alignAcc1" presStyleIdx="1" presStyleCnt="2">
        <dgm:presLayoutVars>
          <dgm:bulletEnabled val="1"/>
        </dgm:presLayoutVars>
      </dgm:prSet>
      <dgm:spPr/>
    </dgm:pt>
    <dgm:pt modelId="{0E51D9DB-E5C0-466F-A329-64E900004B48}" type="pres">
      <dgm:prSet presAssocID="{C582A253-FDA9-4A5E-93F5-0A1117CEB407}" presName="rect2ParTx" presStyleLbl="alignAcc1" presStyleIdx="1" presStyleCnt="2">
        <dgm:presLayoutVars>
          <dgm:chMax val="1"/>
          <dgm:bulletEnabled val="1"/>
        </dgm:presLayoutVars>
      </dgm:prSet>
      <dgm:spPr/>
    </dgm:pt>
    <dgm:pt modelId="{286E2B1B-F8A8-4E5C-B13F-0F7CC296D3B3}" type="pres">
      <dgm:prSet presAssocID="{C582A253-FDA9-4A5E-93F5-0A1117CEB407}" presName="rect2ChTx" presStyleLbl="alignAcc1" presStyleIdx="1" presStyleCnt="2">
        <dgm:presLayoutVars>
          <dgm:bulletEnabled val="1"/>
        </dgm:presLayoutVars>
      </dgm:prSet>
      <dgm:spPr/>
    </dgm:pt>
  </dgm:ptLst>
  <dgm:cxnLst>
    <dgm:cxn modelId="{99789705-8EBD-44C5-9E24-58180BCA4EE6}" type="presOf" srcId="{1D045C64-F46D-4D21-8747-ED6008A2C346}" destId="{32999CF9-2D17-4BD6-8B51-CFB4D12FE438}" srcOrd="0" destOrd="0" presId="urn:microsoft.com/office/officeart/2005/8/layout/target3"/>
    <dgm:cxn modelId="{A6C6D410-BD92-4B16-9336-CF405ED229CB}" type="presOf" srcId="{19F7387E-EF90-4B78-8950-29FB98E2A110}" destId="{286E2B1B-F8A8-4E5C-B13F-0F7CC296D3B3}" srcOrd="0" destOrd="1" presId="urn:microsoft.com/office/officeart/2005/8/layout/target3"/>
    <dgm:cxn modelId="{C4166621-5F70-44C2-8551-803B717F23CD}" type="presOf" srcId="{C582A253-FDA9-4A5E-93F5-0A1117CEB407}" destId="{0E51D9DB-E5C0-466F-A329-64E900004B48}" srcOrd="1" destOrd="0" presId="urn:microsoft.com/office/officeart/2005/8/layout/target3"/>
    <dgm:cxn modelId="{3990C23B-5608-4F05-9CEC-F2B1D0DE1A51}" srcId="{A637535B-1BD0-404F-8792-6B3FF842E1D6}" destId="{C582A253-FDA9-4A5E-93F5-0A1117CEB407}" srcOrd="1" destOrd="0" parTransId="{1224C640-0A83-4FF7-861A-9725B4240BCF}" sibTransId="{B5A3B070-26D9-4841-8C1E-AB8608D280D5}"/>
    <dgm:cxn modelId="{5B33DC5E-DFB9-43DE-BC0A-CCCE1A378E72}" srcId="{C582A253-FDA9-4A5E-93F5-0A1117CEB407}" destId="{E9095253-A3E2-4135-98D0-2C80AB840EF3}" srcOrd="3" destOrd="0" parTransId="{EF9E4834-0C70-4DA7-BF15-05BB58E00B9B}" sibTransId="{0D550F78-1FF0-4FB6-B76E-E2C8DD76078C}"/>
    <dgm:cxn modelId="{8A8B6562-C220-4677-AAC3-ABC65F5F2131}" srcId="{C582A253-FDA9-4A5E-93F5-0A1117CEB407}" destId="{19F7387E-EF90-4B78-8950-29FB98E2A110}" srcOrd="1" destOrd="0" parTransId="{6DB3D6AC-0085-4FE7-B42C-8F3CC303B562}" sibTransId="{5F5B0FB1-6DE4-4490-A833-710B54F13A33}"/>
    <dgm:cxn modelId="{55913767-5E02-434D-BB00-84761F73C817}" type="presOf" srcId="{A637535B-1BD0-404F-8792-6B3FF842E1D6}" destId="{945BCF4E-D5D0-459F-A31B-F295964E3897}" srcOrd="0" destOrd="0" presId="urn:microsoft.com/office/officeart/2005/8/layout/target3"/>
    <dgm:cxn modelId="{1D4EEC4D-2713-4C9E-B02C-85B8E65ABEE1}" type="presOf" srcId="{89D04CF7-F7F7-4394-9C63-312189E52F22}" destId="{286E2B1B-F8A8-4E5C-B13F-0F7CC296D3B3}" srcOrd="0" destOrd="0" presId="urn:microsoft.com/office/officeart/2005/8/layout/target3"/>
    <dgm:cxn modelId="{EEB04677-F50C-41AF-A1C1-93977841CAC4}" type="presOf" srcId="{623D3D8B-5743-4E6B-A496-426AB2AFF10A}" destId="{B3D707F9-671F-4987-A367-533404735E00}" srcOrd="0" destOrd="0" presId="urn:microsoft.com/office/officeart/2005/8/layout/target3"/>
    <dgm:cxn modelId="{95A3B457-AA46-4092-93FC-E1CA3445AF39}" type="presOf" srcId="{E9095253-A3E2-4135-98D0-2C80AB840EF3}" destId="{286E2B1B-F8A8-4E5C-B13F-0F7CC296D3B3}" srcOrd="0" destOrd="3" presId="urn:microsoft.com/office/officeart/2005/8/layout/target3"/>
    <dgm:cxn modelId="{51B44E8E-69AC-4C29-972C-71BF77F4D453}" srcId="{C582A253-FDA9-4A5E-93F5-0A1117CEB407}" destId="{89D04CF7-F7F7-4394-9C63-312189E52F22}" srcOrd="0" destOrd="0" parTransId="{F6D6E939-B3CD-40D5-AD46-11BD8305FBC9}" sibTransId="{C5A9AA94-C700-44F2-827E-E58CF2F57291}"/>
    <dgm:cxn modelId="{039679B4-74C4-4654-9CD8-98B3B5140650}" type="presOf" srcId="{5140DFCE-7C45-45DF-9B31-0288694AD19A}" destId="{286E2B1B-F8A8-4E5C-B13F-0F7CC296D3B3}" srcOrd="0" destOrd="2" presId="urn:microsoft.com/office/officeart/2005/8/layout/target3"/>
    <dgm:cxn modelId="{2EB7C1E2-0519-4C7B-90C0-6A56726F77CC}" srcId="{C582A253-FDA9-4A5E-93F5-0A1117CEB407}" destId="{5140DFCE-7C45-45DF-9B31-0288694AD19A}" srcOrd="2" destOrd="0" parTransId="{F19FA0E1-1981-4372-B7B7-2699EED0FD3B}" sibTransId="{1F9B7C31-F493-4A8A-8E0E-A57D03586571}"/>
    <dgm:cxn modelId="{E12E5FE6-708E-415C-9201-861FD9856F1B}" srcId="{A637535B-1BD0-404F-8792-6B3FF842E1D6}" destId="{623D3D8B-5743-4E6B-A496-426AB2AFF10A}" srcOrd="0" destOrd="0" parTransId="{53A7F130-830A-4436-BFF9-B03314E16AB0}" sibTransId="{8A88D0D4-01BF-47DD-84D8-1D8A35E9A211}"/>
    <dgm:cxn modelId="{21AB62EA-89A6-421E-B53B-36A292C90DEB}" type="presOf" srcId="{623D3D8B-5743-4E6B-A496-426AB2AFF10A}" destId="{ACA55A42-67D0-4161-ACDA-354C7FD48F5A}" srcOrd="1" destOrd="0" presId="urn:microsoft.com/office/officeart/2005/8/layout/target3"/>
    <dgm:cxn modelId="{A8A882EB-9248-444B-8FEA-AD9D328EABEE}" type="presOf" srcId="{C582A253-FDA9-4A5E-93F5-0A1117CEB407}" destId="{22DE76ED-F550-443E-BC39-75A42BDEA9CD}" srcOrd="0" destOrd="0" presId="urn:microsoft.com/office/officeart/2005/8/layout/target3"/>
    <dgm:cxn modelId="{BF60C4FB-59AE-460F-A77B-4496B4115696}" srcId="{623D3D8B-5743-4E6B-A496-426AB2AFF10A}" destId="{1D045C64-F46D-4D21-8747-ED6008A2C346}" srcOrd="0" destOrd="0" parTransId="{232F0C79-F11B-4474-962D-7D4E83D9778D}" sibTransId="{ECD724C2-343B-4FE3-9E55-4676C49B98EE}"/>
    <dgm:cxn modelId="{08A92244-64BF-4314-B397-4B2B503964A9}" type="presParOf" srcId="{945BCF4E-D5D0-459F-A31B-F295964E3897}" destId="{1A2A2650-4AC7-4452-94B4-447C264C1CDC}" srcOrd="0" destOrd="0" presId="urn:microsoft.com/office/officeart/2005/8/layout/target3"/>
    <dgm:cxn modelId="{2794D0B8-7518-4558-8194-5FA2363FC8CD}" type="presParOf" srcId="{945BCF4E-D5D0-459F-A31B-F295964E3897}" destId="{1CBB73AB-0762-4614-A373-2CB7BA050871}" srcOrd="1" destOrd="0" presId="urn:microsoft.com/office/officeart/2005/8/layout/target3"/>
    <dgm:cxn modelId="{138F179B-D6ED-45BE-9C53-47867A18CC1F}" type="presParOf" srcId="{945BCF4E-D5D0-459F-A31B-F295964E3897}" destId="{B3D707F9-671F-4987-A367-533404735E00}" srcOrd="2" destOrd="0" presId="urn:microsoft.com/office/officeart/2005/8/layout/target3"/>
    <dgm:cxn modelId="{12A187CB-11B4-46DA-8093-393162FB6D53}" type="presParOf" srcId="{945BCF4E-D5D0-459F-A31B-F295964E3897}" destId="{A980233F-E53B-425E-864A-D302CCC59BC0}" srcOrd="3" destOrd="0" presId="urn:microsoft.com/office/officeart/2005/8/layout/target3"/>
    <dgm:cxn modelId="{ABE8622F-5111-4ED8-BEF3-4C8C7832E86F}" type="presParOf" srcId="{945BCF4E-D5D0-459F-A31B-F295964E3897}" destId="{52A00A24-8FE3-457C-B3AF-184CD34011C9}" srcOrd="4" destOrd="0" presId="urn:microsoft.com/office/officeart/2005/8/layout/target3"/>
    <dgm:cxn modelId="{11E6F86E-4E5A-4C77-B68A-E5391D4F35FF}" type="presParOf" srcId="{945BCF4E-D5D0-459F-A31B-F295964E3897}" destId="{22DE76ED-F550-443E-BC39-75A42BDEA9CD}" srcOrd="5" destOrd="0" presId="urn:microsoft.com/office/officeart/2005/8/layout/target3"/>
    <dgm:cxn modelId="{88F14028-181A-4581-9516-CD29A20E607C}" type="presParOf" srcId="{945BCF4E-D5D0-459F-A31B-F295964E3897}" destId="{ACA55A42-67D0-4161-ACDA-354C7FD48F5A}" srcOrd="6" destOrd="0" presId="urn:microsoft.com/office/officeart/2005/8/layout/target3"/>
    <dgm:cxn modelId="{7549FD34-8479-4D9D-B3F0-04CC9C69F0F1}" type="presParOf" srcId="{945BCF4E-D5D0-459F-A31B-F295964E3897}" destId="{32999CF9-2D17-4BD6-8B51-CFB4D12FE438}" srcOrd="7" destOrd="0" presId="urn:microsoft.com/office/officeart/2005/8/layout/target3"/>
    <dgm:cxn modelId="{9C6926F9-8A23-49D0-9E80-90BB0863E300}" type="presParOf" srcId="{945BCF4E-D5D0-459F-A31B-F295964E3897}" destId="{0E51D9DB-E5C0-466F-A329-64E900004B48}" srcOrd="8" destOrd="0" presId="urn:microsoft.com/office/officeart/2005/8/layout/target3"/>
    <dgm:cxn modelId="{81432D3C-F410-4246-B02E-B9D45C82ADC7}" type="presParOf" srcId="{945BCF4E-D5D0-459F-A31B-F295964E3897}" destId="{286E2B1B-F8A8-4E5C-B13F-0F7CC296D3B3}" srcOrd="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1CCE00-3119-4843-AED5-61F4121D1013}" type="doc">
      <dgm:prSet loTypeId="urn:microsoft.com/office/officeart/2008/layout/LinedList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7DF9F64-26E2-44D7-AA41-68C3B7020A65}">
      <dgm:prSet custT="1"/>
      <dgm:spPr/>
      <dgm:t>
        <a:bodyPr/>
        <a:lstStyle/>
        <a:p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1. Language and Communication Improvements</a:t>
          </a:r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5560A42-5BEF-4234-AF94-DD0D3C488BBD}" type="parTrans" cxnId="{719D5980-116A-4F60-9589-56EC2148C87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159775F-BCAF-4972-830F-5408D67A4B83}" type="sibTrans" cxnId="{719D5980-116A-4F60-9589-56EC2148C87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FBB2A20-E252-41E9-8B25-7EF4A969EA50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Introduce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multilingual posters and pictorial symbols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for hygiene instructions (e.g., handwashing, hairnets).</a:t>
          </a:r>
        </a:p>
      </dgm:t>
    </dgm:pt>
    <dgm:pt modelId="{7C411A72-D05B-4AC9-BBF2-6EA3888CCB31}" type="parTrans" cxnId="{7CAE3842-BAA7-472D-85A2-6D593C9AED2D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06D8AE9-DD46-417C-B437-2FC943D9090A}" type="sibTrans" cxnId="{7CAE3842-BAA7-472D-85A2-6D593C9AED2D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57F6963-0805-4CD6-9D8E-22742849DB15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Employ </a:t>
          </a:r>
          <a:r>
            <a:rPr lang="en-US" sz="1800" b="1" dirty="0">
              <a:latin typeface="Calibri" panose="020F0502020204030204" pitchFamily="34" charset="0"/>
              <a:cs typeface="Calibri" panose="020F0502020204030204" pitchFamily="34" charset="0"/>
            </a:rPr>
            <a:t>bilingual supervisors or interpreters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 to bridge language gaps (</a:t>
          </a:r>
          <a:r>
            <a:rPr lang="en-US" sz="1800" dirty="0" err="1">
              <a:latin typeface="Calibri" panose="020F0502020204030204" pitchFamily="34" charset="0"/>
              <a:cs typeface="Calibri" panose="020F0502020204030204" pitchFamily="34" charset="0"/>
            </a:rPr>
            <a:t>Rahimifard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 et al., 2022).</a:t>
          </a:r>
        </a:p>
      </dgm:t>
    </dgm:pt>
    <dgm:pt modelId="{5F897131-C8F3-4875-9E57-B60C89A2E6E8}" type="parTrans" cxnId="{E9835AB0-F3C2-4657-A197-737DF1FE5FC4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50AC52C-3287-43B1-B654-FCCCFC75DAA4}" type="sibTrans" cxnId="{E9835AB0-F3C2-4657-A197-737DF1FE5FC4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032B35E-E873-4871-9AE9-C994D22A5EC0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Use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visual training videos or live demonstrations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for key food safety processes.</a:t>
          </a:r>
        </a:p>
      </dgm:t>
    </dgm:pt>
    <dgm:pt modelId="{D4F41EE3-A368-49FD-BD2B-88FF76B52C55}" type="parTrans" cxnId="{3A821FAB-3B95-4D59-AEDB-7267911695E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60795F7-7DC6-48FC-AC99-2379B9B19CB1}" type="sibTrans" cxnId="{3A821FAB-3B95-4D59-AEDB-7267911695E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3ED7013-0191-4648-BB8D-C9BEA9C802FA}">
      <dgm:prSet custT="1"/>
      <dgm:spPr/>
      <dgm:t>
        <a:bodyPr/>
        <a:lstStyle/>
        <a:p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2. Formal Training and Induction</a:t>
          </a:r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C4E8E0B-784B-4A59-BC05-3AFB29A07412}" type="parTrans" cxnId="{E0DC8EE8-8B3D-449B-A7DF-AF21A54DB83D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056DD89-7ACF-4C74-AA7B-7F775356753E}" type="sibTrans" cxnId="{E0DC8EE8-8B3D-449B-A7DF-AF21A54DB83D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9DB6AED-70CC-41BB-824B-0F59429DFAA8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Develop a </a:t>
          </a:r>
          <a:r>
            <a:rPr lang="en-US" sz="1800" b="1" dirty="0">
              <a:latin typeface="Calibri" panose="020F0502020204030204" pitchFamily="34" charset="0"/>
              <a:cs typeface="Calibri" panose="020F0502020204030204" pitchFamily="34" charset="0"/>
            </a:rPr>
            <a:t>structured food hygiene and safety induction program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 for all new hires (Chen, 2024).</a:t>
          </a:r>
        </a:p>
      </dgm:t>
    </dgm:pt>
    <dgm:pt modelId="{16041542-2F8E-4745-BD08-D446141A8CC4}" type="parTrans" cxnId="{09E3B74C-7D13-4051-A2F2-E2D69331391F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456A7B1-404B-496A-8910-D6945803EC82}" type="sibTrans" cxnId="{09E3B74C-7D13-4051-A2F2-E2D69331391F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DB4CE14-043D-485D-943F-C976D4629AA9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Conduct periodic refresher courses and assessments.</a:t>
          </a:r>
        </a:p>
      </dgm:t>
    </dgm:pt>
    <dgm:pt modelId="{738ACBD2-AEB7-4DF7-91C0-27C3AE802FEB}" type="parTrans" cxnId="{4A8DEE27-6FD2-4DC7-8870-0B44CB51E5F7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C571ACB-8E2D-4C7D-A16A-279F594168ED}" type="sibTrans" cxnId="{4A8DEE27-6FD2-4DC7-8870-0B44CB51E5F7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329B1EB-FE8A-414B-86F9-CEAA88C7466B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Incorporate communication skills and teamwork training.</a:t>
          </a:r>
        </a:p>
      </dgm:t>
    </dgm:pt>
    <dgm:pt modelId="{1D20DE04-1458-42BD-A679-803230BE4E8B}" type="parTrans" cxnId="{37357724-AB7B-4B69-BCC4-9492323D559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105BBC2-4081-4E14-9D70-4602A95ECA52}" type="sibTrans" cxnId="{37357724-AB7B-4B69-BCC4-9492323D559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F07857B-D5A4-41D5-BD7F-73D5066B12B6}" type="pres">
      <dgm:prSet presAssocID="{D11CCE00-3119-4843-AED5-61F4121D1013}" presName="vert0" presStyleCnt="0">
        <dgm:presLayoutVars>
          <dgm:dir/>
          <dgm:animOne val="branch"/>
          <dgm:animLvl val="lvl"/>
        </dgm:presLayoutVars>
      </dgm:prSet>
      <dgm:spPr/>
    </dgm:pt>
    <dgm:pt modelId="{2F46635C-6D6A-4984-891C-4B742634E0AC}" type="pres">
      <dgm:prSet presAssocID="{07DF9F64-26E2-44D7-AA41-68C3B7020A65}" presName="thickLine" presStyleLbl="alignNode1" presStyleIdx="0" presStyleCnt="2"/>
      <dgm:spPr/>
    </dgm:pt>
    <dgm:pt modelId="{0424C201-42DA-46D9-8C9F-C8CA6449354B}" type="pres">
      <dgm:prSet presAssocID="{07DF9F64-26E2-44D7-AA41-68C3B7020A65}" presName="horz1" presStyleCnt="0"/>
      <dgm:spPr/>
    </dgm:pt>
    <dgm:pt modelId="{DE801896-A84D-428D-9C2A-6636652D3FEF}" type="pres">
      <dgm:prSet presAssocID="{07DF9F64-26E2-44D7-AA41-68C3B7020A65}" presName="tx1" presStyleLbl="revTx" presStyleIdx="0" presStyleCnt="8"/>
      <dgm:spPr/>
    </dgm:pt>
    <dgm:pt modelId="{E47280E4-9A47-4533-B0E6-CCEA1F4876B1}" type="pres">
      <dgm:prSet presAssocID="{07DF9F64-26E2-44D7-AA41-68C3B7020A65}" presName="vert1" presStyleCnt="0"/>
      <dgm:spPr/>
    </dgm:pt>
    <dgm:pt modelId="{6210DAE8-91EC-465F-BE69-1630EB229729}" type="pres">
      <dgm:prSet presAssocID="{2FBB2A20-E252-41E9-8B25-7EF4A969EA50}" presName="vertSpace2a" presStyleCnt="0"/>
      <dgm:spPr/>
    </dgm:pt>
    <dgm:pt modelId="{40084D89-6140-4E93-99C3-68339D250B59}" type="pres">
      <dgm:prSet presAssocID="{2FBB2A20-E252-41E9-8B25-7EF4A969EA50}" presName="horz2" presStyleCnt="0"/>
      <dgm:spPr/>
    </dgm:pt>
    <dgm:pt modelId="{77A1381E-AB5A-49A2-93BD-03036A866B58}" type="pres">
      <dgm:prSet presAssocID="{2FBB2A20-E252-41E9-8B25-7EF4A969EA50}" presName="horzSpace2" presStyleCnt="0"/>
      <dgm:spPr/>
    </dgm:pt>
    <dgm:pt modelId="{4FBC45B0-AD18-4557-A608-00EBE794F5D0}" type="pres">
      <dgm:prSet presAssocID="{2FBB2A20-E252-41E9-8B25-7EF4A969EA50}" presName="tx2" presStyleLbl="revTx" presStyleIdx="1" presStyleCnt="8"/>
      <dgm:spPr/>
    </dgm:pt>
    <dgm:pt modelId="{0652D30D-132C-4C82-9964-86F44DEE0FFF}" type="pres">
      <dgm:prSet presAssocID="{2FBB2A20-E252-41E9-8B25-7EF4A969EA50}" presName="vert2" presStyleCnt="0"/>
      <dgm:spPr/>
    </dgm:pt>
    <dgm:pt modelId="{3DF2A59A-91DF-46EF-B7E0-0566CBB524BF}" type="pres">
      <dgm:prSet presAssocID="{2FBB2A20-E252-41E9-8B25-7EF4A969EA50}" presName="thinLine2b" presStyleLbl="callout" presStyleIdx="0" presStyleCnt="6"/>
      <dgm:spPr/>
    </dgm:pt>
    <dgm:pt modelId="{BBA755D1-4B24-45AE-9960-0575BD566F93}" type="pres">
      <dgm:prSet presAssocID="{2FBB2A20-E252-41E9-8B25-7EF4A969EA50}" presName="vertSpace2b" presStyleCnt="0"/>
      <dgm:spPr/>
    </dgm:pt>
    <dgm:pt modelId="{962975C9-9DB4-41D7-80C3-C1831D0CC1FC}" type="pres">
      <dgm:prSet presAssocID="{257F6963-0805-4CD6-9D8E-22742849DB15}" presName="horz2" presStyleCnt="0"/>
      <dgm:spPr/>
    </dgm:pt>
    <dgm:pt modelId="{A6CEA1F9-5365-4B9C-B330-C4A06E66C6D0}" type="pres">
      <dgm:prSet presAssocID="{257F6963-0805-4CD6-9D8E-22742849DB15}" presName="horzSpace2" presStyleCnt="0"/>
      <dgm:spPr/>
    </dgm:pt>
    <dgm:pt modelId="{B7CAFC3D-950B-4D56-9FE9-588A4D05B2DE}" type="pres">
      <dgm:prSet presAssocID="{257F6963-0805-4CD6-9D8E-22742849DB15}" presName="tx2" presStyleLbl="revTx" presStyleIdx="2" presStyleCnt="8"/>
      <dgm:spPr/>
    </dgm:pt>
    <dgm:pt modelId="{311BCB84-FC6E-4A93-ABE0-9E4446242456}" type="pres">
      <dgm:prSet presAssocID="{257F6963-0805-4CD6-9D8E-22742849DB15}" presName="vert2" presStyleCnt="0"/>
      <dgm:spPr/>
    </dgm:pt>
    <dgm:pt modelId="{AD600E3A-F8F3-4253-89A3-3424C7A263F5}" type="pres">
      <dgm:prSet presAssocID="{257F6963-0805-4CD6-9D8E-22742849DB15}" presName="thinLine2b" presStyleLbl="callout" presStyleIdx="1" presStyleCnt="6"/>
      <dgm:spPr/>
    </dgm:pt>
    <dgm:pt modelId="{627F8AF4-49FB-4C5C-A070-98AA0F294BD5}" type="pres">
      <dgm:prSet presAssocID="{257F6963-0805-4CD6-9D8E-22742849DB15}" presName="vertSpace2b" presStyleCnt="0"/>
      <dgm:spPr/>
    </dgm:pt>
    <dgm:pt modelId="{7E752D10-5FE6-42D0-AC90-E3DB17B6297A}" type="pres">
      <dgm:prSet presAssocID="{7032B35E-E873-4871-9AE9-C994D22A5EC0}" presName="horz2" presStyleCnt="0"/>
      <dgm:spPr/>
    </dgm:pt>
    <dgm:pt modelId="{126708A5-89C8-48CD-9478-A1B7A88189EE}" type="pres">
      <dgm:prSet presAssocID="{7032B35E-E873-4871-9AE9-C994D22A5EC0}" presName="horzSpace2" presStyleCnt="0"/>
      <dgm:spPr/>
    </dgm:pt>
    <dgm:pt modelId="{32908685-3843-4D01-90D1-DD82A0184C10}" type="pres">
      <dgm:prSet presAssocID="{7032B35E-E873-4871-9AE9-C994D22A5EC0}" presName="tx2" presStyleLbl="revTx" presStyleIdx="3" presStyleCnt="8"/>
      <dgm:spPr/>
    </dgm:pt>
    <dgm:pt modelId="{8D78B07A-0855-4A5C-9D17-0227718A5063}" type="pres">
      <dgm:prSet presAssocID="{7032B35E-E873-4871-9AE9-C994D22A5EC0}" presName="vert2" presStyleCnt="0"/>
      <dgm:spPr/>
    </dgm:pt>
    <dgm:pt modelId="{1D7C9BB0-044F-4CFA-9D1C-2C0BE37DC64E}" type="pres">
      <dgm:prSet presAssocID="{7032B35E-E873-4871-9AE9-C994D22A5EC0}" presName="thinLine2b" presStyleLbl="callout" presStyleIdx="2" presStyleCnt="6"/>
      <dgm:spPr/>
    </dgm:pt>
    <dgm:pt modelId="{CC0276C6-DD38-4B1D-BF96-750443C2C3AC}" type="pres">
      <dgm:prSet presAssocID="{7032B35E-E873-4871-9AE9-C994D22A5EC0}" presName="vertSpace2b" presStyleCnt="0"/>
      <dgm:spPr/>
    </dgm:pt>
    <dgm:pt modelId="{0018DF4D-8854-4121-AD33-B0032EEF4F64}" type="pres">
      <dgm:prSet presAssocID="{E3ED7013-0191-4648-BB8D-C9BEA9C802FA}" presName="thickLine" presStyleLbl="alignNode1" presStyleIdx="1" presStyleCnt="2"/>
      <dgm:spPr/>
    </dgm:pt>
    <dgm:pt modelId="{7FB105F3-6F0B-42E6-8444-39D6EAB1D09C}" type="pres">
      <dgm:prSet presAssocID="{E3ED7013-0191-4648-BB8D-C9BEA9C802FA}" presName="horz1" presStyleCnt="0"/>
      <dgm:spPr/>
    </dgm:pt>
    <dgm:pt modelId="{52D4427A-E0F9-4D77-B3B2-359BF8BE29A6}" type="pres">
      <dgm:prSet presAssocID="{E3ED7013-0191-4648-BB8D-C9BEA9C802FA}" presName="tx1" presStyleLbl="revTx" presStyleIdx="4" presStyleCnt="8"/>
      <dgm:spPr/>
    </dgm:pt>
    <dgm:pt modelId="{5BADAD05-3920-4DD7-BFA8-C4BC6FA755F0}" type="pres">
      <dgm:prSet presAssocID="{E3ED7013-0191-4648-BB8D-C9BEA9C802FA}" presName="vert1" presStyleCnt="0"/>
      <dgm:spPr/>
    </dgm:pt>
    <dgm:pt modelId="{9FBAC736-3FE5-43BD-B454-B01A1B3194D3}" type="pres">
      <dgm:prSet presAssocID="{E9DB6AED-70CC-41BB-824B-0F59429DFAA8}" presName="vertSpace2a" presStyleCnt="0"/>
      <dgm:spPr/>
    </dgm:pt>
    <dgm:pt modelId="{2EB55290-D9C7-427C-BABD-CEAB02AD75E7}" type="pres">
      <dgm:prSet presAssocID="{E9DB6AED-70CC-41BB-824B-0F59429DFAA8}" presName="horz2" presStyleCnt="0"/>
      <dgm:spPr/>
    </dgm:pt>
    <dgm:pt modelId="{9C61BB8B-7837-40D2-840D-33FD8EBC3245}" type="pres">
      <dgm:prSet presAssocID="{E9DB6AED-70CC-41BB-824B-0F59429DFAA8}" presName="horzSpace2" presStyleCnt="0"/>
      <dgm:spPr/>
    </dgm:pt>
    <dgm:pt modelId="{8B8CF491-B2A8-4C5D-A62B-CED688C536D8}" type="pres">
      <dgm:prSet presAssocID="{E9DB6AED-70CC-41BB-824B-0F59429DFAA8}" presName="tx2" presStyleLbl="revTx" presStyleIdx="5" presStyleCnt="8"/>
      <dgm:spPr/>
    </dgm:pt>
    <dgm:pt modelId="{7218B447-4ADB-4698-ABE3-311176E2E718}" type="pres">
      <dgm:prSet presAssocID="{E9DB6AED-70CC-41BB-824B-0F59429DFAA8}" presName="vert2" presStyleCnt="0"/>
      <dgm:spPr/>
    </dgm:pt>
    <dgm:pt modelId="{CEBF2759-22E3-4073-86BE-80F1D64BE424}" type="pres">
      <dgm:prSet presAssocID="{E9DB6AED-70CC-41BB-824B-0F59429DFAA8}" presName="thinLine2b" presStyleLbl="callout" presStyleIdx="3" presStyleCnt="6"/>
      <dgm:spPr/>
    </dgm:pt>
    <dgm:pt modelId="{6C03135F-DFFB-4914-993B-3834CAF112A5}" type="pres">
      <dgm:prSet presAssocID="{E9DB6AED-70CC-41BB-824B-0F59429DFAA8}" presName="vertSpace2b" presStyleCnt="0"/>
      <dgm:spPr/>
    </dgm:pt>
    <dgm:pt modelId="{7FE88C5A-00C5-4844-BBF2-08E4A894E17B}" type="pres">
      <dgm:prSet presAssocID="{2DB4CE14-043D-485D-943F-C976D4629AA9}" presName="horz2" presStyleCnt="0"/>
      <dgm:spPr/>
    </dgm:pt>
    <dgm:pt modelId="{A0D3938C-FE4A-4524-8FA5-6664200776BB}" type="pres">
      <dgm:prSet presAssocID="{2DB4CE14-043D-485D-943F-C976D4629AA9}" presName="horzSpace2" presStyleCnt="0"/>
      <dgm:spPr/>
    </dgm:pt>
    <dgm:pt modelId="{1B18D58D-E891-4F36-9B30-05FA01F4BACC}" type="pres">
      <dgm:prSet presAssocID="{2DB4CE14-043D-485D-943F-C976D4629AA9}" presName="tx2" presStyleLbl="revTx" presStyleIdx="6" presStyleCnt="8"/>
      <dgm:spPr/>
    </dgm:pt>
    <dgm:pt modelId="{B200F101-CB58-4DCB-9ECB-15C8E143E62C}" type="pres">
      <dgm:prSet presAssocID="{2DB4CE14-043D-485D-943F-C976D4629AA9}" presName="vert2" presStyleCnt="0"/>
      <dgm:spPr/>
    </dgm:pt>
    <dgm:pt modelId="{973010E8-6733-4EA5-BAEA-4C118EDC2B71}" type="pres">
      <dgm:prSet presAssocID="{2DB4CE14-043D-485D-943F-C976D4629AA9}" presName="thinLine2b" presStyleLbl="callout" presStyleIdx="4" presStyleCnt="6"/>
      <dgm:spPr/>
    </dgm:pt>
    <dgm:pt modelId="{26D3A78F-A217-4DFA-8752-40BE6FD1EC32}" type="pres">
      <dgm:prSet presAssocID="{2DB4CE14-043D-485D-943F-C976D4629AA9}" presName="vertSpace2b" presStyleCnt="0"/>
      <dgm:spPr/>
    </dgm:pt>
    <dgm:pt modelId="{7D65E797-7BDF-4F23-A80A-FE97336934C2}" type="pres">
      <dgm:prSet presAssocID="{A329B1EB-FE8A-414B-86F9-CEAA88C7466B}" presName="horz2" presStyleCnt="0"/>
      <dgm:spPr/>
    </dgm:pt>
    <dgm:pt modelId="{1865E4B4-B450-4B07-8CE3-268648F8DE1B}" type="pres">
      <dgm:prSet presAssocID="{A329B1EB-FE8A-414B-86F9-CEAA88C7466B}" presName="horzSpace2" presStyleCnt="0"/>
      <dgm:spPr/>
    </dgm:pt>
    <dgm:pt modelId="{FDD11B8B-936D-44BF-B815-6F83FA3E8EA4}" type="pres">
      <dgm:prSet presAssocID="{A329B1EB-FE8A-414B-86F9-CEAA88C7466B}" presName="tx2" presStyleLbl="revTx" presStyleIdx="7" presStyleCnt="8"/>
      <dgm:spPr/>
    </dgm:pt>
    <dgm:pt modelId="{14E25786-116E-4938-A3D7-9AC8E18D91CE}" type="pres">
      <dgm:prSet presAssocID="{A329B1EB-FE8A-414B-86F9-CEAA88C7466B}" presName="vert2" presStyleCnt="0"/>
      <dgm:spPr/>
    </dgm:pt>
    <dgm:pt modelId="{0647EBA4-DE8D-4F95-82BB-9E71674D0C11}" type="pres">
      <dgm:prSet presAssocID="{A329B1EB-FE8A-414B-86F9-CEAA88C7466B}" presName="thinLine2b" presStyleLbl="callout" presStyleIdx="5" presStyleCnt="6"/>
      <dgm:spPr/>
    </dgm:pt>
    <dgm:pt modelId="{F33CDE01-9066-471D-993E-A4E1A1C4178F}" type="pres">
      <dgm:prSet presAssocID="{A329B1EB-FE8A-414B-86F9-CEAA88C7466B}" presName="vertSpace2b" presStyleCnt="0"/>
      <dgm:spPr/>
    </dgm:pt>
  </dgm:ptLst>
  <dgm:cxnLst>
    <dgm:cxn modelId="{DB522802-3720-4BC3-A98B-3318900F34E8}" type="presOf" srcId="{E9DB6AED-70CC-41BB-824B-0F59429DFAA8}" destId="{8B8CF491-B2A8-4C5D-A62B-CED688C536D8}" srcOrd="0" destOrd="0" presId="urn:microsoft.com/office/officeart/2008/layout/LinedList"/>
    <dgm:cxn modelId="{16898802-8633-41DB-921A-69508EF10A96}" type="presOf" srcId="{A329B1EB-FE8A-414B-86F9-CEAA88C7466B}" destId="{FDD11B8B-936D-44BF-B815-6F83FA3E8EA4}" srcOrd="0" destOrd="0" presId="urn:microsoft.com/office/officeart/2008/layout/LinedList"/>
    <dgm:cxn modelId="{C435BC07-4B4B-4DCA-A53B-9F6ABEB6D744}" type="presOf" srcId="{7032B35E-E873-4871-9AE9-C994D22A5EC0}" destId="{32908685-3843-4D01-90D1-DD82A0184C10}" srcOrd="0" destOrd="0" presId="urn:microsoft.com/office/officeart/2008/layout/LinedList"/>
    <dgm:cxn modelId="{37357724-AB7B-4B69-BCC4-9492323D5595}" srcId="{E3ED7013-0191-4648-BB8D-C9BEA9C802FA}" destId="{A329B1EB-FE8A-414B-86F9-CEAA88C7466B}" srcOrd="2" destOrd="0" parTransId="{1D20DE04-1458-42BD-A679-803230BE4E8B}" sibTransId="{E105BBC2-4081-4E14-9D70-4602A95ECA52}"/>
    <dgm:cxn modelId="{4A8DEE27-6FD2-4DC7-8870-0B44CB51E5F7}" srcId="{E3ED7013-0191-4648-BB8D-C9BEA9C802FA}" destId="{2DB4CE14-043D-485D-943F-C976D4629AA9}" srcOrd="1" destOrd="0" parTransId="{738ACBD2-AEB7-4DF7-91C0-27C3AE802FEB}" sibTransId="{5C571ACB-8E2D-4C7D-A16A-279F594168ED}"/>
    <dgm:cxn modelId="{7CAE3842-BAA7-472D-85A2-6D593C9AED2D}" srcId="{07DF9F64-26E2-44D7-AA41-68C3B7020A65}" destId="{2FBB2A20-E252-41E9-8B25-7EF4A969EA50}" srcOrd="0" destOrd="0" parTransId="{7C411A72-D05B-4AC9-BBF2-6EA3888CCB31}" sibTransId="{706D8AE9-DD46-417C-B437-2FC943D9090A}"/>
    <dgm:cxn modelId="{09E3B74C-7D13-4051-A2F2-E2D69331391F}" srcId="{E3ED7013-0191-4648-BB8D-C9BEA9C802FA}" destId="{E9DB6AED-70CC-41BB-824B-0F59429DFAA8}" srcOrd="0" destOrd="0" parTransId="{16041542-2F8E-4745-BD08-D446141A8CC4}" sibTransId="{E456A7B1-404B-496A-8910-D6945803EC82}"/>
    <dgm:cxn modelId="{55C39A6E-CA38-4876-B809-43F502A791AE}" type="presOf" srcId="{E3ED7013-0191-4648-BB8D-C9BEA9C802FA}" destId="{52D4427A-E0F9-4D77-B3B2-359BF8BE29A6}" srcOrd="0" destOrd="0" presId="urn:microsoft.com/office/officeart/2008/layout/LinedList"/>
    <dgm:cxn modelId="{719D5980-116A-4F60-9589-56EC2148C87C}" srcId="{D11CCE00-3119-4843-AED5-61F4121D1013}" destId="{07DF9F64-26E2-44D7-AA41-68C3B7020A65}" srcOrd="0" destOrd="0" parTransId="{55560A42-5BEF-4234-AF94-DD0D3C488BBD}" sibTransId="{A159775F-BCAF-4972-830F-5408D67A4B83}"/>
    <dgm:cxn modelId="{DBA48D94-C1EB-4A23-B82B-70D32627B3E1}" type="presOf" srcId="{2DB4CE14-043D-485D-943F-C976D4629AA9}" destId="{1B18D58D-E891-4F36-9B30-05FA01F4BACC}" srcOrd="0" destOrd="0" presId="urn:microsoft.com/office/officeart/2008/layout/LinedList"/>
    <dgm:cxn modelId="{FADC99A1-1FC4-491C-8439-D9B2C2440675}" type="presOf" srcId="{2FBB2A20-E252-41E9-8B25-7EF4A969EA50}" destId="{4FBC45B0-AD18-4557-A608-00EBE794F5D0}" srcOrd="0" destOrd="0" presId="urn:microsoft.com/office/officeart/2008/layout/LinedList"/>
    <dgm:cxn modelId="{3A821FAB-3B95-4D59-AEDB-7267911695EC}" srcId="{07DF9F64-26E2-44D7-AA41-68C3B7020A65}" destId="{7032B35E-E873-4871-9AE9-C994D22A5EC0}" srcOrd="2" destOrd="0" parTransId="{D4F41EE3-A368-49FD-BD2B-88FF76B52C55}" sibTransId="{860795F7-7DC6-48FC-AC99-2379B9B19CB1}"/>
    <dgm:cxn modelId="{15880EAC-A3E0-4C08-A026-D591189329D1}" type="presOf" srcId="{257F6963-0805-4CD6-9D8E-22742849DB15}" destId="{B7CAFC3D-950B-4D56-9FE9-588A4D05B2DE}" srcOrd="0" destOrd="0" presId="urn:microsoft.com/office/officeart/2008/layout/LinedList"/>
    <dgm:cxn modelId="{E9835AB0-F3C2-4657-A197-737DF1FE5FC4}" srcId="{07DF9F64-26E2-44D7-AA41-68C3B7020A65}" destId="{257F6963-0805-4CD6-9D8E-22742849DB15}" srcOrd="1" destOrd="0" parTransId="{5F897131-C8F3-4875-9E57-B60C89A2E6E8}" sibTransId="{D50AC52C-3287-43B1-B654-FCCCFC75DAA4}"/>
    <dgm:cxn modelId="{83579DBE-6C53-46EB-9496-2D39205FB505}" type="presOf" srcId="{D11CCE00-3119-4843-AED5-61F4121D1013}" destId="{FF07857B-D5A4-41D5-BD7F-73D5066B12B6}" srcOrd="0" destOrd="0" presId="urn:microsoft.com/office/officeart/2008/layout/LinedList"/>
    <dgm:cxn modelId="{E0DC8EE8-8B3D-449B-A7DF-AF21A54DB83D}" srcId="{D11CCE00-3119-4843-AED5-61F4121D1013}" destId="{E3ED7013-0191-4648-BB8D-C9BEA9C802FA}" srcOrd="1" destOrd="0" parTransId="{9C4E8E0B-784B-4A59-BC05-3AFB29A07412}" sibTransId="{2056DD89-7ACF-4C74-AA7B-7F775356753E}"/>
    <dgm:cxn modelId="{ED2AB9FC-D639-4400-8189-7774C4D0AE74}" type="presOf" srcId="{07DF9F64-26E2-44D7-AA41-68C3B7020A65}" destId="{DE801896-A84D-428D-9C2A-6636652D3FEF}" srcOrd="0" destOrd="0" presId="urn:microsoft.com/office/officeart/2008/layout/LinedList"/>
    <dgm:cxn modelId="{B5F70DBB-3F79-4944-813F-4F8537B384A6}" type="presParOf" srcId="{FF07857B-D5A4-41D5-BD7F-73D5066B12B6}" destId="{2F46635C-6D6A-4984-891C-4B742634E0AC}" srcOrd="0" destOrd="0" presId="urn:microsoft.com/office/officeart/2008/layout/LinedList"/>
    <dgm:cxn modelId="{8761B8CD-1B02-4A36-9E87-FE9192256099}" type="presParOf" srcId="{FF07857B-D5A4-41D5-BD7F-73D5066B12B6}" destId="{0424C201-42DA-46D9-8C9F-C8CA6449354B}" srcOrd="1" destOrd="0" presId="urn:microsoft.com/office/officeart/2008/layout/LinedList"/>
    <dgm:cxn modelId="{CD2F37E3-239C-4240-AAE1-B65079B8A8DF}" type="presParOf" srcId="{0424C201-42DA-46D9-8C9F-C8CA6449354B}" destId="{DE801896-A84D-428D-9C2A-6636652D3FEF}" srcOrd="0" destOrd="0" presId="urn:microsoft.com/office/officeart/2008/layout/LinedList"/>
    <dgm:cxn modelId="{CCDBA7A0-BB7B-412D-8BE4-6FD874A9545B}" type="presParOf" srcId="{0424C201-42DA-46D9-8C9F-C8CA6449354B}" destId="{E47280E4-9A47-4533-B0E6-CCEA1F4876B1}" srcOrd="1" destOrd="0" presId="urn:microsoft.com/office/officeart/2008/layout/LinedList"/>
    <dgm:cxn modelId="{30A70D49-CECB-471C-8DEE-15DD654FA13C}" type="presParOf" srcId="{E47280E4-9A47-4533-B0E6-CCEA1F4876B1}" destId="{6210DAE8-91EC-465F-BE69-1630EB229729}" srcOrd="0" destOrd="0" presId="urn:microsoft.com/office/officeart/2008/layout/LinedList"/>
    <dgm:cxn modelId="{4DBCDD28-1BAC-423E-808E-41D0F79989A7}" type="presParOf" srcId="{E47280E4-9A47-4533-B0E6-CCEA1F4876B1}" destId="{40084D89-6140-4E93-99C3-68339D250B59}" srcOrd="1" destOrd="0" presId="urn:microsoft.com/office/officeart/2008/layout/LinedList"/>
    <dgm:cxn modelId="{28063180-6EAE-4BE9-840D-6F4208151F70}" type="presParOf" srcId="{40084D89-6140-4E93-99C3-68339D250B59}" destId="{77A1381E-AB5A-49A2-93BD-03036A866B58}" srcOrd="0" destOrd="0" presId="urn:microsoft.com/office/officeart/2008/layout/LinedList"/>
    <dgm:cxn modelId="{748F0FA4-D94E-4011-9A96-CD571D6CBB46}" type="presParOf" srcId="{40084D89-6140-4E93-99C3-68339D250B59}" destId="{4FBC45B0-AD18-4557-A608-00EBE794F5D0}" srcOrd="1" destOrd="0" presId="urn:microsoft.com/office/officeart/2008/layout/LinedList"/>
    <dgm:cxn modelId="{88A4A781-B47D-49EE-851C-8ED12DE9E1E6}" type="presParOf" srcId="{40084D89-6140-4E93-99C3-68339D250B59}" destId="{0652D30D-132C-4C82-9964-86F44DEE0FFF}" srcOrd="2" destOrd="0" presId="urn:microsoft.com/office/officeart/2008/layout/LinedList"/>
    <dgm:cxn modelId="{125C2A34-35C4-4BF4-AE3D-3C4837963E8C}" type="presParOf" srcId="{E47280E4-9A47-4533-B0E6-CCEA1F4876B1}" destId="{3DF2A59A-91DF-46EF-B7E0-0566CBB524BF}" srcOrd="2" destOrd="0" presId="urn:microsoft.com/office/officeart/2008/layout/LinedList"/>
    <dgm:cxn modelId="{D17E1C30-6F2D-4987-8E8C-BAC4EE7B45FF}" type="presParOf" srcId="{E47280E4-9A47-4533-B0E6-CCEA1F4876B1}" destId="{BBA755D1-4B24-45AE-9960-0575BD566F93}" srcOrd="3" destOrd="0" presId="urn:microsoft.com/office/officeart/2008/layout/LinedList"/>
    <dgm:cxn modelId="{59456C3A-DEF1-4C1B-80F1-27F20F769FFF}" type="presParOf" srcId="{E47280E4-9A47-4533-B0E6-CCEA1F4876B1}" destId="{962975C9-9DB4-41D7-80C3-C1831D0CC1FC}" srcOrd="4" destOrd="0" presId="urn:microsoft.com/office/officeart/2008/layout/LinedList"/>
    <dgm:cxn modelId="{61F762BA-29E0-467D-88C0-1A9AE7F559F6}" type="presParOf" srcId="{962975C9-9DB4-41D7-80C3-C1831D0CC1FC}" destId="{A6CEA1F9-5365-4B9C-B330-C4A06E66C6D0}" srcOrd="0" destOrd="0" presId="urn:microsoft.com/office/officeart/2008/layout/LinedList"/>
    <dgm:cxn modelId="{BE35836C-802F-4CB4-BB4D-22C2BFF09CA0}" type="presParOf" srcId="{962975C9-9DB4-41D7-80C3-C1831D0CC1FC}" destId="{B7CAFC3D-950B-4D56-9FE9-588A4D05B2DE}" srcOrd="1" destOrd="0" presId="urn:microsoft.com/office/officeart/2008/layout/LinedList"/>
    <dgm:cxn modelId="{1DB6914D-9024-4EB5-9A42-D4F4658E17FF}" type="presParOf" srcId="{962975C9-9DB4-41D7-80C3-C1831D0CC1FC}" destId="{311BCB84-FC6E-4A93-ABE0-9E4446242456}" srcOrd="2" destOrd="0" presId="urn:microsoft.com/office/officeart/2008/layout/LinedList"/>
    <dgm:cxn modelId="{C80AE3E9-07CB-4355-AD07-4947688933E1}" type="presParOf" srcId="{E47280E4-9A47-4533-B0E6-CCEA1F4876B1}" destId="{AD600E3A-F8F3-4253-89A3-3424C7A263F5}" srcOrd="5" destOrd="0" presId="urn:microsoft.com/office/officeart/2008/layout/LinedList"/>
    <dgm:cxn modelId="{EAB34E5A-A024-4A86-B892-156868A82EB8}" type="presParOf" srcId="{E47280E4-9A47-4533-B0E6-CCEA1F4876B1}" destId="{627F8AF4-49FB-4C5C-A070-98AA0F294BD5}" srcOrd="6" destOrd="0" presId="urn:microsoft.com/office/officeart/2008/layout/LinedList"/>
    <dgm:cxn modelId="{95E430C6-D4C0-4971-9983-EB5C0EF8D705}" type="presParOf" srcId="{E47280E4-9A47-4533-B0E6-CCEA1F4876B1}" destId="{7E752D10-5FE6-42D0-AC90-E3DB17B6297A}" srcOrd="7" destOrd="0" presId="urn:microsoft.com/office/officeart/2008/layout/LinedList"/>
    <dgm:cxn modelId="{86962F58-C067-4799-802B-D7F2B719B188}" type="presParOf" srcId="{7E752D10-5FE6-42D0-AC90-E3DB17B6297A}" destId="{126708A5-89C8-48CD-9478-A1B7A88189EE}" srcOrd="0" destOrd="0" presId="urn:microsoft.com/office/officeart/2008/layout/LinedList"/>
    <dgm:cxn modelId="{5A32B62A-0A41-467C-92ED-63A4D49336FA}" type="presParOf" srcId="{7E752D10-5FE6-42D0-AC90-E3DB17B6297A}" destId="{32908685-3843-4D01-90D1-DD82A0184C10}" srcOrd="1" destOrd="0" presId="urn:microsoft.com/office/officeart/2008/layout/LinedList"/>
    <dgm:cxn modelId="{17287F2F-1656-43F5-ABF2-4119748DBD33}" type="presParOf" srcId="{7E752D10-5FE6-42D0-AC90-E3DB17B6297A}" destId="{8D78B07A-0855-4A5C-9D17-0227718A5063}" srcOrd="2" destOrd="0" presId="urn:microsoft.com/office/officeart/2008/layout/LinedList"/>
    <dgm:cxn modelId="{5F527E86-198F-42E7-8097-E3FD2BB03722}" type="presParOf" srcId="{E47280E4-9A47-4533-B0E6-CCEA1F4876B1}" destId="{1D7C9BB0-044F-4CFA-9D1C-2C0BE37DC64E}" srcOrd="8" destOrd="0" presId="urn:microsoft.com/office/officeart/2008/layout/LinedList"/>
    <dgm:cxn modelId="{2CA96832-ED88-43BB-BE77-D1754E61AAE5}" type="presParOf" srcId="{E47280E4-9A47-4533-B0E6-CCEA1F4876B1}" destId="{CC0276C6-DD38-4B1D-BF96-750443C2C3AC}" srcOrd="9" destOrd="0" presId="urn:microsoft.com/office/officeart/2008/layout/LinedList"/>
    <dgm:cxn modelId="{C893BFC5-9C09-4411-8EC4-428217EBC973}" type="presParOf" srcId="{FF07857B-D5A4-41D5-BD7F-73D5066B12B6}" destId="{0018DF4D-8854-4121-AD33-B0032EEF4F64}" srcOrd="2" destOrd="0" presId="urn:microsoft.com/office/officeart/2008/layout/LinedList"/>
    <dgm:cxn modelId="{63685266-E3B5-4DED-9646-A82CB0AE4BDA}" type="presParOf" srcId="{FF07857B-D5A4-41D5-BD7F-73D5066B12B6}" destId="{7FB105F3-6F0B-42E6-8444-39D6EAB1D09C}" srcOrd="3" destOrd="0" presId="urn:microsoft.com/office/officeart/2008/layout/LinedList"/>
    <dgm:cxn modelId="{851A7A93-2CF0-4044-B7F9-C0026A81F5D8}" type="presParOf" srcId="{7FB105F3-6F0B-42E6-8444-39D6EAB1D09C}" destId="{52D4427A-E0F9-4D77-B3B2-359BF8BE29A6}" srcOrd="0" destOrd="0" presId="urn:microsoft.com/office/officeart/2008/layout/LinedList"/>
    <dgm:cxn modelId="{786C1ED9-D7DD-4A1E-9154-34573C465989}" type="presParOf" srcId="{7FB105F3-6F0B-42E6-8444-39D6EAB1D09C}" destId="{5BADAD05-3920-4DD7-BFA8-C4BC6FA755F0}" srcOrd="1" destOrd="0" presId="urn:microsoft.com/office/officeart/2008/layout/LinedList"/>
    <dgm:cxn modelId="{ECE0D6FF-7129-4297-B287-1015EA952385}" type="presParOf" srcId="{5BADAD05-3920-4DD7-BFA8-C4BC6FA755F0}" destId="{9FBAC736-3FE5-43BD-B454-B01A1B3194D3}" srcOrd="0" destOrd="0" presId="urn:microsoft.com/office/officeart/2008/layout/LinedList"/>
    <dgm:cxn modelId="{392E28F3-7C86-41B4-934F-76C0FFBBF682}" type="presParOf" srcId="{5BADAD05-3920-4DD7-BFA8-C4BC6FA755F0}" destId="{2EB55290-D9C7-427C-BABD-CEAB02AD75E7}" srcOrd="1" destOrd="0" presId="urn:microsoft.com/office/officeart/2008/layout/LinedList"/>
    <dgm:cxn modelId="{7B2086C6-D4C2-42A5-A487-03F4E3176E94}" type="presParOf" srcId="{2EB55290-D9C7-427C-BABD-CEAB02AD75E7}" destId="{9C61BB8B-7837-40D2-840D-33FD8EBC3245}" srcOrd="0" destOrd="0" presId="urn:microsoft.com/office/officeart/2008/layout/LinedList"/>
    <dgm:cxn modelId="{341321F6-FBF7-4A78-82A3-C366FF435302}" type="presParOf" srcId="{2EB55290-D9C7-427C-BABD-CEAB02AD75E7}" destId="{8B8CF491-B2A8-4C5D-A62B-CED688C536D8}" srcOrd="1" destOrd="0" presId="urn:microsoft.com/office/officeart/2008/layout/LinedList"/>
    <dgm:cxn modelId="{1139BB96-F8E5-4934-8858-BC7AAE978A3C}" type="presParOf" srcId="{2EB55290-D9C7-427C-BABD-CEAB02AD75E7}" destId="{7218B447-4ADB-4698-ABE3-311176E2E718}" srcOrd="2" destOrd="0" presId="urn:microsoft.com/office/officeart/2008/layout/LinedList"/>
    <dgm:cxn modelId="{1DDFC771-CED8-4FF8-A388-1E1E491D1105}" type="presParOf" srcId="{5BADAD05-3920-4DD7-BFA8-C4BC6FA755F0}" destId="{CEBF2759-22E3-4073-86BE-80F1D64BE424}" srcOrd="2" destOrd="0" presId="urn:microsoft.com/office/officeart/2008/layout/LinedList"/>
    <dgm:cxn modelId="{4E4AA435-A125-45D4-9F14-81585705EC7F}" type="presParOf" srcId="{5BADAD05-3920-4DD7-BFA8-C4BC6FA755F0}" destId="{6C03135F-DFFB-4914-993B-3834CAF112A5}" srcOrd="3" destOrd="0" presId="urn:microsoft.com/office/officeart/2008/layout/LinedList"/>
    <dgm:cxn modelId="{0CD72F19-7526-4CBA-BB1D-040FFA0BEC69}" type="presParOf" srcId="{5BADAD05-3920-4DD7-BFA8-C4BC6FA755F0}" destId="{7FE88C5A-00C5-4844-BBF2-08E4A894E17B}" srcOrd="4" destOrd="0" presId="urn:microsoft.com/office/officeart/2008/layout/LinedList"/>
    <dgm:cxn modelId="{5119EFCF-2615-4B08-A053-0FFCBF3D20F0}" type="presParOf" srcId="{7FE88C5A-00C5-4844-BBF2-08E4A894E17B}" destId="{A0D3938C-FE4A-4524-8FA5-6664200776BB}" srcOrd="0" destOrd="0" presId="urn:microsoft.com/office/officeart/2008/layout/LinedList"/>
    <dgm:cxn modelId="{3C08027C-9D3E-4E73-A0A1-731006AF631B}" type="presParOf" srcId="{7FE88C5A-00C5-4844-BBF2-08E4A894E17B}" destId="{1B18D58D-E891-4F36-9B30-05FA01F4BACC}" srcOrd="1" destOrd="0" presId="urn:microsoft.com/office/officeart/2008/layout/LinedList"/>
    <dgm:cxn modelId="{ADBA7BD6-455F-4AFB-B28A-ECD5ABE6C975}" type="presParOf" srcId="{7FE88C5A-00C5-4844-BBF2-08E4A894E17B}" destId="{B200F101-CB58-4DCB-9ECB-15C8E143E62C}" srcOrd="2" destOrd="0" presId="urn:microsoft.com/office/officeart/2008/layout/LinedList"/>
    <dgm:cxn modelId="{10A6D1C2-C544-4E1C-995A-8ECA3C19F3A3}" type="presParOf" srcId="{5BADAD05-3920-4DD7-BFA8-C4BC6FA755F0}" destId="{973010E8-6733-4EA5-BAEA-4C118EDC2B71}" srcOrd="5" destOrd="0" presId="urn:microsoft.com/office/officeart/2008/layout/LinedList"/>
    <dgm:cxn modelId="{A40CBF9B-6BCB-4446-B317-EF9639585E1C}" type="presParOf" srcId="{5BADAD05-3920-4DD7-BFA8-C4BC6FA755F0}" destId="{26D3A78F-A217-4DFA-8752-40BE6FD1EC32}" srcOrd="6" destOrd="0" presId="urn:microsoft.com/office/officeart/2008/layout/LinedList"/>
    <dgm:cxn modelId="{B2E373FF-BAD6-456F-A536-10361C4C044A}" type="presParOf" srcId="{5BADAD05-3920-4DD7-BFA8-C4BC6FA755F0}" destId="{7D65E797-7BDF-4F23-A80A-FE97336934C2}" srcOrd="7" destOrd="0" presId="urn:microsoft.com/office/officeart/2008/layout/LinedList"/>
    <dgm:cxn modelId="{DB347762-3AF5-4208-9219-DA5DF0878967}" type="presParOf" srcId="{7D65E797-7BDF-4F23-A80A-FE97336934C2}" destId="{1865E4B4-B450-4B07-8CE3-268648F8DE1B}" srcOrd="0" destOrd="0" presId="urn:microsoft.com/office/officeart/2008/layout/LinedList"/>
    <dgm:cxn modelId="{BF6CE350-D03C-4398-83DF-D0F3220B08D6}" type="presParOf" srcId="{7D65E797-7BDF-4F23-A80A-FE97336934C2}" destId="{FDD11B8B-936D-44BF-B815-6F83FA3E8EA4}" srcOrd="1" destOrd="0" presId="urn:microsoft.com/office/officeart/2008/layout/LinedList"/>
    <dgm:cxn modelId="{65307E7D-070B-4362-9C04-27A5C84ADB0C}" type="presParOf" srcId="{7D65E797-7BDF-4F23-A80A-FE97336934C2}" destId="{14E25786-116E-4938-A3D7-9AC8E18D91CE}" srcOrd="2" destOrd="0" presId="urn:microsoft.com/office/officeart/2008/layout/LinedList"/>
    <dgm:cxn modelId="{CAAB85ED-4261-4A84-9AC1-4CE1B2511355}" type="presParOf" srcId="{5BADAD05-3920-4DD7-BFA8-C4BC6FA755F0}" destId="{0647EBA4-DE8D-4F95-82BB-9E71674D0C11}" srcOrd="8" destOrd="0" presId="urn:microsoft.com/office/officeart/2008/layout/LinedList"/>
    <dgm:cxn modelId="{B6FA102D-5CA1-420F-A0F4-311ED27E1386}" type="presParOf" srcId="{5BADAD05-3920-4DD7-BFA8-C4BC6FA755F0}" destId="{F33CDE01-9066-471D-993E-A4E1A1C4178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80B8939-D6B6-4428-A81C-E381796F1052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138010-4DA6-400A-97D9-C8995705FEDE}">
      <dgm:prSet custT="1"/>
      <dgm:spPr/>
      <dgm:t>
        <a:bodyPr/>
        <a:lstStyle/>
        <a:p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3. Leadership Development</a:t>
          </a:r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C7DF393-9DB7-48AA-89E4-71BFDF420C67}" type="parTrans" cxnId="{9F1AAE5A-56D9-4F4C-8AE1-8E5133A764B1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F17ACEF-CB26-4691-8131-0FB2F8481514}" type="sibTrans" cxnId="{9F1AAE5A-56D9-4F4C-8AE1-8E5133A764B1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FBB8F90-F8F1-4F32-95BF-4B528E180B05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Provide management training for Gary on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cultural awareness and motivational leadership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.</a:t>
          </a:r>
        </a:p>
      </dgm:t>
    </dgm:pt>
    <dgm:pt modelId="{B84186F4-C919-4021-9C5F-EFD56D656A75}" type="parTrans" cxnId="{7FE07E48-00BC-4E03-B32E-D1424686610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7B3223B-2B41-47D1-B5B3-0286B6EF32BC}" type="sibTrans" cxnId="{7FE07E48-00BC-4E03-B32E-D1424686610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80A8CCF-8CBC-4C3C-82ED-3F19BC83629B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Encourage leaders to </a:t>
          </a:r>
          <a:r>
            <a:rPr lang="en-US" sz="1800" b="1" dirty="0">
              <a:latin typeface="Calibri" panose="020F0502020204030204" pitchFamily="34" charset="0"/>
              <a:cs typeface="Calibri" panose="020F0502020204030204" pitchFamily="34" charset="0"/>
            </a:rPr>
            <a:t>model correct hygiene </a:t>
          </a:r>
          <a:r>
            <a:rPr lang="en-US" sz="1800" b="1" dirty="0" err="1">
              <a:latin typeface="Calibri" panose="020F0502020204030204" pitchFamily="34" charset="0"/>
              <a:cs typeface="Calibri" panose="020F0502020204030204" pitchFamily="34" charset="0"/>
            </a:rPr>
            <a:t>behaviour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 and communication practices (</a:t>
          </a:r>
          <a:r>
            <a:rPr lang="en-US" sz="1800" dirty="0" err="1">
              <a:latin typeface="Calibri" panose="020F0502020204030204" pitchFamily="34" charset="0"/>
              <a:cs typeface="Calibri" panose="020F0502020204030204" pitchFamily="34" charset="0"/>
            </a:rPr>
            <a:t>Sudhiir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 and </a:t>
          </a:r>
          <a:r>
            <a:rPr lang="en-US" sz="1800" dirty="0" err="1">
              <a:latin typeface="Calibri" panose="020F0502020204030204" pitchFamily="34" charset="0"/>
              <a:cs typeface="Calibri" panose="020F0502020204030204" pitchFamily="34" charset="0"/>
            </a:rPr>
            <a:t>Sudhiir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, 2016).</a:t>
          </a:r>
        </a:p>
      </dgm:t>
    </dgm:pt>
    <dgm:pt modelId="{CAC66BB1-7C6D-4E55-A4A0-00FB4383F7FC}" type="parTrans" cxnId="{5C1150E6-26B9-4B92-8E20-D2E081F0F0A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618D539-2A58-43BD-AFD2-8D694F48A80E}" type="sibTrans" cxnId="{5C1150E6-26B9-4B92-8E20-D2E081F0F0A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77F1BE9-570B-4FC8-BD5B-11E12E2DCA03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Implement </a:t>
          </a:r>
          <a:r>
            <a:rPr lang="en-US" sz="1800" b="1" dirty="0">
              <a:latin typeface="Calibri" panose="020F0502020204030204" pitchFamily="34" charset="0"/>
              <a:cs typeface="Calibri" panose="020F0502020204030204" pitchFamily="34" charset="0"/>
            </a:rPr>
            <a:t>performance reviews</a:t>
          </a:r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 focusing on communication effectiveness.</a:t>
          </a:r>
        </a:p>
      </dgm:t>
    </dgm:pt>
    <dgm:pt modelId="{8CB8BC44-E08E-4A31-BE46-522DF9C6ABF4}" type="parTrans" cxnId="{A15D8C88-C427-4465-BB3A-F731AAC2D0B8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DDE6C34-4F99-43F2-AEDC-3C08BB0E8F58}" type="sibTrans" cxnId="{A15D8C88-C427-4465-BB3A-F731AAC2D0B8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9B578B4-0099-47BF-A50D-CA7AD4EFABF6}">
      <dgm:prSet custT="1"/>
      <dgm:spPr/>
      <dgm:t>
        <a:bodyPr/>
        <a:lstStyle/>
        <a:p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4. Cross-Cultural Awareness Programs</a:t>
          </a:r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AF2DA9A-80A4-478A-B908-75E0925867F2}" type="parTrans" cxnId="{6EEAF52F-20F1-4E08-BC83-97F8DB16A08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FF6F81E-6AB2-4EC2-8BFA-E76A3F9D6596}" type="sibTrans" cxnId="{6EEAF52F-20F1-4E08-BC83-97F8DB16A08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28C4D73-E122-482D-914B-F3859F4A8FEF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Organize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intercultural workshops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to increase empathy and mutual understanding.</a:t>
          </a:r>
        </a:p>
      </dgm:t>
    </dgm:pt>
    <dgm:pt modelId="{2666A6D3-1DB5-4770-8EF8-0A222629BAAE}" type="parTrans" cxnId="{B328696C-4C01-429C-AD19-2503BEE42758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EEE8866-7BB1-455A-8FBC-E6838B43935D}" type="sibTrans" cxnId="{B328696C-4C01-429C-AD19-2503BEE42758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D4F04E4-F891-4231-9BA0-B6A4809D388D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Celebrate cultural diversity events to strengthen group cohesion.</a:t>
          </a:r>
        </a:p>
      </dgm:t>
    </dgm:pt>
    <dgm:pt modelId="{5947B506-3B79-42F8-9F4C-4684A5579BBC}" type="parTrans" cxnId="{CC8C5B76-C97F-4A3F-9811-C90BDF9CDC3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0EE5127-D2C1-4615-AADF-47A89C6A0220}" type="sibTrans" cxnId="{CC8C5B76-C97F-4A3F-9811-C90BDF9CDC3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F9C1D6E-0ADF-4803-B9B6-987EE9AF871A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Promote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team-building activities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across language and age groups.</a:t>
          </a:r>
        </a:p>
      </dgm:t>
    </dgm:pt>
    <dgm:pt modelId="{5F5D9E3A-6793-4152-9989-23B6C778B2E4}" type="parTrans" cxnId="{4FE6AC48-1CFB-43ED-8D7F-5FD40D29F37A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82682B3-A8A8-470C-A241-2BABCA25B8B3}" type="sibTrans" cxnId="{4FE6AC48-1CFB-43ED-8D7F-5FD40D29F37A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C109C45-0093-4B35-AD39-A22289DB6EF3}" type="pres">
      <dgm:prSet presAssocID="{780B8939-D6B6-4428-A81C-E381796F1052}" presName="vert0" presStyleCnt="0">
        <dgm:presLayoutVars>
          <dgm:dir/>
          <dgm:animOne val="branch"/>
          <dgm:animLvl val="lvl"/>
        </dgm:presLayoutVars>
      </dgm:prSet>
      <dgm:spPr/>
    </dgm:pt>
    <dgm:pt modelId="{2450EAA6-0CC9-4211-803B-2B36DBCD4AFC}" type="pres">
      <dgm:prSet presAssocID="{3B138010-4DA6-400A-97D9-C8995705FEDE}" presName="thickLine" presStyleLbl="alignNode1" presStyleIdx="0" presStyleCnt="2"/>
      <dgm:spPr/>
    </dgm:pt>
    <dgm:pt modelId="{46574A30-BA2C-4AB1-A2AF-194CA26C8FE2}" type="pres">
      <dgm:prSet presAssocID="{3B138010-4DA6-400A-97D9-C8995705FEDE}" presName="horz1" presStyleCnt="0"/>
      <dgm:spPr/>
    </dgm:pt>
    <dgm:pt modelId="{32F7B7AC-CFFE-4E63-81D7-293AFE7E26AD}" type="pres">
      <dgm:prSet presAssocID="{3B138010-4DA6-400A-97D9-C8995705FEDE}" presName="tx1" presStyleLbl="revTx" presStyleIdx="0" presStyleCnt="8"/>
      <dgm:spPr/>
    </dgm:pt>
    <dgm:pt modelId="{80E829F9-3D60-407E-AFA0-F41FE0E2050C}" type="pres">
      <dgm:prSet presAssocID="{3B138010-4DA6-400A-97D9-C8995705FEDE}" presName="vert1" presStyleCnt="0"/>
      <dgm:spPr/>
    </dgm:pt>
    <dgm:pt modelId="{D372442A-22FC-4A28-9677-868524A8DBE0}" type="pres">
      <dgm:prSet presAssocID="{BFBB8F90-F8F1-4F32-95BF-4B528E180B05}" presName="vertSpace2a" presStyleCnt="0"/>
      <dgm:spPr/>
    </dgm:pt>
    <dgm:pt modelId="{CFB82C20-59D4-435E-8778-4721BCFB8EB5}" type="pres">
      <dgm:prSet presAssocID="{BFBB8F90-F8F1-4F32-95BF-4B528E180B05}" presName="horz2" presStyleCnt="0"/>
      <dgm:spPr/>
    </dgm:pt>
    <dgm:pt modelId="{55D12426-2EE5-4499-8AE5-3192C01533F9}" type="pres">
      <dgm:prSet presAssocID="{BFBB8F90-F8F1-4F32-95BF-4B528E180B05}" presName="horzSpace2" presStyleCnt="0"/>
      <dgm:spPr/>
    </dgm:pt>
    <dgm:pt modelId="{3D2DE243-0A49-4272-8227-B60A880BCB2C}" type="pres">
      <dgm:prSet presAssocID="{BFBB8F90-F8F1-4F32-95BF-4B528E180B05}" presName="tx2" presStyleLbl="revTx" presStyleIdx="1" presStyleCnt="8"/>
      <dgm:spPr/>
    </dgm:pt>
    <dgm:pt modelId="{58D5ECF6-F3A1-4F7D-8FE3-C74693E2AC93}" type="pres">
      <dgm:prSet presAssocID="{BFBB8F90-F8F1-4F32-95BF-4B528E180B05}" presName="vert2" presStyleCnt="0"/>
      <dgm:spPr/>
    </dgm:pt>
    <dgm:pt modelId="{50510040-AB19-41ED-A2F3-B3FF69868C23}" type="pres">
      <dgm:prSet presAssocID="{BFBB8F90-F8F1-4F32-95BF-4B528E180B05}" presName="thinLine2b" presStyleLbl="callout" presStyleIdx="0" presStyleCnt="6"/>
      <dgm:spPr/>
    </dgm:pt>
    <dgm:pt modelId="{43DE21A8-246C-444B-8BED-F11B5A3ABD8B}" type="pres">
      <dgm:prSet presAssocID="{BFBB8F90-F8F1-4F32-95BF-4B528E180B05}" presName="vertSpace2b" presStyleCnt="0"/>
      <dgm:spPr/>
    </dgm:pt>
    <dgm:pt modelId="{EC9ED2A3-570A-4EF9-871D-911AF11FA403}" type="pres">
      <dgm:prSet presAssocID="{480A8CCF-8CBC-4C3C-82ED-3F19BC83629B}" presName="horz2" presStyleCnt="0"/>
      <dgm:spPr/>
    </dgm:pt>
    <dgm:pt modelId="{CA9774AD-A042-4BE9-A906-79378550E48F}" type="pres">
      <dgm:prSet presAssocID="{480A8CCF-8CBC-4C3C-82ED-3F19BC83629B}" presName="horzSpace2" presStyleCnt="0"/>
      <dgm:spPr/>
    </dgm:pt>
    <dgm:pt modelId="{E5D9F533-B7F3-4DA8-97E4-87D599876852}" type="pres">
      <dgm:prSet presAssocID="{480A8CCF-8CBC-4C3C-82ED-3F19BC83629B}" presName="tx2" presStyleLbl="revTx" presStyleIdx="2" presStyleCnt="8"/>
      <dgm:spPr/>
    </dgm:pt>
    <dgm:pt modelId="{2D4E0E60-AA62-4DBA-A134-737756DBF932}" type="pres">
      <dgm:prSet presAssocID="{480A8CCF-8CBC-4C3C-82ED-3F19BC83629B}" presName="vert2" presStyleCnt="0"/>
      <dgm:spPr/>
    </dgm:pt>
    <dgm:pt modelId="{A83DC686-CB84-4B52-8FCD-9C955EDB5F2F}" type="pres">
      <dgm:prSet presAssocID="{480A8CCF-8CBC-4C3C-82ED-3F19BC83629B}" presName="thinLine2b" presStyleLbl="callout" presStyleIdx="1" presStyleCnt="6"/>
      <dgm:spPr/>
    </dgm:pt>
    <dgm:pt modelId="{23EA5EC3-6365-4DF9-8388-D36714EFFD0C}" type="pres">
      <dgm:prSet presAssocID="{480A8CCF-8CBC-4C3C-82ED-3F19BC83629B}" presName="vertSpace2b" presStyleCnt="0"/>
      <dgm:spPr/>
    </dgm:pt>
    <dgm:pt modelId="{E54DB5C3-1F20-4EE1-A7EB-8F29943BA2F1}" type="pres">
      <dgm:prSet presAssocID="{C77F1BE9-570B-4FC8-BD5B-11E12E2DCA03}" presName="horz2" presStyleCnt="0"/>
      <dgm:spPr/>
    </dgm:pt>
    <dgm:pt modelId="{6C65029D-9B60-460A-846E-58954036D642}" type="pres">
      <dgm:prSet presAssocID="{C77F1BE9-570B-4FC8-BD5B-11E12E2DCA03}" presName="horzSpace2" presStyleCnt="0"/>
      <dgm:spPr/>
    </dgm:pt>
    <dgm:pt modelId="{4ADB550B-A9A1-4657-A199-13817C3C7A1A}" type="pres">
      <dgm:prSet presAssocID="{C77F1BE9-570B-4FC8-BD5B-11E12E2DCA03}" presName="tx2" presStyleLbl="revTx" presStyleIdx="3" presStyleCnt="8"/>
      <dgm:spPr/>
    </dgm:pt>
    <dgm:pt modelId="{887153B2-2452-4B38-8BB5-954BC2099F4F}" type="pres">
      <dgm:prSet presAssocID="{C77F1BE9-570B-4FC8-BD5B-11E12E2DCA03}" presName="vert2" presStyleCnt="0"/>
      <dgm:spPr/>
    </dgm:pt>
    <dgm:pt modelId="{AA74349C-8F68-4040-B52A-1E8A6FAD40A2}" type="pres">
      <dgm:prSet presAssocID="{C77F1BE9-570B-4FC8-BD5B-11E12E2DCA03}" presName="thinLine2b" presStyleLbl="callout" presStyleIdx="2" presStyleCnt="6"/>
      <dgm:spPr/>
    </dgm:pt>
    <dgm:pt modelId="{C6D1BD9C-7C09-470A-AE13-8319635E2E1F}" type="pres">
      <dgm:prSet presAssocID="{C77F1BE9-570B-4FC8-BD5B-11E12E2DCA03}" presName="vertSpace2b" presStyleCnt="0"/>
      <dgm:spPr/>
    </dgm:pt>
    <dgm:pt modelId="{5361353F-5E09-43A9-A784-93AC7451951A}" type="pres">
      <dgm:prSet presAssocID="{B9B578B4-0099-47BF-A50D-CA7AD4EFABF6}" presName="thickLine" presStyleLbl="alignNode1" presStyleIdx="1" presStyleCnt="2"/>
      <dgm:spPr/>
    </dgm:pt>
    <dgm:pt modelId="{C17AF496-2582-4B21-9281-7874B882946D}" type="pres">
      <dgm:prSet presAssocID="{B9B578B4-0099-47BF-A50D-CA7AD4EFABF6}" presName="horz1" presStyleCnt="0"/>
      <dgm:spPr/>
    </dgm:pt>
    <dgm:pt modelId="{02AD3429-98F9-4731-A684-91C51379EE54}" type="pres">
      <dgm:prSet presAssocID="{B9B578B4-0099-47BF-A50D-CA7AD4EFABF6}" presName="tx1" presStyleLbl="revTx" presStyleIdx="4" presStyleCnt="8"/>
      <dgm:spPr/>
    </dgm:pt>
    <dgm:pt modelId="{8FBB58BC-A4DA-4572-9B34-E7E581A14DB7}" type="pres">
      <dgm:prSet presAssocID="{B9B578B4-0099-47BF-A50D-CA7AD4EFABF6}" presName="vert1" presStyleCnt="0"/>
      <dgm:spPr/>
    </dgm:pt>
    <dgm:pt modelId="{1B2C9787-62EE-4671-8346-36A5ACBE4FF2}" type="pres">
      <dgm:prSet presAssocID="{628C4D73-E122-482D-914B-F3859F4A8FEF}" presName="vertSpace2a" presStyleCnt="0"/>
      <dgm:spPr/>
    </dgm:pt>
    <dgm:pt modelId="{DF5664FF-5CD8-4C7C-8654-5121CAF540BD}" type="pres">
      <dgm:prSet presAssocID="{628C4D73-E122-482D-914B-F3859F4A8FEF}" presName="horz2" presStyleCnt="0"/>
      <dgm:spPr/>
    </dgm:pt>
    <dgm:pt modelId="{25F290FC-E123-4B2F-8FD4-553C894DAA62}" type="pres">
      <dgm:prSet presAssocID="{628C4D73-E122-482D-914B-F3859F4A8FEF}" presName="horzSpace2" presStyleCnt="0"/>
      <dgm:spPr/>
    </dgm:pt>
    <dgm:pt modelId="{423AD8B2-483C-4DE9-815D-4D136A7D8AD5}" type="pres">
      <dgm:prSet presAssocID="{628C4D73-E122-482D-914B-F3859F4A8FEF}" presName="tx2" presStyleLbl="revTx" presStyleIdx="5" presStyleCnt="8"/>
      <dgm:spPr/>
    </dgm:pt>
    <dgm:pt modelId="{145E4DA4-AC16-49D7-9489-A29A462BC825}" type="pres">
      <dgm:prSet presAssocID="{628C4D73-E122-482D-914B-F3859F4A8FEF}" presName="vert2" presStyleCnt="0"/>
      <dgm:spPr/>
    </dgm:pt>
    <dgm:pt modelId="{1064ABA1-4E77-41EF-B4FA-748A98FF16EE}" type="pres">
      <dgm:prSet presAssocID="{628C4D73-E122-482D-914B-F3859F4A8FEF}" presName="thinLine2b" presStyleLbl="callout" presStyleIdx="3" presStyleCnt="6"/>
      <dgm:spPr/>
    </dgm:pt>
    <dgm:pt modelId="{86159A8B-426E-4012-A83A-3BF866680A5A}" type="pres">
      <dgm:prSet presAssocID="{628C4D73-E122-482D-914B-F3859F4A8FEF}" presName="vertSpace2b" presStyleCnt="0"/>
      <dgm:spPr/>
    </dgm:pt>
    <dgm:pt modelId="{5474E7A1-1B95-45E0-8178-6D80E92E7310}" type="pres">
      <dgm:prSet presAssocID="{3D4F04E4-F891-4231-9BA0-B6A4809D388D}" presName="horz2" presStyleCnt="0"/>
      <dgm:spPr/>
    </dgm:pt>
    <dgm:pt modelId="{F9C42ABC-06A4-4681-B622-041968FBE46F}" type="pres">
      <dgm:prSet presAssocID="{3D4F04E4-F891-4231-9BA0-B6A4809D388D}" presName="horzSpace2" presStyleCnt="0"/>
      <dgm:spPr/>
    </dgm:pt>
    <dgm:pt modelId="{43B7C157-1C1B-49DA-A04A-B361A570B855}" type="pres">
      <dgm:prSet presAssocID="{3D4F04E4-F891-4231-9BA0-B6A4809D388D}" presName="tx2" presStyleLbl="revTx" presStyleIdx="6" presStyleCnt="8"/>
      <dgm:spPr/>
    </dgm:pt>
    <dgm:pt modelId="{7194E428-2C5B-4C43-B9F1-676FB85E34D2}" type="pres">
      <dgm:prSet presAssocID="{3D4F04E4-F891-4231-9BA0-B6A4809D388D}" presName="vert2" presStyleCnt="0"/>
      <dgm:spPr/>
    </dgm:pt>
    <dgm:pt modelId="{9CF02FD0-B15E-4421-BC72-A23043AA9CCD}" type="pres">
      <dgm:prSet presAssocID="{3D4F04E4-F891-4231-9BA0-B6A4809D388D}" presName="thinLine2b" presStyleLbl="callout" presStyleIdx="4" presStyleCnt="6"/>
      <dgm:spPr/>
    </dgm:pt>
    <dgm:pt modelId="{11FEE0EA-599A-4748-B4B5-0B682F7870DC}" type="pres">
      <dgm:prSet presAssocID="{3D4F04E4-F891-4231-9BA0-B6A4809D388D}" presName="vertSpace2b" presStyleCnt="0"/>
      <dgm:spPr/>
    </dgm:pt>
    <dgm:pt modelId="{BB2D4945-5AFA-4CDE-9453-43F5A41E96BE}" type="pres">
      <dgm:prSet presAssocID="{6F9C1D6E-0ADF-4803-B9B6-987EE9AF871A}" presName="horz2" presStyleCnt="0"/>
      <dgm:spPr/>
    </dgm:pt>
    <dgm:pt modelId="{8266A135-1E26-4536-BD3D-159ECB0DEACD}" type="pres">
      <dgm:prSet presAssocID="{6F9C1D6E-0ADF-4803-B9B6-987EE9AF871A}" presName="horzSpace2" presStyleCnt="0"/>
      <dgm:spPr/>
    </dgm:pt>
    <dgm:pt modelId="{8CCE8369-E20D-45C1-B3DE-203E65F957D4}" type="pres">
      <dgm:prSet presAssocID="{6F9C1D6E-0ADF-4803-B9B6-987EE9AF871A}" presName="tx2" presStyleLbl="revTx" presStyleIdx="7" presStyleCnt="8"/>
      <dgm:spPr/>
    </dgm:pt>
    <dgm:pt modelId="{486DB464-5BBB-4F7C-A941-2A05647097C8}" type="pres">
      <dgm:prSet presAssocID="{6F9C1D6E-0ADF-4803-B9B6-987EE9AF871A}" presName="vert2" presStyleCnt="0"/>
      <dgm:spPr/>
    </dgm:pt>
    <dgm:pt modelId="{C1DA48BE-EEE0-4838-AE76-357494488203}" type="pres">
      <dgm:prSet presAssocID="{6F9C1D6E-0ADF-4803-B9B6-987EE9AF871A}" presName="thinLine2b" presStyleLbl="callout" presStyleIdx="5" presStyleCnt="6"/>
      <dgm:spPr/>
    </dgm:pt>
    <dgm:pt modelId="{22A95BFF-A2CD-4E71-8549-80AC4B1DB3D4}" type="pres">
      <dgm:prSet presAssocID="{6F9C1D6E-0ADF-4803-B9B6-987EE9AF871A}" presName="vertSpace2b" presStyleCnt="0"/>
      <dgm:spPr/>
    </dgm:pt>
  </dgm:ptLst>
  <dgm:cxnLst>
    <dgm:cxn modelId="{36B2EC0D-0620-47BA-998E-1CF85654F6E9}" type="presOf" srcId="{628C4D73-E122-482D-914B-F3859F4A8FEF}" destId="{423AD8B2-483C-4DE9-815D-4D136A7D8AD5}" srcOrd="0" destOrd="0" presId="urn:microsoft.com/office/officeart/2008/layout/LinedList"/>
    <dgm:cxn modelId="{E7667919-44D1-464D-8E34-40B09309ADFC}" type="presOf" srcId="{480A8CCF-8CBC-4C3C-82ED-3F19BC83629B}" destId="{E5D9F533-B7F3-4DA8-97E4-87D599876852}" srcOrd="0" destOrd="0" presId="urn:microsoft.com/office/officeart/2008/layout/LinedList"/>
    <dgm:cxn modelId="{6EEAF52F-20F1-4E08-BC83-97F8DB16A08C}" srcId="{780B8939-D6B6-4428-A81C-E381796F1052}" destId="{B9B578B4-0099-47BF-A50D-CA7AD4EFABF6}" srcOrd="1" destOrd="0" parTransId="{4AF2DA9A-80A4-478A-B908-75E0925867F2}" sibTransId="{9FF6F81E-6AB2-4EC2-8BFA-E76A3F9D6596}"/>
    <dgm:cxn modelId="{7FE07E48-00BC-4E03-B32E-D14246866105}" srcId="{3B138010-4DA6-400A-97D9-C8995705FEDE}" destId="{BFBB8F90-F8F1-4F32-95BF-4B528E180B05}" srcOrd="0" destOrd="0" parTransId="{B84186F4-C919-4021-9C5F-EFD56D656A75}" sibTransId="{27B3223B-2B41-47D1-B5B3-0286B6EF32BC}"/>
    <dgm:cxn modelId="{4FE6AC48-1CFB-43ED-8D7F-5FD40D29F37A}" srcId="{B9B578B4-0099-47BF-A50D-CA7AD4EFABF6}" destId="{6F9C1D6E-0ADF-4803-B9B6-987EE9AF871A}" srcOrd="2" destOrd="0" parTransId="{5F5D9E3A-6793-4152-9989-23B6C778B2E4}" sibTransId="{382682B3-A8A8-470C-A241-2BABCA25B8B3}"/>
    <dgm:cxn modelId="{B328696C-4C01-429C-AD19-2503BEE42758}" srcId="{B9B578B4-0099-47BF-A50D-CA7AD4EFABF6}" destId="{628C4D73-E122-482D-914B-F3859F4A8FEF}" srcOrd="0" destOrd="0" parTransId="{2666A6D3-1DB5-4770-8EF8-0A222629BAAE}" sibTransId="{AEEE8866-7BB1-455A-8FBC-E6838B43935D}"/>
    <dgm:cxn modelId="{CC8C5B76-C97F-4A3F-9811-C90BDF9CDC35}" srcId="{B9B578B4-0099-47BF-A50D-CA7AD4EFABF6}" destId="{3D4F04E4-F891-4231-9BA0-B6A4809D388D}" srcOrd="1" destOrd="0" parTransId="{5947B506-3B79-42F8-9F4C-4684A5579BBC}" sibTransId="{30EE5127-D2C1-4615-AADF-47A89C6A0220}"/>
    <dgm:cxn modelId="{9F1AAE5A-56D9-4F4C-8AE1-8E5133A764B1}" srcId="{780B8939-D6B6-4428-A81C-E381796F1052}" destId="{3B138010-4DA6-400A-97D9-C8995705FEDE}" srcOrd="0" destOrd="0" parTransId="{FC7DF393-9DB7-48AA-89E4-71BFDF420C67}" sibTransId="{BF17ACEF-CB26-4691-8131-0FB2F8481514}"/>
    <dgm:cxn modelId="{A15D8C88-C427-4465-BB3A-F731AAC2D0B8}" srcId="{3B138010-4DA6-400A-97D9-C8995705FEDE}" destId="{C77F1BE9-570B-4FC8-BD5B-11E12E2DCA03}" srcOrd="2" destOrd="0" parTransId="{8CB8BC44-E08E-4A31-BE46-522DF9C6ABF4}" sibTransId="{5DDE6C34-4F99-43F2-AEDC-3C08BB0E8F58}"/>
    <dgm:cxn modelId="{F0333F97-AAD7-4D0A-B213-F113C590932A}" type="presOf" srcId="{BFBB8F90-F8F1-4F32-95BF-4B528E180B05}" destId="{3D2DE243-0A49-4272-8227-B60A880BCB2C}" srcOrd="0" destOrd="0" presId="urn:microsoft.com/office/officeart/2008/layout/LinedList"/>
    <dgm:cxn modelId="{166F939B-FB4F-4AFC-A446-408A8AE67350}" type="presOf" srcId="{C77F1BE9-570B-4FC8-BD5B-11E12E2DCA03}" destId="{4ADB550B-A9A1-4657-A199-13817C3C7A1A}" srcOrd="0" destOrd="0" presId="urn:microsoft.com/office/officeart/2008/layout/LinedList"/>
    <dgm:cxn modelId="{4021799E-1979-47C4-8047-BE02174570BD}" type="presOf" srcId="{3B138010-4DA6-400A-97D9-C8995705FEDE}" destId="{32F7B7AC-CFFE-4E63-81D7-293AFE7E26AD}" srcOrd="0" destOrd="0" presId="urn:microsoft.com/office/officeart/2008/layout/LinedList"/>
    <dgm:cxn modelId="{AD85B0A4-FB1D-4BA1-9C18-E94AB70C9BC6}" type="presOf" srcId="{B9B578B4-0099-47BF-A50D-CA7AD4EFABF6}" destId="{02AD3429-98F9-4731-A684-91C51379EE54}" srcOrd="0" destOrd="0" presId="urn:microsoft.com/office/officeart/2008/layout/LinedList"/>
    <dgm:cxn modelId="{9C0063C7-52E5-4297-8208-7D16A208FE32}" type="presOf" srcId="{780B8939-D6B6-4428-A81C-E381796F1052}" destId="{5C109C45-0093-4B35-AD39-A22289DB6EF3}" srcOrd="0" destOrd="0" presId="urn:microsoft.com/office/officeart/2008/layout/LinedList"/>
    <dgm:cxn modelId="{6021DBCD-D167-48CE-A9D4-EB237D688E6F}" type="presOf" srcId="{6F9C1D6E-0ADF-4803-B9B6-987EE9AF871A}" destId="{8CCE8369-E20D-45C1-B3DE-203E65F957D4}" srcOrd="0" destOrd="0" presId="urn:microsoft.com/office/officeart/2008/layout/LinedList"/>
    <dgm:cxn modelId="{8CAFEAD1-E2CC-4D64-B4EA-C366273BA5A4}" type="presOf" srcId="{3D4F04E4-F891-4231-9BA0-B6A4809D388D}" destId="{43B7C157-1C1B-49DA-A04A-B361A570B855}" srcOrd="0" destOrd="0" presId="urn:microsoft.com/office/officeart/2008/layout/LinedList"/>
    <dgm:cxn modelId="{5C1150E6-26B9-4B92-8E20-D2E081F0F0A5}" srcId="{3B138010-4DA6-400A-97D9-C8995705FEDE}" destId="{480A8CCF-8CBC-4C3C-82ED-3F19BC83629B}" srcOrd="1" destOrd="0" parTransId="{CAC66BB1-7C6D-4E55-A4A0-00FB4383F7FC}" sibTransId="{C618D539-2A58-43BD-AFD2-8D694F48A80E}"/>
    <dgm:cxn modelId="{F99926A6-4A69-40A8-B697-D03F5CB1A491}" type="presParOf" srcId="{5C109C45-0093-4B35-AD39-A22289DB6EF3}" destId="{2450EAA6-0CC9-4211-803B-2B36DBCD4AFC}" srcOrd="0" destOrd="0" presId="urn:microsoft.com/office/officeart/2008/layout/LinedList"/>
    <dgm:cxn modelId="{293B5AE9-E338-4B3C-A2DA-E933AF987FBC}" type="presParOf" srcId="{5C109C45-0093-4B35-AD39-A22289DB6EF3}" destId="{46574A30-BA2C-4AB1-A2AF-194CA26C8FE2}" srcOrd="1" destOrd="0" presId="urn:microsoft.com/office/officeart/2008/layout/LinedList"/>
    <dgm:cxn modelId="{8AFABC3F-4F91-4802-AC69-327608E6B10A}" type="presParOf" srcId="{46574A30-BA2C-4AB1-A2AF-194CA26C8FE2}" destId="{32F7B7AC-CFFE-4E63-81D7-293AFE7E26AD}" srcOrd="0" destOrd="0" presId="urn:microsoft.com/office/officeart/2008/layout/LinedList"/>
    <dgm:cxn modelId="{C1ECBB24-A914-4F2E-AB50-914CC94A128A}" type="presParOf" srcId="{46574A30-BA2C-4AB1-A2AF-194CA26C8FE2}" destId="{80E829F9-3D60-407E-AFA0-F41FE0E2050C}" srcOrd="1" destOrd="0" presId="urn:microsoft.com/office/officeart/2008/layout/LinedList"/>
    <dgm:cxn modelId="{7DA7D216-05DA-412B-9B5A-0FB889488F66}" type="presParOf" srcId="{80E829F9-3D60-407E-AFA0-F41FE0E2050C}" destId="{D372442A-22FC-4A28-9677-868524A8DBE0}" srcOrd="0" destOrd="0" presId="urn:microsoft.com/office/officeart/2008/layout/LinedList"/>
    <dgm:cxn modelId="{E5363DE5-8FEB-48FB-A393-2E339D8F5F99}" type="presParOf" srcId="{80E829F9-3D60-407E-AFA0-F41FE0E2050C}" destId="{CFB82C20-59D4-435E-8778-4721BCFB8EB5}" srcOrd="1" destOrd="0" presId="urn:microsoft.com/office/officeart/2008/layout/LinedList"/>
    <dgm:cxn modelId="{D6831B8D-9BC0-4DE7-B440-1C7B1B301534}" type="presParOf" srcId="{CFB82C20-59D4-435E-8778-4721BCFB8EB5}" destId="{55D12426-2EE5-4499-8AE5-3192C01533F9}" srcOrd="0" destOrd="0" presId="urn:microsoft.com/office/officeart/2008/layout/LinedList"/>
    <dgm:cxn modelId="{B268E34D-E36B-4476-9C65-EAB90B6609FB}" type="presParOf" srcId="{CFB82C20-59D4-435E-8778-4721BCFB8EB5}" destId="{3D2DE243-0A49-4272-8227-B60A880BCB2C}" srcOrd="1" destOrd="0" presId="urn:microsoft.com/office/officeart/2008/layout/LinedList"/>
    <dgm:cxn modelId="{DF7E17B9-F2A9-4846-80A6-4758D358685A}" type="presParOf" srcId="{CFB82C20-59D4-435E-8778-4721BCFB8EB5}" destId="{58D5ECF6-F3A1-4F7D-8FE3-C74693E2AC93}" srcOrd="2" destOrd="0" presId="urn:microsoft.com/office/officeart/2008/layout/LinedList"/>
    <dgm:cxn modelId="{68940B51-34C3-4776-A571-BCF29C7A975F}" type="presParOf" srcId="{80E829F9-3D60-407E-AFA0-F41FE0E2050C}" destId="{50510040-AB19-41ED-A2F3-B3FF69868C23}" srcOrd="2" destOrd="0" presId="urn:microsoft.com/office/officeart/2008/layout/LinedList"/>
    <dgm:cxn modelId="{10521759-B617-4ADB-97E5-9FBAC72B0D63}" type="presParOf" srcId="{80E829F9-3D60-407E-AFA0-F41FE0E2050C}" destId="{43DE21A8-246C-444B-8BED-F11B5A3ABD8B}" srcOrd="3" destOrd="0" presId="urn:microsoft.com/office/officeart/2008/layout/LinedList"/>
    <dgm:cxn modelId="{A6E551F7-72CA-457D-9686-D4AC778D85AF}" type="presParOf" srcId="{80E829F9-3D60-407E-AFA0-F41FE0E2050C}" destId="{EC9ED2A3-570A-4EF9-871D-911AF11FA403}" srcOrd="4" destOrd="0" presId="urn:microsoft.com/office/officeart/2008/layout/LinedList"/>
    <dgm:cxn modelId="{6AAE9836-E395-4133-889F-EF5F7FAFBC3C}" type="presParOf" srcId="{EC9ED2A3-570A-4EF9-871D-911AF11FA403}" destId="{CA9774AD-A042-4BE9-A906-79378550E48F}" srcOrd="0" destOrd="0" presId="urn:microsoft.com/office/officeart/2008/layout/LinedList"/>
    <dgm:cxn modelId="{89DC7354-334B-449A-BF6E-AE11A0F66B6A}" type="presParOf" srcId="{EC9ED2A3-570A-4EF9-871D-911AF11FA403}" destId="{E5D9F533-B7F3-4DA8-97E4-87D599876852}" srcOrd="1" destOrd="0" presId="urn:microsoft.com/office/officeart/2008/layout/LinedList"/>
    <dgm:cxn modelId="{CEFAAC22-7C86-4905-B32C-0D7DEBAEA43C}" type="presParOf" srcId="{EC9ED2A3-570A-4EF9-871D-911AF11FA403}" destId="{2D4E0E60-AA62-4DBA-A134-737756DBF932}" srcOrd="2" destOrd="0" presId="urn:microsoft.com/office/officeart/2008/layout/LinedList"/>
    <dgm:cxn modelId="{20A44BBE-1327-47B0-AD2C-D5D3017FDD57}" type="presParOf" srcId="{80E829F9-3D60-407E-AFA0-F41FE0E2050C}" destId="{A83DC686-CB84-4B52-8FCD-9C955EDB5F2F}" srcOrd="5" destOrd="0" presId="urn:microsoft.com/office/officeart/2008/layout/LinedList"/>
    <dgm:cxn modelId="{ADD685C8-BC2C-4B44-B2D9-0CF8EFE788AA}" type="presParOf" srcId="{80E829F9-3D60-407E-AFA0-F41FE0E2050C}" destId="{23EA5EC3-6365-4DF9-8388-D36714EFFD0C}" srcOrd="6" destOrd="0" presId="urn:microsoft.com/office/officeart/2008/layout/LinedList"/>
    <dgm:cxn modelId="{14140D23-F31E-4B28-B1E2-059B7DD786FB}" type="presParOf" srcId="{80E829F9-3D60-407E-AFA0-F41FE0E2050C}" destId="{E54DB5C3-1F20-4EE1-A7EB-8F29943BA2F1}" srcOrd="7" destOrd="0" presId="urn:microsoft.com/office/officeart/2008/layout/LinedList"/>
    <dgm:cxn modelId="{9E8AC55C-D697-490C-AE76-803EE13C81CE}" type="presParOf" srcId="{E54DB5C3-1F20-4EE1-A7EB-8F29943BA2F1}" destId="{6C65029D-9B60-460A-846E-58954036D642}" srcOrd="0" destOrd="0" presId="urn:microsoft.com/office/officeart/2008/layout/LinedList"/>
    <dgm:cxn modelId="{3D8DA030-1463-491A-96D4-64CA9598D2E6}" type="presParOf" srcId="{E54DB5C3-1F20-4EE1-A7EB-8F29943BA2F1}" destId="{4ADB550B-A9A1-4657-A199-13817C3C7A1A}" srcOrd="1" destOrd="0" presId="urn:microsoft.com/office/officeart/2008/layout/LinedList"/>
    <dgm:cxn modelId="{7DBEA74D-72AB-49B3-AC82-05825D7164A7}" type="presParOf" srcId="{E54DB5C3-1F20-4EE1-A7EB-8F29943BA2F1}" destId="{887153B2-2452-4B38-8BB5-954BC2099F4F}" srcOrd="2" destOrd="0" presId="urn:microsoft.com/office/officeart/2008/layout/LinedList"/>
    <dgm:cxn modelId="{04DCD95B-C890-4E4E-AD41-708B84E568CA}" type="presParOf" srcId="{80E829F9-3D60-407E-AFA0-F41FE0E2050C}" destId="{AA74349C-8F68-4040-B52A-1E8A6FAD40A2}" srcOrd="8" destOrd="0" presId="urn:microsoft.com/office/officeart/2008/layout/LinedList"/>
    <dgm:cxn modelId="{AF8A81D9-8A67-4450-8FF1-982F023DF153}" type="presParOf" srcId="{80E829F9-3D60-407E-AFA0-F41FE0E2050C}" destId="{C6D1BD9C-7C09-470A-AE13-8319635E2E1F}" srcOrd="9" destOrd="0" presId="urn:microsoft.com/office/officeart/2008/layout/LinedList"/>
    <dgm:cxn modelId="{DE3D3956-6F27-4BA1-AA1F-6E87BD9B6BF5}" type="presParOf" srcId="{5C109C45-0093-4B35-AD39-A22289DB6EF3}" destId="{5361353F-5E09-43A9-A784-93AC7451951A}" srcOrd="2" destOrd="0" presId="urn:microsoft.com/office/officeart/2008/layout/LinedList"/>
    <dgm:cxn modelId="{774BBE62-FCA0-4553-8A72-ED65944EDCE2}" type="presParOf" srcId="{5C109C45-0093-4B35-AD39-A22289DB6EF3}" destId="{C17AF496-2582-4B21-9281-7874B882946D}" srcOrd="3" destOrd="0" presId="urn:microsoft.com/office/officeart/2008/layout/LinedList"/>
    <dgm:cxn modelId="{4FBC98EE-EB9C-46A7-AD82-EEF99FCF799F}" type="presParOf" srcId="{C17AF496-2582-4B21-9281-7874B882946D}" destId="{02AD3429-98F9-4731-A684-91C51379EE54}" srcOrd="0" destOrd="0" presId="urn:microsoft.com/office/officeart/2008/layout/LinedList"/>
    <dgm:cxn modelId="{25EA5730-71FB-427B-9DEE-1CAEA19032F1}" type="presParOf" srcId="{C17AF496-2582-4B21-9281-7874B882946D}" destId="{8FBB58BC-A4DA-4572-9B34-E7E581A14DB7}" srcOrd="1" destOrd="0" presId="urn:microsoft.com/office/officeart/2008/layout/LinedList"/>
    <dgm:cxn modelId="{D08E50E2-5FF5-4860-8EF3-5A3ECC335172}" type="presParOf" srcId="{8FBB58BC-A4DA-4572-9B34-E7E581A14DB7}" destId="{1B2C9787-62EE-4671-8346-36A5ACBE4FF2}" srcOrd="0" destOrd="0" presId="urn:microsoft.com/office/officeart/2008/layout/LinedList"/>
    <dgm:cxn modelId="{12550307-15E7-4DCB-A817-AC1B9230A428}" type="presParOf" srcId="{8FBB58BC-A4DA-4572-9B34-E7E581A14DB7}" destId="{DF5664FF-5CD8-4C7C-8654-5121CAF540BD}" srcOrd="1" destOrd="0" presId="urn:microsoft.com/office/officeart/2008/layout/LinedList"/>
    <dgm:cxn modelId="{E6799F74-495C-48FA-92C8-856FE171C7B3}" type="presParOf" srcId="{DF5664FF-5CD8-4C7C-8654-5121CAF540BD}" destId="{25F290FC-E123-4B2F-8FD4-553C894DAA62}" srcOrd="0" destOrd="0" presId="urn:microsoft.com/office/officeart/2008/layout/LinedList"/>
    <dgm:cxn modelId="{5FD58A5B-7B05-4AD9-8478-6F1FFB73CA34}" type="presParOf" srcId="{DF5664FF-5CD8-4C7C-8654-5121CAF540BD}" destId="{423AD8B2-483C-4DE9-815D-4D136A7D8AD5}" srcOrd="1" destOrd="0" presId="urn:microsoft.com/office/officeart/2008/layout/LinedList"/>
    <dgm:cxn modelId="{2AECC19A-4BCA-4D5A-B534-538AC3EC9144}" type="presParOf" srcId="{DF5664FF-5CD8-4C7C-8654-5121CAF540BD}" destId="{145E4DA4-AC16-49D7-9489-A29A462BC825}" srcOrd="2" destOrd="0" presId="urn:microsoft.com/office/officeart/2008/layout/LinedList"/>
    <dgm:cxn modelId="{803EE894-EE83-48FC-88F4-A70226336075}" type="presParOf" srcId="{8FBB58BC-A4DA-4572-9B34-E7E581A14DB7}" destId="{1064ABA1-4E77-41EF-B4FA-748A98FF16EE}" srcOrd="2" destOrd="0" presId="urn:microsoft.com/office/officeart/2008/layout/LinedList"/>
    <dgm:cxn modelId="{A1D24BD4-9A09-4049-9217-4DC6C93BC395}" type="presParOf" srcId="{8FBB58BC-A4DA-4572-9B34-E7E581A14DB7}" destId="{86159A8B-426E-4012-A83A-3BF866680A5A}" srcOrd="3" destOrd="0" presId="urn:microsoft.com/office/officeart/2008/layout/LinedList"/>
    <dgm:cxn modelId="{00FCCC6D-2F5A-41E8-AB90-B83D59846506}" type="presParOf" srcId="{8FBB58BC-A4DA-4572-9B34-E7E581A14DB7}" destId="{5474E7A1-1B95-45E0-8178-6D80E92E7310}" srcOrd="4" destOrd="0" presId="urn:microsoft.com/office/officeart/2008/layout/LinedList"/>
    <dgm:cxn modelId="{CC5D74DD-5D3F-417C-ADF6-F9CEDD8B271D}" type="presParOf" srcId="{5474E7A1-1B95-45E0-8178-6D80E92E7310}" destId="{F9C42ABC-06A4-4681-B622-041968FBE46F}" srcOrd="0" destOrd="0" presId="urn:microsoft.com/office/officeart/2008/layout/LinedList"/>
    <dgm:cxn modelId="{0DFCB77F-F38E-4194-B608-06F566C339F8}" type="presParOf" srcId="{5474E7A1-1B95-45E0-8178-6D80E92E7310}" destId="{43B7C157-1C1B-49DA-A04A-B361A570B855}" srcOrd="1" destOrd="0" presId="urn:microsoft.com/office/officeart/2008/layout/LinedList"/>
    <dgm:cxn modelId="{C8F72B38-146F-415D-8EF6-BD7166B7D8BD}" type="presParOf" srcId="{5474E7A1-1B95-45E0-8178-6D80E92E7310}" destId="{7194E428-2C5B-4C43-B9F1-676FB85E34D2}" srcOrd="2" destOrd="0" presId="urn:microsoft.com/office/officeart/2008/layout/LinedList"/>
    <dgm:cxn modelId="{28A577BF-094B-4902-9F73-D78DE970CCA1}" type="presParOf" srcId="{8FBB58BC-A4DA-4572-9B34-E7E581A14DB7}" destId="{9CF02FD0-B15E-4421-BC72-A23043AA9CCD}" srcOrd="5" destOrd="0" presId="urn:microsoft.com/office/officeart/2008/layout/LinedList"/>
    <dgm:cxn modelId="{A40B0DC8-C40B-439B-B882-B84349CBB29F}" type="presParOf" srcId="{8FBB58BC-A4DA-4572-9B34-E7E581A14DB7}" destId="{11FEE0EA-599A-4748-B4B5-0B682F7870DC}" srcOrd="6" destOrd="0" presId="urn:microsoft.com/office/officeart/2008/layout/LinedList"/>
    <dgm:cxn modelId="{126247BE-9D43-4956-A7B8-135036CB59EF}" type="presParOf" srcId="{8FBB58BC-A4DA-4572-9B34-E7E581A14DB7}" destId="{BB2D4945-5AFA-4CDE-9453-43F5A41E96BE}" srcOrd="7" destOrd="0" presId="urn:microsoft.com/office/officeart/2008/layout/LinedList"/>
    <dgm:cxn modelId="{91574F35-A84C-403B-8091-A974B3478C44}" type="presParOf" srcId="{BB2D4945-5AFA-4CDE-9453-43F5A41E96BE}" destId="{8266A135-1E26-4536-BD3D-159ECB0DEACD}" srcOrd="0" destOrd="0" presId="urn:microsoft.com/office/officeart/2008/layout/LinedList"/>
    <dgm:cxn modelId="{2EC94606-77AD-4496-A0F7-C4F549335661}" type="presParOf" srcId="{BB2D4945-5AFA-4CDE-9453-43F5A41E96BE}" destId="{8CCE8369-E20D-45C1-B3DE-203E65F957D4}" srcOrd="1" destOrd="0" presId="urn:microsoft.com/office/officeart/2008/layout/LinedList"/>
    <dgm:cxn modelId="{7DF6007F-C934-407E-9F80-34A9705C0B7B}" type="presParOf" srcId="{BB2D4945-5AFA-4CDE-9453-43F5A41E96BE}" destId="{486DB464-5BBB-4F7C-A941-2A05647097C8}" srcOrd="2" destOrd="0" presId="urn:microsoft.com/office/officeart/2008/layout/LinedList"/>
    <dgm:cxn modelId="{F0348627-7ABD-40BF-8DC6-3F6B109CA412}" type="presParOf" srcId="{8FBB58BC-A4DA-4572-9B34-E7E581A14DB7}" destId="{C1DA48BE-EEE0-4838-AE76-357494488203}" srcOrd="8" destOrd="0" presId="urn:microsoft.com/office/officeart/2008/layout/LinedList"/>
    <dgm:cxn modelId="{05A8E228-8029-4D3A-A0C2-77F184C04D6D}" type="presParOf" srcId="{8FBB58BC-A4DA-4572-9B34-E7E581A14DB7}" destId="{22A95BFF-A2CD-4E71-8549-80AC4B1DB3D4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9D5A25D-D111-4E33-8E7E-59E02B22129D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A921F1-A0B0-4FB4-B414-4330B11325FC}">
      <dgm:prSet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  <a:cs typeface="Calibri" panose="020F0502020204030204" pitchFamily="34" charset="0"/>
            </a:rPr>
            <a:t>5. Enhancing Feedback and Listening Systems</a:t>
          </a:r>
          <a:endParaRPr lang="en-US" sz="18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B6E8B15-97BE-421B-9215-7875DD23D9CA}" type="parTrans" cxnId="{877ADBF4-FF17-4567-8F86-63E9F3F44D71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60474F7-85B6-4858-A6F7-8D43A7848780}" type="sibTrans" cxnId="{877ADBF4-FF17-4567-8F86-63E9F3F44D71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C5467C5-1CC8-4EFC-BA6E-0F2E019A5075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Schedule regular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team meetings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where workers can voice concerns.</a:t>
          </a:r>
        </a:p>
      </dgm:t>
    </dgm:pt>
    <dgm:pt modelId="{46C55093-11DA-4344-9960-284430CD98F4}" type="parTrans" cxnId="{BF9E4365-8049-469F-B0EE-469E5A4FB44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59E186B7-4637-4975-B71B-2E7F3A664CCC}" type="sibTrans" cxnId="{BF9E4365-8049-469F-B0EE-469E5A4FB445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7CA2B9D-D806-40E4-B46F-A2B4C7B17871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Introduce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suggestion boxes or anonymous feedback forms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in multiple languages.</a:t>
          </a:r>
        </a:p>
      </dgm:t>
    </dgm:pt>
    <dgm:pt modelId="{D8A75E3B-4285-4553-8FAC-DA9E34AC670A}" type="parTrans" cxnId="{9DF2ABE0-B92F-4A81-86F3-80A473E00064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DD64B8C-A6BC-48EC-89E4-E0319EC5F547}" type="sibTrans" cxnId="{9DF2ABE0-B92F-4A81-86F3-80A473E00064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EA8F753-CFC9-4320-A0B3-8C926D0C1A0B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Use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non-verbal feedback cues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(colour codes, checklists) for monitoring compliance.</a:t>
          </a:r>
        </a:p>
      </dgm:t>
    </dgm:pt>
    <dgm:pt modelId="{F7AEB496-AB5B-4404-9863-A578959A9269}" type="parTrans" cxnId="{F46C6564-1EC7-4788-A1B9-3659625657FE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D811955-E8AD-4EE4-A2DD-0563F40580ED}" type="sibTrans" cxnId="{F46C6564-1EC7-4788-A1B9-3659625657FE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871902A-3C24-4465-99C4-736754E15D47}">
      <dgm:prSet custT="1"/>
      <dgm:spPr/>
      <dgm:t>
        <a:bodyPr/>
        <a:lstStyle/>
        <a:p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6. Physical Environment Improvements</a:t>
          </a:r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D96110E-83B8-4362-96AF-B8AC4B7CA076}" type="parTrans" cxnId="{3B7A147C-C46D-4717-A578-1A8FA5D36C8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2CBDD27-0BF3-4B1D-8250-063DA76DE871}" type="sibTrans" cxnId="{3B7A147C-C46D-4717-A578-1A8FA5D36C8C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9CA5B69-EC0B-46EF-A7AC-2073EE73BF31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Replace or maintain old machinery to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reduce noise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and enhance audibility.</a:t>
          </a:r>
        </a:p>
      </dgm:t>
    </dgm:pt>
    <dgm:pt modelId="{49F18406-8631-46CB-BD61-C77085E62269}" type="parTrans" cxnId="{0DF5C8A3-B8C5-49BB-B493-FC2F9C0CBFA8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54B698D-2662-4296-A2C1-44EB1A2609AE}" type="sibTrans" cxnId="{0DF5C8A3-B8C5-49BB-B493-FC2F9C0CBFA8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0BF2B4C-B089-4332-ABE0-B8ACF6FD482F}">
      <dgm:prSet custT="1"/>
      <dgm:spPr/>
      <dgm:t>
        <a:bodyPr/>
        <a:lstStyle/>
        <a:p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Introduce </a:t>
          </a:r>
          <a:r>
            <a:rPr lang="en-US" sz="1800" b="1">
              <a:latin typeface="Calibri" panose="020F0502020204030204" pitchFamily="34" charset="0"/>
              <a:cs typeface="Calibri" panose="020F0502020204030204" pitchFamily="34" charset="0"/>
            </a:rPr>
            <a:t>microphones or visual indicators</a:t>
          </a:r>
          <a:r>
            <a:rPr lang="en-US" sz="1800">
              <a:latin typeface="Calibri" panose="020F0502020204030204" pitchFamily="34" charset="0"/>
              <a:cs typeface="Calibri" panose="020F0502020204030204" pitchFamily="34" charset="0"/>
            </a:rPr>
            <a:t> for safety alerts.</a:t>
          </a:r>
        </a:p>
      </dgm:t>
    </dgm:pt>
    <dgm:pt modelId="{17CAB1E3-A024-4B30-BD13-46BFFC23467B}" type="parTrans" cxnId="{174A1F7F-1E08-495E-8CAF-196173A887AA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6E57F5B-BADE-4EF4-9535-F96A9E81CB1F}" type="sibTrans" cxnId="{174A1F7F-1E08-495E-8CAF-196173A887AA}">
      <dgm:prSet/>
      <dgm:spPr/>
      <dgm:t>
        <a:bodyPr/>
        <a:lstStyle/>
        <a:p>
          <a:endParaRPr lang="en-US" sz="180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7A61791-4DD7-4C06-B409-31243C339749}" type="pres">
      <dgm:prSet presAssocID="{69D5A25D-D111-4E33-8E7E-59E02B22129D}" presName="vert0" presStyleCnt="0">
        <dgm:presLayoutVars>
          <dgm:dir/>
          <dgm:animOne val="branch"/>
          <dgm:animLvl val="lvl"/>
        </dgm:presLayoutVars>
      </dgm:prSet>
      <dgm:spPr/>
    </dgm:pt>
    <dgm:pt modelId="{F598E5AA-3A0C-44D6-A9FE-E8365594923D}" type="pres">
      <dgm:prSet presAssocID="{45A921F1-A0B0-4FB4-B414-4330B11325FC}" presName="thickLine" presStyleLbl="alignNode1" presStyleIdx="0" presStyleCnt="2"/>
      <dgm:spPr/>
    </dgm:pt>
    <dgm:pt modelId="{B22DD5E8-1ACC-4647-8CBA-A382DE39907E}" type="pres">
      <dgm:prSet presAssocID="{45A921F1-A0B0-4FB4-B414-4330B11325FC}" presName="horz1" presStyleCnt="0"/>
      <dgm:spPr/>
    </dgm:pt>
    <dgm:pt modelId="{B1D33E50-8A40-4762-BD1D-840CBF912961}" type="pres">
      <dgm:prSet presAssocID="{45A921F1-A0B0-4FB4-B414-4330B11325FC}" presName="tx1" presStyleLbl="revTx" presStyleIdx="0" presStyleCnt="7"/>
      <dgm:spPr/>
    </dgm:pt>
    <dgm:pt modelId="{8A9B1333-BF52-44D0-AB70-684E8C6199CB}" type="pres">
      <dgm:prSet presAssocID="{45A921F1-A0B0-4FB4-B414-4330B11325FC}" presName="vert1" presStyleCnt="0"/>
      <dgm:spPr/>
    </dgm:pt>
    <dgm:pt modelId="{EDA1E865-44FE-4D0B-A74F-7A3A9F54EC31}" type="pres">
      <dgm:prSet presAssocID="{BC5467C5-1CC8-4EFC-BA6E-0F2E019A5075}" presName="vertSpace2a" presStyleCnt="0"/>
      <dgm:spPr/>
    </dgm:pt>
    <dgm:pt modelId="{DD92A212-F41C-450C-8F3A-CFB710AAB698}" type="pres">
      <dgm:prSet presAssocID="{BC5467C5-1CC8-4EFC-BA6E-0F2E019A5075}" presName="horz2" presStyleCnt="0"/>
      <dgm:spPr/>
    </dgm:pt>
    <dgm:pt modelId="{34B0B97C-B6BC-4744-8B31-48745DADE8C0}" type="pres">
      <dgm:prSet presAssocID="{BC5467C5-1CC8-4EFC-BA6E-0F2E019A5075}" presName="horzSpace2" presStyleCnt="0"/>
      <dgm:spPr/>
    </dgm:pt>
    <dgm:pt modelId="{22693B39-353E-4F1A-9D63-07972847CFA6}" type="pres">
      <dgm:prSet presAssocID="{BC5467C5-1CC8-4EFC-BA6E-0F2E019A5075}" presName="tx2" presStyleLbl="revTx" presStyleIdx="1" presStyleCnt="7"/>
      <dgm:spPr/>
    </dgm:pt>
    <dgm:pt modelId="{03DBC054-B602-499B-8319-A1C16D9631AF}" type="pres">
      <dgm:prSet presAssocID="{BC5467C5-1CC8-4EFC-BA6E-0F2E019A5075}" presName="vert2" presStyleCnt="0"/>
      <dgm:spPr/>
    </dgm:pt>
    <dgm:pt modelId="{5930D19B-460D-486E-878A-924607EA7CA0}" type="pres">
      <dgm:prSet presAssocID="{BC5467C5-1CC8-4EFC-BA6E-0F2E019A5075}" presName="thinLine2b" presStyleLbl="callout" presStyleIdx="0" presStyleCnt="5"/>
      <dgm:spPr/>
    </dgm:pt>
    <dgm:pt modelId="{AFF58019-C758-4CF8-95B5-37CF83455DCE}" type="pres">
      <dgm:prSet presAssocID="{BC5467C5-1CC8-4EFC-BA6E-0F2E019A5075}" presName="vertSpace2b" presStyleCnt="0"/>
      <dgm:spPr/>
    </dgm:pt>
    <dgm:pt modelId="{3D4CF695-D0B6-40E7-B87E-74180A586E4B}" type="pres">
      <dgm:prSet presAssocID="{97CA2B9D-D806-40E4-B46F-A2B4C7B17871}" presName="horz2" presStyleCnt="0"/>
      <dgm:spPr/>
    </dgm:pt>
    <dgm:pt modelId="{E0F36BB9-DF44-4984-B174-6DA4C87FC8B6}" type="pres">
      <dgm:prSet presAssocID="{97CA2B9D-D806-40E4-B46F-A2B4C7B17871}" presName="horzSpace2" presStyleCnt="0"/>
      <dgm:spPr/>
    </dgm:pt>
    <dgm:pt modelId="{3F23813F-8DCA-4F99-98A6-D292CCBD1CBF}" type="pres">
      <dgm:prSet presAssocID="{97CA2B9D-D806-40E4-B46F-A2B4C7B17871}" presName="tx2" presStyleLbl="revTx" presStyleIdx="2" presStyleCnt="7"/>
      <dgm:spPr/>
    </dgm:pt>
    <dgm:pt modelId="{48A1CDFA-14C5-417E-A80C-A7D518758866}" type="pres">
      <dgm:prSet presAssocID="{97CA2B9D-D806-40E4-B46F-A2B4C7B17871}" presName="vert2" presStyleCnt="0"/>
      <dgm:spPr/>
    </dgm:pt>
    <dgm:pt modelId="{AC6A32AD-F28C-4C3E-A2FF-AC44DFA8D35F}" type="pres">
      <dgm:prSet presAssocID="{97CA2B9D-D806-40E4-B46F-A2B4C7B17871}" presName="thinLine2b" presStyleLbl="callout" presStyleIdx="1" presStyleCnt="5"/>
      <dgm:spPr/>
    </dgm:pt>
    <dgm:pt modelId="{4D0C8211-6DFA-4466-B4CF-35ED5282FA6E}" type="pres">
      <dgm:prSet presAssocID="{97CA2B9D-D806-40E4-B46F-A2B4C7B17871}" presName="vertSpace2b" presStyleCnt="0"/>
      <dgm:spPr/>
    </dgm:pt>
    <dgm:pt modelId="{5C6403F5-90C1-45A2-8E11-8AD66089D51A}" type="pres">
      <dgm:prSet presAssocID="{8EA8F753-CFC9-4320-A0B3-8C926D0C1A0B}" presName="horz2" presStyleCnt="0"/>
      <dgm:spPr/>
    </dgm:pt>
    <dgm:pt modelId="{EA6142F4-C960-40AA-B79E-6A30DFA8AE70}" type="pres">
      <dgm:prSet presAssocID="{8EA8F753-CFC9-4320-A0B3-8C926D0C1A0B}" presName="horzSpace2" presStyleCnt="0"/>
      <dgm:spPr/>
    </dgm:pt>
    <dgm:pt modelId="{C4959675-C4F7-4261-B530-7BD304D9305D}" type="pres">
      <dgm:prSet presAssocID="{8EA8F753-CFC9-4320-A0B3-8C926D0C1A0B}" presName="tx2" presStyleLbl="revTx" presStyleIdx="3" presStyleCnt="7"/>
      <dgm:spPr/>
    </dgm:pt>
    <dgm:pt modelId="{7DDDB1D0-DA57-4756-8B46-50F591233824}" type="pres">
      <dgm:prSet presAssocID="{8EA8F753-CFC9-4320-A0B3-8C926D0C1A0B}" presName="vert2" presStyleCnt="0"/>
      <dgm:spPr/>
    </dgm:pt>
    <dgm:pt modelId="{B9470FCB-4E3C-4CB9-BD01-48A25F2008F3}" type="pres">
      <dgm:prSet presAssocID="{8EA8F753-CFC9-4320-A0B3-8C926D0C1A0B}" presName="thinLine2b" presStyleLbl="callout" presStyleIdx="2" presStyleCnt="5"/>
      <dgm:spPr/>
    </dgm:pt>
    <dgm:pt modelId="{D2B35445-D6C5-4AED-81E1-6C47D41246ED}" type="pres">
      <dgm:prSet presAssocID="{8EA8F753-CFC9-4320-A0B3-8C926D0C1A0B}" presName="vertSpace2b" presStyleCnt="0"/>
      <dgm:spPr/>
    </dgm:pt>
    <dgm:pt modelId="{A08D66BA-A155-483D-A029-E95E8A3CAED8}" type="pres">
      <dgm:prSet presAssocID="{C871902A-3C24-4465-99C4-736754E15D47}" presName="thickLine" presStyleLbl="alignNode1" presStyleIdx="1" presStyleCnt="2"/>
      <dgm:spPr/>
    </dgm:pt>
    <dgm:pt modelId="{01AA7B77-128F-488F-8659-B01BCCAFB90F}" type="pres">
      <dgm:prSet presAssocID="{C871902A-3C24-4465-99C4-736754E15D47}" presName="horz1" presStyleCnt="0"/>
      <dgm:spPr/>
    </dgm:pt>
    <dgm:pt modelId="{D7295123-A6BD-4F76-BB80-F3A627A87F96}" type="pres">
      <dgm:prSet presAssocID="{C871902A-3C24-4465-99C4-736754E15D47}" presName="tx1" presStyleLbl="revTx" presStyleIdx="4" presStyleCnt="7"/>
      <dgm:spPr/>
    </dgm:pt>
    <dgm:pt modelId="{50DBE2BF-4A67-489B-9A29-D98BBDA96E92}" type="pres">
      <dgm:prSet presAssocID="{C871902A-3C24-4465-99C4-736754E15D47}" presName="vert1" presStyleCnt="0"/>
      <dgm:spPr/>
    </dgm:pt>
    <dgm:pt modelId="{22C21FD9-9003-46EA-9F8C-9AA434533DF9}" type="pres">
      <dgm:prSet presAssocID="{B9CA5B69-EC0B-46EF-A7AC-2073EE73BF31}" presName="vertSpace2a" presStyleCnt="0"/>
      <dgm:spPr/>
    </dgm:pt>
    <dgm:pt modelId="{907B5438-ED74-49F8-9682-EAE8CB8DB215}" type="pres">
      <dgm:prSet presAssocID="{B9CA5B69-EC0B-46EF-A7AC-2073EE73BF31}" presName="horz2" presStyleCnt="0"/>
      <dgm:spPr/>
    </dgm:pt>
    <dgm:pt modelId="{B7FC7EA1-BDDF-4332-B11F-BD7A7C8B2774}" type="pres">
      <dgm:prSet presAssocID="{B9CA5B69-EC0B-46EF-A7AC-2073EE73BF31}" presName="horzSpace2" presStyleCnt="0"/>
      <dgm:spPr/>
    </dgm:pt>
    <dgm:pt modelId="{42D622AA-85AF-468A-A729-8D31B1682C39}" type="pres">
      <dgm:prSet presAssocID="{B9CA5B69-EC0B-46EF-A7AC-2073EE73BF31}" presName="tx2" presStyleLbl="revTx" presStyleIdx="5" presStyleCnt="7"/>
      <dgm:spPr/>
    </dgm:pt>
    <dgm:pt modelId="{EA9521DC-3D6E-4CE8-8CD6-BEB3079641D2}" type="pres">
      <dgm:prSet presAssocID="{B9CA5B69-EC0B-46EF-A7AC-2073EE73BF31}" presName="vert2" presStyleCnt="0"/>
      <dgm:spPr/>
    </dgm:pt>
    <dgm:pt modelId="{D8666BFF-52C7-48A0-9C72-2D97F973B522}" type="pres">
      <dgm:prSet presAssocID="{B9CA5B69-EC0B-46EF-A7AC-2073EE73BF31}" presName="thinLine2b" presStyleLbl="callout" presStyleIdx="3" presStyleCnt="5"/>
      <dgm:spPr/>
    </dgm:pt>
    <dgm:pt modelId="{02B7A5B0-9723-4D0E-90A5-EBB930F7E39C}" type="pres">
      <dgm:prSet presAssocID="{B9CA5B69-EC0B-46EF-A7AC-2073EE73BF31}" presName="vertSpace2b" presStyleCnt="0"/>
      <dgm:spPr/>
    </dgm:pt>
    <dgm:pt modelId="{13FA483D-4C11-449A-B7E5-8BC4F7061B5C}" type="pres">
      <dgm:prSet presAssocID="{80BF2B4C-B089-4332-ABE0-B8ACF6FD482F}" presName="horz2" presStyleCnt="0"/>
      <dgm:spPr/>
    </dgm:pt>
    <dgm:pt modelId="{FE3EAA3C-8E88-489A-B2F9-93C1E23B4371}" type="pres">
      <dgm:prSet presAssocID="{80BF2B4C-B089-4332-ABE0-B8ACF6FD482F}" presName="horzSpace2" presStyleCnt="0"/>
      <dgm:spPr/>
    </dgm:pt>
    <dgm:pt modelId="{3390F8E8-43C7-4E37-BFAA-30F03CD5D8A9}" type="pres">
      <dgm:prSet presAssocID="{80BF2B4C-B089-4332-ABE0-B8ACF6FD482F}" presName="tx2" presStyleLbl="revTx" presStyleIdx="6" presStyleCnt="7"/>
      <dgm:spPr/>
    </dgm:pt>
    <dgm:pt modelId="{A15ABC27-DF18-43AE-975E-C725C1C61272}" type="pres">
      <dgm:prSet presAssocID="{80BF2B4C-B089-4332-ABE0-B8ACF6FD482F}" presName="vert2" presStyleCnt="0"/>
      <dgm:spPr/>
    </dgm:pt>
    <dgm:pt modelId="{0BFB0130-3BC4-40AD-99AC-6E6274673BE5}" type="pres">
      <dgm:prSet presAssocID="{80BF2B4C-B089-4332-ABE0-B8ACF6FD482F}" presName="thinLine2b" presStyleLbl="callout" presStyleIdx="4" presStyleCnt="5"/>
      <dgm:spPr/>
    </dgm:pt>
    <dgm:pt modelId="{8FF02ACA-67FF-4E9D-94A4-3E2BCC63E5B2}" type="pres">
      <dgm:prSet presAssocID="{80BF2B4C-B089-4332-ABE0-B8ACF6FD482F}" presName="vertSpace2b" presStyleCnt="0"/>
      <dgm:spPr/>
    </dgm:pt>
  </dgm:ptLst>
  <dgm:cxnLst>
    <dgm:cxn modelId="{D5296410-E615-4835-B459-23DCCBE564E6}" type="presOf" srcId="{80BF2B4C-B089-4332-ABE0-B8ACF6FD482F}" destId="{3390F8E8-43C7-4E37-BFAA-30F03CD5D8A9}" srcOrd="0" destOrd="0" presId="urn:microsoft.com/office/officeart/2008/layout/LinedList"/>
    <dgm:cxn modelId="{FE38F925-889F-4AD8-8602-0B9DE945A93B}" type="presOf" srcId="{BC5467C5-1CC8-4EFC-BA6E-0F2E019A5075}" destId="{22693B39-353E-4F1A-9D63-07972847CFA6}" srcOrd="0" destOrd="0" presId="urn:microsoft.com/office/officeart/2008/layout/LinedList"/>
    <dgm:cxn modelId="{22040935-BE9E-4222-83B7-34923FB552ED}" type="presOf" srcId="{8EA8F753-CFC9-4320-A0B3-8C926D0C1A0B}" destId="{C4959675-C4F7-4261-B530-7BD304D9305D}" srcOrd="0" destOrd="0" presId="urn:microsoft.com/office/officeart/2008/layout/LinedList"/>
    <dgm:cxn modelId="{DC9AC23B-A5E9-4379-9DE9-96962D3B4CB4}" type="presOf" srcId="{69D5A25D-D111-4E33-8E7E-59E02B22129D}" destId="{E7A61791-4DD7-4C06-B409-31243C339749}" srcOrd="0" destOrd="0" presId="urn:microsoft.com/office/officeart/2008/layout/LinedList"/>
    <dgm:cxn modelId="{F7582761-D682-4A03-BCDF-1B20DFE53070}" type="presOf" srcId="{C871902A-3C24-4465-99C4-736754E15D47}" destId="{D7295123-A6BD-4F76-BB80-F3A627A87F96}" srcOrd="0" destOrd="0" presId="urn:microsoft.com/office/officeart/2008/layout/LinedList"/>
    <dgm:cxn modelId="{F46C6564-1EC7-4788-A1B9-3659625657FE}" srcId="{45A921F1-A0B0-4FB4-B414-4330B11325FC}" destId="{8EA8F753-CFC9-4320-A0B3-8C926D0C1A0B}" srcOrd="2" destOrd="0" parTransId="{F7AEB496-AB5B-4404-9863-A578959A9269}" sibTransId="{2D811955-E8AD-4EE4-A2DD-0563F40580ED}"/>
    <dgm:cxn modelId="{BF9E4365-8049-469F-B0EE-469E5A4FB445}" srcId="{45A921F1-A0B0-4FB4-B414-4330B11325FC}" destId="{BC5467C5-1CC8-4EFC-BA6E-0F2E019A5075}" srcOrd="0" destOrd="0" parTransId="{46C55093-11DA-4344-9960-284430CD98F4}" sibTransId="{59E186B7-4637-4975-B71B-2E7F3A664CCC}"/>
    <dgm:cxn modelId="{9981B154-BC4C-461C-99B5-8DF362EAE061}" type="presOf" srcId="{B9CA5B69-EC0B-46EF-A7AC-2073EE73BF31}" destId="{42D622AA-85AF-468A-A729-8D31B1682C39}" srcOrd="0" destOrd="0" presId="urn:microsoft.com/office/officeart/2008/layout/LinedList"/>
    <dgm:cxn modelId="{3B7A147C-C46D-4717-A578-1A8FA5D36C8C}" srcId="{69D5A25D-D111-4E33-8E7E-59E02B22129D}" destId="{C871902A-3C24-4465-99C4-736754E15D47}" srcOrd="1" destOrd="0" parTransId="{8D96110E-83B8-4362-96AF-B8AC4B7CA076}" sibTransId="{D2CBDD27-0BF3-4B1D-8250-063DA76DE871}"/>
    <dgm:cxn modelId="{174A1F7F-1E08-495E-8CAF-196173A887AA}" srcId="{C871902A-3C24-4465-99C4-736754E15D47}" destId="{80BF2B4C-B089-4332-ABE0-B8ACF6FD482F}" srcOrd="1" destOrd="0" parTransId="{17CAB1E3-A024-4B30-BD13-46BFFC23467B}" sibTransId="{96E57F5B-BADE-4EF4-9535-F96A9E81CB1F}"/>
    <dgm:cxn modelId="{0DF5C8A3-B8C5-49BB-B493-FC2F9C0CBFA8}" srcId="{C871902A-3C24-4465-99C4-736754E15D47}" destId="{B9CA5B69-EC0B-46EF-A7AC-2073EE73BF31}" srcOrd="0" destOrd="0" parTransId="{49F18406-8631-46CB-BD61-C77085E62269}" sibTransId="{A54B698D-2662-4296-A2C1-44EB1A2609AE}"/>
    <dgm:cxn modelId="{7BF58EB3-4C19-4B99-B2F6-E2EFA3006585}" type="presOf" srcId="{97CA2B9D-D806-40E4-B46F-A2B4C7B17871}" destId="{3F23813F-8DCA-4F99-98A6-D292CCBD1CBF}" srcOrd="0" destOrd="0" presId="urn:microsoft.com/office/officeart/2008/layout/LinedList"/>
    <dgm:cxn modelId="{D7933BBE-2023-4846-8F24-A82ECFE7C8F1}" type="presOf" srcId="{45A921F1-A0B0-4FB4-B414-4330B11325FC}" destId="{B1D33E50-8A40-4762-BD1D-840CBF912961}" srcOrd="0" destOrd="0" presId="urn:microsoft.com/office/officeart/2008/layout/LinedList"/>
    <dgm:cxn modelId="{9DF2ABE0-B92F-4A81-86F3-80A473E00064}" srcId="{45A921F1-A0B0-4FB4-B414-4330B11325FC}" destId="{97CA2B9D-D806-40E4-B46F-A2B4C7B17871}" srcOrd="1" destOrd="0" parTransId="{D8A75E3B-4285-4553-8FAC-DA9E34AC670A}" sibTransId="{DDD64B8C-A6BC-48EC-89E4-E0319EC5F547}"/>
    <dgm:cxn modelId="{877ADBF4-FF17-4567-8F86-63E9F3F44D71}" srcId="{69D5A25D-D111-4E33-8E7E-59E02B22129D}" destId="{45A921F1-A0B0-4FB4-B414-4330B11325FC}" srcOrd="0" destOrd="0" parTransId="{3B6E8B15-97BE-421B-9215-7875DD23D9CA}" sibTransId="{160474F7-85B6-4858-A6F7-8D43A7848780}"/>
    <dgm:cxn modelId="{3DE60572-34E3-49F7-B1BA-4337F5F5ACEC}" type="presParOf" srcId="{E7A61791-4DD7-4C06-B409-31243C339749}" destId="{F598E5AA-3A0C-44D6-A9FE-E8365594923D}" srcOrd="0" destOrd="0" presId="urn:microsoft.com/office/officeart/2008/layout/LinedList"/>
    <dgm:cxn modelId="{E4F2F48A-A159-4466-866D-5A915F524F83}" type="presParOf" srcId="{E7A61791-4DD7-4C06-B409-31243C339749}" destId="{B22DD5E8-1ACC-4647-8CBA-A382DE39907E}" srcOrd="1" destOrd="0" presId="urn:microsoft.com/office/officeart/2008/layout/LinedList"/>
    <dgm:cxn modelId="{4FE40444-CA07-413C-BE1C-BC524A913DEE}" type="presParOf" srcId="{B22DD5E8-1ACC-4647-8CBA-A382DE39907E}" destId="{B1D33E50-8A40-4762-BD1D-840CBF912961}" srcOrd="0" destOrd="0" presId="urn:microsoft.com/office/officeart/2008/layout/LinedList"/>
    <dgm:cxn modelId="{99D2DBA2-A2AF-4129-A880-AD10CEC4F7C6}" type="presParOf" srcId="{B22DD5E8-1ACC-4647-8CBA-A382DE39907E}" destId="{8A9B1333-BF52-44D0-AB70-684E8C6199CB}" srcOrd="1" destOrd="0" presId="urn:microsoft.com/office/officeart/2008/layout/LinedList"/>
    <dgm:cxn modelId="{1FB55019-42D7-4EA1-87A2-3EECEA1FF1F7}" type="presParOf" srcId="{8A9B1333-BF52-44D0-AB70-684E8C6199CB}" destId="{EDA1E865-44FE-4D0B-A74F-7A3A9F54EC31}" srcOrd="0" destOrd="0" presId="urn:microsoft.com/office/officeart/2008/layout/LinedList"/>
    <dgm:cxn modelId="{CD2DB1BF-CBBA-4469-8496-422EA7D80B32}" type="presParOf" srcId="{8A9B1333-BF52-44D0-AB70-684E8C6199CB}" destId="{DD92A212-F41C-450C-8F3A-CFB710AAB698}" srcOrd="1" destOrd="0" presId="urn:microsoft.com/office/officeart/2008/layout/LinedList"/>
    <dgm:cxn modelId="{4BA1F8C7-C9B7-40F3-9795-7E1C130021DE}" type="presParOf" srcId="{DD92A212-F41C-450C-8F3A-CFB710AAB698}" destId="{34B0B97C-B6BC-4744-8B31-48745DADE8C0}" srcOrd="0" destOrd="0" presId="urn:microsoft.com/office/officeart/2008/layout/LinedList"/>
    <dgm:cxn modelId="{929CFB62-26C9-49F7-A36F-E2BAAD6F887D}" type="presParOf" srcId="{DD92A212-F41C-450C-8F3A-CFB710AAB698}" destId="{22693B39-353E-4F1A-9D63-07972847CFA6}" srcOrd="1" destOrd="0" presId="urn:microsoft.com/office/officeart/2008/layout/LinedList"/>
    <dgm:cxn modelId="{D715A682-F963-41AC-A6C0-5714AC3D6C6D}" type="presParOf" srcId="{DD92A212-F41C-450C-8F3A-CFB710AAB698}" destId="{03DBC054-B602-499B-8319-A1C16D9631AF}" srcOrd="2" destOrd="0" presId="urn:microsoft.com/office/officeart/2008/layout/LinedList"/>
    <dgm:cxn modelId="{39BE525F-393C-48CE-A473-43617B6B00D3}" type="presParOf" srcId="{8A9B1333-BF52-44D0-AB70-684E8C6199CB}" destId="{5930D19B-460D-486E-878A-924607EA7CA0}" srcOrd="2" destOrd="0" presId="urn:microsoft.com/office/officeart/2008/layout/LinedList"/>
    <dgm:cxn modelId="{C2F26276-0DF7-4A43-AC5D-7FC505C291AD}" type="presParOf" srcId="{8A9B1333-BF52-44D0-AB70-684E8C6199CB}" destId="{AFF58019-C758-4CF8-95B5-37CF83455DCE}" srcOrd="3" destOrd="0" presId="urn:microsoft.com/office/officeart/2008/layout/LinedList"/>
    <dgm:cxn modelId="{25BC38B9-6205-45EE-80C2-1082A563B177}" type="presParOf" srcId="{8A9B1333-BF52-44D0-AB70-684E8C6199CB}" destId="{3D4CF695-D0B6-40E7-B87E-74180A586E4B}" srcOrd="4" destOrd="0" presId="urn:microsoft.com/office/officeart/2008/layout/LinedList"/>
    <dgm:cxn modelId="{45E70504-2948-42BA-9B80-1CB55417D201}" type="presParOf" srcId="{3D4CF695-D0B6-40E7-B87E-74180A586E4B}" destId="{E0F36BB9-DF44-4984-B174-6DA4C87FC8B6}" srcOrd="0" destOrd="0" presId="urn:microsoft.com/office/officeart/2008/layout/LinedList"/>
    <dgm:cxn modelId="{A4E1147F-69CD-4338-ABFA-9BC9F7118FB8}" type="presParOf" srcId="{3D4CF695-D0B6-40E7-B87E-74180A586E4B}" destId="{3F23813F-8DCA-4F99-98A6-D292CCBD1CBF}" srcOrd="1" destOrd="0" presId="urn:microsoft.com/office/officeart/2008/layout/LinedList"/>
    <dgm:cxn modelId="{433C3D62-DC2C-488B-95A9-6DF7EB36A945}" type="presParOf" srcId="{3D4CF695-D0B6-40E7-B87E-74180A586E4B}" destId="{48A1CDFA-14C5-417E-A80C-A7D518758866}" srcOrd="2" destOrd="0" presId="urn:microsoft.com/office/officeart/2008/layout/LinedList"/>
    <dgm:cxn modelId="{FE3D080E-0568-49DF-9D57-4BB20AA3D790}" type="presParOf" srcId="{8A9B1333-BF52-44D0-AB70-684E8C6199CB}" destId="{AC6A32AD-F28C-4C3E-A2FF-AC44DFA8D35F}" srcOrd="5" destOrd="0" presId="urn:microsoft.com/office/officeart/2008/layout/LinedList"/>
    <dgm:cxn modelId="{86F8F363-EBF3-4DA2-8127-4D1F04A93D1C}" type="presParOf" srcId="{8A9B1333-BF52-44D0-AB70-684E8C6199CB}" destId="{4D0C8211-6DFA-4466-B4CF-35ED5282FA6E}" srcOrd="6" destOrd="0" presId="urn:microsoft.com/office/officeart/2008/layout/LinedList"/>
    <dgm:cxn modelId="{1BB175FE-34E7-4744-A962-D8BBB8B53AB3}" type="presParOf" srcId="{8A9B1333-BF52-44D0-AB70-684E8C6199CB}" destId="{5C6403F5-90C1-45A2-8E11-8AD66089D51A}" srcOrd="7" destOrd="0" presId="urn:microsoft.com/office/officeart/2008/layout/LinedList"/>
    <dgm:cxn modelId="{7CB04FFE-066D-429E-8DF8-787B50548127}" type="presParOf" srcId="{5C6403F5-90C1-45A2-8E11-8AD66089D51A}" destId="{EA6142F4-C960-40AA-B79E-6A30DFA8AE70}" srcOrd="0" destOrd="0" presId="urn:microsoft.com/office/officeart/2008/layout/LinedList"/>
    <dgm:cxn modelId="{1D0B0264-C25B-44A4-ADB9-FDFE6A7C0A59}" type="presParOf" srcId="{5C6403F5-90C1-45A2-8E11-8AD66089D51A}" destId="{C4959675-C4F7-4261-B530-7BD304D9305D}" srcOrd="1" destOrd="0" presId="urn:microsoft.com/office/officeart/2008/layout/LinedList"/>
    <dgm:cxn modelId="{E8F5B415-B339-4E00-A9A3-F8AB3BB90D9E}" type="presParOf" srcId="{5C6403F5-90C1-45A2-8E11-8AD66089D51A}" destId="{7DDDB1D0-DA57-4756-8B46-50F591233824}" srcOrd="2" destOrd="0" presId="urn:microsoft.com/office/officeart/2008/layout/LinedList"/>
    <dgm:cxn modelId="{AE845ADF-83D1-481A-921C-6173B099B419}" type="presParOf" srcId="{8A9B1333-BF52-44D0-AB70-684E8C6199CB}" destId="{B9470FCB-4E3C-4CB9-BD01-48A25F2008F3}" srcOrd="8" destOrd="0" presId="urn:microsoft.com/office/officeart/2008/layout/LinedList"/>
    <dgm:cxn modelId="{C70157D1-A906-4846-9A16-52E7A662A80C}" type="presParOf" srcId="{8A9B1333-BF52-44D0-AB70-684E8C6199CB}" destId="{D2B35445-D6C5-4AED-81E1-6C47D41246ED}" srcOrd="9" destOrd="0" presId="urn:microsoft.com/office/officeart/2008/layout/LinedList"/>
    <dgm:cxn modelId="{1F56670E-C979-4EC7-8ABC-3B5629AD0E3F}" type="presParOf" srcId="{E7A61791-4DD7-4C06-B409-31243C339749}" destId="{A08D66BA-A155-483D-A029-E95E8A3CAED8}" srcOrd="2" destOrd="0" presId="urn:microsoft.com/office/officeart/2008/layout/LinedList"/>
    <dgm:cxn modelId="{B954E9FC-5582-476B-89F3-0F977002D2CE}" type="presParOf" srcId="{E7A61791-4DD7-4C06-B409-31243C339749}" destId="{01AA7B77-128F-488F-8659-B01BCCAFB90F}" srcOrd="3" destOrd="0" presId="urn:microsoft.com/office/officeart/2008/layout/LinedList"/>
    <dgm:cxn modelId="{866C22B6-F9AC-44EB-8383-4579C323D295}" type="presParOf" srcId="{01AA7B77-128F-488F-8659-B01BCCAFB90F}" destId="{D7295123-A6BD-4F76-BB80-F3A627A87F96}" srcOrd="0" destOrd="0" presId="urn:microsoft.com/office/officeart/2008/layout/LinedList"/>
    <dgm:cxn modelId="{8BC704CD-B6E7-4655-B804-E2A76F5F9255}" type="presParOf" srcId="{01AA7B77-128F-488F-8659-B01BCCAFB90F}" destId="{50DBE2BF-4A67-489B-9A29-D98BBDA96E92}" srcOrd="1" destOrd="0" presId="urn:microsoft.com/office/officeart/2008/layout/LinedList"/>
    <dgm:cxn modelId="{00DBD1C9-3509-4F05-A99E-FDC38611D223}" type="presParOf" srcId="{50DBE2BF-4A67-489B-9A29-D98BBDA96E92}" destId="{22C21FD9-9003-46EA-9F8C-9AA434533DF9}" srcOrd="0" destOrd="0" presId="urn:microsoft.com/office/officeart/2008/layout/LinedList"/>
    <dgm:cxn modelId="{9AD49076-B501-4B86-912F-C9A1E524B45B}" type="presParOf" srcId="{50DBE2BF-4A67-489B-9A29-D98BBDA96E92}" destId="{907B5438-ED74-49F8-9682-EAE8CB8DB215}" srcOrd="1" destOrd="0" presId="urn:microsoft.com/office/officeart/2008/layout/LinedList"/>
    <dgm:cxn modelId="{2202EB3F-9EC5-4707-BAE4-DD456CC9586C}" type="presParOf" srcId="{907B5438-ED74-49F8-9682-EAE8CB8DB215}" destId="{B7FC7EA1-BDDF-4332-B11F-BD7A7C8B2774}" srcOrd="0" destOrd="0" presId="urn:microsoft.com/office/officeart/2008/layout/LinedList"/>
    <dgm:cxn modelId="{15FDF1BB-A73C-4ECA-88F1-B554F42C61CB}" type="presParOf" srcId="{907B5438-ED74-49F8-9682-EAE8CB8DB215}" destId="{42D622AA-85AF-468A-A729-8D31B1682C39}" srcOrd="1" destOrd="0" presId="urn:microsoft.com/office/officeart/2008/layout/LinedList"/>
    <dgm:cxn modelId="{137D14AB-465A-465A-94B4-135489860714}" type="presParOf" srcId="{907B5438-ED74-49F8-9682-EAE8CB8DB215}" destId="{EA9521DC-3D6E-4CE8-8CD6-BEB3079641D2}" srcOrd="2" destOrd="0" presId="urn:microsoft.com/office/officeart/2008/layout/LinedList"/>
    <dgm:cxn modelId="{BD55CD17-9ED9-4B0E-B5C5-69D4B916F632}" type="presParOf" srcId="{50DBE2BF-4A67-489B-9A29-D98BBDA96E92}" destId="{D8666BFF-52C7-48A0-9C72-2D97F973B522}" srcOrd="2" destOrd="0" presId="urn:microsoft.com/office/officeart/2008/layout/LinedList"/>
    <dgm:cxn modelId="{E0E5EE6E-B78F-4356-A091-8D81942FF454}" type="presParOf" srcId="{50DBE2BF-4A67-489B-9A29-D98BBDA96E92}" destId="{02B7A5B0-9723-4D0E-90A5-EBB930F7E39C}" srcOrd="3" destOrd="0" presId="urn:microsoft.com/office/officeart/2008/layout/LinedList"/>
    <dgm:cxn modelId="{9A9038E5-3AD5-4F80-9B33-7470A5C0ADD3}" type="presParOf" srcId="{50DBE2BF-4A67-489B-9A29-D98BBDA96E92}" destId="{13FA483D-4C11-449A-B7E5-8BC4F7061B5C}" srcOrd="4" destOrd="0" presId="urn:microsoft.com/office/officeart/2008/layout/LinedList"/>
    <dgm:cxn modelId="{ADFC62CA-A7FB-4A4A-A823-94AF82AD6484}" type="presParOf" srcId="{13FA483D-4C11-449A-B7E5-8BC4F7061B5C}" destId="{FE3EAA3C-8E88-489A-B2F9-93C1E23B4371}" srcOrd="0" destOrd="0" presId="urn:microsoft.com/office/officeart/2008/layout/LinedList"/>
    <dgm:cxn modelId="{65D33E08-DC65-4565-BF7A-66D3D3B94B8E}" type="presParOf" srcId="{13FA483D-4C11-449A-B7E5-8BC4F7061B5C}" destId="{3390F8E8-43C7-4E37-BFAA-30F03CD5D8A9}" srcOrd="1" destOrd="0" presId="urn:microsoft.com/office/officeart/2008/layout/LinedList"/>
    <dgm:cxn modelId="{B18613D9-68A7-4035-9FD2-0984A929BAC1}" type="presParOf" srcId="{13FA483D-4C11-449A-B7E5-8BC4F7061B5C}" destId="{A15ABC27-DF18-43AE-975E-C725C1C61272}" srcOrd="2" destOrd="0" presId="urn:microsoft.com/office/officeart/2008/layout/LinedList"/>
    <dgm:cxn modelId="{FB4A6F2C-F4A6-4A6C-ACA5-F088B529F306}" type="presParOf" srcId="{50DBE2BF-4A67-489B-9A29-D98BBDA96E92}" destId="{0BFB0130-3BC4-40AD-99AC-6E6274673BE5}" srcOrd="5" destOrd="0" presId="urn:microsoft.com/office/officeart/2008/layout/LinedList"/>
    <dgm:cxn modelId="{2B563E30-331C-4AD1-8B5B-F022F79017DC}" type="presParOf" srcId="{50DBE2BF-4A67-489B-9A29-D98BBDA96E92}" destId="{8FF02ACA-67FF-4E9D-94A4-3E2BCC63E5B2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4F72D30-E307-44B3-BF5C-710E6B2A5E14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US"/>
        </a:p>
      </dgm:t>
    </dgm:pt>
    <dgm:pt modelId="{626A95B1-3EBE-4814-85FE-B5FD73502F37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Improved communication flow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between management and staff.</a:t>
          </a:r>
        </a:p>
      </dgm:t>
    </dgm:pt>
    <dgm:pt modelId="{66385149-EF4C-43AD-9991-D6431C6B18AD}" type="parTrans" cxnId="{45EE6124-4CA9-40F3-AFEA-9F396D6F7758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5A41301-7DD2-4D31-93FB-0DF7C2912582}" type="sibTrans" cxnId="{45EE6124-4CA9-40F3-AFEA-9F396D6F7758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0578230-0473-4DC5-AE3B-A8952F75D5AA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Enhanced product quality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and compliance with hygiene standards (Barker et al., 2017).</a:t>
          </a:r>
        </a:p>
      </dgm:t>
    </dgm:pt>
    <dgm:pt modelId="{C4A88AA5-441B-4A15-9E1C-F311CF5F894F}" type="parTrans" cxnId="{5428A364-6EFD-406D-A547-6E6E0F065F0E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F058385-4D89-4633-BCB2-2FE182C051FD}" type="sibTrans" cxnId="{5428A364-6EFD-406D-A547-6E6E0F065F0E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E0DAC08-4D22-440C-8F30-A725E981C452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Reduced customer complaints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and restoration of airline trust.</a:t>
          </a:r>
        </a:p>
      </dgm:t>
    </dgm:pt>
    <dgm:pt modelId="{01BAB70F-3F0F-469A-AD76-860F55BA738C}" type="parTrans" cxnId="{D6CBBAC4-10D7-4FD2-9C47-8F710F766DF0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B70C83B-2F43-416E-9EBE-22B4709B5CD1}" type="sibTrans" cxnId="{D6CBBAC4-10D7-4FD2-9C47-8F710F766DF0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36C726B-3C17-4122-AD65-7287C38935B7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Increased employee satisfaction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and retention through better engagement.</a:t>
          </a:r>
        </a:p>
      </dgm:t>
    </dgm:pt>
    <dgm:pt modelId="{F038CE31-53A8-4C1D-91D0-DA2A9C587D58}" type="parTrans" cxnId="{F79F67D4-9F83-4C68-BF94-F9FC307D2752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F4F7050-20BC-456F-8ADC-27FB1ABE944F}" type="sibTrans" cxnId="{F79F67D4-9F83-4C68-BF94-F9FC307D2752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9B21D90-0E81-40BE-B244-1817D578BDCB}">
      <dgm:prSet/>
      <dgm:spPr/>
      <dgm:t>
        <a:bodyPr/>
        <a:lstStyle/>
        <a:p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Positive corporate image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as a diverse, responsible food manufacturer.</a:t>
          </a:r>
        </a:p>
      </dgm:t>
    </dgm:pt>
    <dgm:pt modelId="{4EE99E46-16F2-4997-AD09-BA90C71F9F10}" type="parTrans" cxnId="{7F135E7C-1C26-4686-B29C-DF5A9626FC96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5149451-1035-417A-A888-B015C4160252}" type="sibTrans" cxnId="{7F135E7C-1C26-4686-B29C-DF5A9626FC96}">
      <dgm:prSet/>
      <dgm:spPr/>
      <dgm:t>
        <a:bodyPr/>
        <a:lstStyle/>
        <a:p>
          <a:endParaRPr lang="en-US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36B67BA-DCEC-4EF8-AC15-241E99CA70C3}" type="pres">
      <dgm:prSet presAssocID="{B4F72D30-E307-44B3-BF5C-710E6B2A5E14}" presName="Name0" presStyleCnt="0">
        <dgm:presLayoutVars>
          <dgm:chMax val="7"/>
          <dgm:dir/>
          <dgm:resizeHandles val="exact"/>
        </dgm:presLayoutVars>
      </dgm:prSet>
      <dgm:spPr/>
    </dgm:pt>
    <dgm:pt modelId="{DA603967-7335-4FDA-AC1F-78BF8D747E2A}" type="pres">
      <dgm:prSet presAssocID="{B4F72D30-E307-44B3-BF5C-710E6B2A5E14}" presName="ellipse1" presStyleLbl="vennNode1" presStyleIdx="0" presStyleCnt="5">
        <dgm:presLayoutVars>
          <dgm:bulletEnabled val="1"/>
        </dgm:presLayoutVars>
      </dgm:prSet>
      <dgm:spPr/>
    </dgm:pt>
    <dgm:pt modelId="{7BBD2BF8-AAED-4019-888F-ABCCA215E38D}" type="pres">
      <dgm:prSet presAssocID="{B4F72D30-E307-44B3-BF5C-710E6B2A5E14}" presName="ellipse2" presStyleLbl="vennNode1" presStyleIdx="1" presStyleCnt="5">
        <dgm:presLayoutVars>
          <dgm:bulletEnabled val="1"/>
        </dgm:presLayoutVars>
      </dgm:prSet>
      <dgm:spPr/>
    </dgm:pt>
    <dgm:pt modelId="{CE2F9CA6-7E8B-4A06-B2F7-51473935C28E}" type="pres">
      <dgm:prSet presAssocID="{B4F72D30-E307-44B3-BF5C-710E6B2A5E14}" presName="ellipse3" presStyleLbl="vennNode1" presStyleIdx="2" presStyleCnt="5">
        <dgm:presLayoutVars>
          <dgm:bulletEnabled val="1"/>
        </dgm:presLayoutVars>
      </dgm:prSet>
      <dgm:spPr/>
    </dgm:pt>
    <dgm:pt modelId="{5309BEDB-455B-427C-9EE5-966EBEFF35F9}" type="pres">
      <dgm:prSet presAssocID="{B4F72D30-E307-44B3-BF5C-710E6B2A5E14}" presName="ellipse4" presStyleLbl="vennNode1" presStyleIdx="3" presStyleCnt="5">
        <dgm:presLayoutVars>
          <dgm:bulletEnabled val="1"/>
        </dgm:presLayoutVars>
      </dgm:prSet>
      <dgm:spPr/>
    </dgm:pt>
    <dgm:pt modelId="{6F927970-5B77-4021-87D1-1FADCB4AA1B9}" type="pres">
      <dgm:prSet presAssocID="{B4F72D30-E307-44B3-BF5C-710E6B2A5E14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45EE6124-4CA9-40F3-AFEA-9F396D6F7758}" srcId="{B4F72D30-E307-44B3-BF5C-710E6B2A5E14}" destId="{626A95B1-3EBE-4814-85FE-B5FD73502F37}" srcOrd="0" destOrd="0" parTransId="{66385149-EF4C-43AD-9991-D6431C6B18AD}" sibTransId="{65A41301-7DD2-4D31-93FB-0DF7C2912582}"/>
    <dgm:cxn modelId="{6C561E3C-B932-4436-A963-D855FCAC0AF8}" type="presOf" srcId="{49B21D90-0E81-40BE-B244-1817D578BDCB}" destId="{6F927970-5B77-4021-87D1-1FADCB4AA1B9}" srcOrd="0" destOrd="0" presId="urn:microsoft.com/office/officeart/2005/8/layout/rings+Icon"/>
    <dgm:cxn modelId="{F5B5233D-1C07-4EA7-AB0C-56037A32F27B}" type="presOf" srcId="{736C726B-3C17-4122-AD65-7287C38935B7}" destId="{5309BEDB-455B-427C-9EE5-966EBEFF35F9}" srcOrd="0" destOrd="0" presId="urn:microsoft.com/office/officeart/2005/8/layout/rings+Icon"/>
    <dgm:cxn modelId="{5428A364-6EFD-406D-A547-6E6E0F065F0E}" srcId="{B4F72D30-E307-44B3-BF5C-710E6B2A5E14}" destId="{10578230-0473-4DC5-AE3B-A8952F75D5AA}" srcOrd="1" destOrd="0" parTransId="{C4A88AA5-441B-4A15-9E1C-F311CF5F894F}" sibTransId="{8F058385-4D89-4633-BCB2-2FE182C051FD}"/>
    <dgm:cxn modelId="{2974B257-7D05-4981-B6A6-F81976A7A5F6}" type="presOf" srcId="{626A95B1-3EBE-4814-85FE-B5FD73502F37}" destId="{DA603967-7335-4FDA-AC1F-78BF8D747E2A}" srcOrd="0" destOrd="0" presId="urn:microsoft.com/office/officeart/2005/8/layout/rings+Icon"/>
    <dgm:cxn modelId="{7F135E7C-1C26-4686-B29C-DF5A9626FC96}" srcId="{B4F72D30-E307-44B3-BF5C-710E6B2A5E14}" destId="{49B21D90-0E81-40BE-B244-1817D578BDCB}" srcOrd="4" destOrd="0" parTransId="{4EE99E46-16F2-4997-AD09-BA90C71F9F10}" sibTransId="{95149451-1035-417A-A888-B015C4160252}"/>
    <dgm:cxn modelId="{47780083-5CD4-401E-8E86-F901C6F4EC53}" type="presOf" srcId="{10578230-0473-4DC5-AE3B-A8952F75D5AA}" destId="{7BBD2BF8-AAED-4019-888F-ABCCA215E38D}" srcOrd="0" destOrd="0" presId="urn:microsoft.com/office/officeart/2005/8/layout/rings+Icon"/>
    <dgm:cxn modelId="{6395399D-CA03-4FA0-8918-1F01C842102B}" type="presOf" srcId="{7E0DAC08-4D22-440C-8F30-A725E981C452}" destId="{CE2F9CA6-7E8B-4A06-B2F7-51473935C28E}" srcOrd="0" destOrd="0" presId="urn:microsoft.com/office/officeart/2005/8/layout/rings+Icon"/>
    <dgm:cxn modelId="{CC144AB4-4830-41F6-BF01-867FC80862A4}" type="presOf" srcId="{B4F72D30-E307-44B3-BF5C-710E6B2A5E14}" destId="{A36B67BA-DCEC-4EF8-AC15-241E99CA70C3}" srcOrd="0" destOrd="0" presId="urn:microsoft.com/office/officeart/2005/8/layout/rings+Icon"/>
    <dgm:cxn modelId="{D6CBBAC4-10D7-4FD2-9C47-8F710F766DF0}" srcId="{B4F72D30-E307-44B3-BF5C-710E6B2A5E14}" destId="{7E0DAC08-4D22-440C-8F30-A725E981C452}" srcOrd="2" destOrd="0" parTransId="{01BAB70F-3F0F-469A-AD76-860F55BA738C}" sibTransId="{4B70C83B-2F43-416E-9EBE-22B4709B5CD1}"/>
    <dgm:cxn modelId="{F79F67D4-9F83-4C68-BF94-F9FC307D2752}" srcId="{B4F72D30-E307-44B3-BF5C-710E6B2A5E14}" destId="{736C726B-3C17-4122-AD65-7287C38935B7}" srcOrd="3" destOrd="0" parTransId="{F038CE31-53A8-4C1D-91D0-DA2A9C587D58}" sibTransId="{DF4F7050-20BC-456F-8ADC-27FB1ABE944F}"/>
    <dgm:cxn modelId="{B8FD0ADB-285E-41D3-A1A8-C56F711D094E}" type="presParOf" srcId="{A36B67BA-DCEC-4EF8-AC15-241E99CA70C3}" destId="{DA603967-7335-4FDA-AC1F-78BF8D747E2A}" srcOrd="0" destOrd="0" presId="urn:microsoft.com/office/officeart/2005/8/layout/rings+Icon"/>
    <dgm:cxn modelId="{39B7654C-C5F7-4BD2-A63C-D8DD3FD32494}" type="presParOf" srcId="{A36B67BA-DCEC-4EF8-AC15-241E99CA70C3}" destId="{7BBD2BF8-AAED-4019-888F-ABCCA215E38D}" srcOrd="1" destOrd="0" presId="urn:microsoft.com/office/officeart/2005/8/layout/rings+Icon"/>
    <dgm:cxn modelId="{63D73A67-C1BB-4DA4-87C7-07D07A891A57}" type="presParOf" srcId="{A36B67BA-DCEC-4EF8-AC15-241E99CA70C3}" destId="{CE2F9CA6-7E8B-4A06-B2F7-51473935C28E}" srcOrd="2" destOrd="0" presId="urn:microsoft.com/office/officeart/2005/8/layout/rings+Icon"/>
    <dgm:cxn modelId="{86C771B5-F9E5-4BDD-B21D-134B9002E304}" type="presParOf" srcId="{A36B67BA-DCEC-4EF8-AC15-241E99CA70C3}" destId="{5309BEDB-455B-427C-9EE5-966EBEFF35F9}" srcOrd="3" destOrd="0" presId="urn:microsoft.com/office/officeart/2005/8/layout/rings+Icon"/>
    <dgm:cxn modelId="{09632150-17ED-4034-A55E-8D2B020DD8A4}" type="presParOf" srcId="{A36B67BA-DCEC-4EF8-AC15-241E99CA70C3}" destId="{6F927970-5B77-4021-87D1-1FADCB4AA1B9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FA7D4D-BC75-4C40-A298-FFB0565C52EC}">
      <dsp:nvSpPr>
        <dsp:cNvPr id="0" name=""/>
        <dsp:cNvSpPr/>
      </dsp:nvSpPr>
      <dsp:spPr>
        <a:xfrm>
          <a:off x="5755640" y="2118913"/>
          <a:ext cx="4507852" cy="5215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784"/>
              </a:lnTo>
              <a:lnTo>
                <a:pt x="4507852" y="260784"/>
              </a:lnTo>
              <a:lnTo>
                <a:pt x="4507852" y="521569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832AAB-478B-426A-8386-C9FBB3830621}">
      <dsp:nvSpPr>
        <dsp:cNvPr id="0" name=""/>
        <dsp:cNvSpPr/>
      </dsp:nvSpPr>
      <dsp:spPr>
        <a:xfrm>
          <a:off x="5755640" y="2118913"/>
          <a:ext cx="1502617" cy="5215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784"/>
              </a:lnTo>
              <a:lnTo>
                <a:pt x="1502617" y="260784"/>
              </a:lnTo>
              <a:lnTo>
                <a:pt x="1502617" y="521569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3F371F-00A5-41A5-ACB7-FAF08FDC79EB}">
      <dsp:nvSpPr>
        <dsp:cNvPr id="0" name=""/>
        <dsp:cNvSpPr/>
      </dsp:nvSpPr>
      <dsp:spPr>
        <a:xfrm>
          <a:off x="4253022" y="2118913"/>
          <a:ext cx="1502617" cy="521569"/>
        </a:xfrm>
        <a:custGeom>
          <a:avLst/>
          <a:gdLst/>
          <a:ahLst/>
          <a:cxnLst/>
          <a:rect l="0" t="0" r="0" b="0"/>
          <a:pathLst>
            <a:path>
              <a:moveTo>
                <a:pt x="1502617" y="0"/>
              </a:moveTo>
              <a:lnTo>
                <a:pt x="1502617" y="260784"/>
              </a:lnTo>
              <a:lnTo>
                <a:pt x="0" y="260784"/>
              </a:lnTo>
              <a:lnTo>
                <a:pt x="0" y="521569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ABC8CF-D75F-4B83-B9CE-C00ACD70DA96}">
      <dsp:nvSpPr>
        <dsp:cNvPr id="0" name=""/>
        <dsp:cNvSpPr/>
      </dsp:nvSpPr>
      <dsp:spPr>
        <a:xfrm>
          <a:off x="1247787" y="2118913"/>
          <a:ext cx="4507852" cy="521569"/>
        </a:xfrm>
        <a:custGeom>
          <a:avLst/>
          <a:gdLst/>
          <a:ahLst/>
          <a:cxnLst/>
          <a:rect l="0" t="0" r="0" b="0"/>
          <a:pathLst>
            <a:path>
              <a:moveTo>
                <a:pt x="4507852" y="0"/>
              </a:moveTo>
              <a:lnTo>
                <a:pt x="4507852" y="260784"/>
              </a:lnTo>
              <a:lnTo>
                <a:pt x="0" y="260784"/>
              </a:lnTo>
              <a:lnTo>
                <a:pt x="0" y="521569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9E1EBB-7187-4A14-80D0-1565D4C3AA2A}">
      <dsp:nvSpPr>
        <dsp:cNvPr id="0" name=""/>
        <dsp:cNvSpPr/>
      </dsp:nvSpPr>
      <dsp:spPr>
        <a:xfrm>
          <a:off x="4513807" y="877080"/>
          <a:ext cx="2483665" cy="12418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Company Details</a:t>
          </a:r>
          <a:endParaRPr lang="en-US" sz="2000" kern="1200" dirty="0"/>
        </a:p>
      </dsp:txBody>
      <dsp:txXfrm>
        <a:off x="4513807" y="877080"/>
        <a:ext cx="2483665" cy="1241832"/>
      </dsp:txXfrm>
    </dsp:sp>
    <dsp:sp modelId="{A40878B7-408A-4FB6-99ED-E6183E45766F}">
      <dsp:nvSpPr>
        <dsp:cNvPr id="0" name=""/>
        <dsp:cNvSpPr/>
      </dsp:nvSpPr>
      <dsp:spPr>
        <a:xfrm>
          <a:off x="5954" y="2640483"/>
          <a:ext cx="2483665" cy="18705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Nature of business:</a:t>
          </a:r>
          <a:r>
            <a:rPr lang="en-US" sz="1600" kern="1200"/>
            <a:t> Medium-sized enterprise that produces and supplies ready meals to airlines.</a:t>
          </a:r>
        </a:p>
      </dsp:txBody>
      <dsp:txXfrm>
        <a:off x="5954" y="2640483"/>
        <a:ext cx="2483665" cy="1870560"/>
      </dsp:txXfrm>
    </dsp:sp>
    <dsp:sp modelId="{9387C9FC-7E0A-4A83-BFD8-06CFA9ED15B1}">
      <dsp:nvSpPr>
        <dsp:cNvPr id="0" name=""/>
        <dsp:cNvSpPr/>
      </dsp:nvSpPr>
      <dsp:spPr>
        <a:xfrm>
          <a:off x="3011189" y="2640483"/>
          <a:ext cx="2483665" cy="18705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Goal:</a:t>
          </a:r>
          <a:r>
            <a:rPr lang="en-US" sz="1600" kern="1200"/>
            <a:t> To expand its market share in the airline catering industry.</a:t>
          </a:r>
        </a:p>
      </dsp:txBody>
      <dsp:txXfrm>
        <a:off x="3011189" y="2640483"/>
        <a:ext cx="2483665" cy="1870560"/>
      </dsp:txXfrm>
    </dsp:sp>
    <dsp:sp modelId="{18A8F00E-44CF-4B25-B2C6-7C3FF4E822D3}">
      <dsp:nvSpPr>
        <dsp:cNvPr id="0" name=""/>
        <dsp:cNvSpPr/>
      </dsp:nvSpPr>
      <dsp:spPr>
        <a:xfrm>
          <a:off x="6016424" y="2640483"/>
          <a:ext cx="2483665" cy="18705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Problem:</a:t>
          </a:r>
          <a:r>
            <a:rPr lang="en-US" sz="1600" kern="1200" dirty="0"/>
            <a:t> Facing significant </a:t>
          </a:r>
          <a:r>
            <a:rPr lang="en-US" sz="1600" b="1" kern="1200" dirty="0"/>
            <a:t>customer complaints</a:t>
          </a:r>
          <a:r>
            <a:rPr lang="en-US" sz="1600" kern="1200" dirty="0"/>
            <a:t> about food quality—undercooked meals, poor packaging, and cross-contamination (meat in vegetarian dishes) (Bakar et al., 2014).</a:t>
          </a:r>
        </a:p>
      </dsp:txBody>
      <dsp:txXfrm>
        <a:off x="6016424" y="2640483"/>
        <a:ext cx="2483665" cy="1870560"/>
      </dsp:txXfrm>
    </dsp:sp>
    <dsp:sp modelId="{5E2F97B2-EB0B-42EA-A728-C55DD2BF2DCD}">
      <dsp:nvSpPr>
        <dsp:cNvPr id="0" name=""/>
        <dsp:cNvSpPr/>
      </dsp:nvSpPr>
      <dsp:spPr>
        <a:xfrm>
          <a:off x="9021660" y="2640483"/>
          <a:ext cx="2483665" cy="18705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Workforce:</a:t>
          </a:r>
          <a:r>
            <a:rPr lang="en-US" sz="1600" kern="1200"/>
            <a:t> 40 employees aged 16–60, from 5 different cultural and linguistic groups.</a:t>
          </a:r>
        </a:p>
      </dsp:txBody>
      <dsp:txXfrm>
        <a:off x="9021660" y="2640483"/>
        <a:ext cx="2483665" cy="1870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B15FD-9867-4F53-B574-080B7AA2304F}">
      <dsp:nvSpPr>
        <dsp:cNvPr id="0" name=""/>
        <dsp:cNvSpPr/>
      </dsp:nvSpPr>
      <dsp:spPr>
        <a:xfrm>
          <a:off x="4181737" y="1653167"/>
          <a:ext cx="2030205" cy="203020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6DD3242-0664-432B-A1AD-9EB7352AF84E}">
      <dsp:nvSpPr>
        <dsp:cNvPr id="0" name=""/>
        <dsp:cNvSpPr/>
      </dsp:nvSpPr>
      <dsp:spPr>
        <a:xfrm>
          <a:off x="4019320" y="0"/>
          <a:ext cx="2355038" cy="136313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Calibri" panose="020F0502020204030204" pitchFamily="34" charset="0"/>
              <a:cs typeface="Calibri" panose="020F0502020204030204" pitchFamily="34" charset="0"/>
            </a:rPr>
            <a:t>Language barriers:</a:t>
          </a:r>
          <a:endParaRPr lang="en-US" sz="1700" kern="120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alibri" panose="020F0502020204030204" pitchFamily="34" charset="0"/>
              <a:cs typeface="Calibri" panose="020F0502020204030204" pitchFamily="34" charset="0"/>
            </a:rPr>
            <a:t>Most employees have limited English proficiency, leading to misunderstandings about instructions, hygiene rules, and safety measures.</a:t>
          </a:r>
        </a:p>
      </dsp:txBody>
      <dsp:txXfrm>
        <a:off x="4019320" y="0"/>
        <a:ext cx="2355038" cy="1363138"/>
      </dsp:txXfrm>
    </dsp:sp>
    <dsp:sp modelId="{8F50D059-7DC8-4C37-8DA3-644704E2F618}">
      <dsp:nvSpPr>
        <dsp:cNvPr id="0" name=""/>
        <dsp:cNvSpPr/>
      </dsp:nvSpPr>
      <dsp:spPr>
        <a:xfrm>
          <a:off x="4954027" y="2214084"/>
          <a:ext cx="2030205" cy="203020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1797C0D-8A92-4568-A07C-58D9A7FD1E58}">
      <dsp:nvSpPr>
        <dsp:cNvPr id="0" name=""/>
        <dsp:cNvSpPr/>
      </dsp:nvSpPr>
      <dsp:spPr>
        <a:xfrm>
          <a:off x="7145837" y="1798182"/>
          <a:ext cx="2111414" cy="147914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Calibri" panose="020F0502020204030204" pitchFamily="34" charset="0"/>
              <a:cs typeface="Calibri" panose="020F0502020204030204" pitchFamily="34" charset="0"/>
            </a:rPr>
            <a:t>Cultural differences:</a:t>
          </a:r>
          <a:endParaRPr lang="en-US" sz="1700" kern="120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alibri" panose="020F0502020204030204" pitchFamily="34" charset="0"/>
              <a:cs typeface="Calibri" panose="020F0502020204030204" pitchFamily="34" charset="0"/>
            </a:rPr>
            <a:t>Workers’ differing cultural backgrounds influence how they perceive authority, cleanliness, and teamwork.</a:t>
          </a:r>
        </a:p>
      </dsp:txBody>
      <dsp:txXfrm>
        <a:off x="7145837" y="1798182"/>
        <a:ext cx="2111414" cy="1479149"/>
      </dsp:txXfrm>
    </dsp:sp>
    <dsp:sp modelId="{E76E52B4-EEFC-4910-BFF6-99705258AE25}">
      <dsp:nvSpPr>
        <dsp:cNvPr id="0" name=""/>
        <dsp:cNvSpPr/>
      </dsp:nvSpPr>
      <dsp:spPr>
        <a:xfrm>
          <a:off x="4659241" y="3122456"/>
          <a:ext cx="2030205" cy="203020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1927251-C8D0-419C-ADD8-8004F2FA78FE}">
      <dsp:nvSpPr>
        <dsp:cNvPr id="0" name=""/>
        <dsp:cNvSpPr/>
      </dsp:nvSpPr>
      <dsp:spPr>
        <a:xfrm>
          <a:off x="6821004" y="4321438"/>
          <a:ext cx="2111414" cy="147914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Calibri" panose="020F0502020204030204" pitchFamily="34" charset="0"/>
              <a:cs typeface="Calibri" panose="020F0502020204030204" pitchFamily="34" charset="0"/>
            </a:rPr>
            <a:t>Lack of formal training:</a:t>
          </a:r>
          <a:endParaRPr lang="en-US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>
              <a:latin typeface="Calibri" panose="020F0502020204030204" pitchFamily="34" charset="0"/>
              <a:cs typeface="Calibri" panose="020F0502020204030204" pitchFamily="34" charset="0"/>
            </a:rPr>
            <a:t>Employees begin work without structured training in food safety or communication, forcing Gary to train them “on the job (Mercer, 2023).”</a:t>
          </a:r>
        </a:p>
      </dsp:txBody>
      <dsp:txXfrm>
        <a:off x="6821004" y="4321438"/>
        <a:ext cx="2111414" cy="1479149"/>
      </dsp:txXfrm>
    </dsp:sp>
    <dsp:sp modelId="{71FC0EB0-CF6F-449C-87D2-C6516037691F}">
      <dsp:nvSpPr>
        <dsp:cNvPr id="0" name=""/>
        <dsp:cNvSpPr/>
      </dsp:nvSpPr>
      <dsp:spPr>
        <a:xfrm>
          <a:off x="3704232" y="3122456"/>
          <a:ext cx="2030205" cy="203020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4F3C08F-7878-40D3-B2F0-4CB06D3B4E24}">
      <dsp:nvSpPr>
        <dsp:cNvPr id="0" name=""/>
        <dsp:cNvSpPr/>
      </dsp:nvSpPr>
      <dsp:spPr>
        <a:xfrm>
          <a:off x="1461261" y="4321438"/>
          <a:ext cx="2111414" cy="147914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Calibri" panose="020F0502020204030204" pitchFamily="34" charset="0"/>
              <a:cs typeface="Calibri" panose="020F0502020204030204" pitchFamily="34" charset="0"/>
            </a:rPr>
            <a:t>One-way communication:</a:t>
          </a:r>
          <a:endParaRPr lang="en-US" sz="1700" kern="120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alibri" panose="020F0502020204030204" pitchFamily="34" charset="0"/>
              <a:cs typeface="Calibri" panose="020F0502020204030204" pitchFamily="34" charset="0"/>
            </a:rPr>
            <a:t>Gary relies heavily on written signs in English that are not well understood by the workforce.</a:t>
          </a:r>
        </a:p>
      </dsp:txBody>
      <dsp:txXfrm>
        <a:off x="1461261" y="4321438"/>
        <a:ext cx="2111414" cy="1479149"/>
      </dsp:txXfrm>
    </dsp:sp>
    <dsp:sp modelId="{379CB465-1E90-4005-8C42-EE156D704A5E}">
      <dsp:nvSpPr>
        <dsp:cNvPr id="0" name=""/>
        <dsp:cNvSpPr/>
      </dsp:nvSpPr>
      <dsp:spPr>
        <a:xfrm>
          <a:off x="3409446" y="2214084"/>
          <a:ext cx="2030205" cy="203020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9CF8AE3-0519-484B-806B-9644A6A2DE97}">
      <dsp:nvSpPr>
        <dsp:cNvPr id="0" name=""/>
        <dsp:cNvSpPr/>
      </dsp:nvSpPr>
      <dsp:spPr>
        <a:xfrm>
          <a:off x="1136428" y="1798182"/>
          <a:ext cx="2111414" cy="147914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Calibri" panose="020F0502020204030204" pitchFamily="34" charset="0"/>
              <a:cs typeface="Calibri" panose="020F0502020204030204" pitchFamily="34" charset="0"/>
            </a:rPr>
            <a:t>Work environment:</a:t>
          </a:r>
          <a:endParaRPr lang="en-US" sz="17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>
              <a:latin typeface="Calibri" panose="020F0502020204030204" pitchFamily="34" charset="0"/>
              <a:cs typeface="Calibri" panose="020F0502020204030204" pitchFamily="34" charset="0"/>
            </a:rPr>
            <a:t>Noisy, old machines hinder verbal communication on the factory floor (</a:t>
          </a:r>
          <a:r>
            <a:rPr lang="en-US" sz="1300" kern="1200" dirty="0" err="1">
              <a:latin typeface="Calibri" panose="020F0502020204030204" pitchFamily="34" charset="0"/>
              <a:cs typeface="Calibri" panose="020F0502020204030204" pitchFamily="34" charset="0"/>
            </a:rPr>
            <a:t>Worakittikul</a:t>
          </a:r>
          <a:r>
            <a:rPr lang="en-US" sz="1300" kern="1200" dirty="0">
              <a:latin typeface="Calibri" panose="020F0502020204030204" pitchFamily="34" charset="0"/>
              <a:cs typeface="Calibri" panose="020F0502020204030204" pitchFamily="34" charset="0"/>
            </a:rPr>
            <a:t> et al., 2025).</a:t>
          </a:r>
        </a:p>
      </dsp:txBody>
      <dsp:txXfrm>
        <a:off x="1136428" y="1798182"/>
        <a:ext cx="2111414" cy="14791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934BF-4370-41A4-901D-7461C78E282F}">
      <dsp:nvSpPr>
        <dsp:cNvPr id="0" name=""/>
        <dsp:cNvSpPr/>
      </dsp:nvSpPr>
      <dsp:spPr>
        <a:xfrm rot="5400000">
          <a:off x="6384348" y="-2626051"/>
          <a:ext cx="964421" cy="6462643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Calibri" panose="020F0502020204030204" pitchFamily="34" charset="0"/>
              <a:cs typeface="Calibri" panose="020F0502020204030204" pitchFamily="34" charset="0"/>
            </a:rPr>
            <a:t>Older employees seem to understand and cooperate better, while younger workers often disregard instructions. This suggests differences in motivation, learning styles, and communication preferences.</a:t>
          </a:r>
        </a:p>
      </dsp:txBody>
      <dsp:txXfrm rot="-5400000">
        <a:off x="3635238" y="170138"/>
        <a:ext cx="6415564" cy="870263"/>
      </dsp:txXfrm>
    </dsp:sp>
    <dsp:sp modelId="{A152AAE0-A904-46CD-A386-30C73BEADE46}">
      <dsp:nvSpPr>
        <dsp:cNvPr id="0" name=""/>
        <dsp:cNvSpPr/>
      </dsp:nvSpPr>
      <dsp:spPr>
        <a:xfrm>
          <a:off x="0" y="2506"/>
          <a:ext cx="3635237" cy="120552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Calibri" panose="020F0502020204030204" pitchFamily="34" charset="0"/>
              <a:cs typeface="Calibri" panose="020F0502020204030204" pitchFamily="34" charset="0"/>
            </a:rPr>
            <a:t>Generational differences:</a:t>
          </a:r>
          <a:endParaRPr lang="en-US" sz="24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8849" y="61355"/>
        <a:ext cx="3517539" cy="1087829"/>
      </dsp:txXfrm>
    </dsp:sp>
    <dsp:sp modelId="{31149610-E853-421B-9194-97EC0915434B}">
      <dsp:nvSpPr>
        <dsp:cNvPr id="0" name=""/>
        <dsp:cNvSpPr/>
      </dsp:nvSpPr>
      <dsp:spPr>
        <a:xfrm rot="5400000">
          <a:off x="6384348" y="-1360248"/>
          <a:ext cx="964421" cy="6462643"/>
        </a:xfrm>
        <a:prstGeom prst="round2Same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Gary himself demonstrates poor hygiene practices (dirty uniform, untrimmed hair, tiredness). This undermines his credibility and weakens compliance among workers (Fischer et al., 2014).</a:t>
          </a:r>
        </a:p>
      </dsp:txBody>
      <dsp:txXfrm rot="-5400000">
        <a:off x="3635238" y="1435941"/>
        <a:ext cx="6415564" cy="870263"/>
      </dsp:txXfrm>
    </dsp:sp>
    <dsp:sp modelId="{E676B942-7650-4C46-915E-3EF4F5DCE74F}">
      <dsp:nvSpPr>
        <dsp:cNvPr id="0" name=""/>
        <dsp:cNvSpPr/>
      </dsp:nvSpPr>
      <dsp:spPr>
        <a:xfrm>
          <a:off x="0" y="1268309"/>
          <a:ext cx="3635237" cy="1205527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Calibri" panose="020F0502020204030204" pitchFamily="34" charset="0"/>
              <a:cs typeface="Calibri" panose="020F0502020204030204" pitchFamily="34" charset="0"/>
            </a:rPr>
            <a:t>Poor leadership example:</a:t>
          </a:r>
          <a:endParaRPr lang="en-US" sz="24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8849" y="1327158"/>
        <a:ext cx="3517539" cy="1087829"/>
      </dsp:txXfrm>
    </dsp:sp>
    <dsp:sp modelId="{C829350C-CB06-41D4-8D22-916A3A73FF64}">
      <dsp:nvSpPr>
        <dsp:cNvPr id="0" name=""/>
        <dsp:cNvSpPr/>
      </dsp:nvSpPr>
      <dsp:spPr>
        <a:xfrm rot="5400000">
          <a:off x="6384348" y="-94445"/>
          <a:ext cx="964421" cy="6462643"/>
        </a:xfrm>
        <a:prstGeom prst="round2Same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There is minimal feedback from employees to management, which prevents misunderstandings from being corrected early.</a:t>
          </a:r>
        </a:p>
      </dsp:txBody>
      <dsp:txXfrm rot="-5400000">
        <a:off x="3635238" y="2701744"/>
        <a:ext cx="6415564" cy="870263"/>
      </dsp:txXfrm>
    </dsp:sp>
    <dsp:sp modelId="{F87B0752-CD03-4CC7-A0E3-F5AC673BEB92}">
      <dsp:nvSpPr>
        <dsp:cNvPr id="0" name=""/>
        <dsp:cNvSpPr/>
      </dsp:nvSpPr>
      <dsp:spPr>
        <a:xfrm>
          <a:off x="0" y="2534113"/>
          <a:ext cx="3635237" cy="1205527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Calibri" panose="020F0502020204030204" pitchFamily="34" charset="0"/>
              <a:cs typeface="Calibri" panose="020F0502020204030204" pitchFamily="34" charset="0"/>
            </a:rPr>
            <a:t>Lack of feedback mechanisms:</a:t>
          </a:r>
          <a:endParaRPr lang="en-US" sz="24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8849" y="2592962"/>
        <a:ext cx="3517539" cy="1087829"/>
      </dsp:txXfrm>
    </dsp:sp>
    <dsp:sp modelId="{3B3F40D8-71E2-42E0-A621-A6D9F92C7712}">
      <dsp:nvSpPr>
        <dsp:cNvPr id="0" name=""/>
        <dsp:cNvSpPr/>
      </dsp:nvSpPr>
      <dsp:spPr>
        <a:xfrm rot="5400000">
          <a:off x="6384348" y="1171358"/>
          <a:ext cx="964421" cy="6462643"/>
        </a:xfrm>
        <a:prstGeom prst="round2Same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Miscommunication leads to operational mistakes, hygiene failures, and ultimately, customer dissatisfaction (Ghosh, 2014).</a:t>
          </a:r>
        </a:p>
      </dsp:txBody>
      <dsp:txXfrm rot="-5400000">
        <a:off x="3635238" y="3967548"/>
        <a:ext cx="6415564" cy="870263"/>
      </dsp:txXfrm>
    </dsp:sp>
    <dsp:sp modelId="{3CCC660F-0E26-4616-912D-D8E25449D4A2}">
      <dsp:nvSpPr>
        <dsp:cNvPr id="0" name=""/>
        <dsp:cNvSpPr/>
      </dsp:nvSpPr>
      <dsp:spPr>
        <a:xfrm>
          <a:off x="0" y="3799916"/>
          <a:ext cx="3635237" cy="120552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Calibri" panose="020F0502020204030204" pitchFamily="34" charset="0"/>
              <a:cs typeface="Calibri" panose="020F0502020204030204" pitchFamily="34" charset="0"/>
            </a:rPr>
            <a:t>Result:</a:t>
          </a:r>
          <a:endParaRPr lang="en-US" sz="24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8849" y="3858765"/>
        <a:ext cx="3517539" cy="10878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9B33B3-67A3-465D-8650-9A2BF3987F16}">
      <dsp:nvSpPr>
        <dsp:cNvPr id="0" name=""/>
        <dsp:cNvSpPr/>
      </dsp:nvSpPr>
      <dsp:spPr>
        <a:xfrm>
          <a:off x="0" y="2290881"/>
          <a:ext cx="9931400" cy="1207442"/>
        </a:xfrm>
        <a:prstGeom prst="notched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BCFAB-B51D-4D0A-B080-803705B0D016}">
      <dsp:nvSpPr>
        <dsp:cNvPr id="0" name=""/>
        <dsp:cNvSpPr/>
      </dsp:nvSpPr>
      <dsp:spPr>
        <a:xfrm>
          <a:off x="109" y="0"/>
          <a:ext cx="4360020" cy="231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1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Main Components: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Sender – Encoder – Channel – Decoder – Receiver – Feedback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Any interference that distorts the message.</a:t>
          </a:r>
        </a:p>
      </dsp:txBody>
      <dsp:txXfrm>
        <a:off x="109" y="0"/>
        <a:ext cx="4360020" cy="2315682"/>
      </dsp:txXfrm>
    </dsp:sp>
    <dsp:sp modelId="{AD89751C-06A2-4AA0-B494-DA7EADEFF6E9}">
      <dsp:nvSpPr>
        <dsp:cNvPr id="0" name=""/>
        <dsp:cNvSpPr/>
      </dsp:nvSpPr>
      <dsp:spPr>
        <a:xfrm>
          <a:off x="2005438" y="2719921"/>
          <a:ext cx="349361" cy="34936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0DE81-A881-4329-A959-659143E20B28}">
      <dsp:nvSpPr>
        <dsp:cNvPr id="0" name=""/>
        <dsp:cNvSpPr/>
      </dsp:nvSpPr>
      <dsp:spPr>
        <a:xfrm>
          <a:off x="4578130" y="3473523"/>
          <a:ext cx="4360020" cy="231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1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Application to Flight Foods: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Gary (Manager)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Instructions on hygiene and safety.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Verbal instructions and English-written posters.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Multilingual workforce.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Language differences, cultural interpretations, factory noise.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Feedback: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Limited or missing, as employees struggle to respond in English.</a:t>
          </a:r>
        </a:p>
      </dsp:txBody>
      <dsp:txXfrm>
        <a:off x="4578130" y="3473523"/>
        <a:ext cx="4360020" cy="2315682"/>
      </dsp:txXfrm>
    </dsp:sp>
    <dsp:sp modelId="{3CAB6CAB-BE35-4F31-AAAE-1EBB4F0049D4}">
      <dsp:nvSpPr>
        <dsp:cNvPr id="0" name=""/>
        <dsp:cNvSpPr/>
      </dsp:nvSpPr>
      <dsp:spPr>
        <a:xfrm>
          <a:off x="6583460" y="2719921"/>
          <a:ext cx="349361" cy="349361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3FFC8B-0E08-401A-B679-D976A0B73B48}">
      <dsp:nvSpPr>
        <dsp:cNvPr id="0" name=""/>
        <dsp:cNvSpPr/>
      </dsp:nvSpPr>
      <dsp:spPr>
        <a:xfrm>
          <a:off x="3269073" y="1849090"/>
          <a:ext cx="634813" cy="13648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17406" y="0"/>
              </a:lnTo>
              <a:lnTo>
                <a:pt x="317406" y="1364850"/>
              </a:lnTo>
              <a:lnTo>
                <a:pt x="634813" y="136485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82A509-A0AB-45F2-B8DD-C16FCF29620A}">
      <dsp:nvSpPr>
        <dsp:cNvPr id="0" name=""/>
        <dsp:cNvSpPr/>
      </dsp:nvSpPr>
      <dsp:spPr>
        <a:xfrm>
          <a:off x="3269073" y="1803370"/>
          <a:ext cx="634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4813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D83E1A-23E5-4CF9-A1D0-022A2157CD4B}">
      <dsp:nvSpPr>
        <dsp:cNvPr id="0" name=""/>
        <dsp:cNvSpPr/>
      </dsp:nvSpPr>
      <dsp:spPr>
        <a:xfrm>
          <a:off x="3269073" y="484239"/>
          <a:ext cx="634813" cy="1364850"/>
        </a:xfrm>
        <a:custGeom>
          <a:avLst/>
          <a:gdLst/>
          <a:ahLst/>
          <a:cxnLst/>
          <a:rect l="0" t="0" r="0" b="0"/>
          <a:pathLst>
            <a:path>
              <a:moveTo>
                <a:pt x="0" y="1364850"/>
              </a:moveTo>
              <a:lnTo>
                <a:pt x="317406" y="1364850"/>
              </a:lnTo>
              <a:lnTo>
                <a:pt x="317406" y="0"/>
              </a:lnTo>
              <a:lnTo>
                <a:pt x="634813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828176-08DF-49E8-BE77-9E050FCABD28}">
      <dsp:nvSpPr>
        <dsp:cNvPr id="0" name=""/>
        <dsp:cNvSpPr/>
      </dsp:nvSpPr>
      <dsp:spPr>
        <a:xfrm>
          <a:off x="95003" y="1365044"/>
          <a:ext cx="3174069" cy="968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Application to Flight Foods:</a:t>
          </a:r>
          <a:endParaRPr lang="en-US" sz="1700" kern="1200"/>
        </a:p>
      </dsp:txBody>
      <dsp:txXfrm>
        <a:off x="95003" y="1365044"/>
        <a:ext cx="3174069" cy="968091"/>
      </dsp:txXfrm>
    </dsp:sp>
    <dsp:sp modelId="{8B31D01A-D91E-4ADF-8532-21E3D74D19B4}">
      <dsp:nvSpPr>
        <dsp:cNvPr id="0" name=""/>
        <dsp:cNvSpPr/>
      </dsp:nvSpPr>
      <dsp:spPr>
        <a:xfrm>
          <a:off x="3903886" y="194"/>
          <a:ext cx="3174069" cy="9680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Gary and his staff </a:t>
          </a:r>
          <a:r>
            <a:rPr lang="en-US" sz="1700" b="1" kern="1200" dirty="0"/>
            <a:t>lack shared experiences</a:t>
          </a:r>
          <a:r>
            <a:rPr lang="en-US" sz="1700" kern="1200" dirty="0"/>
            <a:t>, languages, and cultural understanding </a:t>
          </a:r>
          <a:r>
            <a:rPr lang="nl-NL" sz="1700" kern="1200" dirty="0"/>
            <a:t>(van Vuuren et al., 2021)</a:t>
          </a:r>
          <a:r>
            <a:rPr lang="en-US" sz="1700" kern="1200" dirty="0"/>
            <a:t>.</a:t>
          </a:r>
        </a:p>
      </dsp:txBody>
      <dsp:txXfrm>
        <a:off x="3903886" y="194"/>
        <a:ext cx="3174069" cy="968091"/>
      </dsp:txXfrm>
    </dsp:sp>
    <dsp:sp modelId="{1F269878-7508-4526-B972-5BDA10A52DEE}">
      <dsp:nvSpPr>
        <dsp:cNvPr id="0" name=""/>
        <dsp:cNvSpPr/>
      </dsp:nvSpPr>
      <dsp:spPr>
        <a:xfrm>
          <a:off x="3903886" y="1365044"/>
          <a:ext cx="3174069" cy="9680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Communication becomes </a:t>
          </a:r>
          <a:r>
            <a:rPr lang="en-US" sz="1700" b="1" kern="1200"/>
            <a:t>one-directional</a:t>
          </a:r>
          <a:r>
            <a:rPr lang="en-US" sz="1700" kern="1200"/>
            <a:t>, preventing learning or feedback loops.</a:t>
          </a:r>
        </a:p>
      </dsp:txBody>
      <dsp:txXfrm>
        <a:off x="3903886" y="1365044"/>
        <a:ext cx="3174069" cy="968091"/>
      </dsp:txXfrm>
    </dsp:sp>
    <dsp:sp modelId="{5FCE6C65-21BF-436B-BA90-613A471175A7}">
      <dsp:nvSpPr>
        <dsp:cNvPr id="0" name=""/>
        <dsp:cNvSpPr/>
      </dsp:nvSpPr>
      <dsp:spPr>
        <a:xfrm>
          <a:off x="3903886" y="2729894"/>
          <a:ext cx="3174069" cy="9680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Employees are unsure of what is expected due to unclear meaning of written signs (Holmes, 2017).</a:t>
          </a:r>
        </a:p>
      </dsp:txBody>
      <dsp:txXfrm>
        <a:off x="3903886" y="2729894"/>
        <a:ext cx="3174069" cy="9680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2A2650-4AC7-4452-94B4-447C264C1CDC}">
      <dsp:nvSpPr>
        <dsp:cNvPr id="0" name=""/>
        <dsp:cNvSpPr/>
      </dsp:nvSpPr>
      <dsp:spPr>
        <a:xfrm>
          <a:off x="0" y="0"/>
          <a:ext cx="4785360" cy="478536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707F9-671F-4987-A367-533404735E00}">
      <dsp:nvSpPr>
        <dsp:cNvPr id="0" name=""/>
        <dsp:cNvSpPr/>
      </dsp:nvSpPr>
      <dsp:spPr>
        <a:xfrm>
          <a:off x="2392680" y="0"/>
          <a:ext cx="8178800" cy="4785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Model Components: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392680" y="0"/>
        <a:ext cx="4089400" cy="2273046"/>
      </dsp:txXfrm>
    </dsp:sp>
    <dsp:sp modelId="{52A00A24-8FE3-457C-B3AF-184CD34011C9}">
      <dsp:nvSpPr>
        <dsp:cNvPr id="0" name=""/>
        <dsp:cNvSpPr/>
      </dsp:nvSpPr>
      <dsp:spPr>
        <a:xfrm>
          <a:off x="1256157" y="2273046"/>
          <a:ext cx="2273046" cy="227304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50000"/>
            <a:hueOff val="-594204"/>
            <a:satOff val="0"/>
            <a:lumOff val="483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E76ED-F550-443E-BC39-75A42BDEA9CD}">
      <dsp:nvSpPr>
        <dsp:cNvPr id="0" name=""/>
        <dsp:cNvSpPr/>
      </dsp:nvSpPr>
      <dsp:spPr>
        <a:xfrm>
          <a:off x="2392680" y="2273046"/>
          <a:ext cx="8178800" cy="2273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50000"/>
              <a:hueOff val="-594204"/>
              <a:satOff val="0"/>
              <a:lumOff val="483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Application to Flight Foods:</a:t>
          </a:r>
          <a:endParaRPr lang="en-US" sz="2000" kern="1200" dirty="0"/>
        </a:p>
      </dsp:txBody>
      <dsp:txXfrm>
        <a:off x="2392680" y="2273046"/>
        <a:ext cx="4089400" cy="2273046"/>
      </dsp:txXfrm>
    </dsp:sp>
    <dsp:sp modelId="{32999CF9-2D17-4BD6-8B51-CFB4D12FE438}">
      <dsp:nvSpPr>
        <dsp:cNvPr id="0" name=""/>
        <dsp:cNvSpPr/>
      </dsp:nvSpPr>
      <dsp:spPr>
        <a:xfrm>
          <a:off x="6482080" y="0"/>
          <a:ext cx="4089400" cy="22730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Calibri" panose="020F0502020204030204" pitchFamily="34" charset="0"/>
              <a:cs typeface="Calibri" panose="020F0502020204030204" pitchFamily="34" charset="0"/>
            </a:rPr>
            <a:t>Source – Message – Channel – Receiver</a:t>
          </a:r>
          <a:b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Each element is influenced by </a:t>
          </a:r>
          <a:r>
            <a:rPr lang="en-US" sz="1600" b="1" kern="1200" dirty="0">
              <a:latin typeface="Calibri" panose="020F0502020204030204" pitchFamily="34" charset="0"/>
              <a:cs typeface="Calibri" panose="020F0502020204030204" pitchFamily="34" charset="0"/>
            </a:rPr>
            <a:t>communication skills, attitudes, knowledge, social system, and culture.</a:t>
          </a:r>
          <a:endParaRPr lang="en-US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6482080" y="0"/>
        <a:ext cx="4089400" cy="2273046"/>
      </dsp:txXfrm>
    </dsp:sp>
    <dsp:sp modelId="{286E2B1B-F8A8-4E5C-B13F-0F7CC296D3B3}">
      <dsp:nvSpPr>
        <dsp:cNvPr id="0" name=""/>
        <dsp:cNvSpPr/>
      </dsp:nvSpPr>
      <dsp:spPr>
        <a:xfrm>
          <a:off x="6482080" y="2273046"/>
          <a:ext cx="4089400" cy="22730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Calibri" panose="020F0502020204030204" pitchFamily="34" charset="0"/>
              <a:cs typeface="Calibri" panose="020F0502020204030204" pitchFamily="34" charset="0"/>
            </a:rPr>
            <a:t>Source (Gary):</a:t>
          </a: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 Skilled in hygiene but lacks intercultural communication ability.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Calibri" panose="020F0502020204030204" pitchFamily="34" charset="0"/>
              <a:cs typeface="Calibri" panose="020F0502020204030204" pitchFamily="34" charset="0"/>
            </a:rPr>
            <a:t>Message:</a:t>
          </a: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 Hygiene instructions framed in English-only text, often misinterpreted (Jenifer and Raman, 2015).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>
              <a:latin typeface="Calibri" panose="020F0502020204030204" pitchFamily="34" charset="0"/>
              <a:cs typeface="Calibri" panose="020F0502020204030204" pitchFamily="34" charset="0"/>
            </a:rPr>
            <a:t>Channel:</a:t>
          </a:r>
          <a:r>
            <a:rPr lang="en-US" sz="1600" kern="1200">
              <a:latin typeface="Calibri" panose="020F0502020204030204" pitchFamily="34" charset="0"/>
              <a:cs typeface="Calibri" panose="020F0502020204030204" pitchFamily="34" charset="0"/>
            </a:rPr>
            <a:t> Noisy verbal communication and complex written signs.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Calibri" panose="020F0502020204030204" pitchFamily="34" charset="0"/>
              <a:cs typeface="Calibri" panose="020F0502020204030204" pitchFamily="34" charset="0"/>
            </a:rPr>
            <a:t>Receiver (Staff):</a:t>
          </a: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 Culturally diverse, low English proficiency, varying education levels.</a:t>
          </a:r>
        </a:p>
      </dsp:txBody>
      <dsp:txXfrm>
        <a:off x="6482080" y="2273046"/>
        <a:ext cx="4089400" cy="22730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6635C-6D6A-4984-891C-4B742634E0AC}">
      <dsp:nvSpPr>
        <dsp:cNvPr id="0" name=""/>
        <dsp:cNvSpPr/>
      </dsp:nvSpPr>
      <dsp:spPr>
        <a:xfrm>
          <a:off x="0" y="0"/>
          <a:ext cx="92862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01896-A84D-428D-9C2A-6636652D3FEF}">
      <dsp:nvSpPr>
        <dsp:cNvPr id="0" name=""/>
        <dsp:cNvSpPr/>
      </dsp:nvSpPr>
      <dsp:spPr>
        <a:xfrm>
          <a:off x="0" y="0"/>
          <a:ext cx="1857248" cy="2112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1. Language and Communication Improvements</a:t>
          </a:r>
          <a:endParaRPr lang="en-US" sz="18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0"/>
        <a:ext cx="1857248" cy="2112330"/>
      </dsp:txXfrm>
    </dsp:sp>
    <dsp:sp modelId="{4FBC45B0-AD18-4557-A608-00EBE794F5D0}">
      <dsp:nvSpPr>
        <dsp:cNvPr id="0" name=""/>
        <dsp:cNvSpPr/>
      </dsp:nvSpPr>
      <dsp:spPr>
        <a:xfrm>
          <a:off x="1996541" y="33005"/>
          <a:ext cx="7289698" cy="66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Introduce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multilingual posters and pictorial symbols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for hygiene instructions (e.g., handwashing, hairnets).</a:t>
          </a:r>
        </a:p>
      </dsp:txBody>
      <dsp:txXfrm>
        <a:off x="1996541" y="33005"/>
        <a:ext cx="7289698" cy="660103"/>
      </dsp:txXfrm>
    </dsp:sp>
    <dsp:sp modelId="{3DF2A59A-91DF-46EF-B7E0-0566CBB524BF}">
      <dsp:nvSpPr>
        <dsp:cNvPr id="0" name=""/>
        <dsp:cNvSpPr/>
      </dsp:nvSpPr>
      <dsp:spPr>
        <a:xfrm>
          <a:off x="1857247" y="693108"/>
          <a:ext cx="74289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CAFC3D-950B-4D56-9FE9-588A4D05B2DE}">
      <dsp:nvSpPr>
        <dsp:cNvPr id="0" name=""/>
        <dsp:cNvSpPr/>
      </dsp:nvSpPr>
      <dsp:spPr>
        <a:xfrm>
          <a:off x="1996541" y="726113"/>
          <a:ext cx="7289698" cy="66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Employ </a:t>
          </a:r>
          <a:r>
            <a:rPr lang="en-US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bilingual supervisors or interpreters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to bridge language gaps (</a:t>
          </a:r>
          <a:r>
            <a:rPr lang="en-US" sz="1800" kern="1200" dirty="0" err="1">
              <a:latin typeface="Calibri" panose="020F0502020204030204" pitchFamily="34" charset="0"/>
              <a:cs typeface="Calibri" panose="020F0502020204030204" pitchFamily="34" charset="0"/>
            </a:rPr>
            <a:t>Rahimifard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et al., 2022).</a:t>
          </a:r>
        </a:p>
      </dsp:txBody>
      <dsp:txXfrm>
        <a:off x="1996541" y="726113"/>
        <a:ext cx="7289698" cy="660103"/>
      </dsp:txXfrm>
    </dsp:sp>
    <dsp:sp modelId="{AD600E3A-F8F3-4253-89A3-3424C7A263F5}">
      <dsp:nvSpPr>
        <dsp:cNvPr id="0" name=""/>
        <dsp:cNvSpPr/>
      </dsp:nvSpPr>
      <dsp:spPr>
        <a:xfrm>
          <a:off x="1857247" y="1386216"/>
          <a:ext cx="74289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08685-3843-4D01-90D1-DD82A0184C10}">
      <dsp:nvSpPr>
        <dsp:cNvPr id="0" name=""/>
        <dsp:cNvSpPr/>
      </dsp:nvSpPr>
      <dsp:spPr>
        <a:xfrm>
          <a:off x="1996541" y="1419221"/>
          <a:ext cx="7289698" cy="66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Use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visual training videos or live demonstrations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for key food safety processes.</a:t>
          </a:r>
        </a:p>
      </dsp:txBody>
      <dsp:txXfrm>
        <a:off x="1996541" y="1419221"/>
        <a:ext cx="7289698" cy="660103"/>
      </dsp:txXfrm>
    </dsp:sp>
    <dsp:sp modelId="{1D7C9BB0-044F-4CFA-9D1C-2C0BE37DC64E}">
      <dsp:nvSpPr>
        <dsp:cNvPr id="0" name=""/>
        <dsp:cNvSpPr/>
      </dsp:nvSpPr>
      <dsp:spPr>
        <a:xfrm>
          <a:off x="1857247" y="2079324"/>
          <a:ext cx="74289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8DF4D-8854-4121-AD33-B0032EEF4F64}">
      <dsp:nvSpPr>
        <dsp:cNvPr id="0" name=""/>
        <dsp:cNvSpPr/>
      </dsp:nvSpPr>
      <dsp:spPr>
        <a:xfrm>
          <a:off x="0" y="2112330"/>
          <a:ext cx="9286240" cy="0"/>
        </a:xfrm>
        <a:prstGeom prst="line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4427A-E0F9-4D77-B3B2-359BF8BE29A6}">
      <dsp:nvSpPr>
        <dsp:cNvPr id="0" name=""/>
        <dsp:cNvSpPr/>
      </dsp:nvSpPr>
      <dsp:spPr>
        <a:xfrm>
          <a:off x="0" y="2112330"/>
          <a:ext cx="1857248" cy="2112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2. Formal Training and Induction</a:t>
          </a:r>
          <a:endParaRPr lang="en-US" sz="18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112330"/>
        <a:ext cx="1857248" cy="2112330"/>
      </dsp:txXfrm>
    </dsp:sp>
    <dsp:sp modelId="{8B8CF491-B2A8-4C5D-A62B-CED688C536D8}">
      <dsp:nvSpPr>
        <dsp:cNvPr id="0" name=""/>
        <dsp:cNvSpPr/>
      </dsp:nvSpPr>
      <dsp:spPr>
        <a:xfrm>
          <a:off x="1996541" y="2145335"/>
          <a:ext cx="7289698" cy="66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Develop a </a:t>
          </a:r>
          <a:r>
            <a:rPr lang="en-US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structured food hygiene and safety induction program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for all new hires (Chen, 2024).</a:t>
          </a:r>
        </a:p>
      </dsp:txBody>
      <dsp:txXfrm>
        <a:off x="1996541" y="2145335"/>
        <a:ext cx="7289698" cy="660103"/>
      </dsp:txXfrm>
    </dsp:sp>
    <dsp:sp modelId="{CEBF2759-22E3-4073-86BE-80F1D64BE424}">
      <dsp:nvSpPr>
        <dsp:cNvPr id="0" name=""/>
        <dsp:cNvSpPr/>
      </dsp:nvSpPr>
      <dsp:spPr>
        <a:xfrm>
          <a:off x="1857247" y="2805438"/>
          <a:ext cx="74289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8D58D-E891-4F36-9B30-05FA01F4BACC}">
      <dsp:nvSpPr>
        <dsp:cNvPr id="0" name=""/>
        <dsp:cNvSpPr/>
      </dsp:nvSpPr>
      <dsp:spPr>
        <a:xfrm>
          <a:off x="1996541" y="2838443"/>
          <a:ext cx="7289698" cy="66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Conduct periodic refresher courses and assessments.</a:t>
          </a:r>
        </a:p>
      </dsp:txBody>
      <dsp:txXfrm>
        <a:off x="1996541" y="2838443"/>
        <a:ext cx="7289698" cy="660103"/>
      </dsp:txXfrm>
    </dsp:sp>
    <dsp:sp modelId="{973010E8-6733-4EA5-BAEA-4C118EDC2B71}">
      <dsp:nvSpPr>
        <dsp:cNvPr id="0" name=""/>
        <dsp:cNvSpPr/>
      </dsp:nvSpPr>
      <dsp:spPr>
        <a:xfrm>
          <a:off x="1857247" y="3498546"/>
          <a:ext cx="74289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11B8B-936D-44BF-B815-6F83FA3E8EA4}">
      <dsp:nvSpPr>
        <dsp:cNvPr id="0" name=""/>
        <dsp:cNvSpPr/>
      </dsp:nvSpPr>
      <dsp:spPr>
        <a:xfrm>
          <a:off x="1996541" y="3531551"/>
          <a:ext cx="7289698" cy="66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Incorporate communication skills and teamwork training.</a:t>
          </a:r>
        </a:p>
      </dsp:txBody>
      <dsp:txXfrm>
        <a:off x="1996541" y="3531551"/>
        <a:ext cx="7289698" cy="660103"/>
      </dsp:txXfrm>
    </dsp:sp>
    <dsp:sp modelId="{0647EBA4-DE8D-4F95-82BB-9E71674D0C11}">
      <dsp:nvSpPr>
        <dsp:cNvPr id="0" name=""/>
        <dsp:cNvSpPr/>
      </dsp:nvSpPr>
      <dsp:spPr>
        <a:xfrm>
          <a:off x="1857247" y="4191654"/>
          <a:ext cx="74289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0EAA6-0CC9-4211-803B-2B36DBCD4AFC}">
      <dsp:nvSpPr>
        <dsp:cNvPr id="0" name=""/>
        <dsp:cNvSpPr/>
      </dsp:nvSpPr>
      <dsp:spPr>
        <a:xfrm>
          <a:off x="0" y="0"/>
          <a:ext cx="93319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7B7AC-CFFE-4E63-81D7-293AFE7E26AD}">
      <dsp:nvSpPr>
        <dsp:cNvPr id="0" name=""/>
        <dsp:cNvSpPr/>
      </dsp:nvSpPr>
      <dsp:spPr>
        <a:xfrm>
          <a:off x="0" y="0"/>
          <a:ext cx="1866392" cy="2173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3. Leadership Development</a:t>
          </a:r>
          <a:endParaRPr lang="en-US" sz="18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0"/>
        <a:ext cx="1866392" cy="2173679"/>
      </dsp:txXfrm>
    </dsp:sp>
    <dsp:sp modelId="{3D2DE243-0A49-4272-8227-B60A880BCB2C}">
      <dsp:nvSpPr>
        <dsp:cNvPr id="0" name=""/>
        <dsp:cNvSpPr/>
      </dsp:nvSpPr>
      <dsp:spPr>
        <a:xfrm>
          <a:off x="2006371" y="33963"/>
          <a:ext cx="7325588" cy="679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Provide management training for Gary on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cultural awareness and motivational leadership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.</a:t>
          </a:r>
        </a:p>
      </dsp:txBody>
      <dsp:txXfrm>
        <a:off x="2006371" y="33963"/>
        <a:ext cx="7325588" cy="679274"/>
      </dsp:txXfrm>
    </dsp:sp>
    <dsp:sp modelId="{50510040-AB19-41ED-A2F3-B3FF69868C23}">
      <dsp:nvSpPr>
        <dsp:cNvPr id="0" name=""/>
        <dsp:cNvSpPr/>
      </dsp:nvSpPr>
      <dsp:spPr>
        <a:xfrm>
          <a:off x="1866392" y="713238"/>
          <a:ext cx="7465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9F533-B7F3-4DA8-97E4-87D599876852}">
      <dsp:nvSpPr>
        <dsp:cNvPr id="0" name=""/>
        <dsp:cNvSpPr/>
      </dsp:nvSpPr>
      <dsp:spPr>
        <a:xfrm>
          <a:off x="2006371" y="747202"/>
          <a:ext cx="7325588" cy="679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Encourage leaders to </a:t>
          </a:r>
          <a:r>
            <a:rPr lang="en-US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model correct hygiene </a:t>
          </a:r>
          <a:r>
            <a:rPr lang="en-US" sz="1800" b="1" kern="1200" dirty="0" err="1">
              <a:latin typeface="Calibri" panose="020F0502020204030204" pitchFamily="34" charset="0"/>
              <a:cs typeface="Calibri" panose="020F0502020204030204" pitchFamily="34" charset="0"/>
            </a:rPr>
            <a:t>behaviour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and communication practices (</a:t>
          </a:r>
          <a:r>
            <a:rPr lang="en-US" sz="1800" kern="1200" dirty="0" err="1">
              <a:latin typeface="Calibri" panose="020F0502020204030204" pitchFamily="34" charset="0"/>
              <a:cs typeface="Calibri" panose="020F0502020204030204" pitchFamily="34" charset="0"/>
            </a:rPr>
            <a:t>Sudhiir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and </a:t>
          </a:r>
          <a:r>
            <a:rPr lang="en-US" sz="1800" kern="1200" dirty="0" err="1">
              <a:latin typeface="Calibri" panose="020F0502020204030204" pitchFamily="34" charset="0"/>
              <a:cs typeface="Calibri" panose="020F0502020204030204" pitchFamily="34" charset="0"/>
            </a:rPr>
            <a:t>Sudhiir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, 2016).</a:t>
          </a:r>
        </a:p>
      </dsp:txBody>
      <dsp:txXfrm>
        <a:off x="2006371" y="747202"/>
        <a:ext cx="7325588" cy="679274"/>
      </dsp:txXfrm>
    </dsp:sp>
    <dsp:sp modelId="{A83DC686-CB84-4B52-8FCD-9C955EDB5F2F}">
      <dsp:nvSpPr>
        <dsp:cNvPr id="0" name=""/>
        <dsp:cNvSpPr/>
      </dsp:nvSpPr>
      <dsp:spPr>
        <a:xfrm>
          <a:off x="1866392" y="1426477"/>
          <a:ext cx="7465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DB550B-A9A1-4657-A199-13817C3C7A1A}">
      <dsp:nvSpPr>
        <dsp:cNvPr id="0" name=""/>
        <dsp:cNvSpPr/>
      </dsp:nvSpPr>
      <dsp:spPr>
        <a:xfrm>
          <a:off x="2006371" y="1460440"/>
          <a:ext cx="7325588" cy="679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Implement </a:t>
          </a:r>
          <a:r>
            <a:rPr lang="en-US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performance reviews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focusing on communication effectiveness.</a:t>
          </a:r>
        </a:p>
      </dsp:txBody>
      <dsp:txXfrm>
        <a:off x="2006371" y="1460440"/>
        <a:ext cx="7325588" cy="679274"/>
      </dsp:txXfrm>
    </dsp:sp>
    <dsp:sp modelId="{AA74349C-8F68-4040-B52A-1E8A6FAD40A2}">
      <dsp:nvSpPr>
        <dsp:cNvPr id="0" name=""/>
        <dsp:cNvSpPr/>
      </dsp:nvSpPr>
      <dsp:spPr>
        <a:xfrm>
          <a:off x="1866392" y="2139715"/>
          <a:ext cx="7465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1353F-5E09-43A9-A784-93AC7451951A}">
      <dsp:nvSpPr>
        <dsp:cNvPr id="0" name=""/>
        <dsp:cNvSpPr/>
      </dsp:nvSpPr>
      <dsp:spPr>
        <a:xfrm>
          <a:off x="0" y="2173679"/>
          <a:ext cx="93319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D3429-98F9-4731-A684-91C51379EE54}">
      <dsp:nvSpPr>
        <dsp:cNvPr id="0" name=""/>
        <dsp:cNvSpPr/>
      </dsp:nvSpPr>
      <dsp:spPr>
        <a:xfrm>
          <a:off x="0" y="2173679"/>
          <a:ext cx="1866392" cy="2173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4. Cross-Cultural Awareness Programs</a:t>
          </a:r>
          <a:endParaRPr lang="en-US" sz="18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173679"/>
        <a:ext cx="1866392" cy="2173679"/>
      </dsp:txXfrm>
    </dsp:sp>
    <dsp:sp modelId="{423AD8B2-483C-4DE9-815D-4D136A7D8AD5}">
      <dsp:nvSpPr>
        <dsp:cNvPr id="0" name=""/>
        <dsp:cNvSpPr/>
      </dsp:nvSpPr>
      <dsp:spPr>
        <a:xfrm>
          <a:off x="2006371" y="2207643"/>
          <a:ext cx="7325588" cy="679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Organize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intercultural workshops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to increase empathy and mutual understanding.</a:t>
          </a:r>
        </a:p>
      </dsp:txBody>
      <dsp:txXfrm>
        <a:off x="2006371" y="2207643"/>
        <a:ext cx="7325588" cy="679274"/>
      </dsp:txXfrm>
    </dsp:sp>
    <dsp:sp modelId="{1064ABA1-4E77-41EF-B4FA-748A98FF16EE}">
      <dsp:nvSpPr>
        <dsp:cNvPr id="0" name=""/>
        <dsp:cNvSpPr/>
      </dsp:nvSpPr>
      <dsp:spPr>
        <a:xfrm>
          <a:off x="1866392" y="2886918"/>
          <a:ext cx="7465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B7C157-1C1B-49DA-A04A-B361A570B855}">
      <dsp:nvSpPr>
        <dsp:cNvPr id="0" name=""/>
        <dsp:cNvSpPr/>
      </dsp:nvSpPr>
      <dsp:spPr>
        <a:xfrm>
          <a:off x="2006371" y="2920881"/>
          <a:ext cx="7325588" cy="679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Celebrate cultural diversity events to strengthen group cohesion.</a:t>
          </a:r>
        </a:p>
      </dsp:txBody>
      <dsp:txXfrm>
        <a:off x="2006371" y="2920881"/>
        <a:ext cx="7325588" cy="679274"/>
      </dsp:txXfrm>
    </dsp:sp>
    <dsp:sp modelId="{9CF02FD0-B15E-4421-BC72-A23043AA9CCD}">
      <dsp:nvSpPr>
        <dsp:cNvPr id="0" name=""/>
        <dsp:cNvSpPr/>
      </dsp:nvSpPr>
      <dsp:spPr>
        <a:xfrm>
          <a:off x="1866392" y="3600156"/>
          <a:ext cx="7465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CE8369-E20D-45C1-B3DE-203E65F957D4}">
      <dsp:nvSpPr>
        <dsp:cNvPr id="0" name=""/>
        <dsp:cNvSpPr/>
      </dsp:nvSpPr>
      <dsp:spPr>
        <a:xfrm>
          <a:off x="2006371" y="3634120"/>
          <a:ext cx="7325588" cy="679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Promote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team-building activities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across language and age groups.</a:t>
          </a:r>
        </a:p>
      </dsp:txBody>
      <dsp:txXfrm>
        <a:off x="2006371" y="3634120"/>
        <a:ext cx="7325588" cy="679274"/>
      </dsp:txXfrm>
    </dsp:sp>
    <dsp:sp modelId="{C1DA48BE-EEE0-4838-AE76-357494488203}">
      <dsp:nvSpPr>
        <dsp:cNvPr id="0" name=""/>
        <dsp:cNvSpPr/>
      </dsp:nvSpPr>
      <dsp:spPr>
        <a:xfrm>
          <a:off x="1866392" y="4313395"/>
          <a:ext cx="7465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8E5AA-3A0C-44D6-A9FE-E8365594923D}">
      <dsp:nvSpPr>
        <dsp:cNvPr id="0" name=""/>
        <dsp:cNvSpPr/>
      </dsp:nvSpPr>
      <dsp:spPr>
        <a:xfrm>
          <a:off x="0" y="0"/>
          <a:ext cx="92862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33E50-8A40-4762-BD1D-840CBF912961}">
      <dsp:nvSpPr>
        <dsp:cNvPr id="0" name=""/>
        <dsp:cNvSpPr/>
      </dsp:nvSpPr>
      <dsp:spPr>
        <a:xfrm>
          <a:off x="0" y="0"/>
          <a:ext cx="1857248" cy="2228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5. Enhancing Feedback and Listening Systems</a:t>
          </a:r>
          <a:endParaRPr lang="en-US" sz="18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0"/>
        <a:ext cx="1857248" cy="2228220"/>
      </dsp:txXfrm>
    </dsp:sp>
    <dsp:sp modelId="{22693B39-353E-4F1A-9D63-07972847CFA6}">
      <dsp:nvSpPr>
        <dsp:cNvPr id="0" name=""/>
        <dsp:cNvSpPr/>
      </dsp:nvSpPr>
      <dsp:spPr>
        <a:xfrm>
          <a:off x="1996541" y="34815"/>
          <a:ext cx="7289698" cy="69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Schedule regular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team meetings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where workers can voice concerns.</a:t>
          </a:r>
        </a:p>
      </dsp:txBody>
      <dsp:txXfrm>
        <a:off x="1996541" y="34815"/>
        <a:ext cx="7289698" cy="696318"/>
      </dsp:txXfrm>
    </dsp:sp>
    <dsp:sp modelId="{5930D19B-460D-486E-878A-924607EA7CA0}">
      <dsp:nvSpPr>
        <dsp:cNvPr id="0" name=""/>
        <dsp:cNvSpPr/>
      </dsp:nvSpPr>
      <dsp:spPr>
        <a:xfrm>
          <a:off x="1857247" y="731134"/>
          <a:ext cx="74289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3813F-8DCA-4F99-98A6-D292CCBD1CBF}">
      <dsp:nvSpPr>
        <dsp:cNvPr id="0" name=""/>
        <dsp:cNvSpPr/>
      </dsp:nvSpPr>
      <dsp:spPr>
        <a:xfrm>
          <a:off x="1996541" y="765950"/>
          <a:ext cx="7289698" cy="69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Introduce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suggestion boxes or anonymous feedback forms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in multiple languages.</a:t>
          </a:r>
        </a:p>
      </dsp:txBody>
      <dsp:txXfrm>
        <a:off x="1996541" y="765950"/>
        <a:ext cx="7289698" cy="696318"/>
      </dsp:txXfrm>
    </dsp:sp>
    <dsp:sp modelId="{AC6A32AD-F28C-4C3E-A2FF-AC44DFA8D35F}">
      <dsp:nvSpPr>
        <dsp:cNvPr id="0" name=""/>
        <dsp:cNvSpPr/>
      </dsp:nvSpPr>
      <dsp:spPr>
        <a:xfrm>
          <a:off x="1857247" y="1462269"/>
          <a:ext cx="74289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959675-C4F7-4261-B530-7BD304D9305D}">
      <dsp:nvSpPr>
        <dsp:cNvPr id="0" name=""/>
        <dsp:cNvSpPr/>
      </dsp:nvSpPr>
      <dsp:spPr>
        <a:xfrm>
          <a:off x="1996541" y="1497085"/>
          <a:ext cx="7289698" cy="69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Use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non-verbal feedback cues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(colour codes, checklists) for monitoring compliance.</a:t>
          </a:r>
        </a:p>
      </dsp:txBody>
      <dsp:txXfrm>
        <a:off x="1996541" y="1497085"/>
        <a:ext cx="7289698" cy="696318"/>
      </dsp:txXfrm>
    </dsp:sp>
    <dsp:sp modelId="{B9470FCB-4E3C-4CB9-BD01-48A25F2008F3}">
      <dsp:nvSpPr>
        <dsp:cNvPr id="0" name=""/>
        <dsp:cNvSpPr/>
      </dsp:nvSpPr>
      <dsp:spPr>
        <a:xfrm>
          <a:off x="1857247" y="2193404"/>
          <a:ext cx="74289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D66BA-A155-483D-A029-E95E8A3CAED8}">
      <dsp:nvSpPr>
        <dsp:cNvPr id="0" name=""/>
        <dsp:cNvSpPr/>
      </dsp:nvSpPr>
      <dsp:spPr>
        <a:xfrm>
          <a:off x="0" y="2228220"/>
          <a:ext cx="92862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95123-A6BD-4F76-BB80-F3A627A87F96}">
      <dsp:nvSpPr>
        <dsp:cNvPr id="0" name=""/>
        <dsp:cNvSpPr/>
      </dsp:nvSpPr>
      <dsp:spPr>
        <a:xfrm>
          <a:off x="0" y="2228220"/>
          <a:ext cx="1857248" cy="2228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6. Physical Environment Improvements</a:t>
          </a:r>
          <a:endParaRPr lang="en-US" sz="1800" kern="120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228220"/>
        <a:ext cx="1857248" cy="2228220"/>
      </dsp:txXfrm>
    </dsp:sp>
    <dsp:sp modelId="{42D622AA-85AF-468A-A729-8D31B1682C39}">
      <dsp:nvSpPr>
        <dsp:cNvPr id="0" name=""/>
        <dsp:cNvSpPr/>
      </dsp:nvSpPr>
      <dsp:spPr>
        <a:xfrm>
          <a:off x="1996541" y="2280008"/>
          <a:ext cx="7289698" cy="1035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Replace or maintain old machinery to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reduce noise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and enhance audibility.</a:t>
          </a:r>
        </a:p>
      </dsp:txBody>
      <dsp:txXfrm>
        <a:off x="1996541" y="2280008"/>
        <a:ext cx="7289698" cy="1035774"/>
      </dsp:txXfrm>
    </dsp:sp>
    <dsp:sp modelId="{D8666BFF-52C7-48A0-9C72-2D97F973B522}">
      <dsp:nvSpPr>
        <dsp:cNvPr id="0" name=""/>
        <dsp:cNvSpPr/>
      </dsp:nvSpPr>
      <dsp:spPr>
        <a:xfrm>
          <a:off x="1857247" y="3315782"/>
          <a:ext cx="74289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0F8E8-43C7-4E37-BFAA-30F03CD5D8A9}">
      <dsp:nvSpPr>
        <dsp:cNvPr id="0" name=""/>
        <dsp:cNvSpPr/>
      </dsp:nvSpPr>
      <dsp:spPr>
        <a:xfrm>
          <a:off x="1996541" y="3367571"/>
          <a:ext cx="7289698" cy="1035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Introduce </a:t>
          </a: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microphones or visual indicators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for safety alerts.</a:t>
          </a:r>
        </a:p>
      </dsp:txBody>
      <dsp:txXfrm>
        <a:off x="1996541" y="3367571"/>
        <a:ext cx="7289698" cy="1035774"/>
      </dsp:txXfrm>
    </dsp:sp>
    <dsp:sp modelId="{0BFB0130-3BC4-40AD-99AC-6E6274673BE5}">
      <dsp:nvSpPr>
        <dsp:cNvPr id="0" name=""/>
        <dsp:cNvSpPr/>
      </dsp:nvSpPr>
      <dsp:spPr>
        <a:xfrm>
          <a:off x="1857247" y="4403345"/>
          <a:ext cx="74289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03967-7335-4FDA-AC1F-78BF8D747E2A}">
      <dsp:nvSpPr>
        <dsp:cNvPr id="0" name=""/>
        <dsp:cNvSpPr/>
      </dsp:nvSpPr>
      <dsp:spPr>
        <a:xfrm>
          <a:off x="189703" y="0"/>
          <a:ext cx="2511139" cy="2511133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Improved communication flow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between management and staff.</a:t>
          </a:r>
        </a:p>
      </dsp:txBody>
      <dsp:txXfrm>
        <a:off x="557451" y="367747"/>
        <a:ext cx="1775643" cy="1775639"/>
      </dsp:txXfrm>
    </dsp:sp>
    <dsp:sp modelId="{7BBD2BF8-AAED-4019-888F-ABCCA215E38D}">
      <dsp:nvSpPr>
        <dsp:cNvPr id="0" name=""/>
        <dsp:cNvSpPr/>
      </dsp:nvSpPr>
      <dsp:spPr>
        <a:xfrm>
          <a:off x="1480971" y="1674786"/>
          <a:ext cx="2511139" cy="2511133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Enhanced product quality</a:t>
          </a: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 and compliance with hygiene standards (Barker et al., 2017).</a:t>
          </a:r>
        </a:p>
      </dsp:txBody>
      <dsp:txXfrm>
        <a:off x="1848719" y="2042533"/>
        <a:ext cx="1775643" cy="1775639"/>
      </dsp:txXfrm>
    </dsp:sp>
    <dsp:sp modelId="{CE2F9CA6-7E8B-4A06-B2F7-51473935C28E}">
      <dsp:nvSpPr>
        <dsp:cNvPr id="0" name=""/>
        <dsp:cNvSpPr/>
      </dsp:nvSpPr>
      <dsp:spPr>
        <a:xfrm>
          <a:off x="2773006" y="0"/>
          <a:ext cx="2511139" cy="2511133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Reduced customer complaints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and restoration of airline trust.</a:t>
          </a:r>
        </a:p>
      </dsp:txBody>
      <dsp:txXfrm>
        <a:off x="3140754" y="367747"/>
        <a:ext cx="1775643" cy="1775639"/>
      </dsp:txXfrm>
    </dsp:sp>
    <dsp:sp modelId="{5309BEDB-455B-427C-9EE5-966EBEFF35F9}">
      <dsp:nvSpPr>
        <dsp:cNvPr id="0" name=""/>
        <dsp:cNvSpPr/>
      </dsp:nvSpPr>
      <dsp:spPr>
        <a:xfrm>
          <a:off x="4064274" y="1674786"/>
          <a:ext cx="2511139" cy="2511133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Increased employee satisfaction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and retention through better engagement.</a:t>
          </a:r>
        </a:p>
      </dsp:txBody>
      <dsp:txXfrm>
        <a:off x="4432022" y="2042533"/>
        <a:ext cx="1775643" cy="1775639"/>
      </dsp:txXfrm>
    </dsp:sp>
    <dsp:sp modelId="{6F927970-5B77-4021-87D1-1FADCB4AA1B9}">
      <dsp:nvSpPr>
        <dsp:cNvPr id="0" name=""/>
        <dsp:cNvSpPr/>
      </dsp:nvSpPr>
      <dsp:spPr>
        <a:xfrm>
          <a:off x="5355541" y="0"/>
          <a:ext cx="2511139" cy="2511133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Calibri" panose="020F0502020204030204" pitchFamily="34" charset="0"/>
              <a:cs typeface="Calibri" panose="020F0502020204030204" pitchFamily="34" charset="0"/>
            </a:rPr>
            <a:t>Positive corporate image</a:t>
          </a:r>
          <a:r>
            <a:rPr lang="en-US" sz="1800" kern="1200">
              <a:latin typeface="Calibri" panose="020F0502020204030204" pitchFamily="34" charset="0"/>
              <a:cs typeface="Calibri" panose="020F0502020204030204" pitchFamily="34" charset="0"/>
            </a:rPr>
            <a:t> as a diverse, responsible food manufacturer.</a:t>
          </a:r>
        </a:p>
      </dsp:txBody>
      <dsp:txXfrm>
        <a:off x="5723289" y="367747"/>
        <a:ext cx="1775643" cy="17756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9B2C62-FE30-453D-946B-754E9E42C84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375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464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0502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872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447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cap="all" spc="1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/>
          <a:lstStyle>
            <a:lvl1pPr>
              <a:defRPr sz="900"/>
            </a:lvl1pPr>
          </a:lstStyle>
          <a:p>
            <a:pPr algn="l"/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Year</a:t>
            </a:r>
            <a:endParaRPr lang="en-ZA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Year</a:t>
            </a:r>
            <a:endParaRPr lang="en-ZA"/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21">
            <a:extLst>
              <a:ext uri="{FF2B5EF4-FFF2-40B4-BE49-F238E27FC236}">
                <a16:creationId xmlns:a16="http://schemas.microsoft.com/office/drawing/2014/main" id="{F2964EA8-200F-47C5-90C2-1DBA3D6D7C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28700" y="5078187"/>
            <a:ext cx="3222058" cy="964620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9">
            <a:extLst>
              <a:ext uri="{FF2B5EF4-FFF2-40B4-BE49-F238E27FC236}">
                <a16:creationId xmlns:a16="http://schemas.microsoft.com/office/drawing/2014/main" id="{7878E298-5074-4E51-993E-34931A897F1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21413" y="0"/>
            <a:ext cx="4941887" cy="572611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2D26D0E-18C6-4DB1-B3A5-75E29BD65B17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noFill/>
          <a:ln w="15875" cap="flat" cmpd="sng" algn="ctr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/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89B90B-5C3C-4760-9360-5AE10BF87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513" y="876299"/>
            <a:ext cx="5181486" cy="224244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7200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ts val="65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498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79" r:id="rId13"/>
    <p:sldLayoutId id="2147483692" r:id="rId14"/>
    <p:sldLayoutId id="2147483681" r:id="rId15"/>
    <p:sldLayoutId id="2147483674" r:id="rId16"/>
    <p:sldLayoutId id="2147483675" r:id="rId17"/>
    <p:sldLayoutId id="2147483696" r:id="rId18"/>
    <p:sldLayoutId id="2147483677" r:id="rId19"/>
    <p:sldLayoutId id="2147483678" r:id="rId20"/>
    <p:sldLayoutId id="2147483701" r:id="rId2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467C95-DF23-40B9-B265-2E6F3DE29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8" y="775253"/>
            <a:ext cx="6772082" cy="2534478"/>
          </a:xfrm>
        </p:spPr>
        <p:txBody>
          <a:bodyPr>
            <a:noAutofit/>
          </a:bodyPr>
          <a:lstStyle/>
          <a:p>
            <a:r>
              <a:rPr lang="en-US" sz="3600" b="1" cap="none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Teamwork And Conflict Management at Flight Foods Ltd: Application of Tuckman, Belbin, And Thomas-</a:t>
            </a:r>
            <a:r>
              <a:rPr lang="en-US" sz="3600" b="1" cap="none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kilmann</a:t>
            </a:r>
            <a:r>
              <a:rPr lang="en-US" sz="3600" b="1" cap="none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Models</a:t>
            </a:r>
            <a:br>
              <a:rPr lang="en-US" sz="3600" b="1" cap="none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800" b="1" cap="none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3600" b="1" cap="none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400" i="1" cap="none" dirty="0">
              <a:solidFill>
                <a:srgbClr val="FA6D6C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989DB536-6819-4D2C-B0DB-D6649F94F6C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4667" r="24667"/>
          <a:stretch/>
        </p:blipFill>
        <p:spPr>
          <a:xfrm>
            <a:off x="6918960" y="1"/>
            <a:ext cx="5273040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ED0BED-2646-3E20-119B-B05D6863449F}"/>
              </a:ext>
            </a:extLst>
          </p:cNvPr>
          <p:cNvSpPr txBox="1"/>
          <p:nvPr/>
        </p:nvSpPr>
        <p:spPr>
          <a:xfrm>
            <a:off x="79513" y="3309731"/>
            <a:ext cx="6016487" cy="3972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Module Title: 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Effective Teamwork and Communication  </a:t>
            </a:r>
            <a:endParaRPr lang="en-US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Module Code: 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LCLM4003</a:t>
            </a: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Group members:</a:t>
            </a:r>
            <a:endParaRPr lang="en-GB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1-  </a:t>
            </a:r>
            <a:r>
              <a:rPr lang="en-GB" sz="1400" b="1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AYITE AZIADAPOU ID 2436428</a:t>
            </a: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2- SAVERAGE ACKERSON ID 2437754</a:t>
            </a: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LECTURE NAME</a:t>
            </a: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DAMINAB0 POKUBO</a:t>
            </a:r>
            <a:endParaRPr lang="en-GB" sz="1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endParaRPr lang="en-GB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endParaRPr lang="en-US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F20423-3969-D159-0569-4D75DC80B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823" y="362435"/>
            <a:ext cx="9765174" cy="542172"/>
          </a:xfrm>
        </p:spPr>
        <p:txBody>
          <a:bodyPr>
            <a:normAutofit/>
          </a:bodyPr>
          <a:lstStyle/>
          <a:p>
            <a:pPr algn="just"/>
            <a:r>
              <a:rPr lang="en-US" sz="2400" cap="none" dirty="0">
                <a:latin typeface="Arial Rounded MT Bold" panose="020F0704030504030204" pitchFamily="34" charset="0"/>
              </a:rPr>
              <a:t>Background of Flight Foods Ltd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DB8E79C-1AA5-899F-02AE-2896430F6F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5512177"/>
              </p:ext>
            </p:extLst>
          </p:nvPr>
        </p:nvGraphicFramePr>
        <p:xfrm>
          <a:off x="340360" y="243840"/>
          <a:ext cx="11511280" cy="5388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DA3D6807-8AA6-D70B-2561-2657DA16D440}"/>
              </a:ext>
            </a:extLst>
          </p:cNvPr>
          <p:cNvSpPr txBox="1"/>
          <p:nvPr/>
        </p:nvSpPr>
        <p:spPr>
          <a:xfrm>
            <a:off x="1457960" y="5427393"/>
            <a:ext cx="92760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b="1" dirty="0"/>
              <a:t>Management:</a:t>
            </a:r>
            <a:r>
              <a:rPr lang="en-US" dirty="0"/>
              <a:t> The floor manager, Gary, faces major communication and training challenges in maintaining hygiene and quality control.</a:t>
            </a:r>
          </a:p>
        </p:txBody>
      </p:sp>
    </p:spTree>
    <p:extLst>
      <p:ext uri="{BB962C8B-B14F-4D97-AF65-F5344CB8AC3E}">
        <p14:creationId xmlns:p14="http://schemas.microsoft.com/office/powerpoint/2010/main" val="345190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4880" y="183652"/>
            <a:ext cx="8900159" cy="771388"/>
          </a:xfrm>
        </p:spPr>
        <p:txBody>
          <a:bodyPr>
            <a:noAutofit/>
          </a:bodyPr>
          <a:lstStyle/>
          <a:p>
            <a:pPr marL="0" marR="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400" b="1" cap="none" dirty="0">
                <a:latin typeface="Calibri" panose="020F0502020204030204" pitchFamily="34" charset="0"/>
                <a:cs typeface="Calibri" panose="020F0502020204030204" pitchFamily="34" charset="0"/>
              </a:rPr>
              <a:t>Key Issues Identified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ACB75F3-B097-7944-2A19-72810BD4C0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9610683"/>
              </p:ext>
            </p:extLst>
          </p:nvPr>
        </p:nvGraphicFramePr>
        <p:xfrm>
          <a:off x="1198880" y="802640"/>
          <a:ext cx="10393680" cy="5800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9282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EDFC435-9233-876B-8E71-7CE657A767EB}"/>
              </a:ext>
            </a:extLst>
          </p:cNvPr>
          <p:cNvSpPr txBox="1"/>
          <p:nvPr/>
        </p:nvSpPr>
        <p:spPr>
          <a:xfrm>
            <a:off x="1924618" y="510487"/>
            <a:ext cx="81030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Communication Problems in Depth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5766312-CF8F-387A-CC2E-A285F448D9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1082562"/>
              </p:ext>
            </p:extLst>
          </p:nvPr>
        </p:nvGraphicFramePr>
        <p:xfrm>
          <a:off x="1047059" y="1339563"/>
          <a:ext cx="10097881" cy="5007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2934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4366A04-5DB5-1A99-ACF4-AF016F2F8879}"/>
              </a:ext>
            </a:extLst>
          </p:cNvPr>
          <p:cNvSpPr txBox="1"/>
          <p:nvPr/>
        </p:nvSpPr>
        <p:spPr>
          <a:xfrm>
            <a:off x="1866572" y="383610"/>
            <a:ext cx="75783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Communication Barriers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D52A75F-2D33-DF27-4EDB-41E584723B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6857175"/>
              </p:ext>
            </p:extLst>
          </p:nvPr>
        </p:nvGraphicFramePr>
        <p:xfrm>
          <a:off x="1315084" y="1203102"/>
          <a:ext cx="9561831" cy="4994498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3187277">
                  <a:extLst>
                    <a:ext uri="{9D8B030D-6E8A-4147-A177-3AD203B41FA5}">
                      <a16:colId xmlns:a16="http://schemas.microsoft.com/office/drawing/2014/main" val="375766992"/>
                    </a:ext>
                  </a:extLst>
                </a:gridCol>
                <a:gridCol w="3187277">
                  <a:extLst>
                    <a:ext uri="{9D8B030D-6E8A-4147-A177-3AD203B41FA5}">
                      <a16:colId xmlns:a16="http://schemas.microsoft.com/office/drawing/2014/main" val="1586302654"/>
                    </a:ext>
                  </a:extLst>
                </a:gridCol>
                <a:gridCol w="3187277">
                  <a:extLst>
                    <a:ext uri="{9D8B030D-6E8A-4147-A177-3AD203B41FA5}">
                      <a16:colId xmlns:a16="http://schemas.microsoft.com/office/drawing/2014/main" val="4191659246"/>
                    </a:ext>
                  </a:extLst>
                </a:gridCol>
              </a:tblGrid>
              <a:tr h="49872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Barrier Type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Impact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54357446"/>
                  </a:ext>
                </a:extLst>
              </a:tr>
              <a:tr h="102076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Language Barrier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Workers speak different native languages; poor English skills.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Misinterpretation of instructions, safety risks.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38368974"/>
                  </a:ext>
                </a:extLst>
              </a:tr>
              <a:tr h="102076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Cultural Differences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Varied beliefs about authority, hygiene, and teamwork.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Confusion and lack of cooperation.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49104542"/>
                  </a:ext>
                </a:extLst>
              </a:tr>
              <a:tr h="71674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Noise &amp; Environment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Noisy machinery disrupts communication (Holmes, 2017).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Incomplete or ignored verbal messages.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31365881"/>
                  </a:ext>
                </a:extLst>
              </a:tr>
              <a:tr h="102076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Poor Leadership Communication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Gary’s unprofessional example and unclear directions.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Demotivated staff, hygiene negligence.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68601555"/>
                  </a:ext>
                </a:extLst>
              </a:tr>
              <a:tr h="71674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Lack of Training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 structured food safety education.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Increased errors and low productivity.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867832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927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7C784EAF-3CF3-57CC-E006-FFD52E81AAA4}"/>
              </a:ext>
            </a:extLst>
          </p:cNvPr>
          <p:cNvSpPr txBox="1"/>
          <p:nvPr/>
        </p:nvSpPr>
        <p:spPr>
          <a:xfrm>
            <a:off x="2079932" y="414090"/>
            <a:ext cx="75783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Shannon and Weaver Communication Model (1949)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0B5D59A0-E16E-88FD-0B82-AD348C70C3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551623"/>
              </p:ext>
            </p:extLst>
          </p:nvPr>
        </p:nvGraphicFramePr>
        <p:xfrm>
          <a:off x="1130300" y="875755"/>
          <a:ext cx="9931400" cy="5789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216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91A7EA9-EF42-96B8-9F97-A0F0F9675E20}"/>
              </a:ext>
            </a:extLst>
          </p:cNvPr>
          <p:cNvSpPr txBox="1"/>
          <p:nvPr/>
        </p:nvSpPr>
        <p:spPr>
          <a:xfrm>
            <a:off x="2306815" y="403930"/>
            <a:ext cx="75783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Schramm’s Interactive Model (1954)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8BD81A-2D05-2839-CE52-080C80BC318E}"/>
              </a:ext>
            </a:extLst>
          </p:cNvPr>
          <p:cNvSpPr txBox="1"/>
          <p:nvPr/>
        </p:nvSpPr>
        <p:spPr>
          <a:xfrm>
            <a:off x="891212" y="1118215"/>
            <a:ext cx="11087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Key Concept:</a:t>
            </a:r>
            <a:r>
              <a:rPr lang="en-US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Effective communication depends on a </a:t>
            </a: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shared field of experience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between sender and receiver.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8F3AB96-D65E-B20D-E1CA-8D5EB029B9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0666181"/>
              </p:ext>
            </p:extLst>
          </p:nvPr>
        </p:nvGraphicFramePr>
        <p:xfrm>
          <a:off x="1249680" y="1778060"/>
          <a:ext cx="7172960" cy="3698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1B0EF809-7610-727F-99D1-DF3E7DBD562E}"/>
              </a:ext>
            </a:extLst>
          </p:cNvPr>
          <p:cNvSpPr txBox="1"/>
          <p:nvPr/>
        </p:nvSpPr>
        <p:spPr>
          <a:xfrm>
            <a:off x="1099820" y="5807739"/>
            <a:ext cx="10289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Example: 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sign saying “Keep meat chilled” might be understood differently by non-native speakers who don’t fully grasp the technical or safety importance.</a:t>
            </a:r>
          </a:p>
        </p:txBody>
      </p:sp>
    </p:spTree>
    <p:extLst>
      <p:ext uri="{BB962C8B-B14F-4D97-AF65-F5344CB8AC3E}">
        <p14:creationId xmlns:p14="http://schemas.microsoft.com/office/powerpoint/2010/main" val="54113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CB48BA13-D943-BBDB-659E-4525B9CEB97D}"/>
              </a:ext>
            </a:extLst>
          </p:cNvPr>
          <p:cNvSpPr txBox="1"/>
          <p:nvPr/>
        </p:nvSpPr>
        <p:spPr>
          <a:xfrm>
            <a:off x="2306815" y="403930"/>
            <a:ext cx="75783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Schramm’s Interactive Model (1954)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FE2E6EF1-309C-31D3-6C84-38235DCD12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2546738"/>
              </p:ext>
            </p:extLst>
          </p:nvPr>
        </p:nvGraphicFramePr>
        <p:xfrm>
          <a:off x="678180" y="1361440"/>
          <a:ext cx="10571480" cy="4785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641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590F53-4327-92ED-73D6-208C1673D7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20EE17-AB3A-2F68-22EB-A2CF2A663567}"/>
              </a:ext>
            </a:extLst>
          </p:cNvPr>
          <p:cNvSpPr txBox="1"/>
          <p:nvPr/>
        </p:nvSpPr>
        <p:spPr>
          <a:xfrm>
            <a:off x="2306815" y="403930"/>
            <a:ext cx="75783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Strategies to Overcome Barriers (1)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EA95A84-2C34-00BC-5296-55C6F78FDE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9113616"/>
              </p:ext>
            </p:extLst>
          </p:nvPr>
        </p:nvGraphicFramePr>
        <p:xfrm>
          <a:off x="1706880" y="1536060"/>
          <a:ext cx="9286240" cy="4224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025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93BC8-12AF-E9A2-8185-5FCC217A8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79551A-7A90-5AD3-8AA6-4988FE5F006E}"/>
              </a:ext>
            </a:extLst>
          </p:cNvPr>
          <p:cNvSpPr txBox="1"/>
          <p:nvPr/>
        </p:nvSpPr>
        <p:spPr>
          <a:xfrm>
            <a:off x="2306815" y="403930"/>
            <a:ext cx="75783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Strategies to Overcome Barriers (2)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54F69B4-2F25-2D81-4C8F-2EE8F2FA6F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4847338"/>
              </p:ext>
            </p:extLst>
          </p:nvPr>
        </p:nvGraphicFramePr>
        <p:xfrm>
          <a:off x="1430020" y="1433680"/>
          <a:ext cx="9331960" cy="4347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96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5B66CB7C-4A96-5CBA-1B68-4B59514F5DC3}"/>
              </a:ext>
            </a:extLst>
          </p:cNvPr>
          <p:cNvSpPr txBox="1"/>
          <p:nvPr/>
        </p:nvSpPr>
        <p:spPr>
          <a:xfrm>
            <a:off x="2306815" y="434410"/>
            <a:ext cx="75783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Strategies to Overcome Barriers (3)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21143EE9-7CC3-66AD-8C68-076E41C7A4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4956157"/>
              </p:ext>
            </p:extLst>
          </p:nvPr>
        </p:nvGraphicFramePr>
        <p:xfrm>
          <a:off x="1696720" y="1639560"/>
          <a:ext cx="9286240" cy="445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1930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0F17C2-FBED-E84F-FDF6-8023E12E7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556359FE-F631-8C38-7AC5-317623BE01D8}"/>
              </a:ext>
            </a:extLst>
          </p:cNvPr>
          <p:cNvSpPr txBox="1"/>
          <p:nvPr/>
        </p:nvSpPr>
        <p:spPr>
          <a:xfrm>
            <a:off x="2306815" y="434410"/>
            <a:ext cx="75783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Expected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Organisational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Benefits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FC08DFC-2F7A-3009-56F0-2F14CF651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7381451"/>
              </p:ext>
            </p:extLst>
          </p:nvPr>
        </p:nvGraphicFramePr>
        <p:xfrm>
          <a:off x="2067807" y="1483360"/>
          <a:ext cx="8056385" cy="418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900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48CCD-DBF6-C0FA-FEB6-B8E995666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36A5A9E4-3A49-8371-4102-37ED91FBA7C9}"/>
              </a:ext>
            </a:extLst>
          </p:cNvPr>
          <p:cNvSpPr txBox="1"/>
          <p:nvPr/>
        </p:nvSpPr>
        <p:spPr>
          <a:xfrm>
            <a:off x="2306815" y="434410"/>
            <a:ext cx="75783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Conclusion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431EAB-7C46-1787-02C4-073546A5C2BB}"/>
              </a:ext>
            </a:extLst>
          </p:cNvPr>
          <p:cNvSpPr txBox="1"/>
          <p:nvPr/>
        </p:nvSpPr>
        <p:spPr>
          <a:xfrm>
            <a:off x="1579880" y="1615440"/>
            <a:ext cx="9032240" cy="2951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50000"/>
              </a:lnSpc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Flight Foods’ operational problems primarily stem from ineffective communication and cultural disconnection.</a:t>
            </a:r>
          </a:p>
          <a:p>
            <a:pPr marL="342900" marR="0" lvl="0" indent="-342900">
              <a:lnSpc>
                <a:spcPct val="150000"/>
              </a:lnSpc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Theoretical models (Shannon &amp; Weaver, Schramm, Berlo) demonstrate how noise, lack of shared experience, and skill mismatches hinder clear message delivery.</a:t>
            </a:r>
          </a:p>
          <a:p>
            <a:pPr marL="342900" marR="0" lvl="0" indent="-342900">
              <a:lnSpc>
                <a:spcPct val="150000"/>
              </a:lnSpc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restore success, Flight Foods must invest in multilingual communication, structured training, leadership development, and inclusive feedback systems.</a:t>
            </a:r>
          </a:p>
          <a:p>
            <a:pPr marL="342900" marR="0" lvl="0" indent="-342900">
              <a:lnSpc>
                <a:spcPct val="150000"/>
              </a:lnSpc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Effective communication is not just about words—it is about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612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BF33B-5572-4A00-A55C-1E13A6B3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7213" y="263837"/>
            <a:ext cx="3077574" cy="686366"/>
          </a:xfrm>
        </p:spPr>
        <p:txBody>
          <a:bodyPr/>
          <a:lstStyle/>
          <a:p>
            <a:r>
              <a:rPr lang="en-US" b="1" cap="none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DE69FFB-4712-71E7-E24D-8C30ED205D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6602" y="812684"/>
            <a:ext cx="9798795" cy="5603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Bakar, H.A., Walters, T. and Halim, H., (2014). Measuring communication styles in the Malaysian workplace: Instrument development and validation.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Journal of Intercultural Communication Research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43(2), pp.87-112.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Barker, K., Day, C.R., Day, D.L., Kujava, E.R.,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Otwori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J., Ruscitto, R.A., Smith, A. and Xu, T., (2017). Global communication and cross-cultural competence: Twenty-first century micro-case studies.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Global Advances in Business Communication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6(1), p.5.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Chen, X., (2024). Communicating across cultures in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english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language: Cross-cultural competence and workplace adaptability in China through the perspective of economic and educational globalization.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Fischer, R., Ferreira, M.C.,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Assmar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E.M.L., Baris, G.,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Berberoglu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G.,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Dalyan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F., Wong, C.C., Hassan, A., Hanke, K. and Boer, D., (2014). Organizational practices across cultures: An exploration in six cultural contexts.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Cross Cultural Management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14(1), pp.105-125.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Ghosh, A., (2014). Culturally competent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behaviors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at workplace: An intergroup perspective for workplace diversity.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South Asian Journal of Management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21(3), p.73.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Holmes, J., (2017). Intercultural communication in the workplace.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Routledge handbook of language in the workplace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pp.335-347.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Jenifer, R.D. and Raman, G.P., (2015). Cross-cultural communication barriers in the workplace.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Management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6(1), pp.348-351.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Mercer, D.G., (2023). Bridging the gap in the communication of food science knowledge and technology.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Food Control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143, p.109279.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Rahimifard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S., Brewer, S., Garcia-Garcia, G. and Jagtap, S., (2022). Digitalising food manufacturing.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Sudhiir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M.G. and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Sudhiir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R.G., (2016). Communication challenges in a multicultural organization.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English language, Literature and Humanities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4(8), pp.94-102.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van Vuuren, C.J., van Dyk, B. and Mokoena, P.L., (2021). Overcoming communication barriers in a multicultural radiography setting.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Health SA </a:t>
            </a:r>
            <a:r>
              <a:rPr kumimoji="0" lang="en-GB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Gesondheid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26(1).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Worakittikul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W., Mangdindam, T.,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Ketkaew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C. and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Naruetharadhol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P., (2025). Breaking barriers: examining the impact of language on employee-driven innovation in European multinational subsidiaries in Thailand.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Cogent Arts &amp; Humanities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12(1), p.2451492.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82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ist dark sales pitch_tm22318419_Win32_LW__SL_v3" id="{25F84EBA-C1D2-4AFA-BE29-F69FFF8F2DC6}" vid="{6C5BA4FE-EBF3-4DA8-82DB-24F1AF7B6C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BA3906-9696-4247-AC0D-DD5C26B2A70A}">
  <ds:schemaRefs>
    <ds:schemaRef ds:uri="71af3243-3dd4-4a8d-8c0d-dd76da1f02a5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230e9df3-be65-4c73-a93b-d1236ebd677e"/>
    <ds:schemaRef ds:uri="http://purl.org/dc/terms/"/>
    <ds:schemaRef ds:uri="16c05727-aa75-4e4a-9b5f-8a80a1165891"/>
    <ds:schemaRef ds:uri="http://schemas.openxmlformats.org/package/2006/metadata/core-properties"/>
    <ds:schemaRef ds:uri="http://schemas.microsoft.com/sharepoint/v3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Minimalist sales pitch</Template>
  <TotalTime>338</TotalTime>
  <Words>1647</Words>
  <Application>Microsoft Office PowerPoint</Application>
  <PresentationFormat>Widescreen</PresentationFormat>
  <Paragraphs>135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Rounded MT Bold</vt:lpstr>
      <vt:lpstr>Calibri</vt:lpstr>
      <vt:lpstr>Tenorite</vt:lpstr>
      <vt:lpstr>Wingdings</vt:lpstr>
      <vt:lpstr>Monoline</vt:lpstr>
      <vt:lpstr>Teamwork And Conflict Management at Flight Foods Ltd: Application of Tuckman, Belbin, And Thomas-kilmann Models   </vt:lpstr>
      <vt:lpstr>Background of Flight Foods Ltd</vt:lpstr>
      <vt:lpstr>Key Issues Identified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Ifta Hider Rahman</dc:creator>
  <cp:lastModifiedBy>Ayite Aziadapou (2436428)</cp:lastModifiedBy>
  <cp:revision>107</cp:revision>
  <dcterms:created xsi:type="dcterms:W3CDTF">2023-01-25T12:07:04Z</dcterms:created>
  <dcterms:modified xsi:type="dcterms:W3CDTF">2025-10-30T15:03:00Z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