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56" r:id="rId3"/>
    <p:sldId id="257" r:id="rId4"/>
    <p:sldId id="258" r:id="rId5"/>
    <p:sldId id="260" r:id="rId6"/>
    <p:sldId id="259" r:id="rId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3E0CF94-A373-A358-189C-2DFBEAF763AA}" v="121" dt="2026-06-09T16:20:17.476"/>
    <p1510:client id="{20282462-A776-154B-C863-EECB4BD3694B}" v="462" dt="2026-06-10T03:59:09.838"/>
    <p1510:client id="{A1D87EB0-60A6-8F7E-A6B4-B7B27099CE9F}" v="112" dt="2026-06-08T09:06:35.44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chel Claire Doody (2537478)" userId="S::2537478@student.uwtsd.ac.uk::dcfb2bd5-25a9-4d31-add6-47842cf40c2e" providerId="AD" clId="Web-{6E66EC51-AF34-925C-3059-F35B098D42B4}"/>
    <pc:docChg chg="addSld modSld sldOrd">
      <pc:chgData name="Rachel Claire Doody (2537478)" userId="S::2537478@student.uwtsd.ac.uk::dcfb2bd5-25a9-4d31-add6-47842cf40c2e" providerId="AD" clId="Web-{6E66EC51-AF34-925C-3059-F35B098D42B4}" dt="2026-05-20T16:24:50.500" v="181"/>
      <pc:docMkLst>
        <pc:docMk/>
      </pc:docMkLst>
      <pc:sldChg chg="modSp">
        <pc:chgData name="Rachel Claire Doody (2537478)" userId="S::2537478@student.uwtsd.ac.uk::dcfb2bd5-25a9-4d31-add6-47842cf40c2e" providerId="AD" clId="Web-{6E66EC51-AF34-925C-3059-F35B098D42B4}" dt="2026-05-20T16:21:26.352" v="155" actId="20577"/>
        <pc:sldMkLst>
          <pc:docMk/>
          <pc:sldMk cId="109857222" sldId="256"/>
        </pc:sldMkLst>
        <pc:spChg chg="mod">
          <ac:chgData name="Rachel Claire Doody (2537478)" userId="S::2537478@student.uwtsd.ac.uk::dcfb2bd5-25a9-4d31-add6-47842cf40c2e" providerId="AD" clId="Web-{6E66EC51-AF34-925C-3059-F35B098D42B4}" dt="2026-05-20T16:21:26.352" v="155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 new">
        <pc:chgData name="Rachel Claire Doody (2537478)" userId="S::2537478@student.uwtsd.ac.uk::dcfb2bd5-25a9-4d31-add6-47842cf40c2e" providerId="AD" clId="Web-{6E66EC51-AF34-925C-3059-F35B098D42B4}" dt="2026-05-20T16:22:44.465" v="171" actId="20577"/>
        <pc:sldMkLst>
          <pc:docMk/>
          <pc:sldMk cId="2708621747" sldId="257"/>
        </pc:sldMkLst>
        <pc:spChg chg="mod">
          <ac:chgData name="Rachel Claire Doody (2537478)" userId="S::2537478@student.uwtsd.ac.uk::dcfb2bd5-25a9-4d31-add6-47842cf40c2e" providerId="AD" clId="Web-{6E66EC51-AF34-925C-3059-F35B098D42B4}" dt="2026-05-20T16:22:44.465" v="171" actId="20577"/>
          <ac:spMkLst>
            <pc:docMk/>
            <pc:sldMk cId="2708621747" sldId="257"/>
            <ac:spMk id="2" creationId="{D11045A3-0F0E-D87E-40A0-2F43AAD2B26D}"/>
          </ac:spMkLst>
        </pc:spChg>
        <pc:spChg chg="mod">
          <ac:chgData name="Rachel Claire Doody (2537478)" userId="S::2537478@student.uwtsd.ac.uk::dcfb2bd5-25a9-4d31-add6-47842cf40c2e" providerId="AD" clId="Web-{6E66EC51-AF34-925C-3059-F35B098D42B4}" dt="2026-05-20T16:17:58.310" v="118" actId="20577"/>
          <ac:spMkLst>
            <pc:docMk/>
            <pc:sldMk cId="2708621747" sldId="257"/>
            <ac:spMk id="3" creationId="{DE0E345C-A897-706B-B4C1-12AA32151C47}"/>
          </ac:spMkLst>
        </pc:spChg>
      </pc:sldChg>
      <pc:sldChg chg="modSp new ord">
        <pc:chgData name="Rachel Claire Doody (2537478)" userId="S::2537478@student.uwtsd.ac.uk::dcfb2bd5-25a9-4d31-add6-47842cf40c2e" providerId="AD" clId="Web-{6E66EC51-AF34-925C-3059-F35B098D42B4}" dt="2026-05-20T16:24:42.438" v="179" actId="20577"/>
        <pc:sldMkLst>
          <pc:docMk/>
          <pc:sldMk cId="3276858323" sldId="258"/>
        </pc:sldMkLst>
        <pc:spChg chg="mod">
          <ac:chgData name="Rachel Claire Doody (2537478)" userId="S::2537478@student.uwtsd.ac.uk::dcfb2bd5-25a9-4d31-add6-47842cf40c2e" providerId="AD" clId="Web-{6E66EC51-AF34-925C-3059-F35B098D42B4}" dt="2026-05-20T16:24:42.438" v="179" actId="20577"/>
          <ac:spMkLst>
            <pc:docMk/>
            <pc:sldMk cId="3276858323" sldId="258"/>
            <ac:spMk id="2" creationId="{B15035CE-A889-881A-99EB-FA1741137BFC}"/>
          </ac:spMkLst>
        </pc:spChg>
      </pc:sldChg>
      <pc:sldChg chg="new">
        <pc:chgData name="Rachel Claire Doody (2537478)" userId="S::2537478@student.uwtsd.ac.uk::dcfb2bd5-25a9-4d31-add6-47842cf40c2e" providerId="AD" clId="Web-{6E66EC51-AF34-925C-3059-F35B098D42B4}" dt="2026-05-20T16:09:26.051" v="2"/>
        <pc:sldMkLst>
          <pc:docMk/>
          <pc:sldMk cId="3112591250" sldId="259"/>
        </pc:sldMkLst>
      </pc:sldChg>
      <pc:sldChg chg="new">
        <pc:chgData name="Rachel Claire Doody (2537478)" userId="S::2537478@student.uwtsd.ac.uk::dcfb2bd5-25a9-4d31-add6-47842cf40c2e" providerId="AD" clId="Web-{6E66EC51-AF34-925C-3059-F35B098D42B4}" dt="2026-05-20T16:09:27.160" v="3"/>
        <pc:sldMkLst>
          <pc:docMk/>
          <pc:sldMk cId="620036446" sldId="260"/>
        </pc:sldMkLst>
      </pc:sldChg>
      <pc:sldChg chg="modSp new ord">
        <pc:chgData name="Rachel Claire Doody (2537478)" userId="S::2537478@student.uwtsd.ac.uk::dcfb2bd5-25a9-4d31-add6-47842cf40c2e" providerId="AD" clId="Web-{6E66EC51-AF34-925C-3059-F35B098D42B4}" dt="2026-05-20T16:24:50.500" v="181"/>
        <pc:sldMkLst>
          <pc:docMk/>
          <pc:sldMk cId="1210844328" sldId="261"/>
        </pc:sldMkLst>
        <pc:spChg chg="mod">
          <ac:chgData name="Rachel Claire Doody (2537478)" userId="S::2537478@student.uwtsd.ac.uk::dcfb2bd5-25a9-4d31-add6-47842cf40c2e" providerId="AD" clId="Web-{6E66EC51-AF34-925C-3059-F35B098D42B4}" dt="2026-05-20T16:10:35.662" v="15" actId="20577"/>
          <ac:spMkLst>
            <pc:docMk/>
            <pc:sldMk cId="1210844328" sldId="261"/>
            <ac:spMk id="2" creationId="{BE6D1C30-A177-432B-75BD-CD8243343C8E}"/>
          </ac:spMkLst>
        </pc:spChg>
        <pc:spChg chg="mod">
          <ac:chgData name="Rachel Claire Doody (2537478)" userId="S::2537478@student.uwtsd.ac.uk::dcfb2bd5-25a9-4d31-add6-47842cf40c2e" providerId="AD" clId="Web-{6E66EC51-AF34-925C-3059-F35B098D42B4}" dt="2026-05-20T16:24:16.015" v="175" actId="20577"/>
          <ac:spMkLst>
            <pc:docMk/>
            <pc:sldMk cId="1210844328" sldId="261"/>
            <ac:spMk id="3" creationId="{F884E972-DFDE-311E-DA09-96E12FED5168}"/>
          </ac:spMkLst>
        </pc:spChg>
      </pc:sldChg>
    </pc:docChg>
  </pc:docChgLst>
  <pc:docChgLst>
    <pc:chgData name="Farzana Kosar (2526154)" userId="S::2526154@student.uwtsd.ac.uk::b975a457-9a2b-4a9c-8a22-58661f353489" providerId="AD" clId="Web-{D1C0E17B-C74B-303A-363A-F87C961FB4C9}"/>
    <pc:docChg chg="modSld">
      <pc:chgData name="Farzana Kosar (2526154)" userId="S::2526154@student.uwtsd.ac.uk::b975a457-9a2b-4a9c-8a22-58661f353489" providerId="AD" clId="Web-{D1C0E17B-C74B-303A-363A-F87C961FB4C9}" dt="2026-05-22T00:43:19.392" v="17" actId="20577"/>
      <pc:docMkLst>
        <pc:docMk/>
      </pc:docMkLst>
      <pc:sldChg chg="modSp">
        <pc:chgData name="Farzana Kosar (2526154)" userId="S::2526154@student.uwtsd.ac.uk::b975a457-9a2b-4a9c-8a22-58661f353489" providerId="AD" clId="Web-{D1C0E17B-C74B-303A-363A-F87C961FB4C9}" dt="2026-05-22T00:43:19.392" v="17" actId="20577"/>
        <pc:sldMkLst>
          <pc:docMk/>
          <pc:sldMk cId="109857222" sldId="256"/>
        </pc:sldMkLst>
        <pc:spChg chg="mod">
          <ac:chgData name="Farzana Kosar (2526154)" userId="S::2526154@student.uwtsd.ac.uk::b975a457-9a2b-4a9c-8a22-58661f353489" providerId="AD" clId="Web-{D1C0E17B-C74B-303A-363A-F87C961FB4C9}" dt="2026-05-22T00:43:19.392" v="17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Farzana Kosar (2526154)" userId="S::2526154@student.uwtsd.ac.uk::b975a457-9a2b-4a9c-8a22-58661f353489" providerId="AD" clId="Web-{20282462-A776-154B-C863-EECB4BD3694B}"/>
    <pc:docChg chg="modSld sldOrd">
      <pc:chgData name="Farzana Kosar (2526154)" userId="S::2526154@student.uwtsd.ac.uk::b975a457-9a2b-4a9c-8a22-58661f353489" providerId="AD" clId="Web-{20282462-A776-154B-C863-EECB4BD3694B}" dt="2026-06-10T03:59:09.838" v="281" actId="20577"/>
      <pc:docMkLst>
        <pc:docMk/>
      </pc:docMkLst>
      <pc:sldChg chg="addSp delSp modSp">
        <pc:chgData name="Farzana Kosar (2526154)" userId="S::2526154@student.uwtsd.ac.uk::b975a457-9a2b-4a9c-8a22-58661f353489" providerId="AD" clId="Web-{20282462-A776-154B-C863-EECB4BD3694B}" dt="2026-06-10T03:59:09.838" v="281" actId="20577"/>
        <pc:sldMkLst>
          <pc:docMk/>
          <pc:sldMk cId="109857222" sldId="256"/>
        </pc:sldMkLst>
        <pc:spChg chg="mod">
          <ac:chgData name="Farzana Kosar (2526154)" userId="S::2526154@student.uwtsd.ac.uk::b975a457-9a2b-4a9c-8a22-58661f353489" providerId="AD" clId="Web-{20282462-A776-154B-C863-EECB4BD3694B}" dt="2026-06-10T02:32:03.545" v="42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Farzana Kosar (2526154)" userId="S::2526154@student.uwtsd.ac.uk::b975a457-9a2b-4a9c-8a22-58661f353489" providerId="AD" clId="Web-{20282462-A776-154B-C863-EECB4BD3694B}" dt="2026-06-10T02:30:43.150" v="36" actId="14100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Farzana Kosar (2526154)" userId="S::2526154@student.uwtsd.ac.uk::b975a457-9a2b-4a9c-8a22-58661f353489" providerId="AD" clId="Web-{20282462-A776-154B-C863-EECB4BD3694B}" dt="2026-06-10T03:13:53.609" v="47"/>
          <ac:spMkLst>
            <pc:docMk/>
            <pc:sldMk cId="109857222" sldId="256"/>
            <ac:spMk id="4" creationId="{56B542A9-D44E-A62F-754B-180A73CEE215}"/>
          </ac:spMkLst>
        </pc:spChg>
        <pc:spChg chg="mod">
          <ac:chgData name="Farzana Kosar (2526154)" userId="S::2526154@student.uwtsd.ac.uk::b975a457-9a2b-4a9c-8a22-58661f353489" providerId="AD" clId="Web-{20282462-A776-154B-C863-EECB4BD3694B}" dt="2026-06-10T03:43:20.470" v="215" actId="14100"/>
          <ac:spMkLst>
            <pc:docMk/>
            <pc:sldMk cId="109857222" sldId="256"/>
            <ac:spMk id="5" creationId="{9D2C84C1-5A30-37AC-8A53-89AA99D3D99F}"/>
          </ac:spMkLst>
        </pc:spChg>
        <pc:spChg chg="add del mod">
          <ac:chgData name="Farzana Kosar (2526154)" userId="S::2526154@student.uwtsd.ac.uk::b975a457-9a2b-4a9c-8a22-58661f353489" providerId="AD" clId="Web-{20282462-A776-154B-C863-EECB4BD3694B}" dt="2026-06-10T03:34:39.359" v="128"/>
          <ac:spMkLst>
            <pc:docMk/>
            <pc:sldMk cId="109857222" sldId="256"/>
            <ac:spMk id="6" creationId="{4242FA72-0E9B-03F7-ADA8-9F4E0ED982B2}"/>
          </ac:spMkLst>
        </pc:spChg>
        <pc:spChg chg="add mod">
          <ac:chgData name="Farzana Kosar (2526154)" userId="S::2526154@student.uwtsd.ac.uk::b975a457-9a2b-4a9c-8a22-58661f353489" providerId="AD" clId="Web-{20282462-A776-154B-C863-EECB4BD3694B}" dt="2026-06-10T03:44:31.213" v="223" actId="20577"/>
          <ac:spMkLst>
            <pc:docMk/>
            <pc:sldMk cId="109857222" sldId="256"/>
            <ac:spMk id="7" creationId="{2CFE6E9D-9BEB-45F8-F3DC-BB160C6C50BC}"/>
          </ac:spMkLst>
        </pc:spChg>
        <pc:spChg chg="add mod">
          <ac:chgData name="Farzana Kosar (2526154)" userId="S::2526154@student.uwtsd.ac.uk::b975a457-9a2b-4a9c-8a22-58661f353489" providerId="AD" clId="Web-{20282462-A776-154B-C863-EECB4BD3694B}" dt="2026-06-10T03:59:09.838" v="281" actId="20577"/>
          <ac:spMkLst>
            <pc:docMk/>
            <pc:sldMk cId="109857222" sldId="256"/>
            <ac:spMk id="8" creationId="{1DE8AB8D-AA6B-52D6-8D6C-38BC2C02EC0D}"/>
          </ac:spMkLst>
        </pc:spChg>
      </pc:sldChg>
      <pc:sldChg chg="ord">
        <pc:chgData name="Farzana Kosar (2526154)" userId="S::2526154@student.uwtsd.ac.uk::b975a457-9a2b-4a9c-8a22-58661f353489" providerId="AD" clId="Web-{20282462-A776-154B-C863-EECB4BD3694B}" dt="2026-06-10T02:51:48.008" v="43"/>
        <pc:sldMkLst>
          <pc:docMk/>
          <pc:sldMk cId="3276858323" sldId="258"/>
        </pc:sldMkLst>
      </pc:sldChg>
      <pc:sldChg chg="ord">
        <pc:chgData name="Farzana Kosar (2526154)" userId="S::2526154@student.uwtsd.ac.uk::b975a457-9a2b-4a9c-8a22-58661f353489" providerId="AD" clId="Web-{20282462-A776-154B-C863-EECB4BD3694B}" dt="2026-06-10T03:51:23.904" v="260"/>
        <pc:sldMkLst>
          <pc:docMk/>
          <pc:sldMk cId="3112591250" sldId="259"/>
        </pc:sldMkLst>
      </pc:sldChg>
      <pc:sldChg chg="modSp ord">
        <pc:chgData name="Farzana Kosar (2526154)" userId="S::2526154@student.uwtsd.ac.uk::b975a457-9a2b-4a9c-8a22-58661f353489" providerId="AD" clId="Web-{20282462-A776-154B-C863-EECB4BD3694B}" dt="2026-06-10T03:54:18.476" v="263" actId="14100"/>
        <pc:sldMkLst>
          <pc:docMk/>
          <pc:sldMk cId="1210844328" sldId="261"/>
        </pc:sldMkLst>
        <pc:spChg chg="mod">
          <ac:chgData name="Farzana Kosar (2526154)" userId="S::2526154@student.uwtsd.ac.uk::b975a457-9a2b-4a9c-8a22-58661f353489" providerId="AD" clId="Web-{20282462-A776-154B-C863-EECB4BD3694B}" dt="2026-06-10T03:54:18.476" v="263" actId="14100"/>
          <ac:spMkLst>
            <pc:docMk/>
            <pc:sldMk cId="1210844328" sldId="261"/>
            <ac:spMk id="3" creationId="{F884E972-DFDE-311E-DA09-96E12FED5168}"/>
          </ac:spMkLst>
        </pc:spChg>
      </pc:sldChg>
    </pc:docChg>
  </pc:docChgLst>
  <pc:docChgLst>
    <pc:chgData name="Farzana Kosar (2526154)" userId="S::2526154@student.uwtsd.ac.uk::b975a457-9a2b-4a9c-8a22-58661f353489" providerId="AD" clId="Web-{A1D87EB0-60A6-8F7E-A6B4-B7B27099CE9F}"/>
    <pc:docChg chg="modSld">
      <pc:chgData name="Farzana Kosar (2526154)" userId="S::2526154@student.uwtsd.ac.uk::b975a457-9a2b-4a9c-8a22-58661f353489" providerId="AD" clId="Web-{A1D87EB0-60A6-8F7E-A6B4-B7B27099CE9F}" dt="2026-06-08T09:06:35.448" v="110"/>
      <pc:docMkLst>
        <pc:docMk/>
      </pc:docMkLst>
      <pc:sldChg chg="addSp delSp modSp mod setBg modClrScheme delDesignElem modShow chgLayout">
        <pc:chgData name="Farzana Kosar (2526154)" userId="S::2526154@student.uwtsd.ac.uk::b975a457-9a2b-4a9c-8a22-58661f353489" providerId="AD" clId="Web-{A1D87EB0-60A6-8F7E-A6B4-B7B27099CE9F}" dt="2026-06-08T09:06:35.448" v="110"/>
        <pc:sldMkLst>
          <pc:docMk/>
          <pc:sldMk cId="109857222" sldId="256"/>
        </pc:sldMkLst>
        <pc:spChg chg="mod ord">
          <ac:chgData name="Farzana Kosar (2526154)" userId="S::2526154@student.uwtsd.ac.uk::b975a457-9a2b-4a9c-8a22-58661f353489" providerId="AD" clId="Web-{A1D87EB0-60A6-8F7E-A6B4-B7B27099CE9F}" dt="2026-06-08T08:37:27.955" v="38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Farzana Kosar (2526154)" userId="S::2526154@student.uwtsd.ac.uk::b975a457-9a2b-4a9c-8a22-58661f353489" providerId="AD" clId="Web-{A1D87EB0-60A6-8F7E-A6B4-B7B27099CE9F}" dt="2026-06-08T08:50:37.644" v="93" actId="14100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Rachel Claire Doody (2537478)" userId="S::2537478@student.uwtsd.ac.uk::dcfb2bd5-25a9-4d31-add6-47842cf40c2e" providerId="AD" clId="Web-{127F7726-A6C4-1CB4-A224-6D3F52994E8E}"/>
    <pc:docChg chg="modSld">
      <pc:chgData name="Rachel Claire Doody (2537478)" userId="S::2537478@student.uwtsd.ac.uk::dcfb2bd5-25a9-4d31-add6-47842cf40c2e" providerId="AD" clId="Web-{127F7726-A6C4-1CB4-A224-6D3F52994E8E}" dt="2026-05-20T16:31:43.273" v="50" actId="20577"/>
      <pc:docMkLst>
        <pc:docMk/>
      </pc:docMkLst>
      <pc:sldChg chg="modSp">
        <pc:chgData name="Rachel Claire Doody (2537478)" userId="S::2537478@student.uwtsd.ac.uk::dcfb2bd5-25a9-4d31-add6-47842cf40c2e" providerId="AD" clId="Web-{127F7726-A6C4-1CB4-A224-6D3F52994E8E}" dt="2026-05-20T16:31:43.273" v="50" actId="20577"/>
        <pc:sldMkLst>
          <pc:docMk/>
          <pc:sldMk cId="3276858323" sldId="258"/>
        </pc:sldMkLst>
        <pc:spChg chg="mod">
          <ac:chgData name="Rachel Claire Doody (2537478)" userId="S::2537478@student.uwtsd.ac.uk::dcfb2bd5-25a9-4d31-add6-47842cf40c2e" providerId="AD" clId="Web-{127F7726-A6C4-1CB4-A224-6D3F52994E8E}" dt="2026-05-20T16:31:21.788" v="44" actId="20577"/>
          <ac:spMkLst>
            <pc:docMk/>
            <pc:sldMk cId="3276858323" sldId="258"/>
            <ac:spMk id="2" creationId="{B15035CE-A889-881A-99EB-FA1741137BFC}"/>
          </ac:spMkLst>
        </pc:spChg>
        <pc:spChg chg="mod">
          <ac:chgData name="Rachel Claire Doody (2537478)" userId="S::2537478@student.uwtsd.ac.uk::dcfb2bd5-25a9-4d31-add6-47842cf40c2e" providerId="AD" clId="Web-{127F7726-A6C4-1CB4-A224-6D3F52994E8E}" dt="2026-05-20T16:31:43.273" v="50" actId="20577"/>
          <ac:spMkLst>
            <pc:docMk/>
            <pc:sldMk cId="3276858323" sldId="258"/>
            <ac:spMk id="3" creationId="{FD138DEC-9792-4A27-DD1E-93D9D8DE967C}"/>
          </ac:spMkLst>
        </pc:spChg>
      </pc:sldChg>
    </pc:docChg>
  </pc:docChgLst>
  <pc:docChgLst>
    <pc:chgData name="Farzana Kosar (2526154)" userId="S::2526154@student.uwtsd.ac.uk::b975a457-9a2b-4a9c-8a22-58661f353489" providerId="AD" clId="Web-{13E0CF94-A373-A358-189C-2DFBEAF763AA}"/>
    <pc:docChg chg="modSld">
      <pc:chgData name="Farzana Kosar (2526154)" userId="S::2526154@student.uwtsd.ac.uk::b975a457-9a2b-4a9c-8a22-58661f353489" providerId="AD" clId="Web-{13E0CF94-A373-A358-189C-2DFBEAF763AA}" dt="2026-06-09T16:20:17.476" v="63" actId="14100"/>
      <pc:docMkLst>
        <pc:docMk/>
      </pc:docMkLst>
      <pc:sldChg chg="addSp delSp modSp">
        <pc:chgData name="Farzana Kosar (2526154)" userId="S::2526154@student.uwtsd.ac.uk::b975a457-9a2b-4a9c-8a22-58661f353489" providerId="AD" clId="Web-{13E0CF94-A373-A358-189C-2DFBEAF763AA}" dt="2026-06-09T16:20:17.476" v="63" actId="14100"/>
        <pc:sldMkLst>
          <pc:docMk/>
          <pc:sldMk cId="109857222" sldId="256"/>
        </pc:sldMkLst>
        <pc:spChg chg="add del">
          <ac:chgData name="Farzana Kosar (2526154)" userId="S::2526154@student.uwtsd.ac.uk::b975a457-9a2b-4a9c-8a22-58661f353489" providerId="AD" clId="Web-{13E0CF94-A373-A358-189C-2DFBEAF763AA}" dt="2026-06-09T16:12:50.545" v="1"/>
          <ac:spMkLst>
            <pc:docMk/>
            <pc:sldMk cId="109857222" sldId="256"/>
            <ac:spMk id="4" creationId="{0128E1E3-E131-86D8-F53A-F445DC226D25}"/>
          </ac:spMkLst>
        </pc:spChg>
        <pc:spChg chg="add mod">
          <ac:chgData name="Farzana Kosar (2526154)" userId="S::2526154@student.uwtsd.ac.uk::b975a457-9a2b-4a9c-8a22-58661f353489" providerId="AD" clId="Web-{13E0CF94-A373-A358-189C-2DFBEAF763AA}" dt="2026-06-09T16:20:17.476" v="63" actId="14100"/>
          <ac:spMkLst>
            <pc:docMk/>
            <pc:sldMk cId="109857222" sldId="256"/>
            <ac:spMk id="5" creationId="{9D2C84C1-5A30-37AC-8A53-89AA99D3D99F}"/>
          </ac:spMkLst>
        </pc:spChg>
      </pc:sldChg>
    </pc:docChg>
  </pc:docChgLst>
  <pc:docChgLst>
    <pc:chgData name="Jelena Golubeva (2530111)" userId="S::2530111@student.uwtsd.ac.uk::6d1016c4-a374-403c-b98e-c031e140d5a6" providerId="AD" clId="Web-{5B51D5ED-0053-9DA1-D9D8-C27865FE3B77}"/>
    <pc:docChg chg="modSld">
      <pc:chgData name="Jelena Golubeva (2530111)" userId="S::2530111@student.uwtsd.ac.uk::6d1016c4-a374-403c-b98e-c031e140d5a6" providerId="AD" clId="Web-{5B51D5ED-0053-9DA1-D9D8-C27865FE3B77}" dt="2026-06-03T15:56:07.066" v="0" actId="1076"/>
      <pc:docMkLst>
        <pc:docMk/>
      </pc:docMkLst>
      <pc:sldChg chg="modSp">
        <pc:chgData name="Jelena Golubeva (2530111)" userId="S::2530111@student.uwtsd.ac.uk::6d1016c4-a374-403c-b98e-c031e140d5a6" providerId="AD" clId="Web-{5B51D5ED-0053-9DA1-D9D8-C27865FE3B77}" dt="2026-06-03T15:56:07.066" v="0" actId="1076"/>
        <pc:sldMkLst>
          <pc:docMk/>
          <pc:sldMk cId="3276858323" sldId="258"/>
        </pc:sldMkLst>
        <pc:spChg chg="mod">
          <ac:chgData name="Jelena Golubeva (2530111)" userId="S::2530111@student.uwtsd.ac.uk::6d1016c4-a374-403c-b98e-c031e140d5a6" providerId="AD" clId="Web-{5B51D5ED-0053-9DA1-D9D8-C27865FE3B77}" dt="2026-06-03T15:56:07.066" v="0" actId="1076"/>
          <ac:spMkLst>
            <pc:docMk/>
            <pc:sldMk cId="3276858323" sldId="258"/>
            <ac:spMk id="3" creationId="{FD138DEC-9792-4A27-DD1E-93D9D8DE967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6D1C30-A177-432B-75BD-CD8243343C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84E972-DFDE-311E-DA09-96E12FED51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108413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https://www.england.nhs.uk/long-read/microsoft-teams-and-remote-working/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08443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557213"/>
            <a:ext cx="10515600" cy="5572125"/>
          </a:xfrm>
        </p:spPr>
        <p:txBody>
          <a:bodyPr anchor="t">
            <a:normAutofit/>
          </a:bodyPr>
          <a:lstStyle/>
          <a:p>
            <a:r>
              <a:rPr lang="en-GB" sz="5400"/>
              <a:t> Task 1</a:t>
            </a:r>
            <a:br>
              <a:rPr lang="en-GB" sz="5400" dirty="0"/>
            </a:br>
            <a:r>
              <a:rPr lang="en-GB" sz="4000"/>
              <a:t>  Farzana Kosar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4294967295"/>
          </p:nvPr>
        </p:nvSpPr>
        <p:spPr>
          <a:xfrm>
            <a:off x="331353" y="2589518"/>
            <a:ext cx="7967140" cy="1707953"/>
          </a:xfrm>
          <a:prstGeom prst="round1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Staff Communi</a:t>
            </a:r>
            <a:r>
              <a:rPr lang="en-GB"/>
              <a:t>cation At Riverdale Nursing Home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D2C84C1-5A30-37AC-8A53-89AA99D3D99F}"/>
              </a:ext>
            </a:extLst>
          </p:cNvPr>
          <p:cNvSpPr txBox="1"/>
          <p:nvPr/>
        </p:nvSpPr>
        <p:spPr>
          <a:xfrm>
            <a:off x="577092" y="3173505"/>
            <a:ext cx="7358851" cy="252376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/>
              <a:t>My chosen task is Staff communication </a:t>
            </a:r>
            <a:endParaRPr lang="en-US"/>
          </a:p>
          <a:p>
            <a:endParaRPr lang="en-US" sz="2000" dirty="0"/>
          </a:p>
          <a:p>
            <a:endParaRPr lang="en-US" sz="2000" dirty="0"/>
          </a:p>
          <a:p>
            <a:endParaRPr lang="en-US" sz="2000" dirty="0"/>
          </a:p>
          <a:p>
            <a:endParaRPr lang="en-US" sz="2000" dirty="0"/>
          </a:p>
          <a:p>
            <a:endParaRPr lang="en-US" sz="2000" dirty="0"/>
          </a:p>
          <a:p>
            <a:endParaRPr lang="en-US" sz="2000" dirty="0"/>
          </a:p>
          <a:p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CFE6E9D-9BEB-45F8-F3DC-BB160C6C50BC}"/>
              </a:ext>
            </a:extLst>
          </p:cNvPr>
          <p:cNvSpPr txBox="1"/>
          <p:nvPr/>
        </p:nvSpPr>
        <p:spPr>
          <a:xfrm>
            <a:off x="574037" y="3705111"/>
            <a:ext cx="7617911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/>
              <a:t>Staff communication is to share information, ideas and feedback among employees and management in a work place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DE8AB8D-AA6B-52D6-8D6C-38BC2C02EC0D}"/>
              </a:ext>
            </a:extLst>
          </p:cNvPr>
          <p:cNvSpPr txBox="1"/>
          <p:nvPr/>
        </p:nvSpPr>
        <p:spPr>
          <a:xfrm>
            <a:off x="592848" y="4683929"/>
            <a:ext cx="7231691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Chosen Microsoft 365 tool is Microsoft Teams </a:t>
            </a:r>
            <a:endParaRPr lang="en-US" dirty="0"/>
          </a:p>
          <a:p>
            <a:r>
              <a:rPr lang="en-US"/>
              <a:t>This tool is suitable </a:t>
            </a:r>
            <a:r>
              <a:rPr lang="en-US">
                <a:solidFill>
                  <a:srgbClr val="202A30"/>
                </a:solidFill>
                <a:highlight>
                  <a:srgbClr val="FFFFFF"/>
                </a:highlight>
              </a:rPr>
              <a:t>for</a:t>
            </a:r>
            <a:r>
              <a:rPr lang="en-US">
                <a:solidFill>
                  <a:srgbClr val="202A30"/>
                </a:solidFill>
                <a:highlight>
                  <a:srgbClr val="FFFFFF"/>
                </a:highlight>
                <a:ea typeface="+mn-lt"/>
                <a:cs typeface="+mn-lt"/>
              </a:rPr>
              <a:t> teamwork which allows people </a:t>
            </a:r>
            <a:r>
              <a:rPr lang="en-US" dirty="0">
                <a:solidFill>
                  <a:srgbClr val="202A30"/>
                </a:solidFill>
                <a:highlight>
                  <a:srgbClr val="FFFFFF"/>
                </a:highlight>
                <a:ea typeface="+mn-lt"/>
                <a:cs typeface="+mn-lt"/>
              </a:rPr>
              <a:t>to chat, call, and work together on shared files, sharing information with everyone across different locations.  It can support on-site, remote, and mobile working, allowing NHS staff to continue to deliver care and advice</a:t>
            </a:r>
            <a:r>
              <a:rPr lang="en-US" sz="1400" dirty="0">
                <a:solidFill>
                  <a:srgbClr val="202A30"/>
                </a:solidFill>
                <a:highlight>
                  <a:srgbClr val="FFFFFF"/>
                </a:highlight>
                <a:ea typeface="+mn-lt"/>
                <a:cs typeface="+mn-lt"/>
              </a:rPr>
              <a:t>.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1045A3-0F0E-D87E-40A0-2F43AAD2B2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                                   Task 4</a:t>
            </a:r>
            <a:br>
              <a:rPr lang="en-GB"/>
            </a:br>
            <a:r>
              <a:rPr lang="en-GB"/>
              <a:t>                                   Rachel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0E345C-A897-706B-B4C1-12AA32151C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86217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5035CE-A889-881A-99EB-FA1741137B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>
                <a:latin typeface="Aptos"/>
              </a:rPr>
              <a:t>Task 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138DEC-9792-4A27-DD1E-93D9D8DE96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03854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Saira </a:t>
            </a:r>
          </a:p>
        </p:txBody>
      </p:sp>
    </p:spTree>
    <p:extLst>
      <p:ext uri="{BB962C8B-B14F-4D97-AF65-F5344CB8AC3E}">
        <p14:creationId xmlns:p14="http://schemas.microsoft.com/office/powerpoint/2010/main" val="32768583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D66B10-36EB-C059-FB14-878B768A37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2923ED-C3DF-E315-0C0D-6242FF74C0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00364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71874B-797F-CA8C-19BE-144A3AA641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5A5092-21EA-94F8-3B8B-4E296E2158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259125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6</Slides>
  <Notes>0</Notes>
  <HiddenSlides>1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Reference list</vt:lpstr>
      <vt:lpstr> Task 1   Farzana Kosar</vt:lpstr>
      <vt:lpstr>                                   Task 4                                    Rachel</vt:lpstr>
      <vt:lpstr>Task 5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114</cp:revision>
  <dcterms:created xsi:type="dcterms:W3CDTF">2026-05-20T16:08:10Z</dcterms:created>
  <dcterms:modified xsi:type="dcterms:W3CDTF">2026-06-10T03:59:18Z</dcterms:modified>
</cp:coreProperties>
</file>