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  <p:sldMasterId id="2147483660" r:id="rId3"/>
  </p:sldMasterIdLst>
  <p:notesMasterIdLst>
    <p:notesMasterId r:id="rId15"/>
  </p:notesMasterIdLst>
  <p:sldIdLst>
    <p:sldId id="288" r:id="rId4"/>
    <p:sldId id="289" r:id="rId5"/>
    <p:sldId id="290" r:id="rId6"/>
    <p:sldId id="291" r:id="rId7"/>
    <p:sldId id="292" r:id="rId8"/>
    <p:sldId id="293" r:id="rId9"/>
    <p:sldId id="294" r:id="rId10"/>
    <p:sldId id="295" r:id="rId11"/>
    <p:sldId id="296" r:id="rId12"/>
    <p:sldId id="297" r:id="rId13"/>
    <p:sldId id="298" r:id="rId14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作者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3" autoAdjust="0"/>
    <p:restoredTop sz="94660"/>
  </p:normalViewPr>
  <p:slideViewPr>
    <p:cSldViewPr snapToGrid="0" showGuides="1">
      <p:cViewPr varScale="1">
        <p:scale>
          <a:sx n="52" d="100"/>
          <a:sy n="52" d="100"/>
        </p:scale>
        <p:origin x="344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slide" Target="slides/slide1.xml"/><Relationship Id="rId3" Type="http://schemas.openxmlformats.org/officeDocument/2006/relationships/slideMaster" Target="slideMasters/slideMaster2.xml"/><Relationship Id="rId20" Type="http://schemas.openxmlformats.org/officeDocument/2006/relationships/tags" Target="tags/tag215.xml"/><Relationship Id="rId2" Type="http://schemas.openxmlformats.org/officeDocument/2006/relationships/theme" Target="theme/theme1.xml"/><Relationship Id="rId19" Type="http://schemas.openxmlformats.org/officeDocument/2006/relationships/commentAuthors" Target="commentAuthors.xml"/><Relationship Id="rId18" Type="http://schemas.openxmlformats.org/officeDocument/2006/relationships/tableStyles" Target="tableStyles.xml"/><Relationship Id="rId17" Type="http://schemas.openxmlformats.org/officeDocument/2006/relationships/viewProps" Target="viewProps.xml"/><Relationship Id="rId16" Type="http://schemas.openxmlformats.org/officeDocument/2006/relationships/presProps" Target="presProps.xml"/><Relationship Id="rId15" Type="http://schemas.openxmlformats.org/officeDocument/2006/relationships/notesMaster" Target="notesMasters/notesMaster1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9" Type="http://schemas.openxmlformats.org/officeDocument/2006/relationships/tags" Target="../tags/tag5.xml"/><Relationship Id="rId8" Type="http://schemas.openxmlformats.org/officeDocument/2006/relationships/tags" Target="../tags/tag4.xml"/><Relationship Id="rId7" Type="http://schemas.openxmlformats.org/officeDocument/2006/relationships/image" Target="../media/image5.png"/><Relationship Id="rId6" Type="http://schemas.openxmlformats.org/officeDocument/2006/relationships/tags" Target="../tags/tag3.xml"/><Relationship Id="rId5" Type="http://schemas.openxmlformats.org/officeDocument/2006/relationships/image" Target="../media/image4.png"/><Relationship Id="rId4" Type="http://schemas.openxmlformats.org/officeDocument/2006/relationships/tags" Target="../tags/tag2.xml"/><Relationship Id="rId35" Type="http://schemas.openxmlformats.org/officeDocument/2006/relationships/tags" Target="../tags/tag30.xml"/><Relationship Id="rId34" Type="http://schemas.openxmlformats.org/officeDocument/2006/relationships/tags" Target="../tags/tag29.xml"/><Relationship Id="rId33" Type="http://schemas.openxmlformats.org/officeDocument/2006/relationships/tags" Target="../tags/tag28.xml"/><Relationship Id="rId32" Type="http://schemas.openxmlformats.org/officeDocument/2006/relationships/tags" Target="../tags/tag27.xml"/><Relationship Id="rId31" Type="http://schemas.openxmlformats.org/officeDocument/2006/relationships/tags" Target="../tags/tag26.xml"/><Relationship Id="rId30" Type="http://schemas.openxmlformats.org/officeDocument/2006/relationships/tags" Target="../tags/tag25.xml"/><Relationship Id="rId3" Type="http://schemas.openxmlformats.org/officeDocument/2006/relationships/image" Target="../media/image3.png"/><Relationship Id="rId29" Type="http://schemas.openxmlformats.org/officeDocument/2006/relationships/tags" Target="../tags/tag24.xml"/><Relationship Id="rId28" Type="http://schemas.openxmlformats.org/officeDocument/2006/relationships/image" Target="../media/image6.png"/><Relationship Id="rId27" Type="http://schemas.openxmlformats.org/officeDocument/2006/relationships/tags" Target="../tags/tag23.xml"/><Relationship Id="rId26" Type="http://schemas.openxmlformats.org/officeDocument/2006/relationships/tags" Target="../tags/tag22.xml"/><Relationship Id="rId25" Type="http://schemas.openxmlformats.org/officeDocument/2006/relationships/tags" Target="../tags/tag21.xml"/><Relationship Id="rId24" Type="http://schemas.openxmlformats.org/officeDocument/2006/relationships/tags" Target="../tags/tag20.xml"/><Relationship Id="rId23" Type="http://schemas.openxmlformats.org/officeDocument/2006/relationships/tags" Target="../tags/tag19.xml"/><Relationship Id="rId22" Type="http://schemas.openxmlformats.org/officeDocument/2006/relationships/tags" Target="../tags/tag18.xml"/><Relationship Id="rId21" Type="http://schemas.openxmlformats.org/officeDocument/2006/relationships/tags" Target="../tags/tag17.xml"/><Relationship Id="rId20" Type="http://schemas.openxmlformats.org/officeDocument/2006/relationships/tags" Target="../tags/tag16.xml"/><Relationship Id="rId2" Type="http://schemas.openxmlformats.org/officeDocument/2006/relationships/tags" Target="../tags/tag1.xml"/><Relationship Id="rId19" Type="http://schemas.openxmlformats.org/officeDocument/2006/relationships/tags" Target="../tags/tag15.xml"/><Relationship Id="rId18" Type="http://schemas.openxmlformats.org/officeDocument/2006/relationships/tags" Target="../tags/tag14.xml"/><Relationship Id="rId17" Type="http://schemas.openxmlformats.org/officeDocument/2006/relationships/tags" Target="../tags/tag13.xml"/><Relationship Id="rId16" Type="http://schemas.openxmlformats.org/officeDocument/2006/relationships/tags" Target="../tags/tag12.xml"/><Relationship Id="rId15" Type="http://schemas.openxmlformats.org/officeDocument/2006/relationships/tags" Target="../tags/tag11.xml"/><Relationship Id="rId14" Type="http://schemas.openxmlformats.org/officeDocument/2006/relationships/tags" Target="../tags/tag10.xml"/><Relationship Id="rId13" Type="http://schemas.openxmlformats.org/officeDocument/2006/relationships/tags" Target="../tags/tag9.xml"/><Relationship Id="rId12" Type="http://schemas.openxmlformats.org/officeDocument/2006/relationships/tags" Target="../tags/tag8.xml"/><Relationship Id="rId11" Type="http://schemas.openxmlformats.org/officeDocument/2006/relationships/tags" Target="../tags/tag7.xml"/><Relationship Id="rId10" Type="http://schemas.openxmlformats.org/officeDocument/2006/relationships/tags" Target="../tags/tag6.xml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6" Type="http://schemas.openxmlformats.org/officeDocument/2006/relationships/tags" Target="../tags/tag35.xml"/><Relationship Id="rId5" Type="http://schemas.openxmlformats.org/officeDocument/2006/relationships/tags" Target="../tags/tag34.xml"/><Relationship Id="rId4" Type="http://schemas.openxmlformats.org/officeDocument/2006/relationships/tags" Target="../tags/tag33.xml"/><Relationship Id="rId3" Type="http://schemas.openxmlformats.org/officeDocument/2006/relationships/tags" Target="../tags/tag32.xml"/><Relationship Id="rId2" Type="http://schemas.openxmlformats.org/officeDocument/2006/relationships/tags" Target="../tags/tag31.xml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7" Type="http://schemas.openxmlformats.org/officeDocument/2006/relationships/tags" Target="../tags/tag41.xml"/><Relationship Id="rId6" Type="http://schemas.openxmlformats.org/officeDocument/2006/relationships/tags" Target="../tags/tag40.xml"/><Relationship Id="rId5" Type="http://schemas.openxmlformats.org/officeDocument/2006/relationships/tags" Target="../tags/tag39.xml"/><Relationship Id="rId4" Type="http://schemas.openxmlformats.org/officeDocument/2006/relationships/tags" Target="../tags/tag38.xml"/><Relationship Id="rId3" Type="http://schemas.openxmlformats.org/officeDocument/2006/relationships/tags" Target="../tags/tag37.xml"/><Relationship Id="rId2" Type="http://schemas.openxmlformats.org/officeDocument/2006/relationships/tags" Target="../tags/tag36.xml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7" Type="http://schemas.openxmlformats.org/officeDocument/2006/relationships/tags" Target="../tags/tag47.xml"/><Relationship Id="rId6" Type="http://schemas.openxmlformats.org/officeDocument/2006/relationships/tags" Target="../tags/tag46.xml"/><Relationship Id="rId5" Type="http://schemas.openxmlformats.org/officeDocument/2006/relationships/tags" Target="../tags/tag45.xml"/><Relationship Id="rId4" Type="http://schemas.openxmlformats.org/officeDocument/2006/relationships/tags" Target="../tags/tag44.xml"/><Relationship Id="rId3" Type="http://schemas.openxmlformats.org/officeDocument/2006/relationships/tags" Target="../tags/tag43.xml"/><Relationship Id="rId2" Type="http://schemas.openxmlformats.org/officeDocument/2006/relationships/tags" Target="../tags/tag42.xml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9" Type="http://schemas.openxmlformats.org/officeDocument/2006/relationships/tags" Target="../tags/tag55.xml"/><Relationship Id="rId8" Type="http://schemas.openxmlformats.org/officeDocument/2006/relationships/tags" Target="../tags/tag54.xml"/><Relationship Id="rId7" Type="http://schemas.openxmlformats.org/officeDocument/2006/relationships/tags" Target="../tags/tag53.xml"/><Relationship Id="rId6" Type="http://schemas.openxmlformats.org/officeDocument/2006/relationships/tags" Target="../tags/tag52.xml"/><Relationship Id="rId5" Type="http://schemas.openxmlformats.org/officeDocument/2006/relationships/tags" Target="../tags/tag51.xml"/><Relationship Id="rId4" Type="http://schemas.openxmlformats.org/officeDocument/2006/relationships/tags" Target="../tags/tag50.xml"/><Relationship Id="rId3" Type="http://schemas.openxmlformats.org/officeDocument/2006/relationships/tags" Target="../tags/tag49.xml"/><Relationship Id="rId2" Type="http://schemas.openxmlformats.org/officeDocument/2006/relationships/tags" Target="../tags/tag48.xml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5" Type="http://schemas.openxmlformats.org/officeDocument/2006/relationships/tags" Target="../tags/tag59.xml"/><Relationship Id="rId4" Type="http://schemas.openxmlformats.org/officeDocument/2006/relationships/tags" Target="../tags/tag58.xml"/><Relationship Id="rId3" Type="http://schemas.openxmlformats.org/officeDocument/2006/relationships/tags" Target="../tags/tag57.xml"/><Relationship Id="rId2" Type="http://schemas.openxmlformats.org/officeDocument/2006/relationships/tags" Target="../tags/tag56.xml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4" Type="http://schemas.openxmlformats.org/officeDocument/2006/relationships/tags" Target="../tags/tag62.xml"/><Relationship Id="rId3" Type="http://schemas.openxmlformats.org/officeDocument/2006/relationships/tags" Target="../tags/tag61.xml"/><Relationship Id="rId2" Type="http://schemas.openxmlformats.org/officeDocument/2006/relationships/tags" Target="../tags/tag60.xml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7" Type="http://schemas.openxmlformats.org/officeDocument/2006/relationships/tags" Target="../tags/tag68.xml"/><Relationship Id="rId6" Type="http://schemas.openxmlformats.org/officeDocument/2006/relationships/tags" Target="../tags/tag67.xml"/><Relationship Id="rId5" Type="http://schemas.openxmlformats.org/officeDocument/2006/relationships/tags" Target="../tags/tag66.xml"/><Relationship Id="rId4" Type="http://schemas.openxmlformats.org/officeDocument/2006/relationships/tags" Target="../tags/tag65.xml"/><Relationship Id="rId3" Type="http://schemas.openxmlformats.org/officeDocument/2006/relationships/tags" Target="../tags/tag64.xml"/><Relationship Id="rId2" Type="http://schemas.openxmlformats.org/officeDocument/2006/relationships/tags" Target="../tags/tag63.xml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6" Type="http://schemas.openxmlformats.org/officeDocument/2006/relationships/tags" Target="../tags/tag73.xml"/><Relationship Id="rId5" Type="http://schemas.openxmlformats.org/officeDocument/2006/relationships/tags" Target="../tags/tag72.xml"/><Relationship Id="rId4" Type="http://schemas.openxmlformats.org/officeDocument/2006/relationships/tags" Target="../tags/tag71.xml"/><Relationship Id="rId3" Type="http://schemas.openxmlformats.org/officeDocument/2006/relationships/tags" Target="../tags/tag70.xml"/><Relationship Id="rId2" Type="http://schemas.openxmlformats.org/officeDocument/2006/relationships/tags" Target="../tags/tag69.xml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5" Type="http://schemas.openxmlformats.org/officeDocument/2006/relationships/tags" Target="../tags/tag77.xml"/><Relationship Id="rId4" Type="http://schemas.openxmlformats.org/officeDocument/2006/relationships/tags" Target="../tags/tag76.xml"/><Relationship Id="rId3" Type="http://schemas.openxmlformats.org/officeDocument/2006/relationships/tags" Target="../tags/tag75.xml"/><Relationship Id="rId2" Type="http://schemas.openxmlformats.org/officeDocument/2006/relationships/tags" Target="../tags/tag74.xml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9" Type="http://schemas.openxmlformats.org/officeDocument/2006/relationships/tags" Target="../tags/tag84.xml"/><Relationship Id="rId8" Type="http://schemas.openxmlformats.org/officeDocument/2006/relationships/tags" Target="../tags/tag83.xml"/><Relationship Id="rId7" Type="http://schemas.openxmlformats.org/officeDocument/2006/relationships/tags" Target="../tags/tag82.xml"/><Relationship Id="rId6" Type="http://schemas.openxmlformats.org/officeDocument/2006/relationships/tags" Target="../tags/tag81.xml"/><Relationship Id="rId5" Type="http://schemas.openxmlformats.org/officeDocument/2006/relationships/image" Target="../media/image7.png"/><Relationship Id="rId4" Type="http://schemas.openxmlformats.org/officeDocument/2006/relationships/tags" Target="../tags/tag80.xml"/><Relationship Id="rId3" Type="http://schemas.openxmlformats.org/officeDocument/2006/relationships/tags" Target="../tags/tag79.xml"/><Relationship Id="rId2" Type="http://schemas.openxmlformats.org/officeDocument/2006/relationships/tags" Target="../tags/tag78.xml"/><Relationship Id="rId11" Type="http://schemas.openxmlformats.org/officeDocument/2006/relationships/tags" Target="../tags/tag86.xml"/><Relationship Id="rId10" Type="http://schemas.openxmlformats.org/officeDocument/2006/relationships/tags" Target="../tags/tag85.xml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8" Type="http://schemas.openxmlformats.org/officeDocument/2006/relationships/tags" Target="../tags/tag92.xml"/><Relationship Id="rId7" Type="http://schemas.openxmlformats.org/officeDocument/2006/relationships/tags" Target="../tags/tag91.xml"/><Relationship Id="rId6" Type="http://schemas.openxmlformats.org/officeDocument/2006/relationships/tags" Target="../tags/tag90.xml"/><Relationship Id="rId5" Type="http://schemas.openxmlformats.org/officeDocument/2006/relationships/tags" Target="../tags/tag89.xml"/><Relationship Id="rId4" Type="http://schemas.openxmlformats.org/officeDocument/2006/relationships/tags" Target="../tags/tag88.xml"/><Relationship Id="rId3" Type="http://schemas.openxmlformats.org/officeDocument/2006/relationships/image" Target="../media/image8.png"/><Relationship Id="rId2" Type="http://schemas.openxmlformats.org/officeDocument/2006/relationships/tags" Target="../tags/tag87.xml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9" Type="http://schemas.openxmlformats.org/officeDocument/2006/relationships/tags" Target="../tags/tag99.xml"/><Relationship Id="rId8" Type="http://schemas.openxmlformats.org/officeDocument/2006/relationships/tags" Target="../tags/tag98.xml"/><Relationship Id="rId7" Type="http://schemas.openxmlformats.org/officeDocument/2006/relationships/tags" Target="../tags/tag97.xml"/><Relationship Id="rId6" Type="http://schemas.openxmlformats.org/officeDocument/2006/relationships/tags" Target="../tags/tag96.xml"/><Relationship Id="rId5" Type="http://schemas.openxmlformats.org/officeDocument/2006/relationships/tags" Target="../tags/tag95.xml"/><Relationship Id="rId4" Type="http://schemas.openxmlformats.org/officeDocument/2006/relationships/image" Target="../media/image9.png"/><Relationship Id="rId3" Type="http://schemas.openxmlformats.org/officeDocument/2006/relationships/tags" Target="../tags/tag94.xml"/><Relationship Id="rId2" Type="http://schemas.openxmlformats.org/officeDocument/2006/relationships/tags" Target="../tags/tag93.xml"/><Relationship Id="rId10" Type="http://schemas.openxmlformats.org/officeDocument/2006/relationships/tags" Target="../tags/tag100.xml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9" Type="http://schemas.openxmlformats.org/officeDocument/2006/relationships/tags" Target="../tags/tag106.xml"/><Relationship Id="rId8" Type="http://schemas.openxmlformats.org/officeDocument/2006/relationships/tags" Target="../tags/tag105.xml"/><Relationship Id="rId7" Type="http://schemas.openxmlformats.org/officeDocument/2006/relationships/tags" Target="../tags/tag104.xml"/><Relationship Id="rId6" Type="http://schemas.openxmlformats.org/officeDocument/2006/relationships/image" Target="../media/image11.png"/><Relationship Id="rId5" Type="http://schemas.openxmlformats.org/officeDocument/2006/relationships/tags" Target="../tags/tag103.xml"/><Relationship Id="rId4" Type="http://schemas.openxmlformats.org/officeDocument/2006/relationships/image" Target="../media/image10.png"/><Relationship Id="rId3" Type="http://schemas.openxmlformats.org/officeDocument/2006/relationships/tags" Target="../tags/tag102.xml"/><Relationship Id="rId2" Type="http://schemas.openxmlformats.org/officeDocument/2006/relationships/tags" Target="../tags/tag101.xml"/><Relationship Id="rId12" Type="http://schemas.openxmlformats.org/officeDocument/2006/relationships/tags" Target="../tags/tag109.xml"/><Relationship Id="rId11" Type="http://schemas.openxmlformats.org/officeDocument/2006/relationships/tags" Target="../tags/tag108.xml"/><Relationship Id="rId10" Type="http://schemas.openxmlformats.org/officeDocument/2006/relationships/tags" Target="../tags/tag107.xml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9" Type="http://schemas.openxmlformats.org/officeDocument/2006/relationships/tags" Target="../tags/tag115.xml"/><Relationship Id="rId8" Type="http://schemas.openxmlformats.org/officeDocument/2006/relationships/tags" Target="../tags/tag114.xml"/><Relationship Id="rId7" Type="http://schemas.openxmlformats.org/officeDocument/2006/relationships/image" Target="../media/image13.png"/><Relationship Id="rId6" Type="http://schemas.openxmlformats.org/officeDocument/2006/relationships/tags" Target="../tags/tag113.xml"/><Relationship Id="rId5" Type="http://schemas.openxmlformats.org/officeDocument/2006/relationships/image" Target="../media/image12.png"/><Relationship Id="rId4" Type="http://schemas.openxmlformats.org/officeDocument/2006/relationships/tags" Target="../tags/tag112.xml"/><Relationship Id="rId3" Type="http://schemas.openxmlformats.org/officeDocument/2006/relationships/tags" Target="../tags/tag111.xml"/><Relationship Id="rId2" Type="http://schemas.openxmlformats.org/officeDocument/2006/relationships/tags" Target="../tags/tag110.xml"/><Relationship Id="rId16" Type="http://schemas.openxmlformats.org/officeDocument/2006/relationships/tags" Target="../tags/tag122.xml"/><Relationship Id="rId15" Type="http://schemas.openxmlformats.org/officeDocument/2006/relationships/tags" Target="../tags/tag121.xml"/><Relationship Id="rId14" Type="http://schemas.openxmlformats.org/officeDocument/2006/relationships/tags" Target="../tags/tag120.xml"/><Relationship Id="rId13" Type="http://schemas.openxmlformats.org/officeDocument/2006/relationships/tags" Target="../tags/tag119.xml"/><Relationship Id="rId12" Type="http://schemas.openxmlformats.org/officeDocument/2006/relationships/tags" Target="../tags/tag118.xml"/><Relationship Id="rId11" Type="http://schemas.openxmlformats.org/officeDocument/2006/relationships/tags" Target="../tags/tag117.xml"/><Relationship Id="rId10" Type="http://schemas.openxmlformats.org/officeDocument/2006/relationships/tags" Target="../tags/tag116.xml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9" Type="http://schemas.openxmlformats.org/officeDocument/2006/relationships/tags" Target="../tags/tag129.xml"/><Relationship Id="rId8" Type="http://schemas.openxmlformats.org/officeDocument/2006/relationships/tags" Target="../tags/tag128.xml"/><Relationship Id="rId7" Type="http://schemas.openxmlformats.org/officeDocument/2006/relationships/tags" Target="../tags/tag127.xml"/><Relationship Id="rId6" Type="http://schemas.openxmlformats.org/officeDocument/2006/relationships/tags" Target="../tags/tag126.xml"/><Relationship Id="rId5" Type="http://schemas.openxmlformats.org/officeDocument/2006/relationships/tags" Target="../tags/tag125.xml"/><Relationship Id="rId4" Type="http://schemas.openxmlformats.org/officeDocument/2006/relationships/image" Target="../media/image14.png"/><Relationship Id="rId3" Type="http://schemas.openxmlformats.org/officeDocument/2006/relationships/tags" Target="../tags/tag124.xml"/><Relationship Id="rId2" Type="http://schemas.openxmlformats.org/officeDocument/2006/relationships/tags" Target="../tags/tag123.xml"/><Relationship Id="rId11" Type="http://schemas.openxmlformats.org/officeDocument/2006/relationships/tags" Target="../tags/tag131.xml"/><Relationship Id="rId10" Type="http://schemas.openxmlformats.org/officeDocument/2006/relationships/tags" Target="../tags/tag130.xml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9" Type="http://schemas.openxmlformats.org/officeDocument/2006/relationships/tags" Target="../tags/tag137.xml"/><Relationship Id="rId8" Type="http://schemas.openxmlformats.org/officeDocument/2006/relationships/tags" Target="../tags/tag136.xml"/><Relationship Id="rId7" Type="http://schemas.openxmlformats.org/officeDocument/2006/relationships/image" Target="../media/image13.png"/><Relationship Id="rId6" Type="http://schemas.openxmlformats.org/officeDocument/2006/relationships/tags" Target="../tags/tag135.xml"/><Relationship Id="rId5" Type="http://schemas.openxmlformats.org/officeDocument/2006/relationships/image" Target="../media/image12.png"/><Relationship Id="rId4" Type="http://schemas.openxmlformats.org/officeDocument/2006/relationships/tags" Target="../tags/tag134.xml"/><Relationship Id="rId3" Type="http://schemas.openxmlformats.org/officeDocument/2006/relationships/tags" Target="../tags/tag133.xml"/><Relationship Id="rId2" Type="http://schemas.openxmlformats.org/officeDocument/2006/relationships/tags" Target="../tags/tag132.xml"/><Relationship Id="rId18" Type="http://schemas.openxmlformats.org/officeDocument/2006/relationships/tags" Target="../tags/tag146.xml"/><Relationship Id="rId17" Type="http://schemas.openxmlformats.org/officeDocument/2006/relationships/tags" Target="../tags/tag145.xml"/><Relationship Id="rId16" Type="http://schemas.openxmlformats.org/officeDocument/2006/relationships/tags" Target="../tags/tag144.xml"/><Relationship Id="rId15" Type="http://schemas.openxmlformats.org/officeDocument/2006/relationships/tags" Target="../tags/tag143.xml"/><Relationship Id="rId14" Type="http://schemas.openxmlformats.org/officeDocument/2006/relationships/tags" Target="../tags/tag142.xml"/><Relationship Id="rId13" Type="http://schemas.openxmlformats.org/officeDocument/2006/relationships/tags" Target="../tags/tag141.xml"/><Relationship Id="rId12" Type="http://schemas.openxmlformats.org/officeDocument/2006/relationships/tags" Target="../tags/tag140.xml"/><Relationship Id="rId11" Type="http://schemas.openxmlformats.org/officeDocument/2006/relationships/tags" Target="../tags/tag139.xml"/><Relationship Id="rId10" Type="http://schemas.openxmlformats.org/officeDocument/2006/relationships/tags" Target="../tags/tag138.xml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9" Type="http://schemas.openxmlformats.org/officeDocument/2006/relationships/tags" Target="../tags/tag153.xml"/><Relationship Id="rId8" Type="http://schemas.openxmlformats.org/officeDocument/2006/relationships/tags" Target="../tags/tag152.xml"/><Relationship Id="rId7" Type="http://schemas.openxmlformats.org/officeDocument/2006/relationships/tags" Target="../tags/tag151.xml"/><Relationship Id="rId6" Type="http://schemas.openxmlformats.org/officeDocument/2006/relationships/tags" Target="../tags/tag150.xml"/><Relationship Id="rId5" Type="http://schemas.openxmlformats.org/officeDocument/2006/relationships/tags" Target="../tags/tag149.xml"/><Relationship Id="rId4" Type="http://schemas.openxmlformats.org/officeDocument/2006/relationships/image" Target="../media/image15.png"/><Relationship Id="rId3" Type="http://schemas.openxmlformats.org/officeDocument/2006/relationships/tags" Target="../tags/tag148.xml"/><Relationship Id="rId2" Type="http://schemas.openxmlformats.org/officeDocument/2006/relationships/tags" Target="../tags/tag147.xml"/><Relationship Id="rId10" Type="http://schemas.openxmlformats.org/officeDocument/2006/relationships/tags" Target="../tags/tag154.xml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showMasterPhAnim="0" showMasterSp="0">
  <p:cSld name="标题幻灯片">
    <p:bg>
      <p:bgPr>
        <a:solidFill>
          <a:schemeClr val="bg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/>
          </p:cNvPicPr>
          <p:nvPr/>
        </p:nvPicPr>
        <p:blipFill>
          <a:blip r:embed="rId2"/>
          <a:srcRect b="3795"/>
          <a:stretch>
            <a:fillRect/>
          </a:stretch>
        </p:blipFill>
        <p:spPr>
          <a:xfrm>
            <a:off x="0" y="260350"/>
            <a:ext cx="12192000" cy="65976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51" name="标题 2050"/>
          <p:cNvSpPr>
            <a:spLocks noGrp="1"/>
          </p:cNvSpPr>
          <p:nvPr>
            <p:ph type="ctrTitle"/>
          </p:nvPr>
        </p:nvSpPr>
        <p:spPr>
          <a:xfrm>
            <a:off x="624417" y="620713"/>
            <a:ext cx="10943167" cy="1082675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lvl1pPr lvl="0" algn="l">
              <a:defRPr kern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052" name="副标题 2051"/>
          <p:cNvSpPr>
            <a:spLocks noGrp="1"/>
          </p:cNvSpPr>
          <p:nvPr>
            <p:ph type="subTitle" idx="1"/>
          </p:nvPr>
        </p:nvSpPr>
        <p:spPr>
          <a:xfrm>
            <a:off x="626533" y="1843088"/>
            <a:ext cx="10949517" cy="981075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marL="0" lvl="0" indent="0" algn="l">
              <a:buNone/>
              <a:defRPr kern="1200">
                <a:solidFill>
                  <a:schemeClr val="tx1"/>
                </a:solidFill>
              </a:defRPr>
            </a:lvl1pPr>
            <a:lvl2pPr marL="457200" lvl="1" indent="-457200" algn="ctr">
              <a:buNone/>
              <a:defRPr kern="1200">
                <a:solidFill>
                  <a:schemeClr val="tx1"/>
                </a:solidFill>
              </a:defRPr>
            </a:lvl2pPr>
            <a:lvl3pPr marL="914400" lvl="2" indent="-914400" algn="ctr">
              <a:buNone/>
              <a:defRPr kern="1200">
                <a:solidFill>
                  <a:schemeClr val="tx1"/>
                </a:solidFill>
              </a:defRPr>
            </a:lvl3pPr>
            <a:lvl4pPr marL="1371600" lvl="3" indent="-1371600" algn="ctr">
              <a:buNone/>
              <a:defRPr kern="1200">
                <a:solidFill>
                  <a:schemeClr val="tx1"/>
                </a:solidFill>
              </a:defRPr>
            </a:lvl4pPr>
            <a:lvl5pPr marL="1828800" lvl="4" indent="-1828800" algn="ctr">
              <a:buNone/>
              <a:defRPr kern="1200">
                <a:solidFill>
                  <a:schemeClr val="tx1"/>
                </a:solidFill>
              </a:defRPr>
            </a:lvl5pPr>
          </a:lstStyle>
          <a:p>
            <a:pPr lvl="0"/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2053" name="日期占位符 2052"/>
          <p:cNvSpPr>
            <a:spLocks noGrp="1"/>
          </p:cNvSpPr>
          <p:nvPr>
            <p:ph type="dt" sz="half" idx="2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fld id="{48A87A34-81AB-432B-8DAE-1953F412C126}" type="datetimeFigureOut">
              <a:rPr lang="en-US" dirty="0"/>
            </a:fld>
            <a:endParaRPr lang="en-US" dirty="0"/>
          </a:p>
        </p:txBody>
      </p:sp>
      <p:sp>
        <p:nvSpPr>
          <p:cNvPr id="2054" name="页脚占位符 2053"/>
          <p:cNvSpPr>
            <a:spLocks noGrp="1"/>
          </p:cNvSpPr>
          <p:nvPr>
            <p:ph type="ftr" sz="quarter" idx="3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endParaRPr lang="en-US" dirty="0"/>
          </a:p>
        </p:txBody>
      </p:sp>
      <p:sp>
        <p:nvSpPr>
          <p:cNvPr id="2055" name="灯片编号占位符 2054"/>
          <p:cNvSpPr>
            <a:spLocks noGrp="1"/>
          </p:cNvSpPr>
          <p:nvPr>
            <p:ph type="sldNum" sz="quarter" idx="4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fld id="{6D22F896-40B5-4ADD-8801-0D06FADFA095}" type="slidenum">
              <a:rPr lang="en-US" dirty="0"/>
            </a:fld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</a:fld>
            <a:endParaRPr 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</a:fld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</a:fld>
            <a:endParaRPr 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</a:fld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174750"/>
            <a:ext cx="5376672" cy="49530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05728" y="1174750"/>
            <a:ext cx="5376672" cy="49530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</a:fld>
            <a:endParaRPr 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</a:fld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5" y="1778438"/>
            <a:ext cx="4873575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5" y="2665379"/>
            <a:ext cx="4873575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9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9" y="2665379"/>
            <a:ext cx="4897576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</a:fld>
            <a:endParaRPr lang="en-US" dirty="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</a:fld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</a:fld>
            <a:endParaRPr lang="en-US" dirty="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</a:fld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</a:fld>
            <a:endParaRPr lang="en-US" dirty="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</a:fld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</a:fld>
            <a:endParaRPr 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</a:fld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</a:fld>
            <a:endParaRPr 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</a:fld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</a:fld>
            <a:endParaRPr 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</a:fld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190500"/>
            <a:ext cx="2743200" cy="593725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90500"/>
            <a:ext cx="8070573" cy="593725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</a:fld>
            <a:endParaRPr 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</a:fld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>
            <a:off x="3191094" y="3215926"/>
            <a:ext cx="619179" cy="2419976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5" cstate="email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>
            <a:off x="313815" y="1732131"/>
            <a:ext cx="817504" cy="3195104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7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>
            <a:off x="1503871" y="872741"/>
            <a:ext cx="525894" cy="2055385"/>
          </a:xfrm>
          <a:prstGeom prst="rect">
            <a:avLst/>
          </a:prstGeom>
        </p:spPr>
      </p:pic>
      <p:grpSp>
        <p:nvGrpSpPr>
          <p:cNvPr id="10" name="组合 9"/>
          <p:cNvGrpSpPr/>
          <p:nvPr>
            <p:custDataLst>
              <p:tags r:id="rId8"/>
            </p:custDataLst>
          </p:nvPr>
        </p:nvGrpSpPr>
        <p:grpSpPr>
          <a:xfrm>
            <a:off x="754286" y="2922448"/>
            <a:ext cx="1539971" cy="1461079"/>
            <a:chOff x="332942" y="2553983"/>
            <a:chExt cx="1549400" cy="1470025"/>
          </a:xfrm>
          <a:solidFill>
            <a:schemeClr val="accent3">
              <a:lumMod val="20000"/>
              <a:lumOff val="80000"/>
            </a:schemeClr>
          </a:solidFill>
        </p:grpSpPr>
        <p:sp>
          <p:nvSpPr>
            <p:cNvPr id="11" name="Rectangle 50"/>
            <p:cNvSpPr>
              <a:spLocks noChangeArrowheads="1"/>
            </p:cNvSpPr>
            <p:nvPr>
              <p:custDataLst>
                <p:tags r:id="rId9"/>
              </p:custDataLst>
            </p:nvPr>
          </p:nvSpPr>
          <p:spPr bwMode="auto">
            <a:xfrm>
              <a:off x="482167" y="3741433"/>
              <a:ext cx="1282700" cy="282575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2" name="Rectangle 51"/>
            <p:cNvSpPr>
              <a:spLocks noChangeArrowheads="1"/>
            </p:cNvSpPr>
            <p:nvPr>
              <p:custDataLst>
                <p:tags r:id="rId10"/>
              </p:custDataLst>
            </p:nvPr>
          </p:nvSpPr>
          <p:spPr bwMode="auto">
            <a:xfrm>
              <a:off x="332942" y="3446158"/>
              <a:ext cx="1282700" cy="282575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3" name="Rectangle 52"/>
            <p:cNvSpPr>
              <a:spLocks noChangeArrowheads="1"/>
            </p:cNvSpPr>
            <p:nvPr>
              <p:custDataLst>
                <p:tags r:id="rId11"/>
              </p:custDataLst>
            </p:nvPr>
          </p:nvSpPr>
          <p:spPr bwMode="auto">
            <a:xfrm>
              <a:off x="599642" y="3147708"/>
              <a:ext cx="1282700" cy="282575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4" name="Rectangle 53"/>
            <p:cNvSpPr>
              <a:spLocks noChangeArrowheads="1"/>
            </p:cNvSpPr>
            <p:nvPr>
              <p:custDataLst>
                <p:tags r:id="rId12"/>
              </p:custDataLst>
            </p:nvPr>
          </p:nvSpPr>
          <p:spPr bwMode="auto">
            <a:xfrm>
              <a:off x="475817" y="2849258"/>
              <a:ext cx="1282700" cy="282575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5" name="Rectangle 54"/>
            <p:cNvSpPr>
              <a:spLocks noChangeArrowheads="1"/>
            </p:cNvSpPr>
            <p:nvPr>
              <p:custDataLst>
                <p:tags r:id="rId13"/>
              </p:custDataLst>
            </p:nvPr>
          </p:nvSpPr>
          <p:spPr bwMode="auto">
            <a:xfrm>
              <a:off x="394855" y="2553983"/>
              <a:ext cx="1284288" cy="282575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sp>
        <p:nvSpPr>
          <p:cNvPr id="16" name="矩形 15"/>
          <p:cNvSpPr/>
          <p:nvPr>
            <p:custDataLst>
              <p:tags r:id="rId14"/>
            </p:custDataLst>
          </p:nvPr>
        </p:nvSpPr>
        <p:spPr>
          <a:xfrm>
            <a:off x="0" y="4229055"/>
            <a:ext cx="12204700" cy="262894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7" name="组合 16"/>
          <p:cNvGrpSpPr/>
          <p:nvPr>
            <p:custDataLst>
              <p:tags r:id="rId15"/>
            </p:custDataLst>
          </p:nvPr>
        </p:nvGrpSpPr>
        <p:grpSpPr>
          <a:xfrm>
            <a:off x="10720273" y="2582330"/>
            <a:ext cx="1126818" cy="1623142"/>
            <a:chOff x="4082414" y="1661808"/>
            <a:chExt cx="1639888" cy="2362200"/>
          </a:xfrm>
          <a:solidFill>
            <a:schemeClr val="accent3">
              <a:lumMod val="20000"/>
              <a:lumOff val="80000"/>
            </a:schemeClr>
          </a:solidFill>
        </p:grpSpPr>
        <p:sp>
          <p:nvSpPr>
            <p:cNvPr id="18" name="Rectangle 55"/>
            <p:cNvSpPr>
              <a:spLocks noChangeArrowheads="1"/>
            </p:cNvSpPr>
            <p:nvPr>
              <p:custDataLst>
                <p:tags r:id="rId16"/>
              </p:custDataLst>
            </p:nvPr>
          </p:nvSpPr>
          <p:spPr bwMode="auto">
            <a:xfrm>
              <a:off x="4317364" y="3741433"/>
              <a:ext cx="1287463" cy="282575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19" name="Rectangle 56"/>
            <p:cNvSpPr>
              <a:spLocks noChangeArrowheads="1"/>
            </p:cNvSpPr>
            <p:nvPr>
              <p:custDataLst>
                <p:tags r:id="rId17"/>
              </p:custDataLst>
            </p:nvPr>
          </p:nvSpPr>
          <p:spPr bwMode="auto">
            <a:xfrm>
              <a:off x="4169727" y="3446158"/>
              <a:ext cx="1285875" cy="282575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0" name="Rectangle 57"/>
            <p:cNvSpPr>
              <a:spLocks noChangeArrowheads="1"/>
            </p:cNvSpPr>
            <p:nvPr>
              <p:custDataLst>
                <p:tags r:id="rId18"/>
              </p:custDataLst>
            </p:nvPr>
          </p:nvSpPr>
          <p:spPr bwMode="auto">
            <a:xfrm>
              <a:off x="4436427" y="3147708"/>
              <a:ext cx="1285875" cy="282575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1" name="Rectangle 58"/>
            <p:cNvSpPr>
              <a:spLocks noChangeArrowheads="1"/>
            </p:cNvSpPr>
            <p:nvPr>
              <p:custDataLst>
                <p:tags r:id="rId19"/>
              </p:custDataLst>
            </p:nvPr>
          </p:nvSpPr>
          <p:spPr bwMode="auto">
            <a:xfrm>
              <a:off x="4311014" y="2849258"/>
              <a:ext cx="1287463" cy="282575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2" name="Rectangle 59"/>
            <p:cNvSpPr>
              <a:spLocks noChangeArrowheads="1"/>
            </p:cNvSpPr>
            <p:nvPr>
              <p:custDataLst>
                <p:tags r:id="rId20"/>
              </p:custDataLst>
            </p:nvPr>
          </p:nvSpPr>
          <p:spPr bwMode="auto">
            <a:xfrm>
              <a:off x="4231639" y="2553983"/>
              <a:ext cx="1285875" cy="282575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3" name="Rectangle 60"/>
            <p:cNvSpPr>
              <a:spLocks noChangeArrowheads="1"/>
            </p:cNvSpPr>
            <p:nvPr>
              <p:custDataLst>
                <p:tags r:id="rId21"/>
              </p:custDataLst>
            </p:nvPr>
          </p:nvSpPr>
          <p:spPr bwMode="auto">
            <a:xfrm>
              <a:off x="4082414" y="2258708"/>
              <a:ext cx="1285875" cy="282575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4" name="Rectangle 61"/>
            <p:cNvSpPr>
              <a:spLocks noChangeArrowheads="1"/>
            </p:cNvSpPr>
            <p:nvPr>
              <p:custDataLst>
                <p:tags r:id="rId22"/>
              </p:custDataLst>
            </p:nvPr>
          </p:nvSpPr>
          <p:spPr bwMode="auto">
            <a:xfrm>
              <a:off x="4349114" y="1960258"/>
              <a:ext cx="1285875" cy="282575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25" name="Rectangle 62"/>
            <p:cNvSpPr>
              <a:spLocks noChangeArrowheads="1"/>
            </p:cNvSpPr>
            <p:nvPr>
              <p:custDataLst>
                <p:tags r:id="rId23"/>
              </p:custDataLst>
            </p:nvPr>
          </p:nvSpPr>
          <p:spPr bwMode="auto">
            <a:xfrm>
              <a:off x="4225289" y="1661808"/>
              <a:ext cx="1285875" cy="282575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sp>
        <p:nvSpPr>
          <p:cNvPr id="26" name="矩形: 圆角 25"/>
          <p:cNvSpPr/>
          <p:nvPr>
            <p:custDataLst>
              <p:tags r:id="rId24"/>
            </p:custDataLst>
          </p:nvPr>
        </p:nvSpPr>
        <p:spPr>
          <a:xfrm>
            <a:off x="1990681" y="5095699"/>
            <a:ext cx="1418700" cy="193563"/>
          </a:xfrm>
          <a:prstGeom prst="roundRect">
            <a:avLst>
              <a:gd name="adj" fmla="val 50000"/>
            </a:avLst>
          </a:prstGeom>
          <a:solidFill>
            <a:schemeClr val="accent4">
              <a:lumMod val="75000"/>
              <a:alpha val="5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cxnSp>
        <p:nvCxnSpPr>
          <p:cNvPr id="28" name="直接连接符 27"/>
          <p:cNvCxnSpPr/>
          <p:nvPr>
            <p:custDataLst>
              <p:tags r:id="rId25"/>
            </p:custDataLst>
          </p:nvPr>
        </p:nvCxnSpPr>
        <p:spPr>
          <a:xfrm>
            <a:off x="7443226" y="3321230"/>
            <a:ext cx="2584694" cy="0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1" name="组合 30"/>
          <p:cNvGrpSpPr/>
          <p:nvPr>
            <p:custDataLst>
              <p:tags r:id="rId26"/>
            </p:custDataLst>
          </p:nvPr>
        </p:nvGrpSpPr>
        <p:grpSpPr>
          <a:xfrm>
            <a:off x="1898687" y="1796716"/>
            <a:ext cx="2175916" cy="3397921"/>
            <a:chOff x="1898687" y="1796716"/>
            <a:chExt cx="2175916" cy="3397921"/>
          </a:xfrm>
        </p:grpSpPr>
        <p:pic>
          <p:nvPicPr>
            <p:cNvPr id="27" name="图片 26"/>
            <p:cNvPicPr>
              <a:picLocks noChangeAspect="1"/>
            </p:cNvPicPr>
            <p:nvPr>
              <p:custDataLst>
                <p:tags r:id="rId27"/>
              </p:custDataLst>
            </p:nvPr>
          </p:nvPicPr>
          <p:blipFill>
            <a:blip r:embed="rId28" cstate="email"/>
            <a:stretch>
              <a:fillRect/>
            </a:stretch>
          </p:blipFill>
          <p:spPr>
            <a:xfrm>
              <a:off x="1898687" y="1796716"/>
              <a:ext cx="2175916" cy="3397921"/>
            </a:xfrm>
            <a:prstGeom prst="rect">
              <a:avLst/>
            </a:prstGeom>
          </p:spPr>
        </p:pic>
        <p:sp>
          <p:nvSpPr>
            <p:cNvPr id="29" name="椭圆 28"/>
            <p:cNvSpPr/>
            <p:nvPr>
              <p:custDataLst>
                <p:tags r:id="rId29"/>
              </p:custDataLst>
            </p:nvPr>
          </p:nvSpPr>
          <p:spPr>
            <a:xfrm>
              <a:off x="2771774" y="2214988"/>
              <a:ext cx="92075" cy="86886"/>
            </a:xfrm>
            <a:prstGeom prst="ellipse">
              <a:avLst/>
            </a:prstGeom>
            <a:solidFill>
              <a:srgbClr val="FFA89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0" name="椭圆 29"/>
            <p:cNvSpPr/>
            <p:nvPr>
              <p:custDataLst>
                <p:tags r:id="rId30"/>
              </p:custDataLst>
            </p:nvPr>
          </p:nvSpPr>
          <p:spPr>
            <a:xfrm>
              <a:off x="2523022" y="2211814"/>
              <a:ext cx="92075" cy="86886"/>
            </a:xfrm>
            <a:prstGeom prst="ellipse">
              <a:avLst/>
            </a:prstGeom>
            <a:solidFill>
              <a:srgbClr val="FFA89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1"/>
            </p:custDataLst>
          </p:nvPr>
        </p:nvSpPr>
        <p:spPr>
          <a:xfrm>
            <a:off x="4343400" y="2224514"/>
            <a:ext cx="5684520" cy="842411"/>
          </a:xfrm>
        </p:spPr>
        <p:txBody>
          <a:bodyPr wrap="square" anchor="b">
            <a:normAutofit/>
          </a:bodyPr>
          <a:lstStyle>
            <a:lvl1pPr algn="ctr">
              <a:defRPr sz="54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32"/>
            </p:custDataLst>
          </p:nvPr>
        </p:nvSpPr>
        <p:spPr>
          <a:xfrm>
            <a:off x="4343400" y="3159000"/>
            <a:ext cx="3009900" cy="341632"/>
          </a:xfrm>
        </p:spPr>
        <p:txBody>
          <a:bodyPr wrap="square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>
            <p:custDataLst>
              <p:tags r:id="rId2"/>
            </p:custDataLst>
          </p:nvPr>
        </p:nvSpPr>
        <p:spPr>
          <a:xfrm>
            <a:off x="0" y="2578554"/>
            <a:ext cx="12192000" cy="234178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924050" y="3042444"/>
            <a:ext cx="4883150" cy="925511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zh-CN" altLang="en-US" dirty="0"/>
              <a:t>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1924050" y="4045743"/>
            <a:ext cx="4883150" cy="343813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744961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615609"/>
            <a:ext cx="5157787" cy="3574054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744961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615609"/>
            <a:ext cx="5183188" cy="3574054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 dirty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 panose="020B050302020402020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7" y="457200"/>
            <a:ext cx="4165200" cy="1600200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4000" y="457200"/>
            <a:ext cx="6170400" cy="540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7" y="2057400"/>
            <a:ext cx="4165200" cy="38115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9824484" y="365125"/>
            <a:ext cx="1529316" cy="5811838"/>
          </a:xfrm>
        </p:spPr>
        <p:txBody>
          <a:bodyPr vert="eaVert">
            <a:normAutofit/>
          </a:bodyPr>
          <a:lstStyle>
            <a:lvl1pPr>
              <a:defRPr sz="3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8879958" cy="5811838"/>
          </a:xfrm>
        </p:spPr>
        <p:txBody>
          <a:bodyPr vert="eaVert"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0" y="3164114"/>
            <a:ext cx="12204700" cy="248978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0" name="组合 9"/>
          <p:cNvGrpSpPr/>
          <p:nvPr>
            <p:custDataLst>
              <p:tags r:id="rId3"/>
            </p:custDataLst>
          </p:nvPr>
        </p:nvGrpSpPr>
        <p:grpSpPr>
          <a:xfrm>
            <a:off x="2880673" y="1204098"/>
            <a:ext cx="5298129" cy="4142601"/>
            <a:chOff x="2880673" y="1204098"/>
            <a:chExt cx="5298129" cy="4142601"/>
          </a:xfrm>
        </p:grpSpPr>
        <p:pic>
          <p:nvPicPr>
            <p:cNvPr id="7" name="图片 6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5" cstate="email"/>
            <a:stretch>
              <a:fillRect/>
            </a:stretch>
          </p:blipFill>
          <p:spPr>
            <a:xfrm>
              <a:off x="2880673" y="1204098"/>
              <a:ext cx="5298129" cy="4142601"/>
            </a:xfrm>
            <a:prstGeom prst="rect">
              <a:avLst/>
            </a:prstGeom>
          </p:spPr>
        </p:pic>
        <p:sp>
          <p:nvSpPr>
            <p:cNvPr id="8" name="椭圆 7"/>
            <p:cNvSpPr/>
            <p:nvPr>
              <p:custDataLst>
                <p:tags r:id="rId6"/>
              </p:custDataLst>
            </p:nvPr>
          </p:nvSpPr>
          <p:spPr>
            <a:xfrm>
              <a:off x="3836502" y="2002264"/>
              <a:ext cx="92075" cy="86886"/>
            </a:xfrm>
            <a:prstGeom prst="ellipse">
              <a:avLst/>
            </a:prstGeom>
            <a:solidFill>
              <a:srgbClr val="FFA89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" name="椭圆 8"/>
            <p:cNvSpPr/>
            <p:nvPr>
              <p:custDataLst>
                <p:tags r:id="rId7"/>
              </p:custDataLst>
            </p:nvPr>
          </p:nvSpPr>
          <p:spPr>
            <a:xfrm>
              <a:off x="3575050" y="1989564"/>
              <a:ext cx="92075" cy="86886"/>
            </a:xfrm>
            <a:prstGeom prst="ellipse">
              <a:avLst/>
            </a:prstGeom>
            <a:solidFill>
              <a:srgbClr val="FFA89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4991100" y="1787525"/>
            <a:ext cx="3162300" cy="1325563"/>
          </a:xfrm>
        </p:spPr>
        <p:txBody>
          <a:bodyPr>
            <a:normAutofit/>
          </a:bodyPr>
          <a:lstStyle>
            <a:lvl1pPr algn="ctr">
              <a:defRPr sz="44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zh-CN" altLang="en-US" dirty="0"/>
              <a:t>编辑标题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3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 flipV="1">
            <a:off x="175260" y="359410"/>
            <a:ext cx="541655" cy="15779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838200" y="359410"/>
            <a:ext cx="10515600" cy="1325563"/>
          </a:xfrm>
        </p:spPr>
        <p:txBody>
          <a:bodyPr/>
          <a:lstStyle>
            <a:lvl1pPr>
              <a:defRPr baseline="0"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0635"/>
            <a:ext cx="2743200" cy="36512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0635"/>
            <a:ext cx="4114800" cy="365125"/>
          </a:xfrm>
        </p:spPr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0635"/>
            <a:ext cx="2743200" cy="36512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pic>
        <p:nvPicPr>
          <p:cNvPr id="7" name="图片 6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3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>
            <a:off x="11471910" y="5048250"/>
            <a:ext cx="541655" cy="15779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292800" y="306105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27" name="图片 26" descr="图片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4"/>
          <a:srcRect/>
          <a:stretch>
            <a:fillRect/>
          </a:stretch>
        </p:blipFill>
        <p:spPr>
          <a:xfrm flipV="1">
            <a:off x="10959465" y="306070"/>
            <a:ext cx="938530" cy="1356995"/>
          </a:xfrm>
          <a:prstGeom prst="rect">
            <a:avLst/>
          </a:prstGeom>
        </p:spPr>
      </p:pic>
      <p:pic>
        <p:nvPicPr>
          <p:cNvPr id="18" name="图片 17" descr="图片2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/>
          <a:stretch>
            <a:fillRect/>
          </a:stretch>
        </p:blipFill>
        <p:spPr>
          <a:xfrm>
            <a:off x="291465" y="5196840"/>
            <a:ext cx="938530" cy="135699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281600" y="1243485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-24765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altLang="zh-CN" dirty="0">
              <a:sym typeface="+mn-ea"/>
            </a:endParaRPr>
          </a:p>
        </p:txBody>
      </p:sp>
      <p:pic>
        <p:nvPicPr>
          <p:cNvPr id="27" name="图片 26" descr="图片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4"/>
          <a:srcRect/>
          <a:stretch>
            <a:fillRect/>
          </a:stretch>
        </p:blipFill>
        <p:spPr>
          <a:xfrm rot="5400000" flipV="1">
            <a:off x="11065510" y="5745480"/>
            <a:ext cx="866775" cy="1368425"/>
          </a:xfrm>
          <a:prstGeom prst="rect">
            <a:avLst/>
          </a:prstGeom>
        </p:spPr>
      </p:pic>
      <p:pic>
        <p:nvPicPr>
          <p:cNvPr id="28" name="图片 27" descr="图片2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6"/>
          <a:srcRect/>
          <a:stretch>
            <a:fillRect/>
          </a:stretch>
        </p:blipFill>
        <p:spPr>
          <a:xfrm rot="16200000" flipV="1">
            <a:off x="151130" y="-120650"/>
            <a:ext cx="777875" cy="112966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558435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单击编辑标题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13435" y="6356350"/>
            <a:ext cx="2743200" cy="36512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13835" y="6356350"/>
            <a:ext cx="4114800" cy="365125"/>
          </a:xfrm>
        </p:spPr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585835" y="6356350"/>
            <a:ext cx="2743200" cy="36512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1"/>
            </p:custDataLst>
          </p:nvPr>
        </p:nvSpPr>
        <p:spPr>
          <a:xfrm>
            <a:off x="562035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2"/>
            </p:custDataLst>
          </p:nvPr>
        </p:nvSpPr>
        <p:spPr>
          <a:xfrm>
            <a:off x="5076435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40" name="组合 39"/>
          <p:cNvGrpSpPr/>
          <p:nvPr userDrawn="1">
            <p:custDataLst>
              <p:tags r:id="rId3"/>
            </p:custDataLst>
          </p:nvPr>
        </p:nvGrpSpPr>
        <p:grpSpPr>
          <a:xfrm>
            <a:off x="-2540" y="100965"/>
            <a:ext cx="1247140" cy="610235"/>
            <a:chOff x="-4" y="159"/>
            <a:chExt cx="1964" cy="961"/>
          </a:xfrm>
        </p:grpSpPr>
        <p:pic>
          <p:nvPicPr>
            <p:cNvPr id="32" name="图片 3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5">
              <a:duotone>
                <a:prstClr val="black"/>
                <a:srgbClr val="D9C3A5">
                  <a:tint val="50000"/>
                  <a:satMod val="180000"/>
                </a:srgbClr>
              </a:duotone>
            </a:blip>
            <a:stretch>
              <a:fillRect/>
            </a:stretch>
          </p:blipFill>
          <p:spPr>
            <a:xfrm rot="16200000" flipV="1">
              <a:off x="739" y="-584"/>
              <a:ext cx="479" cy="1964"/>
            </a:xfrm>
            <a:prstGeom prst="rect">
              <a:avLst/>
            </a:prstGeom>
          </p:spPr>
        </p:pic>
        <p:pic>
          <p:nvPicPr>
            <p:cNvPr id="33" name="图片 32"/>
            <p:cNvPicPr>
              <a:picLocks noChangeAspect="1"/>
            </p:cNvPicPr>
            <p:nvPr userDrawn="1">
              <p:custDataLst>
                <p:tags r:id="rId6"/>
              </p:custDataLst>
            </p:nvPr>
          </p:nvPicPr>
          <p:blipFill>
            <a:blip r:embed="rId7">
              <a:duotone>
                <a:prstClr val="black"/>
                <a:srgbClr val="D9C3A5">
                  <a:tint val="50000"/>
                  <a:satMod val="180000"/>
                </a:srgbClr>
              </a:duotone>
            </a:blip>
            <a:srcRect r="-16992"/>
            <a:stretch>
              <a:fillRect/>
            </a:stretch>
          </p:blipFill>
          <p:spPr>
            <a:xfrm rot="16200000" flipV="1">
              <a:off x="299" y="401"/>
              <a:ext cx="420" cy="1019"/>
            </a:xfrm>
            <a:prstGeom prst="rect">
              <a:avLst/>
            </a:prstGeom>
          </p:spPr>
        </p:pic>
      </p:grpSp>
      <p:grpSp>
        <p:nvGrpSpPr>
          <p:cNvPr id="42" name="组合 41"/>
          <p:cNvGrpSpPr/>
          <p:nvPr userDrawn="1">
            <p:custDataLst>
              <p:tags r:id="rId8"/>
            </p:custDataLst>
          </p:nvPr>
        </p:nvGrpSpPr>
        <p:grpSpPr>
          <a:xfrm flipH="1">
            <a:off x="10944860" y="100965"/>
            <a:ext cx="1247140" cy="610235"/>
            <a:chOff x="-4" y="159"/>
            <a:chExt cx="1964" cy="961"/>
          </a:xfrm>
        </p:grpSpPr>
        <p:pic>
          <p:nvPicPr>
            <p:cNvPr id="43" name="图片 42"/>
            <p:cNvPicPr>
              <a:picLocks noChangeAspect="1"/>
            </p:cNvPicPr>
            <p:nvPr userDrawn="1">
              <p:custDataLst>
                <p:tags r:id="rId9"/>
              </p:custDataLst>
            </p:nvPr>
          </p:nvPicPr>
          <p:blipFill>
            <a:blip r:embed="rId5">
              <a:duotone>
                <a:prstClr val="black"/>
                <a:srgbClr val="D9C3A5">
                  <a:tint val="50000"/>
                  <a:satMod val="180000"/>
                </a:srgbClr>
              </a:duotone>
            </a:blip>
            <a:stretch>
              <a:fillRect/>
            </a:stretch>
          </p:blipFill>
          <p:spPr>
            <a:xfrm rot="16200000" flipV="1">
              <a:off x="739" y="-584"/>
              <a:ext cx="479" cy="1964"/>
            </a:xfrm>
            <a:prstGeom prst="rect">
              <a:avLst/>
            </a:prstGeom>
          </p:spPr>
        </p:pic>
        <p:pic>
          <p:nvPicPr>
            <p:cNvPr id="44" name="图片 43"/>
            <p:cNvPicPr>
              <a:picLocks noChangeAspect="1"/>
            </p:cNvPicPr>
            <p:nvPr userDrawn="1">
              <p:custDataLst>
                <p:tags r:id="rId10"/>
              </p:custDataLst>
            </p:nvPr>
          </p:nvPicPr>
          <p:blipFill>
            <a:blip r:embed="rId7">
              <a:duotone>
                <a:prstClr val="black"/>
                <a:srgbClr val="D9C3A5">
                  <a:tint val="50000"/>
                  <a:satMod val="180000"/>
                </a:srgbClr>
              </a:duotone>
            </a:blip>
            <a:srcRect r="-16992"/>
            <a:stretch>
              <a:fillRect/>
            </a:stretch>
          </p:blipFill>
          <p:spPr>
            <a:xfrm rot="16200000" flipV="1">
              <a:off x="299" y="401"/>
              <a:ext cx="420" cy="1019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5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6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4445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altLang="zh-CN"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4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>
            <a:off x="11685905" y="5655945"/>
            <a:ext cx="347345" cy="97282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 flipV="1">
            <a:off x="146685" y="195580"/>
            <a:ext cx="347345" cy="97282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1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42" name="组合 41"/>
          <p:cNvGrpSpPr/>
          <p:nvPr userDrawn="1">
            <p:custDataLst>
              <p:tags r:id="rId3"/>
            </p:custDataLst>
          </p:nvPr>
        </p:nvGrpSpPr>
        <p:grpSpPr>
          <a:xfrm flipH="1">
            <a:off x="10946765" y="142240"/>
            <a:ext cx="1247140" cy="610235"/>
            <a:chOff x="-4" y="159"/>
            <a:chExt cx="1964" cy="961"/>
          </a:xfrm>
        </p:grpSpPr>
        <p:pic>
          <p:nvPicPr>
            <p:cNvPr id="43" name="图片 42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5">
              <a:duotone>
                <a:prstClr val="black"/>
                <a:srgbClr val="D9C3A5">
                  <a:tint val="50000"/>
                  <a:satMod val="180000"/>
                </a:srgbClr>
              </a:duotone>
            </a:blip>
            <a:stretch>
              <a:fillRect/>
            </a:stretch>
          </p:blipFill>
          <p:spPr>
            <a:xfrm rot="16200000" flipV="1">
              <a:off x="739" y="-584"/>
              <a:ext cx="479" cy="1964"/>
            </a:xfrm>
            <a:prstGeom prst="rect">
              <a:avLst/>
            </a:prstGeom>
          </p:spPr>
        </p:pic>
        <p:pic>
          <p:nvPicPr>
            <p:cNvPr id="44" name="图片 43"/>
            <p:cNvPicPr>
              <a:picLocks noChangeAspect="1"/>
            </p:cNvPicPr>
            <p:nvPr userDrawn="1">
              <p:custDataLst>
                <p:tags r:id="rId6"/>
              </p:custDataLst>
            </p:nvPr>
          </p:nvPicPr>
          <p:blipFill>
            <a:blip r:embed="rId7">
              <a:duotone>
                <a:prstClr val="black"/>
                <a:srgbClr val="D9C3A5">
                  <a:tint val="50000"/>
                  <a:satMod val="180000"/>
                </a:srgbClr>
              </a:duotone>
            </a:blip>
            <a:srcRect r="-16992"/>
            <a:stretch>
              <a:fillRect/>
            </a:stretch>
          </p:blipFill>
          <p:spPr>
            <a:xfrm rot="16200000" flipV="1">
              <a:off x="299" y="401"/>
              <a:ext cx="420" cy="1019"/>
            </a:xfrm>
            <a:prstGeom prst="rect">
              <a:avLst/>
            </a:prstGeom>
          </p:spPr>
        </p:pic>
      </p:grpSp>
      <p:grpSp>
        <p:nvGrpSpPr>
          <p:cNvPr id="40" name="组合 39"/>
          <p:cNvGrpSpPr/>
          <p:nvPr userDrawn="1">
            <p:custDataLst>
              <p:tags r:id="rId8"/>
            </p:custDataLst>
          </p:nvPr>
        </p:nvGrpSpPr>
        <p:grpSpPr>
          <a:xfrm flipV="1">
            <a:off x="5080" y="6043295"/>
            <a:ext cx="1247140" cy="610235"/>
            <a:chOff x="-4" y="159"/>
            <a:chExt cx="1964" cy="961"/>
          </a:xfrm>
        </p:grpSpPr>
        <p:pic>
          <p:nvPicPr>
            <p:cNvPr id="41" name="图片 40"/>
            <p:cNvPicPr>
              <a:picLocks noChangeAspect="1"/>
            </p:cNvPicPr>
            <p:nvPr userDrawn="1">
              <p:custDataLst>
                <p:tags r:id="rId9"/>
              </p:custDataLst>
            </p:nvPr>
          </p:nvPicPr>
          <p:blipFill>
            <a:blip r:embed="rId5">
              <a:duotone>
                <a:prstClr val="black"/>
                <a:srgbClr val="D9C3A5">
                  <a:tint val="50000"/>
                  <a:satMod val="180000"/>
                </a:srgbClr>
              </a:duotone>
            </a:blip>
            <a:stretch>
              <a:fillRect/>
            </a:stretch>
          </p:blipFill>
          <p:spPr>
            <a:xfrm rot="16200000" flipV="1">
              <a:off x="739" y="-584"/>
              <a:ext cx="479" cy="1964"/>
            </a:xfrm>
            <a:prstGeom prst="rect">
              <a:avLst/>
            </a:prstGeom>
          </p:spPr>
        </p:pic>
        <p:pic>
          <p:nvPicPr>
            <p:cNvPr id="45" name="图片 44"/>
            <p:cNvPicPr>
              <a:picLocks noChangeAspect="1"/>
            </p:cNvPicPr>
            <p:nvPr userDrawn="1">
              <p:custDataLst>
                <p:tags r:id="rId10"/>
              </p:custDataLst>
            </p:nvPr>
          </p:nvPicPr>
          <p:blipFill>
            <a:blip r:embed="rId7">
              <a:duotone>
                <a:prstClr val="black"/>
                <a:srgbClr val="D9C3A5">
                  <a:tint val="50000"/>
                  <a:satMod val="180000"/>
                </a:srgbClr>
              </a:duotone>
            </a:blip>
            <a:srcRect r="-16992"/>
            <a:stretch>
              <a:fillRect/>
            </a:stretch>
          </p:blipFill>
          <p:spPr>
            <a:xfrm rot="16200000" flipV="1">
              <a:off x="299" y="401"/>
              <a:ext cx="420" cy="1019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582775" y="23633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5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6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7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8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腰带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1270" y="952874"/>
            <a:ext cx="12192000" cy="4939553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altLang="zh-CN">
              <a:sym typeface="+mn-ea"/>
            </a:endParaRPr>
          </a:p>
        </p:txBody>
      </p:sp>
      <p:pic>
        <p:nvPicPr>
          <p:cNvPr id="19" name="图片 18" descr="图片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4"/>
          <a:srcRect/>
          <a:stretch>
            <a:fillRect/>
          </a:stretch>
        </p:blipFill>
        <p:spPr>
          <a:xfrm flipH="1" flipV="1">
            <a:off x="10716260" y="953135"/>
            <a:ext cx="1330960" cy="1875790"/>
          </a:xfrm>
          <a:prstGeom prst="rect">
            <a:avLst/>
          </a:prstGeom>
        </p:spPr>
      </p:pic>
      <p:pic>
        <p:nvPicPr>
          <p:cNvPr id="17" name="图片 16" descr="图片2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/>
          <a:stretch>
            <a:fillRect/>
          </a:stretch>
        </p:blipFill>
        <p:spPr>
          <a:xfrm>
            <a:off x="84455" y="4022090"/>
            <a:ext cx="1330960" cy="18757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4070" y="133285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9470" y="6350000"/>
            <a:ext cx="2743200" cy="365125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9870" y="6350000"/>
            <a:ext cx="4114800" cy="365125"/>
          </a:xfrm>
        </p:spPr>
        <p:txBody>
          <a:bodyPr/>
          <a:lstStyle/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1870" y="6350000"/>
            <a:ext cx="2743200" cy="365125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1523683" y="385645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anose="020B0604020202020204" pitchFamily="34" charset="0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image" Target="../media/image2.jpe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0.xml"/><Relationship Id="rId8" Type="http://schemas.openxmlformats.org/officeDocument/2006/relationships/slideLayout" Target="../slideLayouts/slideLayout19.xml"/><Relationship Id="rId7" Type="http://schemas.openxmlformats.org/officeDocument/2006/relationships/slideLayout" Target="../slideLayouts/slideLayout18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4.xml"/><Relationship Id="rId25" Type="http://schemas.openxmlformats.org/officeDocument/2006/relationships/theme" Target="../theme/theme2.xml"/><Relationship Id="rId24" Type="http://schemas.openxmlformats.org/officeDocument/2006/relationships/tags" Target="../tags/tag160.xml"/><Relationship Id="rId23" Type="http://schemas.openxmlformats.org/officeDocument/2006/relationships/tags" Target="../tags/tag159.xml"/><Relationship Id="rId22" Type="http://schemas.openxmlformats.org/officeDocument/2006/relationships/tags" Target="../tags/tag158.xml"/><Relationship Id="rId21" Type="http://schemas.openxmlformats.org/officeDocument/2006/relationships/tags" Target="../tags/tag157.xml"/><Relationship Id="rId20" Type="http://schemas.openxmlformats.org/officeDocument/2006/relationships/tags" Target="../tags/tag156.xml"/><Relationship Id="rId2" Type="http://schemas.openxmlformats.org/officeDocument/2006/relationships/slideLayout" Target="../slideLayouts/slideLayout13.xml"/><Relationship Id="rId19" Type="http://schemas.openxmlformats.org/officeDocument/2006/relationships/tags" Target="../tags/tag155.xml"/><Relationship Id="rId18" Type="http://schemas.openxmlformats.org/officeDocument/2006/relationships/slideLayout" Target="../slideLayouts/slideLayout29.xml"/><Relationship Id="rId17" Type="http://schemas.openxmlformats.org/officeDocument/2006/relationships/slideLayout" Target="../slideLayouts/slideLayout28.xml"/><Relationship Id="rId16" Type="http://schemas.openxmlformats.org/officeDocument/2006/relationships/slideLayout" Target="../slideLayouts/slideLayout27.xml"/><Relationship Id="rId15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1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7" name="标题 1026"/>
          <p:cNvSpPr>
            <a:spLocks noGrp="1"/>
          </p:cNvSpPr>
          <p:nvPr>
            <p:ph type="title"/>
          </p:nvPr>
        </p:nvSpPr>
        <p:spPr>
          <a:xfrm>
            <a:off x="609600" y="190500"/>
            <a:ext cx="10972800" cy="582613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8" name="文本占位符 1027"/>
          <p:cNvSpPr>
            <a:spLocks noGrp="1"/>
          </p:cNvSpPr>
          <p:nvPr>
            <p:ph type="body" idx="1"/>
          </p:nvPr>
        </p:nvSpPr>
        <p:spPr>
          <a:xfrm>
            <a:off x="609600" y="1174750"/>
            <a:ext cx="10972800" cy="49530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9" name="日期占位符 1028"/>
          <p:cNvSpPr>
            <a:spLocks noGrp="1"/>
          </p:cNvSpPr>
          <p:nvPr>
            <p:ph type="dt" sz="half" idx="2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 sz="1400"/>
            </a:lvl1pPr>
          </a:lstStyle>
          <a:p>
            <a:fld id="{48A87A34-81AB-432B-8DAE-1953F412C126}" type="datetimeFigureOut">
              <a:rPr lang="en-US" dirty="0"/>
            </a:fld>
            <a:endParaRPr lang="en-US" dirty="0"/>
          </a:p>
        </p:txBody>
      </p:sp>
      <p:sp>
        <p:nvSpPr>
          <p:cNvPr id="1030" name="页脚占位符 1029"/>
          <p:cNvSpPr>
            <a:spLocks noGrp="1"/>
          </p:cNvSpPr>
          <p:nvPr>
            <p:ph type="ftr" sz="quarter" idx="3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>
              <a:defRPr sz="1400"/>
            </a:lvl1pPr>
          </a:lstStyle>
          <a:p>
            <a:endParaRPr lang="en-US" dirty="0"/>
          </a:p>
        </p:txBody>
      </p:sp>
      <p:sp>
        <p:nvSpPr>
          <p:cNvPr id="1031" name="灯片编号占位符 1030"/>
          <p:cNvSpPr>
            <a:spLocks noGrp="1"/>
          </p:cNvSpPr>
          <p:nvPr>
            <p:ph type="sldNum" sz="quarter" idx="4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>
              <a:defRPr sz="1400"/>
            </a:lvl1pPr>
          </a:lstStyle>
          <a:p>
            <a:fld id="{6D22F896-40B5-4ADD-8801-0D06FADFA095}" type="slidenum">
              <a:rPr lang="en-US" dirty="0"/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None/>
        <a:defRPr sz="3600" b="0" i="0" u="none" kern="1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l"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ctr"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r"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2.xml"/><Relationship Id="rId5" Type="http://schemas.openxmlformats.org/officeDocument/2006/relationships/tags" Target="../tags/tag165.xml"/><Relationship Id="rId4" Type="http://schemas.openxmlformats.org/officeDocument/2006/relationships/tags" Target="../tags/tag164.xml"/><Relationship Id="rId3" Type="http://schemas.openxmlformats.org/officeDocument/2006/relationships/tags" Target="../tags/tag163.xml"/><Relationship Id="rId2" Type="http://schemas.openxmlformats.org/officeDocument/2006/relationships/tags" Target="../tags/tag162.xml"/><Relationship Id="rId1" Type="http://schemas.openxmlformats.org/officeDocument/2006/relationships/tags" Target="../tags/tag161.xml"/></Relationships>
</file>

<file path=ppt/slides/_rels/slide2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18.xml"/><Relationship Id="rId6" Type="http://schemas.openxmlformats.org/officeDocument/2006/relationships/tags" Target="../tags/tag170.xml"/><Relationship Id="rId5" Type="http://schemas.openxmlformats.org/officeDocument/2006/relationships/tags" Target="../tags/tag169.xml"/><Relationship Id="rId4" Type="http://schemas.openxmlformats.org/officeDocument/2006/relationships/tags" Target="../tags/tag168.xml"/><Relationship Id="rId3" Type="http://schemas.openxmlformats.org/officeDocument/2006/relationships/tags" Target="../tags/tag167.xml"/><Relationship Id="rId2" Type="http://schemas.openxmlformats.org/officeDocument/2006/relationships/image" Target="../media/image8.png"/><Relationship Id="rId1" Type="http://schemas.openxmlformats.org/officeDocument/2006/relationships/tags" Target="../tags/tag16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7" Type="http://schemas.openxmlformats.org/officeDocument/2006/relationships/tags" Target="../tags/tag175.xml"/><Relationship Id="rId6" Type="http://schemas.openxmlformats.org/officeDocument/2006/relationships/image" Target="../media/image16.png"/><Relationship Id="rId5" Type="http://schemas.openxmlformats.org/officeDocument/2006/relationships/tags" Target="../tags/tag174.xml"/><Relationship Id="rId4" Type="http://schemas.openxmlformats.org/officeDocument/2006/relationships/tags" Target="../tags/tag173.xml"/><Relationship Id="rId3" Type="http://schemas.openxmlformats.org/officeDocument/2006/relationships/tags" Target="../tags/tag172.xml"/><Relationship Id="rId2" Type="http://schemas.openxmlformats.org/officeDocument/2006/relationships/image" Target="../media/image8.png"/><Relationship Id="rId1" Type="http://schemas.openxmlformats.org/officeDocument/2006/relationships/tags" Target="../tags/tag171.xml"/></Relationships>
</file>

<file path=ppt/slides/_rels/slide4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18.xml"/><Relationship Id="rId8" Type="http://schemas.openxmlformats.org/officeDocument/2006/relationships/tags" Target="../tags/tag181.xml"/><Relationship Id="rId7" Type="http://schemas.openxmlformats.org/officeDocument/2006/relationships/image" Target="../media/image17.png"/><Relationship Id="rId6" Type="http://schemas.openxmlformats.org/officeDocument/2006/relationships/tags" Target="../tags/tag180.xml"/><Relationship Id="rId5" Type="http://schemas.openxmlformats.org/officeDocument/2006/relationships/tags" Target="../tags/tag179.xml"/><Relationship Id="rId4" Type="http://schemas.openxmlformats.org/officeDocument/2006/relationships/tags" Target="../tags/tag178.xml"/><Relationship Id="rId3" Type="http://schemas.openxmlformats.org/officeDocument/2006/relationships/tags" Target="../tags/tag177.xml"/><Relationship Id="rId2" Type="http://schemas.openxmlformats.org/officeDocument/2006/relationships/image" Target="../media/image8.png"/><Relationship Id="rId1" Type="http://schemas.openxmlformats.org/officeDocument/2006/relationships/tags" Target="../tags/tag17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7" Type="http://schemas.openxmlformats.org/officeDocument/2006/relationships/tags" Target="../tags/tag186.xml"/><Relationship Id="rId6" Type="http://schemas.openxmlformats.org/officeDocument/2006/relationships/image" Target="../media/image18.png"/><Relationship Id="rId5" Type="http://schemas.openxmlformats.org/officeDocument/2006/relationships/tags" Target="../tags/tag185.xml"/><Relationship Id="rId4" Type="http://schemas.openxmlformats.org/officeDocument/2006/relationships/tags" Target="../tags/tag184.xml"/><Relationship Id="rId3" Type="http://schemas.openxmlformats.org/officeDocument/2006/relationships/tags" Target="../tags/tag183.xml"/><Relationship Id="rId2" Type="http://schemas.openxmlformats.org/officeDocument/2006/relationships/image" Target="../media/image8.png"/><Relationship Id="rId1" Type="http://schemas.openxmlformats.org/officeDocument/2006/relationships/tags" Target="../tags/tag18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7" Type="http://schemas.openxmlformats.org/officeDocument/2006/relationships/tags" Target="../tags/tag191.xml"/><Relationship Id="rId6" Type="http://schemas.openxmlformats.org/officeDocument/2006/relationships/image" Target="../media/image19.png"/><Relationship Id="rId5" Type="http://schemas.openxmlformats.org/officeDocument/2006/relationships/tags" Target="../tags/tag190.xml"/><Relationship Id="rId4" Type="http://schemas.openxmlformats.org/officeDocument/2006/relationships/tags" Target="../tags/tag189.xml"/><Relationship Id="rId3" Type="http://schemas.openxmlformats.org/officeDocument/2006/relationships/tags" Target="../tags/tag188.xml"/><Relationship Id="rId2" Type="http://schemas.openxmlformats.org/officeDocument/2006/relationships/image" Target="../media/image8.png"/><Relationship Id="rId1" Type="http://schemas.openxmlformats.org/officeDocument/2006/relationships/tags" Target="../tags/tag18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7" Type="http://schemas.openxmlformats.org/officeDocument/2006/relationships/tags" Target="../tags/tag196.xml"/><Relationship Id="rId6" Type="http://schemas.openxmlformats.org/officeDocument/2006/relationships/image" Target="../media/image20.png"/><Relationship Id="rId5" Type="http://schemas.openxmlformats.org/officeDocument/2006/relationships/tags" Target="../tags/tag195.xml"/><Relationship Id="rId4" Type="http://schemas.openxmlformats.org/officeDocument/2006/relationships/tags" Target="../tags/tag194.xml"/><Relationship Id="rId3" Type="http://schemas.openxmlformats.org/officeDocument/2006/relationships/tags" Target="../tags/tag193.xml"/><Relationship Id="rId2" Type="http://schemas.openxmlformats.org/officeDocument/2006/relationships/image" Target="../media/image8.png"/><Relationship Id="rId1" Type="http://schemas.openxmlformats.org/officeDocument/2006/relationships/tags" Target="../tags/tag19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7" Type="http://schemas.openxmlformats.org/officeDocument/2006/relationships/tags" Target="../tags/tag202.xml"/><Relationship Id="rId6" Type="http://schemas.openxmlformats.org/officeDocument/2006/relationships/tags" Target="../tags/tag201.xml"/><Relationship Id="rId5" Type="http://schemas.openxmlformats.org/officeDocument/2006/relationships/tags" Target="../tags/tag200.xml"/><Relationship Id="rId4" Type="http://schemas.openxmlformats.org/officeDocument/2006/relationships/tags" Target="../tags/tag199.xml"/><Relationship Id="rId3" Type="http://schemas.openxmlformats.org/officeDocument/2006/relationships/tags" Target="../tags/tag198.xml"/><Relationship Id="rId2" Type="http://schemas.openxmlformats.org/officeDocument/2006/relationships/image" Target="../media/image8.png"/><Relationship Id="rId1" Type="http://schemas.openxmlformats.org/officeDocument/2006/relationships/tags" Target="../tags/tag197.xml"/></Relationships>
</file>

<file path=ppt/slides/_rels/slide9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18.xml"/><Relationship Id="rId6" Type="http://schemas.openxmlformats.org/officeDocument/2006/relationships/tags" Target="../tags/tag207.xml"/><Relationship Id="rId5" Type="http://schemas.openxmlformats.org/officeDocument/2006/relationships/tags" Target="../tags/tag206.xml"/><Relationship Id="rId4" Type="http://schemas.openxmlformats.org/officeDocument/2006/relationships/tags" Target="../tags/tag205.xml"/><Relationship Id="rId3" Type="http://schemas.openxmlformats.org/officeDocument/2006/relationships/tags" Target="../tags/tag204.xml"/><Relationship Id="rId2" Type="http://schemas.openxmlformats.org/officeDocument/2006/relationships/image" Target="../media/image8.png"/><Relationship Id="rId1" Type="http://schemas.openxmlformats.org/officeDocument/2006/relationships/tags" Target="../tags/tag203.xml"/></Relationships>
</file>

<file path=ppt/slides/_rels/slide10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18.xml"/><Relationship Id="rId6" Type="http://schemas.openxmlformats.org/officeDocument/2006/relationships/tags" Target="../tags/tag212.xml"/><Relationship Id="rId5" Type="http://schemas.openxmlformats.org/officeDocument/2006/relationships/tags" Target="../tags/tag211.xml"/><Relationship Id="rId4" Type="http://schemas.openxmlformats.org/officeDocument/2006/relationships/tags" Target="../tags/tag210.xml"/><Relationship Id="rId3" Type="http://schemas.openxmlformats.org/officeDocument/2006/relationships/tags" Target="../tags/tag209.xml"/><Relationship Id="rId2" Type="http://schemas.openxmlformats.org/officeDocument/2006/relationships/image" Target="../media/image8.png"/><Relationship Id="rId1" Type="http://schemas.openxmlformats.org/officeDocument/2006/relationships/tags" Target="../tags/tag20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tags" Target="../tags/tag214.xml"/><Relationship Id="rId1" Type="http://schemas.openxmlformats.org/officeDocument/2006/relationships/tags" Target="../tags/tag2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文本框 43"/>
          <p:cNvSpPr txBox="1"/>
          <p:nvPr>
            <p:custDataLst>
              <p:tags r:id="rId1"/>
            </p:custDataLst>
          </p:nvPr>
        </p:nvSpPr>
        <p:spPr>
          <a:xfrm>
            <a:off x="10820935" y="543500"/>
            <a:ext cx="90077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1400" dirty="0">
                <a:solidFill>
                  <a:schemeClr val="lt1">
                    <a:lumMod val="50000"/>
                  </a:schemeClr>
                </a:solidFill>
              </a:rPr>
              <a:t>LOGO</a:t>
            </a:r>
            <a:endParaRPr lang="en-US" altLang="zh-CN" sz="1400" dirty="0">
              <a:solidFill>
                <a:schemeClr val="lt1">
                  <a:lumMod val="50000"/>
                </a:schemeClr>
              </a:solidFill>
            </a:endParaRPr>
          </a:p>
        </p:txBody>
      </p:sp>
      <p:cxnSp>
        <p:nvCxnSpPr>
          <p:cNvPr id="132" name="直接连接符 131"/>
          <p:cNvCxnSpPr/>
          <p:nvPr>
            <p:custDataLst>
              <p:tags r:id="rId2"/>
            </p:custDataLst>
          </p:nvPr>
        </p:nvCxnSpPr>
        <p:spPr>
          <a:xfrm>
            <a:off x="7443226" y="3321230"/>
            <a:ext cx="2584694" cy="0"/>
          </a:xfrm>
          <a:prstGeom prst="line">
            <a:avLst/>
          </a:prstGeo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标题 3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3890645" y="1971040"/>
            <a:ext cx="7568565" cy="1350010"/>
          </a:xfrm>
        </p:spPr>
        <p:txBody>
          <a:bodyPr>
            <a:normAutofit fontScale="90000"/>
          </a:bodyPr>
          <a:p>
            <a:pPr marL="0" lv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</a:pPr>
            <a:r>
              <a:rPr lang="en-US" dirty="0">
                <a:solidFill>
                  <a:schemeClr val="accent1">
                    <a:lumMod val="50000"/>
                  </a:schemeClr>
                </a:solidFill>
                <a:sym typeface="+mn-ea"/>
              </a:rPr>
              <a:t>Skills the HRM Function Needs to Develop</a:t>
            </a:r>
            <a:endParaRPr lang="en-US" sz="5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10884865" y="323226"/>
            <a:ext cx="765066" cy="74832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2" name="副标题 1"/>
          <p:cNvSpPr/>
          <p:nvPr>
            <p:ph type="subTitle" idx="1"/>
          </p:nvPr>
        </p:nvSpPr>
        <p:spPr>
          <a:xfrm>
            <a:off x="8711565" y="5893310"/>
            <a:ext cx="3009900" cy="341632"/>
          </a:xfrm>
        </p:spPr>
        <p:txBody>
          <a:bodyPr>
            <a:noAutofit/>
          </a:bodyPr>
          <a:p>
            <a:r>
              <a:rPr lang="en-US" sz="2700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luxin liang 2218862</a:t>
            </a:r>
            <a:endParaRPr lang="en-US" altLang="en-US" sz="2400" dirty="0">
              <a:solidFill>
                <a:schemeClr val="accent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35255" y="5652770"/>
            <a:ext cx="857631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>
                <a:sym typeface="+mn-ea"/>
              </a:rPr>
              <a:t>video link</a:t>
            </a:r>
            <a:endParaRPr lang="zh-CN" altLang="en-US"/>
          </a:p>
          <a:p>
            <a:r>
              <a:rPr lang="zh-CN" altLang="en-US"/>
              <a:t>https://web.microsoftstream.com/video/fa1a053c-e990-4ffe-9e81-10195e1ba494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8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9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2" grpId="0" build="p"/>
      <p:bldP spid="2" grpId="1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1"/>
            </p:custDataLst>
          </p:nvPr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 flipV="1">
            <a:off x="175260" y="359410"/>
            <a:ext cx="541655" cy="1577975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>
            <a:off x="11471910" y="5048250"/>
            <a:ext cx="541655" cy="157797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idx="4294967295"/>
            <p:custDataLst>
              <p:tags r:id="rId4"/>
            </p:custDataLst>
          </p:nvPr>
        </p:nvSpPr>
        <p:spPr>
          <a:xfrm>
            <a:off x="716915" y="359616"/>
            <a:ext cx="10972800" cy="582613"/>
          </a:xfrm>
          <a:noFill/>
          <a:ln w="9525">
            <a:noFill/>
          </a:ln>
        </p:spPr>
        <p:txBody>
          <a:bodyPr anchor="ctr">
            <a:noAutofit/>
          </a:bodyPr>
          <a:lstStyle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None/>
              <a:defRPr sz="36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algn="ctr">
              <a:buSzTx/>
              <a:buFontTx/>
            </a:pPr>
            <a:r>
              <a:rPr lang="en-US" b="1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Introduction</a:t>
            </a:r>
            <a:endParaRPr lang="en-US" b="1" dirty="0" smtClean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  <p:custDataLst>
              <p:tags r:id="rId5"/>
            </p:custDataLst>
          </p:nvPr>
        </p:nvSpPr>
        <p:spPr>
          <a:xfrm>
            <a:off x="609600" y="1066800"/>
            <a:ext cx="10972800" cy="5060950"/>
          </a:xfrm>
          <a:noFill/>
          <a:ln w="9525">
            <a:noFill/>
          </a:ln>
        </p:spPr>
        <p:txBody>
          <a:bodyPr>
            <a:noAutofit/>
          </a:bodyPr>
          <a:lstStyle>
            <a:lvl1pPr marL="342900" lvl="0" indent="-3429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 typeface="Wingdings" panose="05000000000000000000" pitchFamily="2" charset="2"/>
              <a:buChar char="Ø"/>
            </a:pPr>
            <a:r>
              <a:rPr lang="en-US" altLang="zh-CN" sz="28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Organizational culture change and development is the chosen priority for Microsoft </a:t>
            </a:r>
            <a:r>
              <a:rPr lang="en-US" altLang="zh-CN" sz="28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organization (</a:t>
            </a:r>
            <a:r>
              <a:rPr lang="en-US" altLang="zh-CN" sz="28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Abd</a:t>
            </a:r>
            <a:r>
              <a:rPr lang="en-US" altLang="zh-CN" sz="28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en-US" altLang="zh-CN" sz="28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Awang</a:t>
            </a:r>
            <a:r>
              <a:rPr lang="en-US" altLang="zh-CN" sz="28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et al., 2019).</a:t>
            </a:r>
            <a:r>
              <a:rPr lang="en-US" altLang="zh-CN" sz="28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endParaRPr lang="en-US" altLang="zh-CN" sz="2800" dirty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 typeface="Wingdings" panose="05000000000000000000" pitchFamily="2" charset="2"/>
              <a:buChar char="Ø"/>
            </a:pPr>
            <a:endParaRPr lang="en-US" altLang="zh-CN" sz="2800" dirty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 typeface="Wingdings" panose="05000000000000000000" pitchFamily="2" charset="2"/>
              <a:buChar char="Ø"/>
            </a:pPr>
            <a:r>
              <a:rPr lang="en-US" altLang="zh-CN" sz="28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Microsoft utilizes a bureaucratic and hierarchical organizational </a:t>
            </a:r>
            <a:r>
              <a:rPr lang="en-US" altLang="zh-CN" sz="28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culture.</a:t>
            </a:r>
            <a:endParaRPr lang="en-US" altLang="zh-CN" sz="2800" dirty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 typeface="Wingdings" panose="05000000000000000000" pitchFamily="2" charset="2"/>
              <a:buChar char="Ø"/>
            </a:pPr>
            <a:r>
              <a:rPr lang="en-US" altLang="zh-CN" sz="28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a centralized decision-making process and a vertical distribution of authority. </a:t>
            </a:r>
            <a:endParaRPr lang="en-US" altLang="zh-CN" sz="2800" dirty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 typeface="Wingdings" panose="05000000000000000000" pitchFamily="2" charset="2"/>
              <a:buChar char="Ø"/>
            </a:pPr>
            <a:endParaRPr lang="en-US" altLang="zh-CN" sz="2800" dirty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 typeface="Wingdings" panose="05000000000000000000" pitchFamily="2" charset="2"/>
              <a:buChar char="Ø"/>
            </a:pPr>
            <a:r>
              <a:rPr lang="en-US" altLang="zh-CN" sz="28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Such model </a:t>
            </a:r>
            <a:r>
              <a:rPr lang="en-US" altLang="zh-CN" sz="28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impedes innovation, hinders creativity, and diminishes responsiveness to external </a:t>
            </a:r>
            <a:r>
              <a:rPr lang="en-US" altLang="zh-CN" sz="28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changes (</a:t>
            </a:r>
            <a:r>
              <a:rPr lang="en-US" altLang="zh-CN" sz="28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Garengo</a:t>
            </a:r>
            <a:r>
              <a:rPr lang="en-US" altLang="zh-CN" sz="28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et al., 2022</a:t>
            </a:r>
            <a:r>
              <a:rPr lang="en-US" altLang="zh-CN" sz="28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). </a:t>
            </a:r>
            <a:endParaRPr lang="en-US" altLang="zh-CN" sz="2800" dirty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 typeface="Wingdings" panose="05000000000000000000" pitchFamily="2" charset="2"/>
              <a:buChar char="Ø"/>
            </a:pPr>
            <a:endParaRPr lang="en-US" altLang="zh-CN" sz="2800" dirty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build="p"/>
      <p:bldP spid="3" grpI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1"/>
            </p:custDataLst>
          </p:nvPr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 flipV="1">
            <a:off x="175260" y="359410"/>
            <a:ext cx="541655" cy="1577975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>
            <a:off x="11471910" y="5048250"/>
            <a:ext cx="541655" cy="157797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idx="4294967295"/>
            <p:custDataLst>
              <p:tags r:id="rId4"/>
            </p:custDataLst>
          </p:nvPr>
        </p:nvSpPr>
        <p:spPr>
          <a:xfrm>
            <a:off x="609600" y="190500"/>
            <a:ext cx="10972800" cy="1099038"/>
          </a:xfrm>
          <a:noFill/>
          <a:ln w="9525">
            <a:noFill/>
          </a:ln>
        </p:spPr>
        <p:txBody>
          <a:bodyPr anchor="ctr">
            <a:noAutofit/>
          </a:bodyPr>
          <a:lstStyle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None/>
              <a:defRPr sz="36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algn="ctr">
              <a:buSzTx/>
              <a:buFontTx/>
            </a:pPr>
            <a:r>
              <a:rPr lang="en-US" altLang="zh-CN" b="1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Required </a:t>
            </a:r>
            <a:r>
              <a:rPr lang="en-US" altLang="zh-CN" b="1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Skills-Innovation </a:t>
            </a:r>
            <a:r>
              <a:rPr lang="en-US" altLang="zh-CN" b="1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Skills</a:t>
            </a:r>
            <a:endParaRPr lang="en-US" altLang="zh-CN" b="1" dirty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  <p:custDataLst>
              <p:tags r:id="rId5"/>
            </p:custDataLst>
          </p:nvPr>
        </p:nvSpPr>
        <p:spPr>
          <a:xfrm>
            <a:off x="337820" y="1441303"/>
            <a:ext cx="5376672" cy="4841630"/>
          </a:xfrm>
          <a:noFill/>
          <a:ln w="9525">
            <a:noFill/>
          </a:ln>
        </p:spPr>
        <p:txBody>
          <a:bodyPr>
            <a:noAutofit/>
          </a:bodyPr>
          <a:lstStyle>
            <a:lvl1pPr marL="342900" lvl="0" indent="-3429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 typeface="Wingdings" panose="05000000000000000000" pitchFamily="2" charset="2"/>
              <a:buChar char="Ø"/>
            </a:pPr>
            <a:r>
              <a:rPr lang="en-US" altLang="zh-CN" sz="28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innovation is better driven by the HRM </a:t>
            </a:r>
            <a:r>
              <a:rPr lang="en-US" altLang="zh-CN" sz="28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department.</a:t>
            </a:r>
            <a:endParaRPr lang="en-US" altLang="zh-CN" sz="2800" dirty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 typeface="Wingdings" panose="05000000000000000000" pitchFamily="2" charset="2"/>
              <a:buChar char="Ø"/>
            </a:pPr>
            <a:r>
              <a:rPr lang="en-US" altLang="zh-CN" sz="28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The </a:t>
            </a:r>
            <a:r>
              <a:rPr lang="en-US" altLang="zh-CN" sz="28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department will start by offering specific </a:t>
            </a:r>
            <a:r>
              <a:rPr lang="en-US" altLang="zh-CN" sz="28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training to its personnel</a:t>
            </a:r>
            <a:r>
              <a:rPr lang="en-US" altLang="zh-CN" sz="28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.</a:t>
            </a:r>
            <a:endParaRPr lang="en-US" altLang="zh-CN" sz="2800" dirty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 typeface="Wingdings" panose="05000000000000000000" pitchFamily="2" charset="2"/>
              <a:buChar char="Ø"/>
            </a:pPr>
            <a:r>
              <a:rPr lang="en-US" altLang="zh-CN" sz="28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The Harvard Model of HRM will help the department.</a:t>
            </a:r>
            <a:endParaRPr lang="en-US" altLang="zh-CN" sz="2800" dirty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 typeface="Wingdings" panose="05000000000000000000" pitchFamily="2" charset="2"/>
              <a:buChar char="Ø"/>
            </a:pPr>
            <a:r>
              <a:rPr lang="en-US" altLang="zh-CN" sz="28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It may need to </a:t>
            </a:r>
            <a:r>
              <a:rPr lang="en-US" altLang="zh-CN" sz="28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send its personnel to workshops and training </a:t>
            </a:r>
            <a:r>
              <a:rPr lang="en-US" altLang="zh-CN" sz="28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sessions on innovation.</a:t>
            </a:r>
            <a:endParaRPr lang="en-US" altLang="zh-CN" sz="2800" dirty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pic>
        <p:nvPicPr>
          <p:cNvPr id="6" name="Content Placeholder 5" descr="Harvard HRM Model: Explanation &amp; Usage | Personio"/>
          <p:cNvPicPr>
            <a:picLocks noGrp="1"/>
          </p:cNvPicPr>
          <p:nvPr>
            <p:ph sz="half" idx="4294967295"/>
          </p:nvPr>
        </p:nvPicPr>
        <p:blipFill>
          <a:blip r:embed="rId6"/>
          <a:stretch>
            <a:fillRect/>
          </a:stretch>
        </p:blipFill>
        <p:spPr bwMode="auto">
          <a:xfrm>
            <a:off x="5807837" y="1441303"/>
            <a:ext cx="6205728" cy="4637586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7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build="p"/>
      <p:bldP spid="3" grpI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1"/>
            </p:custDataLst>
          </p:nvPr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 flipV="1">
            <a:off x="175260" y="359410"/>
            <a:ext cx="541655" cy="1577975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>
            <a:off x="11471910" y="5048250"/>
            <a:ext cx="541655" cy="157797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idx="4294967295"/>
            <p:custDataLst>
              <p:tags r:id="rId4"/>
            </p:custDataLst>
          </p:nvPr>
        </p:nvSpPr>
        <p:spPr>
          <a:xfrm>
            <a:off x="716915" y="525780"/>
            <a:ext cx="10972800" cy="735623"/>
          </a:xfrm>
          <a:noFill/>
          <a:ln w="9525">
            <a:noFill/>
          </a:ln>
        </p:spPr>
        <p:txBody>
          <a:bodyPr anchor="ctr">
            <a:noAutofit/>
          </a:bodyPr>
          <a:lstStyle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None/>
              <a:defRPr sz="36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algn="l">
              <a:buSzTx/>
              <a:buFontTx/>
            </a:pPr>
            <a:r>
              <a:rPr lang="en-US" altLang="zh-CN" b="1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Required Skills-Business management </a:t>
            </a:r>
            <a:r>
              <a:rPr lang="en-US" altLang="zh-CN" b="1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skills</a:t>
            </a:r>
            <a:endParaRPr lang="en-US" altLang="zh-CN" b="1" dirty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4294967295"/>
            <p:custDataLst>
              <p:tags r:id="rId5"/>
            </p:custDataLst>
          </p:nvPr>
        </p:nvSpPr>
        <p:spPr>
          <a:xfrm>
            <a:off x="5486107" y="1442233"/>
            <a:ext cx="6705600" cy="5416060"/>
          </a:xfrm>
          <a:noFill/>
          <a:ln w="9525">
            <a:noFill/>
          </a:ln>
        </p:spPr>
        <p:txBody>
          <a:bodyPr>
            <a:noAutofit/>
          </a:bodyPr>
          <a:lstStyle>
            <a:lvl1pPr marL="342900" lvl="0" indent="-3429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 typeface="Wingdings" panose="05000000000000000000" pitchFamily="2" charset="2"/>
              <a:buChar char="Ø"/>
            </a:pPr>
            <a:endParaRPr lang="en-US" altLang="zh-CN" sz="2400" dirty="0" smtClean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 typeface="Wingdings" panose="05000000000000000000" pitchFamily="2" charset="2"/>
              <a:buChar char="Ø"/>
            </a:pPr>
            <a:r>
              <a:rPr lang="en-US" altLang="zh-CN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The guest model will enable the HR managers to develop power and flexibility to better manage its operations. </a:t>
            </a:r>
            <a:endParaRPr lang="en-US" altLang="zh-CN" sz="2400" dirty="0" smtClean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 typeface="Wingdings" panose="05000000000000000000" pitchFamily="2" charset="2"/>
              <a:buChar char="Ø"/>
            </a:pPr>
            <a:r>
              <a:rPr lang="en-US" altLang="zh-CN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The model also helps the department to better manage behavior and performance within its jurisdictions.</a:t>
            </a:r>
            <a:endParaRPr lang="en-US" altLang="zh-CN" sz="2400" dirty="0" smtClean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 typeface="Wingdings" panose="05000000000000000000" pitchFamily="2" charset="2"/>
              <a:buChar char="Ø"/>
            </a:pPr>
            <a:r>
              <a:rPr lang="en-US" altLang="zh-CN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The HRM department may need to send its managers to workshops and training </a:t>
            </a:r>
            <a:r>
              <a:rPr lang="en-US" altLang="zh-CN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sessions to learn and develop the management skills. </a:t>
            </a:r>
            <a:endParaRPr lang="en-US" altLang="zh-CN" sz="2400" dirty="0" smtClean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 typeface="Wingdings" panose="05000000000000000000" pitchFamily="2" charset="2"/>
              <a:buChar char="Ø"/>
            </a:pPr>
            <a:endParaRPr lang="en-US" altLang="zh-CN" sz="2400" dirty="0" smtClean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 typeface="Wingdings" panose="05000000000000000000" pitchFamily="2" charset="2"/>
              <a:buChar char="Ø"/>
            </a:pPr>
            <a:endParaRPr lang="en-US" altLang="zh-CN" sz="2400" dirty="0" smtClean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pic>
        <p:nvPicPr>
          <p:cNvPr id="2097157" name="图片 2097152"/>
          <p:cNvPicPr/>
          <p:nvPr>
            <p:custDataLst>
              <p:tags r:id="rId6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75260" y="2091599"/>
            <a:ext cx="5309235" cy="3827780"/>
          </a:xfrm>
          <a:prstGeom prst="rect">
            <a:avLst/>
          </a:prstGeom>
          <a:ln>
            <a:noFill/>
          </a:ln>
        </p:spPr>
      </p:pic>
    </p:spTree>
    <p:custDataLst>
      <p:tags r:id="rId8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2000"/>
                                        <p:tgtEl>
                                          <p:spTgt spid="2097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900" decel="100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900" decel="100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4" grpId="0" build="p"/>
      <p:bldP spid="4" grpI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1"/>
            </p:custDataLst>
          </p:nvPr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 flipV="1">
            <a:off x="175260" y="359410"/>
            <a:ext cx="541655" cy="1577975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>
            <a:off x="11471910" y="5048250"/>
            <a:ext cx="541655" cy="157797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idx="4294967295"/>
            <p:custDataLst>
              <p:tags r:id="rId4"/>
            </p:custDataLst>
          </p:nvPr>
        </p:nvSpPr>
        <p:spPr>
          <a:xfrm>
            <a:off x="200025" y="678180"/>
            <a:ext cx="11991975" cy="582930"/>
          </a:xfrm>
          <a:noFill/>
          <a:ln w="9525">
            <a:noFill/>
          </a:ln>
        </p:spPr>
        <p:txBody>
          <a:bodyPr anchor="ctr">
            <a:noAutofit/>
          </a:bodyPr>
          <a:lstStyle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None/>
              <a:defRPr sz="36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algn="ctr">
              <a:buSzTx/>
              <a:buFontTx/>
            </a:pPr>
            <a:r>
              <a:rPr lang="en-US" altLang="zh-CN" b="1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Required Skills-Flexibility and Adaptability skills</a:t>
            </a:r>
            <a:endParaRPr lang="en-US" altLang="zh-CN" b="1" dirty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  <p:custDataLst>
              <p:tags r:id="rId5"/>
            </p:custDataLst>
          </p:nvPr>
        </p:nvSpPr>
        <p:spPr>
          <a:xfrm>
            <a:off x="375286" y="1905000"/>
            <a:ext cx="7209692" cy="4953000"/>
          </a:xfrm>
          <a:noFill/>
          <a:ln w="9525">
            <a:noFill/>
          </a:ln>
        </p:spPr>
        <p:txBody>
          <a:bodyPr>
            <a:noAutofit/>
          </a:bodyPr>
          <a:lstStyle>
            <a:lvl1pPr marL="342900" lvl="0" indent="-3429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 typeface="Wingdings" panose="05000000000000000000" pitchFamily="2" charset="2"/>
              <a:buChar char="Ø"/>
            </a:pPr>
            <a:r>
              <a:rPr lang="en-US" altLang="zh-CN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Flexibility </a:t>
            </a:r>
            <a:r>
              <a:rPr lang="en-US" altLang="zh-CN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and adaptability skills are needed </a:t>
            </a:r>
            <a:r>
              <a:rPr lang="en-US" altLang="zh-CN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to aid </a:t>
            </a:r>
            <a:r>
              <a:rPr lang="en-US" altLang="zh-CN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the change and development needs in the organizational </a:t>
            </a:r>
            <a:r>
              <a:rPr lang="en-US" altLang="zh-CN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culture. </a:t>
            </a:r>
            <a:endParaRPr lang="en-US" altLang="zh-CN" sz="2400" dirty="0" smtClean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 typeface="Wingdings" panose="05000000000000000000" pitchFamily="2" charset="2"/>
              <a:buChar char="Ø"/>
            </a:pPr>
            <a:r>
              <a:rPr lang="en-US" altLang="zh-CN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HR personnel needs to learn </a:t>
            </a:r>
            <a:r>
              <a:rPr lang="en-US" altLang="zh-CN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how to embrace change, </a:t>
            </a:r>
            <a:r>
              <a:rPr lang="en-US" altLang="zh-CN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and </a:t>
            </a:r>
            <a:r>
              <a:rPr lang="en-US" altLang="zh-CN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push themselves out of their comfort zones (Daft and </a:t>
            </a:r>
            <a:r>
              <a:rPr lang="en-US" altLang="zh-CN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Marcic</a:t>
            </a:r>
            <a:r>
              <a:rPr lang="en-US" altLang="zh-CN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, </a:t>
            </a:r>
            <a:r>
              <a:rPr lang="en-US" altLang="zh-CN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2022</a:t>
            </a:r>
            <a:r>
              <a:rPr lang="en-US" altLang="zh-CN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)</a:t>
            </a:r>
            <a:r>
              <a:rPr lang="en-US" altLang="zh-CN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. </a:t>
            </a:r>
            <a:endParaRPr lang="en-US" altLang="zh-CN" sz="2400" dirty="0" smtClean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 typeface="Wingdings" panose="05000000000000000000" pitchFamily="2" charset="2"/>
              <a:buChar char="Ø"/>
            </a:pPr>
            <a:r>
              <a:rPr lang="en-US" altLang="zh-CN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HR personnel needs to keep an open mind.</a:t>
            </a:r>
            <a:endParaRPr lang="en-US" altLang="zh-CN" sz="2400" dirty="0" smtClean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 typeface="Wingdings" panose="05000000000000000000" pitchFamily="2" charset="2"/>
              <a:buChar char="Ø"/>
            </a:pPr>
            <a:r>
              <a:rPr lang="en-US" altLang="zh-CN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Flexibility skills will enable the department to think out of the box (</a:t>
            </a:r>
            <a:r>
              <a:rPr lang="en-US" altLang="zh-CN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Aime</a:t>
            </a:r>
            <a:r>
              <a:rPr lang="en-US" altLang="zh-CN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et al., 2014). </a:t>
            </a:r>
            <a:endParaRPr lang="en-US" altLang="zh-CN" sz="2400" dirty="0" smtClean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9106" y="1904695"/>
            <a:ext cx="4607169" cy="45659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custDataLst>
      <p:tags r:id="rId7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build="p"/>
      <p:bldP spid="3" grpI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1"/>
            </p:custDataLst>
          </p:nvPr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 flipV="1">
            <a:off x="175260" y="359410"/>
            <a:ext cx="541655" cy="1577975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>
            <a:off x="11471910" y="5048250"/>
            <a:ext cx="541655" cy="157797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idx="4294967295"/>
            <p:custDataLst>
              <p:tags r:id="rId4"/>
            </p:custDataLst>
          </p:nvPr>
        </p:nvSpPr>
        <p:spPr>
          <a:xfrm>
            <a:off x="716915" y="443865"/>
            <a:ext cx="10972800" cy="582613"/>
          </a:xfrm>
          <a:noFill/>
          <a:ln w="9525">
            <a:noFill/>
          </a:ln>
        </p:spPr>
        <p:txBody>
          <a:bodyPr anchor="ctr">
            <a:noAutofit/>
          </a:bodyPr>
          <a:lstStyle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None/>
              <a:defRPr sz="36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algn="ctr">
              <a:buSzTx/>
              <a:buFontTx/>
            </a:pPr>
            <a:r>
              <a:rPr lang="en-US" b="1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Required Skills-Leadership </a:t>
            </a:r>
            <a:r>
              <a:rPr lang="en-US" b="1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Skills</a:t>
            </a:r>
            <a:endParaRPr lang="en-US" b="1" dirty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  <p:custDataLst>
              <p:tags r:id="rId5"/>
            </p:custDataLst>
          </p:nvPr>
        </p:nvSpPr>
        <p:spPr>
          <a:xfrm>
            <a:off x="6025660" y="1571576"/>
            <a:ext cx="6166339" cy="4953000"/>
          </a:xfrm>
          <a:noFill/>
          <a:ln w="9525">
            <a:noFill/>
          </a:ln>
        </p:spPr>
        <p:txBody>
          <a:bodyPr>
            <a:noAutofit/>
          </a:bodyPr>
          <a:lstStyle>
            <a:lvl1pPr marL="342900" lvl="0" indent="-3429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 typeface="Wingdings" panose="05000000000000000000" pitchFamily="2" charset="2"/>
              <a:buChar char="Ø"/>
            </a:pPr>
            <a:r>
              <a:rPr lang="en-US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Leadership is key to implementing the needed changes (</a:t>
            </a:r>
            <a:r>
              <a:rPr lang="en-US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Aime</a:t>
            </a:r>
            <a:r>
              <a:rPr lang="en-US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et al., 2014)</a:t>
            </a:r>
            <a:r>
              <a:rPr lang="en-US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.</a:t>
            </a:r>
            <a:endParaRPr lang="en-US" sz="2400" dirty="0" smtClean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 typeface="Wingdings" panose="05000000000000000000" pitchFamily="2" charset="2"/>
              <a:buChar char="Ø"/>
            </a:pPr>
            <a:endParaRPr lang="en-US" sz="2400" dirty="0" smtClean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 typeface="Wingdings" panose="05000000000000000000" pitchFamily="2" charset="2"/>
              <a:buChar char="Ø"/>
            </a:pPr>
            <a:r>
              <a:rPr lang="en-US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The first step to developing these skills is to </a:t>
            </a:r>
            <a:r>
              <a:rPr lang="en-US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i</a:t>
            </a:r>
            <a:r>
              <a:rPr lang="en-US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dentify personal strengths </a:t>
            </a:r>
            <a:r>
              <a:rPr lang="en-US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and </a:t>
            </a:r>
            <a:r>
              <a:rPr lang="en-US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weaknesses.</a:t>
            </a:r>
            <a:endParaRPr lang="en-US" sz="2400" dirty="0" smtClean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 typeface="Wingdings" panose="05000000000000000000" pitchFamily="2" charset="2"/>
              <a:buChar char="Ø"/>
            </a:pPr>
            <a:endParaRPr lang="en-US" sz="2400" dirty="0" smtClean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 typeface="Wingdings" panose="05000000000000000000" pitchFamily="2" charset="2"/>
              <a:buChar char="Ø"/>
            </a:pPr>
            <a:r>
              <a:rPr lang="en-US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The next step is </a:t>
            </a:r>
            <a:r>
              <a:rPr lang="en-US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learning to determine </a:t>
            </a:r>
            <a:r>
              <a:rPr lang="en-US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one’s goals </a:t>
            </a:r>
            <a:r>
              <a:rPr lang="en-US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(Daft and </a:t>
            </a:r>
            <a:r>
              <a:rPr lang="en-US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Marcic</a:t>
            </a:r>
            <a:r>
              <a:rPr lang="en-US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, 2022</a:t>
            </a:r>
            <a:r>
              <a:rPr lang="en-US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).</a:t>
            </a:r>
            <a:endParaRPr lang="en-US" sz="2400" dirty="0" smtClean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pic>
        <p:nvPicPr>
          <p:cNvPr id="3074" name="Picture 2" descr="Important Leadership Skills for Workplace Success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6"/>
          <a:stretch>
            <a:fillRect/>
          </a:stretch>
        </p:blipFill>
        <p:spPr bwMode="auto">
          <a:xfrm>
            <a:off x="38735" y="1487463"/>
            <a:ext cx="5986778" cy="4952999"/>
          </a:xfrm>
          <a:prstGeom prst="rect">
            <a:avLst/>
          </a:prstGeom>
          <a:noFill/>
          <a:ln w="952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7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build="p"/>
      <p:bldP spid="3" grpI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1"/>
            </p:custDataLst>
          </p:nvPr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 flipV="1">
            <a:off x="175260" y="359410"/>
            <a:ext cx="541655" cy="1577975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>
            <a:off x="11471910" y="5048250"/>
            <a:ext cx="541655" cy="157797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idx="4294967295"/>
            <p:custDataLst>
              <p:tags r:id="rId4"/>
            </p:custDataLst>
          </p:nvPr>
        </p:nvSpPr>
        <p:spPr>
          <a:xfrm>
            <a:off x="609600" y="615950"/>
            <a:ext cx="10972800" cy="582613"/>
          </a:xfrm>
          <a:noFill/>
          <a:ln w="9525">
            <a:noFill/>
          </a:ln>
        </p:spPr>
        <p:txBody>
          <a:bodyPr anchor="ctr">
            <a:noAutofit/>
          </a:bodyPr>
          <a:lstStyle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None/>
              <a:defRPr sz="36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algn="ctr">
              <a:buSzTx/>
              <a:buFontTx/>
            </a:pPr>
            <a:r>
              <a:rPr lang="en-US" altLang="zh-CN" b="1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Required Skills- Problem-Solving Skill</a:t>
            </a:r>
            <a:endParaRPr lang="en-US" altLang="zh-CN" b="1" dirty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  <p:custDataLst>
              <p:tags r:id="rId5"/>
            </p:custDataLst>
          </p:nvPr>
        </p:nvSpPr>
        <p:spPr>
          <a:xfrm>
            <a:off x="609600" y="1673225"/>
            <a:ext cx="6037386" cy="4953000"/>
          </a:xfrm>
          <a:noFill/>
          <a:ln w="9525">
            <a:noFill/>
          </a:ln>
        </p:spPr>
        <p:txBody>
          <a:bodyPr>
            <a:noAutofit/>
          </a:bodyPr>
          <a:lstStyle>
            <a:lvl1pPr marL="342900" lvl="0" indent="-3429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 typeface="Wingdings" panose="05000000000000000000" pitchFamily="2" charset="2"/>
              <a:buChar char="Ø"/>
            </a:pPr>
            <a:r>
              <a:rPr lang="en-US" altLang="zh-CN" sz="26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The HRM needs problem solving-skill to be able to solve problems associated with the current organizational </a:t>
            </a:r>
            <a:r>
              <a:rPr lang="en-US" altLang="zh-CN" sz="26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culture (</a:t>
            </a:r>
            <a:r>
              <a:rPr lang="en-US" altLang="zh-CN" sz="26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Aime et al., 2014)</a:t>
            </a:r>
            <a:r>
              <a:rPr lang="en-US" altLang="zh-CN" sz="26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.</a:t>
            </a:r>
            <a:endParaRPr lang="en-US" altLang="zh-CN" sz="2600" dirty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 typeface="Wingdings" panose="05000000000000000000" pitchFamily="2" charset="2"/>
              <a:buChar char="Ø"/>
            </a:pPr>
            <a:endParaRPr lang="en-US" altLang="zh-CN" sz="2600" dirty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 typeface="Wingdings" panose="05000000000000000000" pitchFamily="2" charset="2"/>
              <a:buChar char="Ø"/>
            </a:pPr>
            <a:r>
              <a:rPr lang="en-US" altLang="zh-CN" sz="26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The </a:t>
            </a:r>
            <a:r>
              <a:rPr lang="en-US" altLang="zh-CN" sz="26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HR personnel can develop these </a:t>
            </a:r>
            <a:r>
              <a:rPr lang="en-US" altLang="zh-CN" sz="26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skills by being open-minded to be able to analyze issues from different perspectives (Abd</a:t>
            </a:r>
            <a:r>
              <a:rPr lang="en-US" altLang="zh-CN" sz="26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et al., 2019).</a:t>
            </a:r>
            <a:r>
              <a:rPr lang="en-US" altLang="zh-CN" sz="26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 </a:t>
            </a:r>
            <a:endParaRPr lang="en-US" altLang="zh-CN" sz="2600" dirty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pic>
        <p:nvPicPr>
          <p:cNvPr id="4098" name="Picture 2" descr="Introduction to Problem Solving Skills | CCMIT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6"/>
          <a:stretch>
            <a:fillRect/>
          </a:stretch>
        </p:blipFill>
        <p:spPr bwMode="auto">
          <a:xfrm>
            <a:off x="6628352" y="1491616"/>
            <a:ext cx="4977765" cy="4953000"/>
          </a:xfrm>
          <a:prstGeom prst="rect">
            <a:avLst/>
          </a:prstGeom>
          <a:noFill/>
          <a:ln w="952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7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build="p"/>
      <p:bldP spid="3" grpI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1"/>
            </p:custDataLst>
          </p:nvPr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 flipV="1">
            <a:off x="175260" y="359410"/>
            <a:ext cx="541655" cy="1577975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>
            <a:off x="11471910" y="5048250"/>
            <a:ext cx="541655" cy="157797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idx="4294967295"/>
            <p:custDataLst>
              <p:tags r:id="rId4"/>
            </p:custDataLst>
          </p:nvPr>
        </p:nvSpPr>
        <p:spPr>
          <a:xfrm>
            <a:off x="609600" y="489585"/>
            <a:ext cx="10972800" cy="582613"/>
          </a:xfrm>
          <a:noFill/>
          <a:ln w="9525">
            <a:noFill/>
          </a:ln>
        </p:spPr>
        <p:txBody>
          <a:bodyPr anchor="ctr">
            <a:noAutofit/>
          </a:bodyPr>
          <a:lstStyle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None/>
              <a:defRPr sz="36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algn="ctr">
              <a:buSzTx/>
              <a:buFontTx/>
            </a:pPr>
            <a:r>
              <a:rPr lang="en-US" altLang="zh-CN" b="1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Action Plan</a:t>
            </a:r>
            <a:endParaRPr lang="en-US" altLang="zh-CN" b="1" dirty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  <p:custDataLst>
              <p:tags r:id="rId5"/>
            </p:custDataLst>
          </p:nvPr>
        </p:nvSpPr>
        <p:spPr>
          <a:xfrm>
            <a:off x="609600" y="1174750"/>
            <a:ext cx="11582400" cy="4953000"/>
          </a:xfrm>
          <a:noFill/>
          <a:ln w="9525">
            <a:noFill/>
          </a:ln>
        </p:spPr>
        <p:txBody>
          <a:bodyPr>
            <a:noAutofit/>
          </a:bodyPr>
          <a:lstStyle>
            <a:lvl1pPr marL="342900" lvl="0" indent="-3429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 typeface="Wingdings" panose="05000000000000000000" pitchFamily="2" charset="2"/>
              <a:buChar char="Ø"/>
            </a:pPr>
            <a:r>
              <a:rPr lang="en-US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The </a:t>
            </a:r>
            <a:r>
              <a:rPr lang="en-US" sz="2400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set timeframe for each skill is at least 2 months to ensure that the department focuses and take the shortest time possible. </a:t>
            </a:r>
            <a:endParaRPr lang="en-US" sz="2400" dirty="0" smtClean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lnSpc>
                <a:spcPct val="150000"/>
              </a:lnSpc>
              <a:buClrTx/>
              <a:buSzTx/>
              <a:buFont typeface="Wingdings" panose="05000000000000000000" pitchFamily="2" charset="2"/>
              <a:buChar char="Ø"/>
            </a:pPr>
            <a:endParaRPr lang="en-US" sz="2400" dirty="0" smtClean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lnSpc>
                <a:spcPct val="150000"/>
              </a:lnSpc>
              <a:buClrTx/>
              <a:buSzTx/>
              <a:buFont typeface="Wingdings" panose="05000000000000000000" pitchFamily="2" charset="2"/>
              <a:buChar char="Ø"/>
            </a:pPr>
            <a:endParaRPr lang="en-US" sz="2400" dirty="0" smtClean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custDataLst>
              <p:tags r:id="rId6"/>
            </p:custDataLst>
          </p:nvPr>
        </p:nvGraphicFramePr>
        <p:xfrm>
          <a:off x="2012504" y="2397208"/>
          <a:ext cx="8777416" cy="373054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88708"/>
                <a:gridCol w="4388708"/>
              </a:tblGrid>
              <a:tr h="621757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2060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</a:rPr>
                        <a:t>Skill</a:t>
                      </a:r>
                      <a:endParaRPr lang="en-US" sz="1100">
                        <a:solidFill>
                          <a:srgbClr val="002060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solidFill>
                            <a:srgbClr val="002060"/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</a:rPr>
                        <a:t>Timeframe (May 2023-July 2024)</a:t>
                      </a:r>
                      <a:endParaRPr lang="en-US" sz="1100">
                        <a:solidFill>
                          <a:srgbClr val="002060"/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68580" marR="68580" marT="0" marB="0"/>
                </a:tc>
              </a:tr>
              <a:tr h="621757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</a:pPr>
                      <a:r>
                        <a:rPr lang="en-US" sz="1100">
                          <a:effectLst/>
                          <a:latin typeface="微软雅黑" panose="020B0503020204020204" charset="-122"/>
                          <a:ea typeface="微软雅黑" panose="020B0503020204020204" charset="-122"/>
                        </a:rPr>
                        <a:t>Flexibility and adaptability skills</a:t>
                      </a:r>
                      <a:endParaRPr lang="en-US" sz="1100">
                        <a:effectLst/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</a:pPr>
                      <a:r>
                        <a:rPr lang="en-US" sz="1100" b="1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</a:rPr>
                        <a:t>May-July (3 months)</a:t>
                      </a:r>
                      <a:endParaRPr lang="en-US" sz="1100" b="1"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68580" marR="68580" marT="0" marB="0"/>
                </a:tc>
              </a:tr>
              <a:tr h="621757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</a:pPr>
                      <a:r>
                        <a:rPr lang="en-US" sz="1100">
                          <a:effectLst/>
                          <a:latin typeface="微软雅黑" panose="020B0503020204020204" charset="-122"/>
                          <a:ea typeface="微软雅黑" panose="020B0503020204020204" charset="-122"/>
                        </a:rPr>
                        <a:t>Problem-solving skills</a:t>
                      </a:r>
                      <a:endParaRPr lang="en-US" sz="1100">
                        <a:effectLst/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</a:pPr>
                      <a:r>
                        <a:rPr lang="en-US" sz="1100" b="1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</a:rPr>
                        <a:t>August-October (3 months)</a:t>
                      </a:r>
                      <a:endParaRPr lang="en-US" sz="1100" b="1"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68580" marR="68580" marT="0" marB="0"/>
                </a:tc>
              </a:tr>
              <a:tr h="621757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</a:pPr>
                      <a:r>
                        <a:rPr lang="en-US" sz="1100">
                          <a:effectLst/>
                          <a:latin typeface="微软雅黑" panose="020B0503020204020204" charset="-122"/>
                          <a:ea typeface="微软雅黑" panose="020B0503020204020204" charset="-122"/>
                        </a:rPr>
                        <a:t>Business management skills</a:t>
                      </a:r>
                      <a:endParaRPr lang="en-US" sz="1100">
                        <a:effectLst/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</a:pPr>
                      <a:r>
                        <a:rPr lang="en-US" sz="1100" b="1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</a:rPr>
                        <a:t>November-January (3 months)</a:t>
                      </a:r>
                      <a:endParaRPr lang="en-US" sz="1100" b="1"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68580" marR="68580" marT="0" marB="0"/>
                </a:tc>
              </a:tr>
              <a:tr h="621757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</a:pPr>
                      <a:r>
                        <a:rPr lang="en-US" sz="1100">
                          <a:effectLst/>
                          <a:latin typeface="微软雅黑" panose="020B0503020204020204" charset="-122"/>
                          <a:ea typeface="微软雅黑" panose="020B0503020204020204" charset="-122"/>
                        </a:rPr>
                        <a:t>Innovation skills</a:t>
                      </a:r>
                      <a:endParaRPr lang="en-US" sz="1100">
                        <a:effectLst/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</a:pPr>
                      <a:r>
                        <a:rPr lang="en-US" sz="1100" b="1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</a:rPr>
                        <a:t>February-May (4 months)</a:t>
                      </a:r>
                      <a:endParaRPr lang="en-US" sz="1100" b="1"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68580" marR="68580" marT="0" marB="0"/>
                </a:tc>
              </a:tr>
              <a:tr h="621757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</a:pPr>
                      <a:r>
                        <a:rPr lang="en-US" sz="1100">
                          <a:effectLst/>
                          <a:latin typeface="微软雅黑" panose="020B0503020204020204" charset="-122"/>
                          <a:ea typeface="微软雅黑" panose="020B0503020204020204" charset="-122"/>
                        </a:rPr>
                        <a:t>Leadership skills </a:t>
                      </a:r>
                      <a:endParaRPr lang="en-US" sz="1100">
                        <a:effectLst/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</a:pPr>
                      <a:r>
                        <a:rPr lang="en-US" sz="1100" b="1"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微软雅黑" panose="020B0503020204020204" charset="-122"/>
                          <a:ea typeface="微软雅黑" panose="020B0503020204020204" charset="-122"/>
                        </a:rPr>
                        <a:t>June-July (2 months)</a:t>
                      </a:r>
                      <a:endParaRPr lang="en-US" sz="1100" b="1"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微软雅黑" panose="020B0503020204020204" charset="-122"/>
                        <a:ea typeface="微软雅黑" panose="020B0503020204020204" charset="-122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custDataLst>
      <p:tags r:id="rId7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1"/>
            </p:custDataLst>
          </p:nvPr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 flipV="1">
            <a:off x="175260" y="359410"/>
            <a:ext cx="541655" cy="1577975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>
            <a:off x="11471910" y="5048250"/>
            <a:ext cx="541655" cy="157797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idx="4294967295"/>
            <p:custDataLst>
              <p:tags r:id="rId4"/>
            </p:custDataLst>
          </p:nvPr>
        </p:nvSpPr>
        <p:spPr>
          <a:xfrm>
            <a:off x="609600" y="607060"/>
            <a:ext cx="10972800" cy="582613"/>
          </a:xfrm>
          <a:noFill/>
          <a:ln w="9525">
            <a:noFill/>
          </a:ln>
        </p:spPr>
        <p:txBody>
          <a:bodyPr anchor="ctr">
            <a:noAutofit/>
          </a:bodyPr>
          <a:lstStyle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None/>
              <a:defRPr sz="36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algn="ctr">
              <a:buSzTx/>
              <a:buFontTx/>
            </a:pPr>
            <a:r>
              <a:rPr lang="en-US" altLang="zh-CN" b="1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Summary/Conclusion</a:t>
            </a:r>
            <a:endParaRPr lang="en-US" altLang="zh-CN" b="1" dirty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  <p:custDataLst>
              <p:tags r:id="rId5"/>
            </p:custDataLst>
          </p:nvPr>
        </p:nvSpPr>
        <p:spPr>
          <a:xfrm>
            <a:off x="807720" y="1736725"/>
            <a:ext cx="10972800" cy="4953000"/>
          </a:xfrm>
          <a:noFill/>
          <a:ln w="9525">
            <a:noFill/>
          </a:ln>
        </p:spPr>
        <p:txBody>
          <a:bodyPr>
            <a:noAutofit/>
          </a:bodyPr>
          <a:lstStyle>
            <a:lvl1pPr marL="342900" lvl="0" indent="-3429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 typeface="Wingdings" panose="05000000000000000000" pitchFamily="2" charset="2"/>
              <a:buChar char="Ø"/>
            </a:pPr>
            <a:r>
              <a:rPr lang="en-US" altLang="zh-CN" sz="24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Microsoft's organizational culture change and development can be improved if the HRM </a:t>
            </a:r>
            <a:r>
              <a:rPr lang="en-US" altLang="zh-CN" sz="24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develops the 5 skills</a:t>
            </a:r>
            <a:endParaRPr lang="en-US" altLang="zh-CN" sz="2400" dirty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 typeface="Wingdings" panose="05000000000000000000" pitchFamily="2" charset="2"/>
              <a:buChar char="Ø"/>
            </a:pPr>
            <a:r>
              <a:rPr lang="en-US" altLang="zh-CN" sz="24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flexibility </a:t>
            </a:r>
            <a:r>
              <a:rPr lang="en-US" altLang="zh-CN" sz="24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and </a:t>
            </a:r>
            <a:r>
              <a:rPr lang="en-US" altLang="zh-CN" sz="24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adaptability skills</a:t>
            </a:r>
            <a:endParaRPr lang="en-US" altLang="zh-CN" sz="2400" dirty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 typeface="Wingdings" panose="05000000000000000000" pitchFamily="2" charset="2"/>
              <a:buChar char="Ø"/>
            </a:pPr>
            <a:r>
              <a:rPr lang="en-US" altLang="zh-CN" sz="24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employee skills</a:t>
            </a:r>
            <a:endParaRPr lang="en-US" altLang="zh-CN" sz="2400" dirty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 typeface="Wingdings" panose="05000000000000000000" pitchFamily="2" charset="2"/>
              <a:buChar char="Ø"/>
            </a:pPr>
            <a:r>
              <a:rPr lang="en-US" altLang="zh-CN" sz="24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leadership skills</a:t>
            </a:r>
            <a:endParaRPr lang="en-US" altLang="zh-CN" sz="2400" dirty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 typeface="Wingdings" panose="05000000000000000000" pitchFamily="2" charset="2"/>
              <a:buChar char="Ø"/>
            </a:pPr>
            <a:r>
              <a:rPr lang="en-US" altLang="zh-CN" sz="24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business management skills</a:t>
            </a:r>
            <a:endParaRPr lang="en-US" altLang="zh-CN" sz="2400" dirty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 typeface="Wingdings" panose="05000000000000000000" pitchFamily="2" charset="2"/>
              <a:buChar char="Ø"/>
            </a:pPr>
            <a:r>
              <a:rPr lang="en-US" altLang="zh-CN" sz="24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problem-solving </a:t>
            </a:r>
            <a:r>
              <a:rPr lang="en-US" altLang="zh-CN" sz="24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skills</a:t>
            </a:r>
            <a:endParaRPr lang="en-US" altLang="zh-CN" sz="2400" dirty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 typeface="Wingdings" panose="05000000000000000000" pitchFamily="2" charset="2"/>
              <a:buChar char="Ø"/>
            </a:pPr>
            <a:r>
              <a:rPr lang="en-US" altLang="zh-CN" sz="24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T</a:t>
            </a:r>
            <a:r>
              <a:rPr lang="en-US" altLang="zh-CN" sz="24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he </a:t>
            </a:r>
            <a:r>
              <a:rPr lang="en-US" altLang="zh-CN" sz="24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HRM department should develop and implement these skills within </a:t>
            </a:r>
            <a:r>
              <a:rPr lang="en-US" altLang="zh-CN" sz="24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15 </a:t>
            </a:r>
            <a:r>
              <a:rPr lang="en-US" altLang="zh-CN" sz="2400" dirty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months</a:t>
            </a:r>
            <a:endParaRPr lang="en-US" altLang="zh-CN" sz="2400" dirty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build="p"/>
      <p:bldP spid="3" grpI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1"/>
            </p:custDataLst>
          </p:nvPr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 flipV="1">
            <a:off x="175260" y="359410"/>
            <a:ext cx="541655" cy="1577975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>
            <a:off x="11471910" y="5048250"/>
            <a:ext cx="541655" cy="157797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idx="4294967295"/>
            <p:custDataLst>
              <p:tags r:id="rId4"/>
            </p:custDataLst>
          </p:nvPr>
        </p:nvSpPr>
        <p:spPr>
          <a:xfrm>
            <a:off x="609600" y="199390"/>
            <a:ext cx="10972800" cy="773113"/>
          </a:xfrm>
          <a:noFill/>
          <a:ln w="9525">
            <a:noFill/>
          </a:ln>
        </p:spPr>
        <p:txBody>
          <a:bodyPr anchor="ctr">
            <a:noAutofit/>
          </a:bodyPr>
          <a:lstStyle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None/>
              <a:defRPr sz="3600" b="0" i="0" u="none" kern="12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algn="ctr">
              <a:buSzTx/>
              <a:buFontTx/>
            </a:pPr>
            <a:br>
              <a:rPr lang="en-US" b="1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</a:br>
            <a:r>
              <a:rPr lang="en-US" b="1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References</a:t>
            </a:r>
            <a:br>
              <a:rPr lang="en-US" b="1" dirty="0" smtClean="0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</a:br>
            <a:endParaRPr lang="en-US" b="1" dirty="0" smtClean="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  <p:custDataLst>
              <p:tags r:id="rId5"/>
            </p:custDataLst>
          </p:nvPr>
        </p:nvSpPr>
        <p:spPr>
          <a:xfrm>
            <a:off x="609600" y="1174750"/>
            <a:ext cx="11582400" cy="4953000"/>
          </a:xfrm>
          <a:noFill/>
          <a:ln w="9525">
            <a:noFill/>
          </a:ln>
        </p:spPr>
        <p:txBody>
          <a:bodyPr>
            <a:noAutofit/>
          </a:bodyPr>
          <a:lstStyle>
            <a:lvl1pPr marL="342900" lvl="0" indent="-3429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Abd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Awang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, H., 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Mohd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Sapie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, N., 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Yusof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Hussain, M., 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Ishak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, S., &amp; 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Md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Yusof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, R. (2019). Nurturing innovative employees: effects of 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organisational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learning and work environment. 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Economic research-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Ekonomska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istraživanja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, 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32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(1), 1152-1168.</a:t>
            </a:r>
            <a:endParaRPr lang="en-US" sz="1400" dirty="0" err="1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Tx/>
            </a:pP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Aime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, F., Humphrey, S., 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DeRue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, D.S. and Paul, J.B., 2014. The riddle of 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heterarchy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: Power transitions in cross-functional teams. 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Academy of Management Journal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, 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57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(2), pp.327-352.</a:t>
            </a:r>
            <a:endParaRPr lang="en-US" sz="1400" dirty="0" err="1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Tx/>
            </a:pP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Armstrong, M. 2020.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Armstrong's Handbook of Human Resource Management Practice.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15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th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Ed. London: Konan Page</a:t>
            </a:r>
            <a:endParaRPr lang="en-US" sz="1400" dirty="0" err="1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Tx/>
            </a:pP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Azad, N., Anderson, H. G., Brooks, A., Garza, O., O’Neil, C., Stutz, M. M., &amp; 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Sobotka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, J. L. (2017). Leadership and management are one and the same. 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American journal of pharmaceutical education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, 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81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(6).</a:t>
            </a:r>
            <a:endParaRPr lang="en-US" sz="1400" dirty="0" err="1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Tx/>
            </a:pP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Daft, R.L. and 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Marcic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, D., 2022. 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Understanding management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. Cengage Learning.</a:t>
            </a:r>
            <a:endParaRPr lang="en-US" sz="1400" dirty="0" err="1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Tx/>
            </a:pP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Garengo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, P., 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Sardi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, A., &amp; 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Nudurupati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, S. S. (2022). Human resource management (HRM) in the performance measurement and management (PMM) domain: a bibliometric review. 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International Journal of Productivity and Performance Management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, 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71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(7), 3056-3077.</a:t>
            </a:r>
            <a:endParaRPr lang="en-US" sz="1400" dirty="0" err="1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Tx/>
            </a:pP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Jotabá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, M. N., 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Fernandes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, C. I., 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Gunkel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, M., &amp; Kraus, S. (2022). Innovation and human resource management: a systematic literature review. 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European Journal of Innovation Management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, 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25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(6), 1-18.</a:t>
            </a:r>
            <a:endParaRPr lang="en-US" sz="1400" dirty="0" err="1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Tx/>
            </a:pP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Piwowar-Sulej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, K. (2021). Human resources development as an element of sustainable HRM–with the focus on production engineers. 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Journal of cleaner production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, 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278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, 124008.</a:t>
            </a:r>
            <a:endParaRPr lang="en-US" sz="1400" dirty="0" err="1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Tx/>
            </a:pP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Ritala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, P., Olander, H., 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Michailova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, S. and Husted, K., 2015. Knowledge sharing, knowledge leaking and relative innovation performance: An empirical study. 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Technovation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, 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35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, pp.22-31.</a:t>
            </a:r>
            <a:endParaRPr lang="en-US" sz="1400" dirty="0" err="1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Tx/>
            </a:pP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Rohim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, A. and 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Budhiasa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, I.G.S., 2019. Organizational culture as moderator in the relationship between organizational reward on knowledge sharing and employee performance. 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Journal of Management Development</a:t>
            </a:r>
            <a:r>
              <a:rPr lang="en-US" sz="1400" dirty="0" err="1">
                <a:solidFill>
                  <a:schemeClr val="dk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.</a:t>
            </a:r>
            <a:endParaRPr lang="en-US" sz="1400" dirty="0" err="1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en-US" sz="1400" dirty="0" err="1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  <p:bldP spid="2" grpId="0"/>
      <p:bldP spid="2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991100" y="1787525"/>
            <a:ext cx="2920866" cy="1325563"/>
          </a:xfrm>
        </p:spPr>
        <p:txBody>
          <a:bodyPr>
            <a:normAutofit fontScale="90000"/>
          </a:bodyPr>
          <a:p>
            <a: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</a:pPr>
            <a:r>
              <a:rPr lang="en-US" altLang="zh-CN" sz="6665">
                <a:solidFill>
                  <a:schemeClr val="dk1"/>
                </a:solidFill>
              </a:rPr>
              <a:t>thank</a:t>
            </a:r>
            <a:br>
              <a:rPr lang="en-US" altLang="zh-CN" sz="6665">
                <a:solidFill>
                  <a:schemeClr val="dk1"/>
                </a:solidFill>
              </a:rPr>
            </a:br>
            <a:r>
              <a:rPr lang="en-US" altLang="zh-CN" sz="6665">
                <a:solidFill>
                  <a:schemeClr val="dk1"/>
                </a:solidFill>
              </a:rPr>
              <a:t>you</a:t>
            </a:r>
            <a:endParaRPr lang="en-US" altLang="zh-CN" sz="6665">
              <a:solidFill>
                <a:schemeClr val="dk1"/>
              </a:solidFill>
            </a:endParaRPr>
          </a:p>
        </p:txBody>
      </p:sp>
    </p:spTree>
    <p:custDataLst>
      <p:tags r:id="rId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6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6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6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6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6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6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7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7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7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7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7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7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7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7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7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8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8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8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8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8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8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</p:tagLst>
</file>

<file path=ppt/tags/tag88.xml><?xml version="1.0" encoding="utf-8"?>
<p:tagLst xmlns:p="http://schemas.openxmlformats.org/presentationml/2006/main">
  <p:tag name="KSO_WM_SLIDE_BACKGROUND_TYPE" val="general"/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</p:tagLst>
</file>

<file path=ppt/tags/tag8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</p:tagLst>
</file>

<file path=ppt/tags/tag9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</p:tagLst>
</file>

<file path=ppt/tags/tag9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</p:tagLst>
</file>

<file path=ppt/tags/tag9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</p:tagLst>
</file>

<file path=ppt/tags/tag93.xml><?xml version="1.0" encoding="utf-8"?>
<p:tagLst xmlns:p="http://schemas.openxmlformats.org/presentationml/2006/main">
  <p:tag name="KSO_WM_SLIDE_BACKGROUND_TYPE" val="frame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3*i*1"/>
  <p:tag name="KSO_WM_UNIT_LAYERLEVEL" val="1"/>
  <p:tag name="KSO_WM_TAG_VERSION" val="1.0"/>
  <p:tag name="KSO_WM_BEAUTIFY_FLAG" val="#wm#"/>
  <p:tag name="KSO_WM_UNIT_BK_DARK_LIGHT" val="2"/>
  <p:tag name="KSO_WM_UNIT_SUBTYPE" val="h"/>
  <p:tag name="KSO_WM_UNIT_TYPE" val="i"/>
  <p:tag name="KSO_WM_UNIT_INDEX" val="1"/>
</p:tagLst>
</file>

<file path=ppt/tags/tag94.xml><?xml version="1.0" encoding="utf-8"?>
<p:tagLst xmlns:p="http://schemas.openxmlformats.org/presentationml/2006/main">
  <p:tag name="KSO_WM_SLIDE_BACKGROUND_TYPE" val="frame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</p:tagLst>
</file>

<file path=ppt/tags/tag95.xml><?xml version="1.0" encoding="utf-8"?>
<p:tagLst xmlns:p="http://schemas.openxmlformats.org/presentationml/2006/main">
  <p:tag name="KSO_WM_SLIDE_BACKGROUND_TYPE" val="frame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</p:tagLst>
</file>

<file path=ppt/tags/tag96.xml><?xml version="1.0" encoding="utf-8"?>
<p:tagLst xmlns:p="http://schemas.openxmlformats.org/presentationml/2006/main">
  <p:tag name="KSO_WM_SLIDE_BACKGROUND_TYPE" val="frame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</p:tagLst>
</file>

<file path=ppt/tags/tag97.xml><?xml version="1.0" encoding="utf-8"?>
<p:tagLst xmlns:p="http://schemas.openxmlformats.org/presentationml/2006/main">
  <p:tag name="KSO_WM_SLIDE_BACKGROUND_TYPE" val="frame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</p:tagLst>
</file>

<file path=ppt/tags/tag98.xml><?xml version="1.0" encoding="utf-8"?>
<p:tagLst xmlns:p="http://schemas.openxmlformats.org/presentationml/2006/main">
  <p:tag name="KSO_WM_SLIDE_BACKGROUND_TYPE" val="frame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</p:tagLst>
</file>

<file path=ppt/tags/tag99.xml><?xml version="1.0" encoding="utf-8"?>
<p:tagLst xmlns:p="http://schemas.openxmlformats.org/presentationml/2006/main">
  <p:tag name="KSO_WM_SLIDE_BACKGROUND_TYPE" val="frame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</p:tagLst>
</file>

<file path=ppt/tags/tag100.xml><?xml version="1.0" encoding="utf-8"?>
<p:tagLst xmlns:p="http://schemas.openxmlformats.org/presentationml/2006/main">
  <p:tag name="KSO_WM_SLIDE_BACKGROUND_TYPE" val="frame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3**"/>
  <p:tag name="KSO_WM_UNIT_LAYERLEVEL" val="1"/>
  <p:tag name="KSO_WM_TAG_VERSION" val="1.0"/>
  <p:tag name="KSO_WM_BEAUTIFY_FLAG" val="#wm#"/>
</p:tagLst>
</file>

<file path=ppt/tags/tag101.xml><?xml version="1.0" encoding="utf-8"?>
<p:tagLst xmlns:p="http://schemas.openxmlformats.org/presentationml/2006/main">
  <p:tag name="KSO_WM_SLIDE_BACKGROUND_TYPE" val="leftRigh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4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</p:tagLst>
</file>

<file path=ppt/tags/tag102.xml><?xml version="1.0" encoding="utf-8"?>
<p:tagLst xmlns:p="http://schemas.openxmlformats.org/presentationml/2006/main">
  <p:tag name="KSO_WM_SLIDE_BACKGROUND_TYPE" val="leftRigh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</p:tagLst>
</file>

<file path=ppt/tags/tag103.xml><?xml version="1.0" encoding="utf-8"?>
<p:tagLst xmlns:p="http://schemas.openxmlformats.org/presentationml/2006/main">
  <p:tag name="KSO_WM_SLIDE_BACKGROUND_TYPE" val="leftRigh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</p:tagLst>
</file>

<file path=ppt/tags/tag104.xml><?xml version="1.0" encoding="utf-8"?>
<p:tagLst xmlns:p="http://schemas.openxmlformats.org/presentationml/2006/main">
  <p:tag name="KSO_WM_SLIDE_BACKGROUND_TYPE" val="leftRigh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</p:tagLst>
</file>

<file path=ppt/tags/tag105.xml><?xml version="1.0" encoding="utf-8"?>
<p:tagLst xmlns:p="http://schemas.openxmlformats.org/presentationml/2006/main">
  <p:tag name="KSO_WM_SLIDE_BACKGROUND_TYPE" val="leftRigh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</p:tagLst>
</file>

<file path=ppt/tags/tag106.xml><?xml version="1.0" encoding="utf-8"?>
<p:tagLst xmlns:p="http://schemas.openxmlformats.org/presentationml/2006/main">
  <p:tag name="KSO_WM_SLIDE_BACKGROUND_TYPE" val="leftRigh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</p:tagLst>
</file>

<file path=ppt/tags/tag107.xml><?xml version="1.0" encoding="utf-8"?>
<p:tagLst xmlns:p="http://schemas.openxmlformats.org/presentationml/2006/main">
  <p:tag name="KSO_WM_SLIDE_BACKGROUND_TYPE" val="leftRigh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</p:tagLst>
</file>

<file path=ppt/tags/tag108.xml><?xml version="1.0" encoding="utf-8"?>
<p:tagLst xmlns:p="http://schemas.openxmlformats.org/presentationml/2006/main">
  <p:tag name="KSO_WM_SLIDE_BACKGROUND_TYPE" val="leftRigh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</p:tagLst>
</file>

<file path=ppt/tags/tag109.xml><?xml version="1.0" encoding="utf-8"?>
<p:tagLst xmlns:p="http://schemas.openxmlformats.org/presentationml/2006/main">
  <p:tag name="KSO_WM_SLIDE_BACKGROUND_TYPE" val="leftRigh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4**"/>
  <p:tag name="KSO_WM_UNIT_LAYERLEVEL" val="1"/>
  <p:tag name="KSO_WM_TAG_VERSION" val="1.0"/>
  <p:tag name="KSO_WM_BEAUTIFY_FLAG" val="#wm#"/>
</p:tagLst>
</file>

<file path=ppt/tags/tag110.xml><?xml version="1.0" encoding="utf-8"?>
<p:tagLst xmlns:p="http://schemas.openxmlformats.org/presentationml/2006/main">
  <p:tag name="KSO_WM_SLIDE_BACKGROUND_TYPE" val="topBottom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5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</p:tagLst>
</file>

<file path=ppt/tags/tag111.xml><?xml version="1.0" encoding="utf-8"?>
<p:tagLst xmlns:p="http://schemas.openxmlformats.org/presentationml/2006/main">
  <p:tag name="KSO_WM_SLIDE_BACKGROUND_TYPE" val="topBottom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</p:tagLst>
</file>

<file path=ppt/tags/tag1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1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114.xml><?xml version="1.0" encoding="utf-8"?>
<p:tagLst xmlns:p="http://schemas.openxmlformats.org/presentationml/2006/main">
  <p:tag name="KSO_WM_SLIDE_BACKGROUND_TYPE" val="topBottom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</p:tagLst>
</file>

<file path=ppt/tags/tag1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1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  <p:tag name="KSO_WM_SLIDE_BACKGROUND_TYPE" val="topBottom"/>
  <p:tag name="KSO_WM_SLIDE_BK_DARK_LIGHT" val="2"/>
</p:tagLst>
</file>

<file path=ppt/tags/tag117.xml><?xml version="1.0" encoding="utf-8"?>
<p:tagLst xmlns:p="http://schemas.openxmlformats.org/presentationml/2006/main">
  <p:tag name="KSO_WM_SLIDE_BACKGROUND_TYPE" val="topBottom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</p:tagLst>
</file>

<file path=ppt/tags/tag118.xml><?xml version="1.0" encoding="utf-8"?>
<p:tagLst xmlns:p="http://schemas.openxmlformats.org/presentationml/2006/main">
  <p:tag name="KSO_WM_SLIDE_BACKGROUND_TYPE" val="topBottom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</p:tagLst>
</file>

<file path=ppt/tags/tag119.xml><?xml version="1.0" encoding="utf-8"?>
<p:tagLst xmlns:p="http://schemas.openxmlformats.org/presentationml/2006/main">
  <p:tag name="KSO_WM_SLIDE_BACKGROUND_TYPE" val="topBottom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</p:tagLst>
</file>

<file path=ppt/tags/tag120.xml><?xml version="1.0" encoding="utf-8"?>
<p:tagLst xmlns:p="http://schemas.openxmlformats.org/presentationml/2006/main">
  <p:tag name="KSO_WM_SLIDE_BACKGROUND_TYPE" val="topBottom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</p:tagLst>
</file>

<file path=ppt/tags/tag121.xml><?xml version="1.0" encoding="utf-8"?>
<p:tagLst xmlns:p="http://schemas.openxmlformats.org/presentationml/2006/main">
  <p:tag name="KSO_WM_SLIDE_BACKGROUND_TYPE" val="topBottom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</p:tagLst>
</file>

<file path=ppt/tags/tag122.xml><?xml version="1.0" encoding="utf-8"?>
<p:tagLst xmlns:p="http://schemas.openxmlformats.org/presentationml/2006/main">
  <p:tag name="KSO_WM_SLIDE_BACKGROUND_TYPE" val="topBottom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5**"/>
  <p:tag name="KSO_WM_UNIT_LAYERLEVEL" val="1"/>
  <p:tag name="KSO_WM_TAG_VERSION" val="1.0"/>
  <p:tag name="KSO_WM_BEAUTIFY_FLAG" val="#wm#"/>
</p:tagLst>
</file>

<file path=ppt/tags/tag123.xml><?xml version="1.0" encoding="utf-8"?>
<p:tagLst xmlns:p="http://schemas.openxmlformats.org/presentationml/2006/main">
  <p:tag name="KSO_WM_SLIDE_BACKGROUND_TYPE" val="bottomTop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6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</p:tagLst>
</file>

<file path=ppt/tags/tag1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1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  <p:tag name="KSO_WM_SLIDE_BACKGROUND_TYPE" val="bottomTop"/>
  <p:tag name="KSO_WM_SLIDE_BK_DARK_LIGHT" val="2"/>
</p:tagLst>
</file>

<file path=ppt/tags/tag126.xml><?xml version="1.0" encoding="utf-8"?>
<p:tagLst xmlns:p="http://schemas.openxmlformats.org/presentationml/2006/main">
  <p:tag name="KSO_WM_SLIDE_BACKGROUND_TYPE" val="bottomTop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</p:tagLst>
</file>

<file path=ppt/tags/tag127.xml><?xml version="1.0" encoding="utf-8"?>
<p:tagLst xmlns:p="http://schemas.openxmlformats.org/presentationml/2006/main">
  <p:tag name="KSO_WM_SLIDE_BACKGROUND_TYPE" val="bottomTop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</p:tagLst>
</file>

<file path=ppt/tags/tag128.xml><?xml version="1.0" encoding="utf-8"?>
<p:tagLst xmlns:p="http://schemas.openxmlformats.org/presentationml/2006/main">
  <p:tag name="KSO_WM_SLIDE_BACKGROUND_TYPE" val="bottomTop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</p:tagLst>
</file>

<file path=ppt/tags/tag129.xml><?xml version="1.0" encoding="utf-8"?>
<p:tagLst xmlns:p="http://schemas.openxmlformats.org/presentationml/2006/main">
  <p:tag name="KSO_WM_SLIDE_BACKGROUND_TYPE" val="bottomTop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</p:tagLst>
</file>

<file path=ppt/tags/tag130.xml><?xml version="1.0" encoding="utf-8"?>
<p:tagLst xmlns:p="http://schemas.openxmlformats.org/presentationml/2006/main">
  <p:tag name="KSO_WM_SLIDE_BACKGROUND_TYPE" val="bottomTop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</p:tagLst>
</file>

<file path=ppt/tags/tag131.xml><?xml version="1.0" encoding="utf-8"?>
<p:tagLst xmlns:p="http://schemas.openxmlformats.org/presentationml/2006/main">
  <p:tag name="KSO_WM_SLIDE_BACKGROUND_TYPE" val="bottomTop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6**"/>
  <p:tag name="KSO_WM_UNIT_LAYERLEVEL" val="1"/>
  <p:tag name="KSO_WM_TAG_VERSION" val="1.0"/>
  <p:tag name="KSO_WM_BEAUTIFY_FLAG" val="#wm#"/>
</p:tagLst>
</file>

<file path=ppt/tags/tag132.xml><?xml version="1.0" encoding="utf-8"?>
<p:tagLst xmlns:p="http://schemas.openxmlformats.org/presentationml/2006/main">
  <p:tag name="KSO_WM_SLIDE_BACKGROUND_TYPE" val="navigation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7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</p:tagLst>
</file>

<file path=ppt/tags/tag133.xml><?xml version="1.0" encoding="utf-8"?>
<p:tagLst xmlns:p="http://schemas.openxmlformats.org/presentationml/2006/main">
  <p:tag name="KSO_WM_SLIDE_BACKGROUND_TYPE" val="navigation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</p:tagLst>
</file>

<file path=ppt/tags/tag1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1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136.xml><?xml version="1.0" encoding="utf-8"?>
<p:tagLst xmlns:p="http://schemas.openxmlformats.org/presentationml/2006/main">
  <p:tag name="KSO_WM_SLIDE_BACKGROUND_TYPE" val="navigation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</p:tagLst>
</file>

<file path=ppt/tags/tag1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1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  <p:tag name="KSO_WM_SLIDE_BACKGROUND_TYPE" val="navigation"/>
  <p:tag name="KSO_WM_SLIDE_BK_DARK_LIGHT" val="2"/>
</p:tagLst>
</file>

<file path=ppt/tags/tag139.xml><?xml version="1.0" encoding="utf-8"?>
<p:tagLst xmlns:p="http://schemas.openxmlformats.org/presentationml/2006/main">
  <p:tag name="KSO_WM_SLIDE_BACKGROUND_TYPE" val="navigation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</p:tagLst>
</file>

<file path=ppt/tags/tag140.xml><?xml version="1.0" encoding="utf-8"?>
<p:tagLst xmlns:p="http://schemas.openxmlformats.org/presentationml/2006/main">
  <p:tag name="KSO_WM_SLIDE_BACKGROUND_TYPE" val="navigation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</p:tagLst>
</file>

<file path=ppt/tags/tag141.xml><?xml version="1.0" encoding="utf-8"?>
<p:tagLst xmlns:p="http://schemas.openxmlformats.org/presentationml/2006/main">
  <p:tag name="KSO_WM_SLIDE_BACKGROUND_TYPE" val="navigation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</p:tagLst>
</file>

<file path=ppt/tags/tag142.xml><?xml version="1.0" encoding="utf-8"?>
<p:tagLst xmlns:p="http://schemas.openxmlformats.org/presentationml/2006/main">
  <p:tag name="KSO_WM_SLIDE_BACKGROUND_TYPE" val="navigation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</p:tagLst>
</file>

<file path=ppt/tags/tag143.xml><?xml version="1.0" encoding="utf-8"?>
<p:tagLst xmlns:p="http://schemas.openxmlformats.org/presentationml/2006/main">
  <p:tag name="KSO_WM_SLIDE_BACKGROUND_TYPE" val="navigation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</p:tagLst>
</file>

<file path=ppt/tags/tag144.xml><?xml version="1.0" encoding="utf-8"?>
<p:tagLst xmlns:p="http://schemas.openxmlformats.org/presentationml/2006/main">
  <p:tag name="KSO_WM_SLIDE_BACKGROUND_TYPE" val="navigation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</p:tagLst>
</file>

<file path=ppt/tags/tag145.xml><?xml version="1.0" encoding="utf-8"?>
<p:tagLst xmlns:p="http://schemas.openxmlformats.org/presentationml/2006/main">
  <p:tag name="KSO_WM_SLIDE_BACKGROUND_TYPE" val="navigation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</p:tagLst>
</file>

<file path=ppt/tags/tag146.xml><?xml version="1.0" encoding="utf-8"?>
<p:tagLst xmlns:p="http://schemas.openxmlformats.org/presentationml/2006/main">
  <p:tag name="KSO_WM_SLIDE_BACKGROUND_TYPE" val="navigation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7**"/>
  <p:tag name="KSO_WM_UNIT_LAYERLEVEL" val="1"/>
  <p:tag name="KSO_WM_TAG_VERSION" val="1.0"/>
  <p:tag name="KSO_WM_BEAUTIFY_FLAG" val="#wm#"/>
</p:tagLst>
</file>

<file path=ppt/tags/tag147.xml><?xml version="1.0" encoding="utf-8"?>
<p:tagLst xmlns:p="http://schemas.openxmlformats.org/presentationml/2006/main">
  <p:tag name="KSO_WM_SLIDE_BACKGROUND_TYPE" val="bel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8*i*1"/>
  <p:tag name="KSO_WM_UNIT_LAYERLEVEL" val="1"/>
  <p:tag name="KSO_WM_TAG_VERSION" val="1.0"/>
  <p:tag name="KSO_WM_BEAUTIFY_FLAG" val="#wm#"/>
  <p:tag name="KSO_WM_UNIT_SUBTYPE" val="h"/>
  <p:tag name="KSO_WM_UNIT_TYPE" val="i"/>
  <p:tag name="KSO_WM_UNIT_INDEX" val="1"/>
  <p:tag name="KSO_WM_UNIT_BK_DARK_LIGHT" val="2"/>
</p:tagLst>
</file>

<file path=ppt/tags/tag148.xml><?xml version="1.0" encoding="utf-8"?>
<p:tagLst xmlns:p="http://schemas.openxmlformats.org/presentationml/2006/main">
  <p:tag name="KSO_WM_SLIDE_BACKGROUND_TYPE" val="bel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</p:tagLst>
</file>

<file path=ppt/tags/tag149.xml><?xml version="1.0" encoding="utf-8"?>
<p:tagLst xmlns:p="http://schemas.openxmlformats.org/presentationml/2006/main">
  <p:tag name="KSO_WM_SLIDE_BACKGROUND_TYPE" val="bel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</p:tagLst>
</file>

<file path=ppt/tags/tag150.xml><?xml version="1.0" encoding="utf-8"?>
<p:tagLst xmlns:p="http://schemas.openxmlformats.org/presentationml/2006/main">
  <p:tag name="KSO_WM_SLIDE_BACKGROUND_TYPE" val="bel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</p:tagLst>
</file>

<file path=ppt/tags/tag151.xml><?xml version="1.0" encoding="utf-8"?>
<p:tagLst xmlns:p="http://schemas.openxmlformats.org/presentationml/2006/main">
  <p:tag name="KSO_WM_SLIDE_BACKGROUND_TYPE" val="bel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</p:tagLst>
</file>

<file path=ppt/tags/tag152.xml><?xml version="1.0" encoding="utf-8"?>
<p:tagLst xmlns:p="http://schemas.openxmlformats.org/presentationml/2006/main">
  <p:tag name="KSO_WM_SLIDE_BACKGROUND_TYPE" val="bel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</p:tagLst>
</file>

<file path=ppt/tags/tag153.xml><?xml version="1.0" encoding="utf-8"?>
<p:tagLst xmlns:p="http://schemas.openxmlformats.org/presentationml/2006/main">
  <p:tag name="KSO_WM_SLIDE_BACKGROUND_TYPE" val="bel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</p:tagLst>
</file>

<file path=ppt/tags/tag154.xml><?xml version="1.0" encoding="utf-8"?>
<p:tagLst xmlns:p="http://schemas.openxmlformats.org/presentationml/2006/main">
  <p:tag name="KSO_WM_SLIDE_BACKGROUND_TYPE" val="belt"/>
  <p:tag name="KSO_WM_SLIDE_BK_DARK_LIGHT" val="2"/>
  <p:tag name="KSO_WM_UNIT_HIGHLIGHT" val="0"/>
  <p:tag name="KSO_WM_UNIT_COMPATIBLE" val="0"/>
  <p:tag name="KSO_WM_UNIT_DIAGRAM_ISNUMVISUAL" val="0"/>
  <p:tag name="KSO_WM_UNIT_DIAGRAM_ISREFERUNIT" val="0"/>
  <p:tag name="KSO_WM_UNIT_ID" val="_18**"/>
  <p:tag name="KSO_WM_UNIT_LAYERLEVEL" val="1"/>
  <p:tag name="KSO_WM_TAG_VERSION" val="1.0"/>
  <p:tag name="KSO_WM_BEAUTIFY_FLAG" val="#wm#"/>
</p:tagLst>
</file>

<file path=ppt/tags/tag155.xml><?xml version="1.0" encoding="utf-8"?>
<p:tagLst xmlns:p="http://schemas.openxmlformats.org/presentationml/2006/main">
  <p:tag name="KSO_WM_TAG_VERSION" val="1.0"/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BEAUTIFY_FLAG" val="#wm#"/>
  <p:tag name="KSO_WM_TEMPLATE_CATEGORY" val="custom"/>
  <p:tag name="KSO_WM_TEMPLATE_INDEX" val="20188993"/>
</p:tagLst>
</file>

<file path=ppt/tags/tag156.xml><?xml version="1.0" encoding="utf-8"?>
<p:tagLst xmlns:p="http://schemas.openxmlformats.org/presentationml/2006/main">
  <p:tag name="KSO_WM_TAG_VERSION" val="1.0"/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BEAUTIFY_FLAG" val="#wm#"/>
  <p:tag name="KSO_WM_TEMPLATE_CATEGORY" val="custom"/>
  <p:tag name="KSO_WM_TEMPLATE_INDEX" val="20188993"/>
</p:tagLst>
</file>

<file path=ppt/tags/tag1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60.xml><?xml version="1.0" encoding="utf-8"?>
<p:tagLst xmlns:p="http://schemas.openxmlformats.org/presentationml/2006/main">
  <p:tag name="KSO_WM_TAG_VERSION" val="1.0"/>
  <p:tag name="KSO_WM_BEAUTIFY_FLAG" val="#wm#"/>
  <p:tag name="KSO_WM_COMBINE_RELATE_SLIDE_ID" val="background20185118_1"/>
  <p:tag name="KSO_WM_TEMPLATE_CATEGORY" val="custom"/>
  <p:tag name="KSO_WM_TEMPLATE_INDEX" val="20188993"/>
  <p:tag name="KSO_WM_TEMPLATE_SUBCATEGORY" val="combine"/>
  <p:tag name="KSO_WM_TEMPLATE_THUMBS_INDEX" val="1、2、3、4、6、8、9"/>
  <p:tag name="KSO_WM_TEMPLATE_MASTER_TYPE" val="1"/>
</p:tagLst>
</file>

<file path=ppt/tags/tag161.xml><?xml version="1.0" encoding="utf-8"?>
<p:tagLst xmlns:p="http://schemas.openxmlformats.org/presentationml/2006/main">
  <p:tag name="KSO_WM_TAG_VERSION" val="1.0"/>
  <p:tag name="KSO_WM_BEAUTIFY_FLAG" val="#wm#"/>
  <p:tag name="KSO_WM_UNIT_TYPE" val="k"/>
  <p:tag name="KSO_WM_UNIT_ID" val="custom20188993_1*k*1"/>
  <p:tag name="KSO_WM_TEMPLATE_CATEGORY" val="custom"/>
  <p:tag name="KSO_WM_TEMPLATE_INDEX" val="20188993"/>
  <p:tag name="KSO_WM_UNIT_INDEX" val="1"/>
  <p:tag name="KSO_WM_UNIT_PRESET_TEXT" val="LOGO"/>
  <p:tag name="KSO_WM_UNIT_NOCLEAR" val="0"/>
  <p:tag name="KSO_WM_UNIT_VALUE" val="4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TEXT_FILL_FORE_SCHEMECOLOR_INDEX_BRIGHTNESS" val="-0.25"/>
  <p:tag name="KSO_WM_UNIT_TEXT_FILL_FORE_SCHEMECOLOR_INDEX" val="14"/>
  <p:tag name="KSO_WM_UNIT_TEXT_FILL_TYPE" val="1"/>
</p:tagLst>
</file>

<file path=ppt/tags/tag162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custom20188993_1*i*2"/>
  <p:tag name="KSO_WM_TEMPLATE_CATEGORY" val="custom"/>
  <p:tag name="KSO_WM_TEMPLATE_INDEX" val="20188993"/>
  <p:tag name="KSO_WM_UNIT_INDEX" val="2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LINE_FORE_SCHEMECOLOR_INDEX_BRIGHTNESS" val="0.4"/>
  <p:tag name="KSO_WM_UNIT_LINE_FORE_SCHEMECOLOR_INDEX" val="7"/>
  <p:tag name="KSO_WM_UNIT_LINE_FILL_TYPE" val="2"/>
</p:tagLst>
</file>

<file path=ppt/tags/tag163.xml><?xml version="1.0" encoding="utf-8"?>
<p:tagLst xmlns:p="http://schemas.openxmlformats.org/presentationml/2006/main">
  <p:tag name="KSO_WM_TEMPLATE_CATEGORY" val="custom"/>
  <p:tag name="KSO_WM_TEMPLATE_INDEX" val="20188993"/>
  <p:tag name="KSO_WM_TAG_VERSION" val="1.0"/>
  <p:tag name="KSO_WM_UNIT_LAYERLEVEL" val="1"/>
  <p:tag name="KSO_WM_UNIT_VALUE" val="9"/>
  <p:tag name="KSO_WM_UNIT_ISCONTENTSTITLE" val="0"/>
  <p:tag name="KSO_WM_UNIT_HIGHLIGHT" val="0"/>
  <p:tag name="KSO_WM_UNIT_COMPATIBLE" val="0"/>
  <p:tag name="KSO_WM_UNIT_ID" val="custom20188993_1*a*1"/>
  <p:tag name="KSO_WM_UNIT_PRESET_TEXT" val="企业员工入职培训"/>
  <p:tag name="KSO_WM_UNIT_ISNUMDGMTITLE" val="0"/>
  <p:tag name="KSO_WM_UNIT_NOCLEAR" val="0"/>
  <p:tag name="KSO_WM_UNIT_DIAGRAM_ISNUMVISUAL" val="0"/>
  <p:tag name="KSO_WM_UNIT_DIAGRAM_ISREFERUNIT" val="0"/>
  <p:tag name="KSO_WM_UNIT_TEXT_FILL_FORE_SCHEMECOLOR_INDEX_BRIGHTNESS" val="0.35"/>
  <p:tag name="KSO_WM_UNIT_TEXT_FILL_FORE_SCHEMECOLOR_INDEX" val="13"/>
  <p:tag name="KSO_WM_UNIT_TEXT_FILL_TYPE" val="1"/>
</p:tagLst>
</file>

<file path=ppt/tags/tag164.xml><?xml version="1.0" encoding="utf-8"?>
<p:tagLst xmlns:p="http://schemas.openxmlformats.org/presentationml/2006/main">
  <p:tag name="KSO_WM_TEMPLATE_CATEGORY" val="custom"/>
  <p:tag name="KSO_WM_TEMPLATE_INDEX" val="20188993"/>
  <p:tag name="KSO_WM_TAG_VERSION" val="1.0"/>
  <p:tag name="KSO_WM_UNIT_TYPE" val="j"/>
  <p:tag name="KSO_WM_UNIT_INDEX" val="1"/>
  <p:tag name="KSO_WM_UNIT_LAYERLEVEL" val="1"/>
  <p:tag name="KSO_WM_UNIT_VALUE" val="208*212"/>
  <p:tag name="KSO_WM_UNIT_HIGHLIGHT" val="0"/>
  <p:tag name="KSO_WM_UNIT_COMPATIBLE" val="1"/>
  <p:tag name="KSO_WM_BEAUTIFY_FLAG" val="#wm#"/>
  <p:tag name="KSO_WM_UNIT_ID" val="custom20188993_1*j*1"/>
  <p:tag name="KSO_WM_UNIT_DIAGRAM_ISNUMVISUAL" val="0"/>
  <p:tag name="KSO_WM_UNIT_DIAGRAM_ISREFERUNIT" val="0"/>
  <p:tag name="KSO_WM_UNIT_FILL_FORE_SCHEMECOLOR_INDEX_BRIGHTNESS" val="0.8"/>
  <p:tag name="KSO_WM_UNIT_FILL_FORE_SCHEMECOLOR_INDEX" val="7"/>
  <p:tag name="KSO_WM_UNIT_FILL_TYPE" val="1"/>
  <p:tag name="KSO_WM_UNIT_TEXT_FILL_FORE_SCHEMECOLOR_INDEX_BRIGHTNESS" val="0"/>
  <p:tag name="KSO_WM_UNIT_TEXT_FILL_FORE_SCHEMECOLOR_INDEX" val="2"/>
  <p:tag name="KSO_WM_UNIT_TEXT_FILL_TYPE" val="1"/>
</p:tagLst>
</file>

<file path=ppt/tags/tag165.xml><?xml version="1.0" encoding="utf-8"?>
<p:tagLst xmlns:p="http://schemas.openxmlformats.org/presentationml/2006/main">
  <p:tag name="KSO_WM_TAG_VERSION" val="1.0"/>
  <p:tag name="KSO_WM_SLIDE_ITEM_CNT" val="0"/>
  <p:tag name="KSO_WM_SLIDE_LAYOUT" val="a_b_j_k"/>
  <p:tag name="KSO_WM_SLIDE_LAYOUT_CNT" val="1_1_1_1"/>
  <p:tag name="KSO_WM_SLIDE_TYPE" val="title"/>
  <p:tag name="KSO_WM_SLIDE_SUBTYPE" val="picTxt"/>
  <p:tag name="KSO_WM_BEAUTIFY_FLAG" val="#wm#"/>
  <p:tag name="KSO_WM_COMBINE_RELATE_SLIDE_ID" val="background20185118_1"/>
  <p:tag name="KSO_WM_TEMPLATE_CATEGORY" val="custom"/>
  <p:tag name="KSO_WM_TEMPLATE_INDEX" val="20188993"/>
  <p:tag name="KSO_WM_SLIDE_ID" val="custom20188993_1"/>
  <p:tag name="KSO_WM_SLIDE_INDEX" val="1"/>
  <p:tag name="KSO_WM_TEMPLATE_SUBCATEGORY" val="0"/>
  <p:tag name="KSO_WM_TEMPLATE_THUMBS_INDEX" val="1、2、3、4、6、8、9、11、13"/>
  <p:tag name="KSO_WM_TEMPLATE_MASTER_TYPE" val="1"/>
  <p:tag name="KSO_WM_TEMPLATE_COLOR_TYPE" val="0"/>
  <p:tag name="KSO_WM_SPECIAL_SOURCE" val="bdnull"/>
</p:tagLst>
</file>

<file path=ppt/tags/tag16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UNIT_TYPE" val="i"/>
</p:tagLst>
</file>

<file path=ppt/tags/tag16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UNIT_TYPE" val="i"/>
</p:tagLst>
</file>

<file path=ppt/tags/tag168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169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170.xml><?xml version="1.0" encoding="utf-8"?>
<p:tagLst xmlns:p="http://schemas.openxmlformats.org/presentationml/2006/main">
  <p:tag name="KSO_WM_SLIDE_BACKGROUND_TYPE" val="general"/>
  <p:tag name="KSO_WM_SPECIAL_SOURCE" val="bdnull"/>
</p:tagLst>
</file>

<file path=ppt/tags/tag17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UNIT_TYPE" val="i"/>
</p:tagLst>
</file>

<file path=ppt/tags/tag17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UNIT_TYPE" val="i"/>
</p:tagLst>
</file>

<file path=ppt/tags/tag173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174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175.xml><?xml version="1.0" encoding="utf-8"?>
<p:tagLst xmlns:p="http://schemas.openxmlformats.org/presentationml/2006/main">
  <p:tag name="KSO_WM_SLIDE_BACKGROUND_TYPE" val="general"/>
  <p:tag name="KSO_WM_SPECIAL_SOURCE" val="bdnull"/>
</p:tagLst>
</file>

<file path=ppt/tags/tag17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UNIT_TYPE" val="i"/>
</p:tagLst>
</file>

<file path=ppt/tags/tag17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UNIT_TYPE" val="i"/>
</p:tagLst>
</file>

<file path=ppt/tags/tag178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179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180.xml><?xml version="1.0" encoding="utf-8"?>
<p:tagLst xmlns:p="http://schemas.openxmlformats.org/presentationml/2006/main">
  <p:tag name="KSO_WM_UNIT_PLACING_PICTURE_USER_VIEWPORT" val="{&quot;height&quot;:6028,&quot;width&quot;:8361}"/>
</p:tagLst>
</file>

<file path=ppt/tags/tag181.xml><?xml version="1.0" encoding="utf-8"?>
<p:tagLst xmlns:p="http://schemas.openxmlformats.org/presentationml/2006/main">
  <p:tag name="KSO_WM_SLIDE_BACKGROUND_TYPE" val="general"/>
  <p:tag name="KSO_WM_SPECIAL_SOURCE" val="bdnull"/>
</p:tagLst>
</file>

<file path=ppt/tags/tag18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UNIT_TYPE" val="i"/>
</p:tagLst>
</file>

<file path=ppt/tags/tag18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UNIT_TYPE" val="i"/>
</p:tagLst>
</file>

<file path=ppt/tags/tag184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185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186.xml><?xml version="1.0" encoding="utf-8"?>
<p:tagLst xmlns:p="http://schemas.openxmlformats.org/presentationml/2006/main">
  <p:tag name="KSO_WM_SLIDE_BACKGROUND_TYPE" val="general"/>
  <p:tag name="KSO_WM_SPECIAL_SOURCE" val="bdnull"/>
</p:tagLst>
</file>

<file path=ppt/tags/tag18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UNIT_TYPE" val="i"/>
</p:tagLst>
</file>

<file path=ppt/tags/tag18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UNIT_TYPE" val="i"/>
</p:tagLst>
</file>

<file path=ppt/tags/tag189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190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191.xml><?xml version="1.0" encoding="utf-8"?>
<p:tagLst xmlns:p="http://schemas.openxmlformats.org/presentationml/2006/main">
  <p:tag name="KSO_WM_SLIDE_BACKGROUND_TYPE" val="general"/>
  <p:tag name="KSO_WM_SPECIAL_SOURCE" val="bdnull"/>
</p:tagLst>
</file>

<file path=ppt/tags/tag19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UNIT_TYPE" val="i"/>
</p:tagLst>
</file>

<file path=ppt/tags/tag19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UNIT_TYPE" val="i"/>
</p:tagLst>
</file>

<file path=ppt/tags/tag194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195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196.xml><?xml version="1.0" encoding="utf-8"?>
<p:tagLst xmlns:p="http://schemas.openxmlformats.org/presentationml/2006/main">
  <p:tag name="KSO_WM_SLIDE_BACKGROUND_TYPE" val="general"/>
  <p:tag name="KSO_WM_SPECIAL_SOURCE" val="bdnull"/>
</p:tagLst>
</file>

<file path=ppt/tags/tag19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UNIT_TYPE" val="i"/>
</p:tagLst>
</file>

<file path=ppt/tags/tag19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UNIT_TYPE" val="i"/>
</p:tagLst>
</file>

<file path=ppt/tags/tag199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200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201.xml><?xml version="1.0" encoding="utf-8"?>
<p:tagLst xmlns:p="http://schemas.openxmlformats.org/presentationml/2006/main">
  <p:tag name="KSO_WM_UNIT_TABLE_BEAUTIFY" val="smartTable{352bc872-ae42-4805-998f-f27ae2f18c9f}"/>
</p:tagLst>
</file>

<file path=ppt/tags/tag202.xml><?xml version="1.0" encoding="utf-8"?>
<p:tagLst xmlns:p="http://schemas.openxmlformats.org/presentationml/2006/main">
  <p:tag name="KSO_WM_SLIDE_BACKGROUND_TYPE" val="general"/>
  <p:tag name="KSO_WM_SPECIAL_SOURCE" val="bdnull"/>
</p:tagLst>
</file>

<file path=ppt/tags/tag20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UNIT_TYPE" val="i"/>
</p:tagLst>
</file>

<file path=ppt/tags/tag20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UNIT_TYPE" val="i"/>
</p:tagLst>
</file>

<file path=ppt/tags/tag205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206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207.xml><?xml version="1.0" encoding="utf-8"?>
<p:tagLst xmlns:p="http://schemas.openxmlformats.org/presentationml/2006/main">
  <p:tag name="KSO_WM_SLIDE_BACKGROUND_TYPE" val="general"/>
  <p:tag name="KSO_WM_SPECIAL_SOURCE" val="bdnull"/>
</p:tagLst>
</file>

<file path=ppt/tags/tag20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UNIT_TYPE" val="i"/>
</p:tagLst>
</file>

<file path=ppt/tags/tag2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2**"/>
  <p:tag name="KSO_WM_UNIT_LAYERLEVEL" val="1"/>
  <p:tag name="KSO_WM_TAG_VERSION" val="1.0"/>
  <p:tag name="KSO_WM_BEAUTIFY_FLAG" val="#wm#"/>
  <p:tag name="KSO_WM_SLIDE_BACKGROUND_TYPE" val="general"/>
  <p:tag name="KSO_WM_UNIT_TYPE" val="i"/>
</p:tagLst>
</file>

<file path=ppt/tags/tag210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211.xml><?xml version="1.0" encoding="utf-8"?>
<p:tagLst xmlns:p="http://schemas.openxmlformats.org/presentationml/2006/main">
  <p:tag name="KSO_WM_UNIT_TEXT_FILL_FORE_SCHEMECOLOR_INDEX_BRIGHTNESS" val="0"/>
  <p:tag name="KSO_WM_UNIT_TEXT_FILL_FORE_SCHEMECOLOR_INDEX" val="13"/>
  <p:tag name="KSO_WM_UNIT_TEXT_FILL_TYPE" val="1"/>
</p:tagLst>
</file>

<file path=ppt/tags/tag212.xml><?xml version="1.0" encoding="utf-8"?>
<p:tagLst xmlns:p="http://schemas.openxmlformats.org/presentationml/2006/main">
  <p:tag name="KSO_WM_SLIDE_BACKGROUND_TYPE" val="general"/>
  <p:tag name="KSO_WM_SPECIAL_SOURCE" val="bdnull"/>
</p:tagLst>
</file>

<file path=ppt/tags/tag213.xml><?xml version="1.0" encoding="utf-8"?>
<p:tagLst xmlns:p="http://schemas.openxmlformats.org/presentationml/2006/main">
  <p:tag name="KSO_WM_TEMPLATE_CATEGORY" val="custom"/>
  <p:tag name="KSO_WM_TEMPLATE_INDEX" val="20188993"/>
  <p:tag name="KSO_WM_UNIT_LAYERLEVEL" val="1"/>
  <p:tag name="KSO_WM_UNIT_VALUE" val="10"/>
  <p:tag name="KSO_WM_UNIT_ISCONTENTSTITLE" val="0"/>
  <p:tag name="KSO_WM_UNIT_HIGHLIGHT" val="0"/>
  <p:tag name="KSO_WM_UNIT_COMPATIBLE" val="0"/>
  <p:tag name="KSO_WM_TAG_VERSION" val="1.0"/>
  <p:tag name="KSO_WM_UNIT_ID" val="custom20188993_13*a*1"/>
  <p:tag name="KSO_WM_UNIT_PRESET_TEXT" val="THANKS"/>
  <p:tag name="KSO_WM_UNIT_ISNUMDGMTITLE" val="0"/>
  <p:tag name="KSO_WM_UNIT_NOCLEAR" val="0"/>
  <p:tag name="KSO_WM_UNIT_DIAGRAM_ISNUMVISUAL" val="0"/>
  <p:tag name="KSO_WM_UNIT_DIAGRAM_ISREFERUNIT" val="0"/>
  <p:tag name="KSO_WM_UNIT_TEXT_FILL_FORE_SCHEMECOLOR_INDEX_BRIGHTNESS" val="0.35"/>
  <p:tag name="KSO_WM_UNIT_TEXT_FILL_FORE_SCHEMECOLOR_INDEX" val="13"/>
  <p:tag name="KSO_WM_UNIT_TEXT_FILL_TYPE" val="1"/>
</p:tagLst>
</file>

<file path=ppt/tags/tag214.xml><?xml version="1.0" encoding="utf-8"?>
<p:tagLst xmlns:p="http://schemas.openxmlformats.org/presentationml/2006/main">
  <p:tag name="KSO_WM_TAG_VERSION" val="1.0"/>
  <p:tag name="KSO_WM_SLIDE_ITEM_CNT" val="0"/>
  <p:tag name="KSO_WM_SLIDE_LAYOUT" val="a"/>
  <p:tag name="KSO_WM_SLIDE_LAYOUT_CNT" val="1"/>
  <p:tag name="KSO_WM_SLIDE_TYPE" val="endPage"/>
  <p:tag name="KSO_WM_SLIDE_SUBTYPE" val="pureTxt"/>
  <p:tag name="KSO_WM_BEAUTIFY_FLAG" val="#wm#"/>
  <p:tag name="KSO_WM_COMBINE_RELATE_SLIDE_ID" val="background20185118_9"/>
  <p:tag name="KSO_WM_TEMPLATE_CATEGORY" val="custom"/>
  <p:tag name="KSO_WM_TEMPLATE_INDEX" val="20188993"/>
  <p:tag name="KSO_WM_SLIDE_ID" val="custom20188993_13"/>
  <p:tag name="KSO_WM_SLIDE_INDEX" val="13"/>
  <p:tag name="KSO_WM_TEMPLATE_SUBCATEGORY" val="0"/>
  <p:tag name="KSO_WM_TEMPLATE_MASTER_TYPE" val="1"/>
  <p:tag name="KSO_WM_TEMPLATE_COLOR_TYPE" val="0"/>
  <p:tag name="KSO_WM_SPECIAL_SOURCE" val="bdnull"/>
</p:tagLst>
</file>

<file path=ppt/tags/tag215.xml><?xml version="1.0" encoding="utf-8"?>
<p:tagLst xmlns:p="http://schemas.openxmlformats.org/presentationml/2006/main">
  <p:tag name="KSO_WPP_MARK_KEY" val="f22e1955-b0cf-4e4c-99f4-cf3d4a7ce6b0"/>
  <p:tag name="COMMONDATA" val="eyJoZGlkIjoiZTQyMGQ0YmU1NjIzMmZmZjhkZWM3YmNjNjU5NTZkYTgifQ=="/>
</p:tagLst>
</file>

<file path=ppt/theme/theme1.xml><?xml version="1.0" encoding="utf-8"?>
<a:theme xmlns:a="http://schemas.openxmlformats.org/drawingml/2006/main" name="橙色波浪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C73109"/>
      </a:accent1>
      <a:accent2>
        <a:srgbClr val="FF5050"/>
      </a:accent2>
      <a:accent3>
        <a:srgbClr val="FFFFFF"/>
      </a:accent3>
      <a:accent4>
        <a:srgbClr val="000000"/>
      </a:accent4>
      <a:accent5>
        <a:srgbClr val="DFADAA"/>
      </a:accent5>
      <a:accent6>
        <a:srgbClr val="E54747"/>
      </a:accent6>
      <a:hlink>
        <a:srgbClr val="4D4D4D"/>
      </a:hlink>
      <a:folHlink>
        <a:srgbClr val="777777"/>
      </a:folHlink>
    </a:clrScheme>
    <a:fontScheme name="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C73109"/>
        </a:accent1>
        <a:accent2>
          <a:srgbClr val="FF5050"/>
        </a:accent2>
        <a:accent3>
          <a:srgbClr val="FFFFFF"/>
        </a:accent3>
        <a:accent4>
          <a:srgbClr val="000000"/>
        </a:accent4>
        <a:accent5>
          <a:srgbClr val="DFADAA"/>
        </a:accent5>
        <a:accent6>
          <a:srgbClr val="E54747"/>
        </a:accent6>
        <a:hlink>
          <a:srgbClr val="4D4D4D"/>
        </a:hlink>
        <a:folHlink>
          <a:srgbClr val="777777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主题​​">
  <a:themeElements>
    <a:clrScheme name="">
      <a:dk1>
        <a:srgbClr val="000000"/>
      </a:dk1>
      <a:lt1>
        <a:srgbClr val="FFFFFF"/>
      </a:lt1>
      <a:dk2>
        <a:srgbClr val="FFF7E0"/>
      </a:dk2>
      <a:lt2>
        <a:srgbClr val="FFFFFF"/>
      </a:lt2>
      <a:accent1>
        <a:srgbClr val="FFD966"/>
      </a:accent1>
      <a:accent2>
        <a:srgbClr val="F8DB55"/>
      </a:accent2>
      <a:accent3>
        <a:srgbClr val="ECD924"/>
      </a:accent3>
      <a:accent4>
        <a:srgbClr val="E4DD37"/>
      </a:accent4>
      <a:accent5>
        <a:srgbClr val="D3D82C"/>
      </a:accent5>
      <a:accent6>
        <a:srgbClr val="AFBD30"/>
      </a:accent6>
      <a:hlink>
        <a:srgbClr val="0563C1"/>
      </a:hlink>
      <a:folHlink>
        <a:srgbClr val="954F72"/>
      </a:folHlink>
    </a:clrScheme>
    <a:fontScheme name="自定义 4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0</TotalTime>
  <Words>4781</Words>
  <Application>WPS 演示</Application>
  <PresentationFormat>Widescreen</PresentationFormat>
  <Paragraphs>111</Paragraphs>
  <Slides>11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11</vt:i4>
      </vt:variant>
    </vt:vector>
  </HeadingPairs>
  <TitlesOfParts>
    <vt:vector size="20" baseType="lpstr">
      <vt:lpstr>Arial</vt:lpstr>
      <vt:lpstr>宋体</vt:lpstr>
      <vt:lpstr>Wingdings</vt:lpstr>
      <vt:lpstr>微软雅黑</vt:lpstr>
      <vt:lpstr>Times New Roman</vt:lpstr>
      <vt:lpstr>Arial Unicode MS</vt:lpstr>
      <vt:lpstr>Calibri</vt:lpstr>
      <vt:lpstr>橙色波浪</vt:lpstr>
      <vt:lpstr>1_Office 主题​​</vt:lpstr>
      <vt:lpstr>Skills the HRM Function Needs to Develop</vt:lpstr>
      <vt:lpstr>Introduction</vt:lpstr>
      <vt:lpstr>Required Skills-Innovation Skills</vt:lpstr>
      <vt:lpstr>Required Skills-Business management skills</vt:lpstr>
      <vt:lpstr>Required Skills-Flexibility and Adaptability skills</vt:lpstr>
      <vt:lpstr>Required Skills-Leadership Skills</vt:lpstr>
      <vt:lpstr>Required Skills- Problem-Solving Skill</vt:lpstr>
      <vt:lpstr>Action Plan</vt:lpstr>
      <vt:lpstr>Summary/Conclusion</vt:lpstr>
      <vt:lpstr> References </vt:lpstr>
      <vt:lpstr>thank you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Migration</dc:title>
  <dc:creator>user</dc:creator>
  <cp:lastModifiedBy>A超级无敌可爱帅气小污龟</cp:lastModifiedBy>
  <cp:revision>45</cp:revision>
  <dcterms:created xsi:type="dcterms:W3CDTF">2023-03-22T20:42:00Z</dcterms:created>
  <dcterms:modified xsi:type="dcterms:W3CDTF">2023-04-25T15:11:05Z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2052-11.1.0.14036</vt:lpwstr>
  </property>
  <property fmtid="{D5CDD505-2E9C-101B-9397-08002B2CF9AE}" pid="3" name="ICV">
    <vt:lpwstr>0E5C9007BFC54E2C9E6A05AB30B0C6DC_12</vt:lpwstr>
  </property>
</Properties>
</file>