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7" d="100"/>
          <a:sy n="87" d="100"/>
        </p:scale>
        <p:origin x="29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975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27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1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89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392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65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3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2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75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00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4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69000">
              <a:schemeClr val="accent1">
                <a:lumMod val="45000"/>
                <a:lumOff val="55000"/>
              </a:schemeClr>
            </a:gs>
            <a:gs pos="17000">
              <a:schemeClr val="accent1">
                <a:lumMod val="45000"/>
                <a:lumOff val="55000"/>
              </a:schemeClr>
            </a:gs>
            <a:gs pos="100000">
              <a:schemeClr val="accent2">
                <a:lumMod val="5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4D319-A300-4D77-AE53-115BE24A76E2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31416-0AEF-4826-BFB2-319056F52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50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03200" y="-1455737"/>
            <a:ext cx="12192000" cy="2387600"/>
          </a:xfrm>
        </p:spPr>
        <p:txBody>
          <a:bodyPr/>
          <a:lstStyle/>
          <a:p>
            <a:r>
              <a:rPr lang="en-GB" dirty="0"/>
              <a:t>Favourite Chocolate/Hoff </a:t>
            </a:r>
            <a:r>
              <a:rPr lang="en-GB" dirty="0" err="1"/>
              <a:t>Siocled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717" y="2060547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dirty="0"/>
              <a:t>Think of as many different chocolate/</a:t>
            </a:r>
            <a:r>
              <a:rPr lang="en-GB" sz="4800" dirty="0" err="1"/>
              <a:t>siocled</a:t>
            </a:r>
            <a:r>
              <a:rPr lang="en-GB" sz="4800" dirty="0"/>
              <a:t> bars as you can</a:t>
            </a:r>
          </a:p>
        </p:txBody>
      </p:sp>
      <p:pic>
        <p:nvPicPr>
          <p:cNvPr id="11" name="Picture 10" descr="Description: http://29.media.tumblr.com/tumblr_lfa7ul4iJG1qdls4vo1_50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1076">
            <a:off x="9485471" y="3962399"/>
            <a:ext cx="1958657" cy="2508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Description: http://www.britishgoods.com/1/components/com_virtuemart/shop_image/product/Cadbury_Crunchie_4c2d0b0a04fc0.jpg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9" t="39900" r="11221" b="39651"/>
          <a:stretch>
            <a:fillRect/>
          </a:stretch>
        </p:blipFill>
        <p:spPr bwMode="auto">
          <a:xfrm rot="1236297">
            <a:off x="42390" y="5103844"/>
            <a:ext cx="3921938" cy="9538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186" y="4191000"/>
            <a:ext cx="955063" cy="2103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63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1560" y="1928132"/>
            <a:ext cx="9349347" cy="26928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396342" y="685799"/>
            <a:ext cx="7886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Tally Chart Example</a:t>
            </a:r>
          </a:p>
        </p:txBody>
      </p:sp>
    </p:spTree>
    <p:extLst>
      <p:ext uri="{BB962C8B-B14F-4D97-AF65-F5344CB8AC3E}">
        <p14:creationId xmlns:p14="http://schemas.microsoft.com/office/powerpoint/2010/main" val="3257896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20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Favourite Chocolate/Hoff Siocled</vt:lpstr>
      <vt:lpstr>PowerPoint Presentation</vt:lpstr>
    </vt:vector>
  </TitlesOfParts>
  <Company>Penyrheol Comprehensive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Favourite Chocolate/Hoff Siocled</dc:title>
  <dc:creator>Mark Hancock</dc:creator>
  <cp:lastModifiedBy>Mark Hancock (0951081)</cp:lastModifiedBy>
  <cp:revision>6</cp:revision>
  <dcterms:created xsi:type="dcterms:W3CDTF">2020-01-07T11:56:03Z</dcterms:created>
  <dcterms:modified xsi:type="dcterms:W3CDTF">2020-04-29T16:00:18Z</dcterms:modified>
</cp:coreProperties>
</file>